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FF3399"/>
    <a:srgbClr val="FFD966"/>
    <a:srgbClr val="A9D18E"/>
    <a:srgbClr val="A2A1A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3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5:49:15.421"/>
    </inkml:context>
    <inkml:brush xml:id="br0">
      <inkml:brushProperty name="width" value="0.5" units="cm"/>
      <inkml:brushProperty name="height" value="1" units="cm"/>
      <inkml:brushProperty name="color" value="#A9D18E"/>
      <inkml:brushProperty name="tip" value="rectangle"/>
      <inkml:brushProperty name="rasterOp" value="maskPen"/>
      <inkml:brushProperty name="ignorePressure" value="1"/>
    </inkml:brush>
  </inkml:definitions>
  <inkml:trace contextRef="#ctx0" brushRef="#br0">3 3,'1566'48,"-498"-7,1851-24,-1945-19,-936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5:49:15.421"/>
    </inkml:context>
    <inkml:brush xml:id="br0">
      <inkml:brushProperty name="width" value="0.5" units="cm"/>
      <inkml:brushProperty name="height" value="1" units="cm"/>
      <inkml:brushProperty name="color" value="#FFD966"/>
      <inkml:brushProperty name="tip" value="rectangle"/>
      <inkml:brushProperty name="rasterOp" value="maskPen"/>
      <inkml:brushProperty name="ignorePressure" value="1"/>
    </inkml:brush>
  </inkml:definitions>
  <inkml:trace contextRef="#ctx0" brushRef="#br0">3 3,'1566'48,"-498"-7,1851-24,-1945-19,-936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5:49:15.421"/>
    </inkml:context>
    <inkml:brush xml:id="br0">
      <inkml:brushProperty name="width" value="0.5" units="cm"/>
      <inkml:brushProperty name="height" value="1" units="cm"/>
      <inkml:brushProperty name="color" value="#FF3399"/>
      <inkml:brushProperty name="tip" value="rectangle"/>
      <inkml:brushProperty name="rasterOp" value="maskPen"/>
      <inkml:brushProperty name="ignorePressure" value="1"/>
    </inkml:brush>
  </inkml:definitions>
  <inkml:trace contextRef="#ctx0" brushRef="#br0">3 3,'1566'48,"-498"-7,1851-24,-1945-19,-936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5:49:15.421"/>
    </inkml:context>
    <inkml:brush xml:id="br0">
      <inkml:brushProperty name="width" value="0.5" units="cm"/>
      <inkml:brushProperty name="height" value="1" units="cm"/>
      <inkml:brushProperty name="color" value="#9DC3E6"/>
      <inkml:brushProperty name="tip" value="rectangle"/>
      <inkml:brushProperty name="rasterOp" value="maskPen"/>
      <inkml:brushProperty name="ignorePressure" value="1"/>
    </inkml:brush>
  </inkml:definitions>
  <inkml:trace contextRef="#ctx0" brushRef="#br0">3 3,'1566'48,"-498"-7,1851-24,-1945-19,-936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0T05:49:15.421"/>
    </inkml:context>
    <inkml:brush xml:id="br0">
      <inkml:brushProperty name="width" value="0.5" units="cm"/>
      <inkml:brushProperty name="height" value="1" units="cm"/>
      <inkml:brushProperty name="color" value="#969696"/>
      <inkml:brushProperty name="tip" value="rectangle"/>
      <inkml:brushProperty name="rasterOp" value="maskPen"/>
      <inkml:brushProperty name="ignorePressure" value="1"/>
    </inkml:brush>
  </inkml:definitions>
  <inkml:trace contextRef="#ctx0" brushRef="#br0">3 3,'1566'48,"-498"-7,1851-24,-1945-19,-936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9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44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43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27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6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86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06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44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3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8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9AFB2-515E-4E09-A4F8-A52DC85662A6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C8B4-E311-4B51-A43F-65CF0E4EC2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1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0511468-1CE6-45AC-AC27-76BA49199E87}"/>
              </a:ext>
            </a:extLst>
          </p:cNvPr>
          <p:cNvSpPr/>
          <p:nvPr/>
        </p:nvSpPr>
        <p:spPr>
          <a:xfrm>
            <a:off x="6532107" y="3030451"/>
            <a:ext cx="208118" cy="892389"/>
          </a:xfrm>
          <a:custGeom>
            <a:avLst/>
            <a:gdLst>
              <a:gd name="connsiteX0" fmla="*/ 6402 w 224093"/>
              <a:gd name="connsiteY0" fmla="*/ 93 h 960890"/>
              <a:gd name="connsiteX1" fmla="*/ 52 w 224093"/>
              <a:gd name="connsiteY1" fmla="*/ 254093 h 960890"/>
              <a:gd name="connsiteX2" fmla="*/ 6402 w 224093"/>
              <a:gd name="connsiteY2" fmla="*/ 228693 h 960890"/>
              <a:gd name="connsiteX3" fmla="*/ 44502 w 224093"/>
              <a:gd name="connsiteY3" fmla="*/ 311243 h 960890"/>
              <a:gd name="connsiteX4" fmla="*/ 212777 w 224093"/>
              <a:gd name="connsiteY4" fmla="*/ 939893 h 960890"/>
              <a:gd name="connsiteX5" fmla="*/ 200077 w 224093"/>
              <a:gd name="connsiteY5" fmla="*/ 784318 h 960890"/>
              <a:gd name="connsiteX6" fmla="*/ 130227 w 224093"/>
              <a:gd name="connsiteY6" fmla="*/ 514443 h 960890"/>
              <a:gd name="connsiteX7" fmla="*/ 142927 w 224093"/>
              <a:gd name="connsiteY7" fmla="*/ 527143 h 960890"/>
              <a:gd name="connsiteX8" fmla="*/ 41327 w 224093"/>
              <a:gd name="connsiteY8" fmla="*/ 285843 h 960890"/>
              <a:gd name="connsiteX9" fmla="*/ 6402 w 224093"/>
              <a:gd name="connsiteY9" fmla="*/ 93 h 9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93" h="960890">
                <a:moveTo>
                  <a:pt x="6402" y="93"/>
                </a:moveTo>
                <a:cubicBezTo>
                  <a:pt x="-477" y="-5199"/>
                  <a:pt x="52" y="215993"/>
                  <a:pt x="52" y="254093"/>
                </a:cubicBezTo>
                <a:cubicBezTo>
                  <a:pt x="52" y="292193"/>
                  <a:pt x="-1006" y="219168"/>
                  <a:pt x="6402" y="228693"/>
                </a:cubicBezTo>
                <a:cubicBezTo>
                  <a:pt x="13810" y="238218"/>
                  <a:pt x="10106" y="192710"/>
                  <a:pt x="44502" y="311243"/>
                </a:cubicBezTo>
                <a:cubicBezTo>
                  <a:pt x="78898" y="429776"/>
                  <a:pt x="186848" y="861047"/>
                  <a:pt x="212777" y="939893"/>
                </a:cubicBezTo>
                <a:cubicBezTo>
                  <a:pt x="238706" y="1018739"/>
                  <a:pt x="213835" y="855226"/>
                  <a:pt x="200077" y="784318"/>
                </a:cubicBezTo>
                <a:cubicBezTo>
                  <a:pt x="186319" y="713410"/>
                  <a:pt x="139752" y="557305"/>
                  <a:pt x="130227" y="514443"/>
                </a:cubicBezTo>
                <a:cubicBezTo>
                  <a:pt x="120702" y="471581"/>
                  <a:pt x="157744" y="565243"/>
                  <a:pt x="142927" y="527143"/>
                </a:cubicBezTo>
                <a:cubicBezTo>
                  <a:pt x="128110" y="489043"/>
                  <a:pt x="60906" y="372097"/>
                  <a:pt x="41327" y="285843"/>
                </a:cubicBezTo>
                <a:cubicBezTo>
                  <a:pt x="21748" y="199589"/>
                  <a:pt x="13281" y="5385"/>
                  <a:pt x="6402" y="9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4C15883-7B84-4538-B521-AE313CA87BC4}"/>
              </a:ext>
            </a:extLst>
          </p:cNvPr>
          <p:cNvSpPr/>
          <p:nvPr/>
        </p:nvSpPr>
        <p:spPr>
          <a:xfrm>
            <a:off x="6711377" y="3852665"/>
            <a:ext cx="147234" cy="1274637"/>
          </a:xfrm>
          <a:custGeom>
            <a:avLst/>
            <a:gdLst>
              <a:gd name="connsiteX0" fmla="*/ 696 w 158536"/>
              <a:gd name="connsiteY0" fmla="*/ 589 h 1372480"/>
              <a:gd name="connsiteX1" fmla="*/ 95946 w 158536"/>
              <a:gd name="connsiteY1" fmla="*/ 533989 h 1372480"/>
              <a:gd name="connsiteX2" fmla="*/ 83246 w 158536"/>
              <a:gd name="connsiteY2" fmla="*/ 318089 h 1372480"/>
              <a:gd name="connsiteX3" fmla="*/ 111821 w 158536"/>
              <a:gd name="connsiteY3" fmla="*/ 711789 h 1372480"/>
              <a:gd name="connsiteX4" fmla="*/ 121346 w 158536"/>
              <a:gd name="connsiteY4" fmla="*/ 1353139 h 1372480"/>
              <a:gd name="connsiteX5" fmla="*/ 137221 w 158536"/>
              <a:gd name="connsiteY5" fmla="*/ 1156289 h 1372480"/>
              <a:gd name="connsiteX6" fmla="*/ 153096 w 158536"/>
              <a:gd name="connsiteY6" fmla="*/ 654639 h 1372480"/>
              <a:gd name="connsiteX7" fmla="*/ 696 w 158536"/>
              <a:gd name="connsiteY7" fmla="*/ 589 h 137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36" h="1372480">
                <a:moveTo>
                  <a:pt x="696" y="589"/>
                </a:moveTo>
                <a:cubicBezTo>
                  <a:pt x="-8829" y="-19519"/>
                  <a:pt x="82188" y="481072"/>
                  <a:pt x="95946" y="533989"/>
                </a:cubicBezTo>
                <a:cubicBezTo>
                  <a:pt x="109704" y="586906"/>
                  <a:pt x="80600" y="288456"/>
                  <a:pt x="83246" y="318089"/>
                </a:cubicBezTo>
                <a:cubicBezTo>
                  <a:pt x="85892" y="347722"/>
                  <a:pt x="105471" y="539281"/>
                  <a:pt x="111821" y="711789"/>
                </a:cubicBezTo>
                <a:cubicBezTo>
                  <a:pt x="118171" y="884297"/>
                  <a:pt x="117113" y="1279056"/>
                  <a:pt x="121346" y="1353139"/>
                </a:cubicBezTo>
                <a:cubicBezTo>
                  <a:pt x="125579" y="1427222"/>
                  <a:pt x="131929" y="1272706"/>
                  <a:pt x="137221" y="1156289"/>
                </a:cubicBezTo>
                <a:cubicBezTo>
                  <a:pt x="142513" y="1039872"/>
                  <a:pt x="170029" y="846726"/>
                  <a:pt x="153096" y="654639"/>
                </a:cubicBezTo>
                <a:cubicBezTo>
                  <a:pt x="136163" y="462552"/>
                  <a:pt x="10221" y="20697"/>
                  <a:pt x="696" y="58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EBD9A65-98E9-4613-912B-E8DDF40BE669}"/>
              </a:ext>
            </a:extLst>
          </p:cNvPr>
          <p:cNvSpPr/>
          <p:nvPr/>
        </p:nvSpPr>
        <p:spPr>
          <a:xfrm>
            <a:off x="6685287" y="4880041"/>
            <a:ext cx="171286" cy="1628033"/>
          </a:xfrm>
          <a:custGeom>
            <a:avLst/>
            <a:gdLst>
              <a:gd name="connsiteX0" fmla="*/ 155789 w 184434"/>
              <a:gd name="connsiteY0" fmla="*/ 2425 h 1753004"/>
              <a:gd name="connsiteX1" fmla="*/ 143089 w 184434"/>
              <a:gd name="connsiteY1" fmla="*/ 761250 h 1753004"/>
              <a:gd name="connsiteX2" fmla="*/ 174839 w 184434"/>
              <a:gd name="connsiteY2" fmla="*/ 532650 h 1753004"/>
              <a:gd name="connsiteX3" fmla="*/ 133564 w 184434"/>
              <a:gd name="connsiteY3" fmla="*/ 837450 h 1753004"/>
              <a:gd name="connsiteX4" fmla="*/ 114514 w 184434"/>
              <a:gd name="connsiteY4" fmla="*/ 1100975 h 1753004"/>
              <a:gd name="connsiteX5" fmla="*/ 136739 w 184434"/>
              <a:gd name="connsiteY5" fmla="*/ 993025 h 1753004"/>
              <a:gd name="connsiteX6" fmla="*/ 25614 w 184434"/>
              <a:gd name="connsiteY6" fmla="*/ 1612150 h 1753004"/>
              <a:gd name="connsiteX7" fmla="*/ 214 w 184434"/>
              <a:gd name="connsiteY7" fmla="*/ 1751850 h 1753004"/>
              <a:gd name="connsiteX8" fmla="*/ 16089 w 184434"/>
              <a:gd name="connsiteY8" fmla="*/ 1653425 h 1753004"/>
              <a:gd name="connsiteX9" fmla="*/ 60539 w 184434"/>
              <a:gd name="connsiteY9" fmla="*/ 1256550 h 1753004"/>
              <a:gd name="connsiteX10" fmla="*/ 139914 w 184434"/>
              <a:gd name="connsiteY10" fmla="*/ 891425 h 1753004"/>
              <a:gd name="connsiteX11" fmla="*/ 184364 w 184434"/>
              <a:gd name="connsiteY11" fmla="*/ 532650 h 1753004"/>
              <a:gd name="connsiteX12" fmla="*/ 155789 w 184434"/>
              <a:gd name="connsiteY12" fmla="*/ 2425 h 175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434" h="1753004">
                <a:moveTo>
                  <a:pt x="155789" y="2425"/>
                </a:moveTo>
                <a:cubicBezTo>
                  <a:pt x="148910" y="40525"/>
                  <a:pt x="139914" y="672879"/>
                  <a:pt x="143089" y="761250"/>
                </a:cubicBezTo>
                <a:cubicBezTo>
                  <a:pt x="146264" y="849621"/>
                  <a:pt x="176426" y="519950"/>
                  <a:pt x="174839" y="532650"/>
                </a:cubicBezTo>
                <a:cubicBezTo>
                  <a:pt x="173252" y="545350"/>
                  <a:pt x="143618" y="742729"/>
                  <a:pt x="133564" y="837450"/>
                </a:cubicBezTo>
                <a:cubicBezTo>
                  <a:pt x="123510" y="932171"/>
                  <a:pt x="113985" y="1075046"/>
                  <a:pt x="114514" y="1100975"/>
                </a:cubicBezTo>
                <a:cubicBezTo>
                  <a:pt x="115043" y="1126904"/>
                  <a:pt x="151556" y="907829"/>
                  <a:pt x="136739" y="993025"/>
                </a:cubicBezTo>
                <a:cubicBezTo>
                  <a:pt x="121922" y="1078221"/>
                  <a:pt x="48368" y="1485679"/>
                  <a:pt x="25614" y="1612150"/>
                </a:cubicBezTo>
                <a:cubicBezTo>
                  <a:pt x="2860" y="1738621"/>
                  <a:pt x="1801" y="1744971"/>
                  <a:pt x="214" y="1751850"/>
                </a:cubicBezTo>
                <a:cubicBezTo>
                  <a:pt x="-1373" y="1758729"/>
                  <a:pt x="6035" y="1735975"/>
                  <a:pt x="16089" y="1653425"/>
                </a:cubicBezTo>
                <a:cubicBezTo>
                  <a:pt x="26143" y="1570875"/>
                  <a:pt x="39902" y="1383550"/>
                  <a:pt x="60539" y="1256550"/>
                </a:cubicBezTo>
                <a:cubicBezTo>
                  <a:pt x="81176" y="1129550"/>
                  <a:pt x="119277" y="1012075"/>
                  <a:pt x="139914" y="891425"/>
                </a:cubicBezTo>
                <a:cubicBezTo>
                  <a:pt x="160551" y="770775"/>
                  <a:pt x="185951" y="679758"/>
                  <a:pt x="184364" y="532650"/>
                </a:cubicBezTo>
                <a:cubicBezTo>
                  <a:pt x="182777" y="385542"/>
                  <a:pt x="162668" y="-35675"/>
                  <a:pt x="155789" y="24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D2898B1-4EA2-4175-AE4C-6E9960AFC324}"/>
              </a:ext>
            </a:extLst>
          </p:cNvPr>
          <p:cNvSpPr/>
          <p:nvPr/>
        </p:nvSpPr>
        <p:spPr>
          <a:xfrm>
            <a:off x="6670272" y="5768745"/>
            <a:ext cx="387174" cy="816121"/>
          </a:xfrm>
          <a:custGeom>
            <a:avLst/>
            <a:gdLst>
              <a:gd name="connsiteX0" fmla="*/ 156081 w 416894"/>
              <a:gd name="connsiteY0" fmla="*/ 1178 h 878768"/>
              <a:gd name="connsiteX1" fmla="*/ 124331 w 416894"/>
              <a:gd name="connsiteY1" fmla="*/ 372653 h 878768"/>
              <a:gd name="connsiteX2" fmla="*/ 152906 w 416894"/>
              <a:gd name="connsiteY2" fmla="*/ 283753 h 878768"/>
              <a:gd name="connsiteX3" fmla="*/ 92581 w 416894"/>
              <a:gd name="connsiteY3" fmla="*/ 601253 h 878768"/>
              <a:gd name="connsiteX4" fmla="*/ 48131 w 416894"/>
              <a:gd name="connsiteY4" fmla="*/ 744128 h 878768"/>
              <a:gd name="connsiteX5" fmla="*/ 506 w 416894"/>
              <a:gd name="connsiteY5" fmla="*/ 823503 h 878768"/>
              <a:gd name="connsiteX6" fmla="*/ 79881 w 416894"/>
              <a:gd name="connsiteY6" fmla="*/ 779053 h 878768"/>
              <a:gd name="connsiteX7" fmla="*/ 244981 w 416894"/>
              <a:gd name="connsiteY7" fmla="*/ 852078 h 878768"/>
              <a:gd name="connsiteX8" fmla="*/ 416431 w 416894"/>
              <a:gd name="connsiteY8" fmla="*/ 877478 h 878768"/>
              <a:gd name="connsiteX9" fmla="*/ 191006 w 416894"/>
              <a:gd name="connsiteY9" fmla="*/ 817153 h 878768"/>
              <a:gd name="connsiteX10" fmla="*/ 48131 w 416894"/>
              <a:gd name="connsiteY10" fmla="*/ 810803 h 878768"/>
              <a:gd name="connsiteX11" fmla="*/ 89406 w 416894"/>
              <a:gd name="connsiteY11" fmla="*/ 737778 h 878768"/>
              <a:gd name="connsiteX12" fmla="*/ 117981 w 416894"/>
              <a:gd name="connsiteY12" fmla="*/ 623478 h 878768"/>
              <a:gd name="connsiteX13" fmla="*/ 165606 w 416894"/>
              <a:gd name="connsiteY13" fmla="*/ 293278 h 878768"/>
              <a:gd name="connsiteX14" fmla="*/ 133856 w 416894"/>
              <a:gd name="connsiteY14" fmla="*/ 255178 h 878768"/>
              <a:gd name="connsiteX15" fmla="*/ 156081 w 416894"/>
              <a:gd name="connsiteY15" fmla="*/ 1178 h 87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894" h="878768">
                <a:moveTo>
                  <a:pt x="156081" y="1178"/>
                </a:moveTo>
                <a:cubicBezTo>
                  <a:pt x="154494" y="20757"/>
                  <a:pt x="124860" y="325557"/>
                  <a:pt x="124331" y="372653"/>
                </a:cubicBezTo>
                <a:cubicBezTo>
                  <a:pt x="123802" y="419749"/>
                  <a:pt x="158198" y="245653"/>
                  <a:pt x="152906" y="283753"/>
                </a:cubicBezTo>
                <a:cubicBezTo>
                  <a:pt x="147614" y="321853"/>
                  <a:pt x="110043" y="524524"/>
                  <a:pt x="92581" y="601253"/>
                </a:cubicBezTo>
                <a:cubicBezTo>
                  <a:pt x="75119" y="677982"/>
                  <a:pt x="63477" y="707086"/>
                  <a:pt x="48131" y="744128"/>
                </a:cubicBezTo>
                <a:cubicBezTo>
                  <a:pt x="32785" y="781170"/>
                  <a:pt x="-4786" y="817682"/>
                  <a:pt x="506" y="823503"/>
                </a:cubicBezTo>
                <a:cubicBezTo>
                  <a:pt x="5798" y="829324"/>
                  <a:pt x="39135" y="774291"/>
                  <a:pt x="79881" y="779053"/>
                </a:cubicBezTo>
                <a:cubicBezTo>
                  <a:pt x="120627" y="783815"/>
                  <a:pt x="188889" y="835674"/>
                  <a:pt x="244981" y="852078"/>
                </a:cubicBezTo>
                <a:cubicBezTo>
                  <a:pt x="301073" y="868482"/>
                  <a:pt x="425427" y="883299"/>
                  <a:pt x="416431" y="877478"/>
                </a:cubicBezTo>
                <a:cubicBezTo>
                  <a:pt x="407435" y="871657"/>
                  <a:pt x="252389" y="828265"/>
                  <a:pt x="191006" y="817153"/>
                </a:cubicBezTo>
                <a:cubicBezTo>
                  <a:pt x="129623" y="806041"/>
                  <a:pt x="65064" y="824032"/>
                  <a:pt x="48131" y="810803"/>
                </a:cubicBezTo>
                <a:cubicBezTo>
                  <a:pt x="31198" y="797574"/>
                  <a:pt x="77764" y="768999"/>
                  <a:pt x="89406" y="737778"/>
                </a:cubicBezTo>
                <a:cubicBezTo>
                  <a:pt x="101048" y="706557"/>
                  <a:pt x="105281" y="697561"/>
                  <a:pt x="117981" y="623478"/>
                </a:cubicBezTo>
                <a:cubicBezTo>
                  <a:pt x="130681" y="549395"/>
                  <a:pt x="162960" y="354661"/>
                  <a:pt x="165606" y="293278"/>
                </a:cubicBezTo>
                <a:cubicBezTo>
                  <a:pt x="168252" y="231895"/>
                  <a:pt x="135443" y="298570"/>
                  <a:pt x="133856" y="255178"/>
                </a:cubicBezTo>
                <a:cubicBezTo>
                  <a:pt x="132268" y="211786"/>
                  <a:pt x="157668" y="-18401"/>
                  <a:pt x="156081" y="117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CFD751D-A238-4105-BBE9-17CEC92F5A8C}"/>
              </a:ext>
            </a:extLst>
          </p:cNvPr>
          <p:cNvSpPr/>
          <p:nvPr/>
        </p:nvSpPr>
        <p:spPr>
          <a:xfrm>
            <a:off x="6660137" y="5981158"/>
            <a:ext cx="104764" cy="548121"/>
          </a:xfrm>
          <a:custGeom>
            <a:avLst/>
            <a:gdLst>
              <a:gd name="connsiteX0" fmla="*/ 106669 w 112806"/>
              <a:gd name="connsiteY0" fmla="*/ 7410 h 590196"/>
              <a:gd name="connsiteX1" fmla="*/ 1894 w 112806"/>
              <a:gd name="connsiteY1" fmla="*/ 575735 h 590196"/>
              <a:gd name="connsiteX2" fmla="*/ 43169 w 112806"/>
              <a:gd name="connsiteY2" fmla="*/ 407460 h 590196"/>
              <a:gd name="connsiteX3" fmla="*/ 93969 w 112806"/>
              <a:gd name="connsiteY3" fmla="*/ 261410 h 590196"/>
              <a:gd name="connsiteX4" fmla="*/ 106669 w 112806"/>
              <a:gd name="connsiteY4" fmla="*/ 7410 h 5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06" h="590196">
                <a:moveTo>
                  <a:pt x="106669" y="7410"/>
                </a:moveTo>
                <a:cubicBezTo>
                  <a:pt x="91323" y="59798"/>
                  <a:pt x="12477" y="509060"/>
                  <a:pt x="1894" y="575735"/>
                </a:cubicBezTo>
                <a:cubicBezTo>
                  <a:pt x="-8689" y="642410"/>
                  <a:pt x="27823" y="459848"/>
                  <a:pt x="43169" y="407460"/>
                </a:cubicBezTo>
                <a:cubicBezTo>
                  <a:pt x="58515" y="355073"/>
                  <a:pt x="82856" y="327556"/>
                  <a:pt x="93969" y="261410"/>
                </a:cubicBezTo>
                <a:cubicBezTo>
                  <a:pt x="105082" y="195264"/>
                  <a:pt x="122015" y="-44978"/>
                  <a:pt x="106669" y="74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F3C513D-E059-4C24-A9C0-123109D7BCE3}"/>
              </a:ext>
            </a:extLst>
          </p:cNvPr>
          <p:cNvSpPr/>
          <p:nvPr/>
        </p:nvSpPr>
        <p:spPr>
          <a:xfrm>
            <a:off x="6534651" y="2960994"/>
            <a:ext cx="215755" cy="139021"/>
          </a:xfrm>
          <a:custGeom>
            <a:avLst/>
            <a:gdLst>
              <a:gd name="connsiteX0" fmla="*/ 8426 w 232317"/>
              <a:gd name="connsiteY0" fmla="*/ 149495 h 149693"/>
              <a:gd name="connsiteX1" fmla="*/ 38588 w 232317"/>
              <a:gd name="connsiteY1" fmla="*/ 62182 h 149693"/>
              <a:gd name="connsiteX2" fmla="*/ 132251 w 232317"/>
              <a:gd name="connsiteY2" fmla="*/ 25670 h 149693"/>
              <a:gd name="connsiteX3" fmla="*/ 178288 w 232317"/>
              <a:gd name="connsiteY3" fmla="*/ 20907 h 149693"/>
              <a:gd name="connsiteX4" fmla="*/ 111613 w 232317"/>
              <a:gd name="connsiteY4" fmla="*/ 11382 h 149693"/>
              <a:gd name="connsiteX5" fmla="*/ 232263 w 232317"/>
              <a:gd name="connsiteY5" fmla="*/ 25670 h 149693"/>
              <a:gd name="connsiteX6" fmla="*/ 94151 w 232317"/>
              <a:gd name="connsiteY6" fmla="*/ 1857 h 149693"/>
              <a:gd name="connsiteX7" fmla="*/ 8426 w 232317"/>
              <a:gd name="connsiteY7" fmla="*/ 84407 h 149693"/>
              <a:gd name="connsiteX8" fmla="*/ 8426 w 232317"/>
              <a:gd name="connsiteY8" fmla="*/ 149495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317" h="149693">
                <a:moveTo>
                  <a:pt x="8426" y="149495"/>
                </a:moveTo>
                <a:cubicBezTo>
                  <a:pt x="13453" y="145791"/>
                  <a:pt x="17951" y="82819"/>
                  <a:pt x="38588" y="62182"/>
                </a:cubicBezTo>
                <a:cubicBezTo>
                  <a:pt x="59225" y="41545"/>
                  <a:pt x="108968" y="32549"/>
                  <a:pt x="132251" y="25670"/>
                </a:cubicBezTo>
                <a:cubicBezTo>
                  <a:pt x="155534" y="18791"/>
                  <a:pt x="181728" y="23288"/>
                  <a:pt x="178288" y="20907"/>
                </a:cubicBezTo>
                <a:cubicBezTo>
                  <a:pt x="174848" y="18526"/>
                  <a:pt x="102617" y="10588"/>
                  <a:pt x="111613" y="11382"/>
                </a:cubicBezTo>
                <a:cubicBezTo>
                  <a:pt x="120609" y="12176"/>
                  <a:pt x="235173" y="27257"/>
                  <a:pt x="232263" y="25670"/>
                </a:cubicBezTo>
                <a:cubicBezTo>
                  <a:pt x="229353" y="24083"/>
                  <a:pt x="131457" y="-7933"/>
                  <a:pt x="94151" y="1857"/>
                </a:cubicBezTo>
                <a:cubicBezTo>
                  <a:pt x="56845" y="11646"/>
                  <a:pt x="24566" y="64828"/>
                  <a:pt x="8426" y="84407"/>
                </a:cubicBezTo>
                <a:cubicBezTo>
                  <a:pt x="-7714" y="103986"/>
                  <a:pt x="3399" y="153199"/>
                  <a:pt x="8426" y="14949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6AFBA7E-71F2-4F6F-939D-6023B6F675E6}"/>
              </a:ext>
            </a:extLst>
          </p:cNvPr>
          <p:cNvSpPr/>
          <p:nvPr/>
        </p:nvSpPr>
        <p:spPr>
          <a:xfrm>
            <a:off x="6593306" y="2952616"/>
            <a:ext cx="991156" cy="226688"/>
          </a:xfrm>
          <a:custGeom>
            <a:avLst/>
            <a:gdLst>
              <a:gd name="connsiteX0" fmla="*/ 110368 w 1067239"/>
              <a:gd name="connsiteY0" fmla="*/ 4528 h 244089"/>
              <a:gd name="connsiteX1" fmla="*/ 656468 w 1067239"/>
              <a:gd name="connsiteY1" fmla="*/ 147403 h 244089"/>
              <a:gd name="connsiteX2" fmla="*/ 480255 w 1067239"/>
              <a:gd name="connsiteY2" fmla="*/ 91841 h 244089"/>
              <a:gd name="connsiteX3" fmla="*/ 910468 w 1067239"/>
              <a:gd name="connsiteY3" fmla="*/ 215666 h 244089"/>
              <a:gd name="connsiteX4" fmla="*/ 1066043 w 1067239"/>
              <a:gd name="connsiteY4" fmla="*/ 242653 h 244089"/>
              <a:gd name="connsiteX5" fmla="*/ 967618 w 1067239"/>
              <a:gd name="connsiteY5" fmla="*/ 234716 h 244089"/>
              <a:gd name="connsiteX6" fmla="*/ 710443 w 1067239"/>
              <a:gd name="connsiteY6" fmla="*/ 187091 h 244089"/>
              <a:gd name="connsiteX7" fmla="*/ 496130 w 1067239"/>
              <a:gd name="connsiteY7" fmla="*/ 123591 h 244089"/>
              <a:gd name="connsiteX8" fmla="*/ 378655 w 1067239"/>
              <a:gd name="connsiteY8" fmla="*/ 82316 h 244089"/>
              <a:gd name="connsiteX9" fmla="*/ 254830 w 1067239"/>
              <a:gd name="connsiteY9" fmla="*/ 55328 h 244089"/>
              <a:gd name="connsiteX10" fmla="*/ 10355 w 1067239"/>
              <a:gd name="connsiteY10" fmla="*/ 34691 h 244089"/>
              <a:gd name="connsiteX11" fmla="*/ 110368 w 1067239"/>
              <a:gd name="connsiteY11" fmla="*/ 4528 h 24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239" h="244089">
                <a:moveTo>
                  <a:pt x="110368" y="4528"/>
                </a:moveTo>
                <a:cubicBezTo>
                  <a:pt x="218054" y="23313"/>
                  <a:pt x="594820" y="132851"/>
                  <a:pt x="656468" y="147403"/>
                </a:cubicBezTo>
                <a:cubicBezTo>
                  <a:pt x="718116" y="161955"/>
                  <a:pt x="437922" y="80464"/>
                  <a:pt x="480255" y="91841"/>
                </a:cubicBezTo>
                <a:cubicBezTo>
                  <a:pt x="522588" y="103218"/>
                  <a:pt x="812837" y="190531"/>
                  <a:pt x="910468" y="215666"/>
                </a:cubicBezTo>
                <a:cubicBezTo>
                  <a:pt x="1008099" y="240801"/>
                  <a:pt x="1056518" y="239478"/>
                  <a:pt x="1066043" y="242653"/>
                </a:cubicBezTo>
                <a:cubicBezTo>
                  <a:pt x="1075568" y="245828"/>
                  <a:pt x="1026885" y="243976"/>
                  <a:pt x="967618" y="234716"/>
                </a:cubicBezTo>
                <a:cubicBezTo>
                  <a:pt x="908351" y="225456"/>
                  <a:pt x="789024" y="205612"/>
                  <a:pt x="710443" y="187091"/>
                </a:cubicBezTo>
                <a:cubicBezTo>
                  <a:pt x="631862" y="168570"/>
                  <a:pt x="551428" y="141053"/>
                  <a:pt x="496130" y="123591"/>
                </a:cubicBezTo>
                <a:cubicBezTo>
                  <a:pt x="440832" y="106129"/>
                  <a:pt x="418872" y="93693"/>
                  <a:pt x="378655" y="82316"/>
                </a:cubicBezTo>
                <a:cubicBezTo>
                  <a:pt x="338438" y="70939"/>
                  <a:pt x="316213" y="63265"/>
                  <a:pt x="254830" y="55328"/>
                </a:cubicBezTo>
                <a:cubicBezTo>
                  <a:pt x="193447" y="47391"/>
                  <a:pt x="36019" y="38130"/>
                  <a:pt x="10355" y="34691"/>
                </a:cubicBezTo>
                <a:cubicBezTo>
                  <a:pt x="-15309" y="31252"/>
                  <a:pt x="2682" y="-14257"/>
                  <a:pt x="110368" y="452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6CD6AE5-20D6-4F8A-A25B-E8A2949D7DDB}"/>
              </a:ext>
            </a:extLst>
          </p:cNvPr>
          <p:cNvSpPr/>
          <p:nvPr/>
        </p:nvSpPr>
        <p:spPr>
          <a:xfrm>
            <a:off x="6623564" y="2991902"/>
            <a:ext cx="318207" cy="1056205"/>
          </a:xfrm>
          <a:custGeom>
            <a:avLst/>
            <a:gdLst>
              <a:gd name="connsiteX0" fmla="*/ 0 w 342633"/>
              <a:gd name="connsiteY0" fmla="*/ 326 h 1137281"/>
              <a:gd name="connsiteX1" fmla="*/ 160867 w 342633"/>
              <a:gd name="connsiteY1" fmla="*/ 408843 h 1137281"/>
              <a:gd name="connsiteX2" fmla="*/ 76200 w 342633"/>
              <a:gd name="connsiteY2" fmla="*/ 150609 h 1137281"/>
              <a:gd name="connsiteX3" fmla="*/ 239183 w 342633"/>
              <a:gd name="connsiteY3" fmla="*/ 703059 h 1137281"/>
              <a:gd name="connsiteX4" fmla="*/ 196850 w 342633"/>
              <a:gd name="connsiteY4" fmla="*/ 529493 h 1137281"/>
              <a:gd name="connsiteX5" fmla="*/ 334433 w 342633"/>
              <a:gd name="connsiteY5" fmla="*/ 1113693 h 1137281"/>
              <a:gd name="connsiteX6" fmla="*/ 315383 w 342633"/>
              <a:gd name="connsiteY6" fmla="*/ 973993 h 1137281"/>
              <a:gd name="connsiteX7" fmla="*/ 220133 w 342633"/>
              <a:gd name="connsiteY7" fmla="*/ 523143 h 1137281"/>
              <a:gd name="connsiteX8" fmla="*/ 158750 w 342633"/>
              <a:gd name="connsiteY8" fmla="*/ 343226 h 1137281"/>
              <a:gd name="connsiteX9" fmla="*/ 0 w 342633"/>
              <a:gd name="connsiteY9" fmla="*/ 326 h 1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633" h="1137281">
                <a:moveTo>
                  <a:pt x="0" y="326"/>
                </a:moveTo>
                <a:cubicBezTo>
                  <a:pt x="353" y="11262"/>
                  <a:pt x="148167" y="383796"/>
                  <a:pt x="160867" y="408843"/>
                </a:cubicBezTo>
                <a:cubicBezTo>
                  <a:pt x="173567" y="433890"/>
                  <a:pt x="63147" y="101573"/>
                  <a:pt x="76200" y="150609"/>
                </a:cubicBezTo>
                <a:cubicBezTo>
                  <a:pt x="89253" y="199645"/>
                  <a:pt x="219075" y="639912"/>
                  <a:pt x="239183" y="703059"/>
                </a:cubicBezTo>
                <a:cubicBezTo>
                  <a:pt x="259291" y="766206"/>
                  <a:pt x="180975" y="461054"/>
                  <a:pt x="196850" y="529493"/>
                </a:cubicBezTo>
                <a:cubicBezTo>
                  <a:pt x="212725" y="597932"/>
                  <a:pt x="314678" y="1039610"/>
                  <a:pt x="334433" y="1113693"/>
                </a:cubicBezTo>
                <a:cubicBezTo>
                  <a:pt x="354188" y="1187776"/>
                  <a:pt x="334433" y="1072418"/>
                  <a:pt x="315383" y="973993"/>
                </a:cubicBezTo>
                <a:cubicBezTo>
                  <a:pt x="296333" y="875568"/>
                  <a:pt x="246238" y="628271"/>
                  <a:pt x="220133" y="523143"/>
                </a:cubicBezTo>
                <a:cubicBezTo>
                  <a:pt x="194028" y="418015"/>
                  <a:pt x="191205" y="430362"/>
                  <a:pt x="158750" y="343226"/>
                </a:cubicBezTo>
                <a:cubicBezTo>
                  <a:pt x="126295" y="256090"/>
                  <a:pt x="-353" y="-10610"/>
                  <a:pt x="0" y="32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F6538-F091-4EBA-AB02-9C4E739D8D82}"/>
              </a:ext>
            </a:extLst>
          </p:cNvPr>
          <p:cNvSpPr/>
          <p:nvPr/>
        </p:nvSpPr>
        <p:spPr>
          <a:xfrm>
            <a:off x="6926257" y="3983674"/>
            <a:ext cx="67102" cy="1087354"/>
          </a:xfrm>
          <a:custGeom>
            <a:avLst/>
            <a:gdLst>
              <a:gd name="connsiteX0" fmla="*/ 38 w 72253"/>
              <a:gd name="connsiteY0" fmla="*/ 5574 h 1170821"/>
              <a:gd name="connsiteX1" fmla="*/ 44488 w 72253"/>
              <a:gd name="connsiteY1" fmla="*/ 528391 h 1170821"/>
              <a:gd name="connsiteX2" fmla="*/ 46604 w 72253"/>
              <a:gd name="connsiteY2" fmla="*/ 431024 h 1170821"/>
              <a:gd name="connsiteX3" fmla="*/ 52954 w 72253"/>
              <a:gd name="connsiteY3" fmla="*/ 685024 h 1170821"/>
              <a:gd name="connsiteX4" fmla="*/ 55071 w 72253"/>
              <a:gd name="connsiteY4" fmla="*/ 636341 h 1170821"/>
              <a:gd name="connsiteX5" fmla="*/ 59304 w 72253"/>
              <a:gd name="connsiteY5" fmla="*/ 816257 h 1170821"/>
              <a:gd name="connsiteX6" fmla="*/ 63538 w 72253"/>
              <a:gd name="connsiteY6" fmla="*/ 1144341 h 1170821"/>
              <a:gd name="connsiteX7" fmla="*/ 72004 w 72253"/>
              <a:gd name="connsiteY7" fmla="*/ 1061791 h 1170821"/>
              <a:gd name="connsiteX8" fmla="*/ 52954 w 72253"/>
              <a:gd name="connsiteY8" fmla="*/ 356941 h 1170821"/>
              <a:gd name="connsiteX9" fmla="*/ 52954 w 72253"/>
              <a:gd name="connsiteY9" fmla="*/ 257457 h 1170821"/>
              <a:gd name="connsiteX10" fmla="*/ 38 w 72253"/>
              <a:gd name="connsiteY10" fmla="*/ 5574 h 117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53" h="1170821">
                <a:moveTo>
                  <a:pt x="38" y="5574"/>
                </a:moveTo>
                <a:cubicBezTo>
                  <a:pt x="-1373" y="50730"/>
                  <a:pt x="36727" y="457483"/>
                  <a:pt x="44488" y="528391"/>
                </a:cubicBezTo>
                <a:cubicBezTo>
                  <a:pt x="52249" y="599299"/>
                  <a:pt x="45193" y="404919"/>
                  <a:pt x="46604" y="431024"/>
                </a:cubicBezTo>
                <a:cubicBezTo>
                  <a:pt x="48015" y="457129"/>
                  <a:pt x="51543" y="650805"/>
                  <a:pt x="52954" y="685024"/>
                </a:cubicBezTo>
                <a:cubicBezTo>
                  <a:pt x="54365" y="719243"/>
                  <a:pt x="54013" y="614469"/>
                  <a:pt x="55071" y="636341"/>
                </a:cubicBezTo>
                <a:cubicBezTo>
                  <a:pt x="56129" y="658213"/>
                  <a:pt x="57893" y="731590"/>
                  <a:pt x="59304" y="816257"/>
                </a:cubicBezTo>
                <a:cubicBezTo>
                  <a:pt x="60715" y="900924"/>
                  <a:pt x="61421" y="1103419"/>
                  <a:pt x="63538" y="1144341"/>
                </a:cubicBezTo>
                <a:cubicBezTo>
                  <a:pt x="65655" y="1185263"/>
                  <a:pt x="73768" y="1193024"/>
                  <a:pt x="72004" y="1061791"/>
                </a:cubicBezTo>
                <a:cubicBezTo>
                  <a:pt x="70240" y="930558"/>
                  <a:pt x="56129" y="490997"/>
                  <a:pt x="52954" y="356941"/>
                </a:cubicBezTo>
                <a:cubicBezTo>
                  <a:pt x="49779" y="222885"/>
                  <a:pt x="60362" y="312138"/>
                  <a:pt x="52954" y="257457"/>
                </a:cubicBezTo>
                <a:cubicBezTo>
                  <a:pt x="45546" y="202776"/>
                  <a:pt x="1449" y="-39582"/>
                  <a:pt x="38" y="55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3C35B25-6F32-4983-B740-0086535B27BA}"/>
              </a:ext>
            </a:extLst>
          </p:cNvPr>
          <p:cNvSpPr/>
          <p:nvPr/>
        </p:nvSpPr>
        <p:spPr>
          <a:xfrm>
            <a:off x="6931973" y="5075839"/>
            <a:ext cx="69128" cy="1028270"/>
          </a:xfrm>
          <a:custGeom>
            <a:avLst/>
            <a:gdLst>
              <a:gd name="connsiteX0" fmla="*/ 63733 w 74434"/>
              <a:gd name="connsiteY0" fmla="*/ 4322 h 1107202"/>
              <a:gd name="connsiteX1" fmla="*/ 34099 w 74434"/>
              <a:gd name="connsiteY1" fmla="*/ 592755 h 1107202"/>
              <a:gd name="connsiteX2" fmla="*/ 65849 w 74434"/>
              <a:gd name="connsiteY2" fmla="*/ 351455 h 1107202"/>
              <a:gd name="connsiteX3" fmla="*/ 65849 w 74434"/>
              <a:gd name="connsiteY3" fmla="*/ 556772 h 1107202"/>
              <a:gd name="connsiteX4" fmla="*/ 36216 w 74434"/>
              <a:gd name="connsiteY4" fmla="*/ 755739 h 1107202"/>
              <a:gd name="connsiteX5" fmla="*/ 2349 w 74434"/>
              <a:gd name="connsiteY5" fmla="*/ 1077472 h 1107202"/>
              <a:gd name="connsiteX6" fmla="*/ 12933 w 74434"/>
              <a:gd name="connsiteY6" fmla="*/ 963172 h 1107202"/>
              <a:gd name="connsiteX7" fmla="*/ 74316 w 74434"/>
              <a:gd name="connsiteY7" fmla="*/ 467872 h 1107202"/>
              <a:gd name="connsiteX8" fmla="*/ 27749 w 74434"/>
              <a:gd name="connsiteY8" fmla="*/ 660489 h 1107202"/>
              <a:gd name="connsiteX9" fmla="*/ 233 w 74434"/>
              <a:gd name="connsiteY9" fmla="*/ 1079589 h 1107202"/>
              <a:gd name="connsiteX10" fmla="*/ 17166 w 74434"/>
              <a:gd name="connsiteY10" fmla="*/ 1011855 h 1107202"/>
              <a:gd name="connsiteX11" fmla="*/ 61616 w 74434"/>
              <a:gd name="connsiteY11" fmla="*/ 563122 h 1107202"/>
              <a:gd name="connsiteX12" fmla="*/ 72199 w 74434"/>
              <a:gd name="connsiteY12" fmla="*/ 336639 h 1107202"/>
              <a:gd name="connsiteX13" fmla="*/ 63733 w 74434"/>
              <a:gd name="connsiteY13" fmla="*/ 4322 h 110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434" h="1107202">
                <a:moveTo>
                  <a:pt x="63733" y="4322"/>
                </a:moveTo>
                <a:cubicBezTo>
                  <a:pt x="57383" y="47008"/>
                  <a:pt x="33746" y="534900"/>
                  <a:pt x="34099" y="592755"/>
                </a:cubicBezTo>
                <a:cubicBezTo>
                  <a:pt x="34452" y="650610"/>
                  <a:pt x="60557" y="357452"/>
                  <a:pt x="65849" y="351455"/>
                </a:cubicBezTo>
                <a:cubicBezTo>
                  <a:pt x="71141" y="345458"/>
                  <a:pt x="70788" y="489391"/>
                  <a:pt x="65849" y="556772"/>
                </a:cubicBezTo>
                <a:cubicBezTo>
                  <a:pt x="60910" y="624153"/>
                  <a:pt x="46799" y="668956"/>
                  <a:pt x="36216" y="755739"/>
                </a:cubicBezTo>
                <a:cubicBezTo>
                  <a:pt x="25633" y="842522"/>
                  <a:pt x="6229" y="1042900"/>
                  <a:pt x="2349" y="1077472"/>
                </a:cubicBezTo>
                <a:cubicBezTo>
                  <a:pt x="-1532" y="1112044"/>
                  <a:pt x="939" y="1064772"/>
                  <a:pt x="12933" y="963172"/>
                </a:cubicBezTo>
                <a:cubicBezTo>
                  <a:pt x="24927" y="861572"/>
                  <a:pt x="71847" y="518319"/>
                  <a:pt x="74316" y="467872"/>
                </a:cubicBezTo>
                <a:cubicBezTo>
                  <a:pt x="76785" y="417425"/>
                  <a:pt x="40096" y="558536"/>
                  <a:pt x="27749" y="660489"/>
                </a:cubicBezTo>
                <a:cubicBezTo>
                  <a:pt x="15402" y="762442"/>
                  <a:pt x="1997" y="1021028"/>
                  <a:pt x="233" y="1079589"/>
                </a:cubicBezTo>
                <a:cubicBezTo>
                  <a:pt x="-1531" y="1138150"/>
                  <a:pt x="6936" y="1097933"/>
                  <a:pt x="17166" y="1011855"/>
                </a:cubicBezTo>
                <a:cubicBezTo>
                  <a:pt x="27396" y="925777"/>
                  <a:pt x="52444" y="675658"/>
                  <a:pt x="61616" y="563122"/>
                </a:cubicBezTo>
                <a:cubicBezTo>
                  <a:pt x="70788" y="450586"/>
                  <a:pt x="70788" y="426244"/>
                  <a:pt x="72199" y="336639"/>
                </a:cubicBezTo>
                <a:cubicBezTo>
                  <a:pt x="73610" y="247034"/>
                  <a:pt x="70083" y="-38364"/>
                  <a:pt x="63733" y="43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EB606DC-3B65-405E-88B9-BA4D8C465692}"/>
              </a:ext>
            </a:extLst>
          </p:cNvPr>
          <p:cNvSpPr/>
          <p:nvPr/>
        </p:nvSpPr>
        <p:spPr>
          <a:xfrm>
            <a:off x="6940049" y="5970253"/>
            <a:ext cx="137030" cy="352112"/>
          </a:xfrm>
          <a:custGeom>
            <a:avLst/>
            <a:gdLst>
              <a:gd name="connsiteX0" fmla="*/ 25404 w 147549"/>
              <a:gd name="connsiteY0" fmla="*/ 102 h 379141"/>
              <a:gd name="connsiteX1" fmla="*/ 4 w 147549"/>
              <a:gd name="connsiteY1" fmla="*/ 186369 h 379141"/>
              <a:gd name="connsiteX2" fmla="*/ 27521 w 147549"/>
              <a:gd name="connsiteY2" fmla="*/ 239285 h 379141"/>
              <a:gd name="connsiteX3" fmla="*/ 146054 w 147549"/>
              <a:gd name="connsiteY3" fmla="*/ 376869 h 379141"/>
              <a:gd name="connsiteX4" fmla="*/ 88904 w 147549"/>
              <a:gd name="connsiteY4" fmla="*/ 319719 h 379141"/>
              <a:gd name="connsiteX5" fmla="*/ 10588 w 147549"/>
              <a:gd name="connsiteY5" fmla="*/ 249869 h 379141"/>
              <a:gd name="connsiteX6" fmla="*/ 29638 w 147549"/>
              <a:gd name="connsiteY6" fmla="*/ 260452 h 379141"/>
              <a:gd name="connsiteX7" fmla="*/ 29638 w 147549"/>
              <a:gd name="connsiteY7" fmla="*/ 213885 h 379141"/>
              <a:gd name="connsiteX8" fmla="*/ 25404 w 147549"/>
              <a:gd name="connsiteY8" fmla="*/ 102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49" h="379141">
                <a:moveTo>
                  <a:pt x="25404" y="102"/>
                </a:moveTo>
                <a:cubicBezTo>
                  <a:pt x="20465" y="-4484"/>
                  <a:pt x="-349" y="146505"/>
                  <a:pt x="4" y="186369"/>
                </a:cubicBezTo>
                <a:cubicBezTo>
                  <a:pt x="357" y="226233"/>
                  <a:pt x="3179" y="207535"/>
                  <a:pt x="27521" y="239285"/>
                </a:cubicBezTo>
                <a:cubicBezTo>
                  <a:pt x="51863" y="271035"/>
                  <a:pt x="135824" y="363463"/>
                  <a:pt x="146054" y="376869"/>
                </a:cubicBezTo>
                <a:cubicBezTo>
                  <a:pt x="156285" y="390275"/>
                  <a:pt x="111482" y="340886"/>
                  <a:pt x="88904" y="319719"/>
                </a:cubicBezTo>
                <a:cubicBezTo>
                  <a:pt x="66326" y="298552"/>
                  <a:pt x="20466" y="259747"/>
                  <a:pt x="10588" y="249869"/>
                </a:cubicBezTo>
                <a:cubicBezTo>
                  <a:pt x="710" y="239991"/>
                  <a:pt x="26463" y="266449"/>
                  <a:pt x="29638" y="260452"/>
                </a:cubicBezTo>
                <a:cubicBezTo>
                  <a:pt x="32813" y="254455"/>
                  <a:pt x="29285" y="254807"/>
                  <a:pt x="29638" y="213885"/>
                </a:cubicBezTo>
                <a:cubicBezTo>
                  <a:pt x="29991" y="172963"/>
                  <a:pt x="30343" y="4688"/>
                  <a:pt x="25404" y="10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822517B-9ECC-4094-B726-9585FD1CE913}"/>
              </a:ext>
            </a:extLst>
          </p:cNvPr>
          <p:cNvSpPr/>
          <p:nvPr/>
        </p:nvSpPr>
        <p:spPr>
          <a:xfrm>
            <a:off x="6982531" y="5969373"/>
            <a:ext cx="61764" cy="306055"/>
          </a:xfrm>
          <a:custGeom>
            <a:avLst/>
            <a:gdLst>
              <a:gd name="connsiteX0" fmla="*/ 7178 w 66505"/>
              <a:gd name="connsiteY0" fmla="*/ 3166 h 329548"/>
              <a:gd name="connsiteX1" fmla="*/ 7178 w 66505"/>
              <a:gd name="connsiteY1" fmla="*/ 223299 h 329548"/>
              <a:gd name="connsiteX2" fmla="*/ 828 w 66505"/>
              <a:gd name="connsiteY2" fmla="*/ 172499 h 329548"/>
              <a:gd name="connsiteX3" fmla="*/ 28345 w 66505"/>
              <a:gd name="connsiteY3" fmla="*/ 248699 h 329548"/>
              <a:gd name="connsiteX4" fmla="*/ 66445 w 66505"/>
              <a:gd name="connsiteY4" fmla="*/ 329132 h 329548"/>
              <a:gd name="connsiteX5" fmla="*/ 36811 w 66505"/>
              <a:gd name="connsiteY5" fmla="*/ 212716 h 329548"/>
              <a:gd name="connsiteX6" fmla="*/ 21995 w 66505"/>
              <a:gd name="connsiteY6" fmla="*/ 157682 h 329548"/>
              <a:gd name="connsiteX7" fmla="*/ 11411 w 66505"/>
              <a:gd name="connsiteY7" fmla="*/ 96299 h 329548"/>
              <a:gd name="connsiteX8" fmla="*/ 7178 w 66505"/>
              <a:gd name="connsiteY8" fmla="*/ 3166 h 3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05" h="329548">
                <a:moveTo>
                  <a:pt x="7178" y="3166"/>
                </a:moveTo>
                <a:cubicBezTo>
                  <a:pt x="6472" y="24333"/>
                  <a:pt x="8236" y="195077"/>
                  <a:pt x="7178" y="223299"/>
                </a:cubicBezTo>
                <a:cubicBezTo>
                  <a:pt x="6120" y="251521"/>
                  <a:pt x="-2700" y="168266"/>
                  <a:pt x="828" y="172499"/>
                </a:cubicBezTo>
                <a:cubicBezTo>
                  <a:pt x="4356" y="176732"/>
                  <a:pt x="17409" y="222594"/>
                  <a:pt x="28345" y="248699"/>
                </a:cubicBezTo>
                <a:cubicBezTo>
                  <a:pt x="39281" y="274804"/>
                  <a:pt x="65034" y="335129"/>
                  <a:pt x="66445" y="329132"/>
                </a:cubicBezTo>
                <a:cubicBezTo>
                  <a:pt x="67856" y="323135"/>
                  <a:pt x="44219" y="241291"/>
                  <a:pt x="36811" y="212716"/>
                </a:cubicBezTo>
                <a:cubicBezTo>
                  <a:pt x="29403" y="184141"/>
                  <a:pt x="26228" y="177085"/>
                  <a:pt x="21995" y="157682"/>
                </a:cubicBezTo>
                <a:cubicBezTo>
                  <a:pt x="17762" y="138279"/>
                  <a:pt x="13175" y="119582"/>
                  <a:pt x="11411" y="96299"/>
                </a:cubicBezTo>
                <a:cubicBezTo>
                  <a:pt x="9647" y="73016"/>
                  <a:pt x="7884" y="-18001"/>
                  <a:pt x="7178" y="316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6914E1A-6913-4B65-AB85-ACB8A41FD1BB}"/>
              </a:ext>
            </a:extLst>
          </p:cNvPr>
          <p:cNvSpPr/>
          <p:nvPr/>
        </p:nvSpPr>
        <p:spPr>
          <a:xfrm>
            <a:off x="6943723" y="6161005"/>
            <a:ext cx="115622" cy="410842"/>
          </a:xfrm>
          <a:custGeom>
            <a:avLst/>
            <a:gdLst>
              <a:gd name="connsiteX0" fmla="*/ 282 w 124497"/>
              <a:gd name="connsiteY0" fmla="*/ 24 h 442379"/>
              <a:gd name="connsiteX1" fmla="*/ 51082 w 124497"/>
              <a:gd name="connsiteY1" fmla="*/ 124907 h 442379"/>
              <a:gd name="connsiteX2" fmla="*/ 106115 w 124497"/>
              <a:gd name="connsiteY2" fmla="*/ 152424 h 442379"/>
              <a:gd name="connsiteX3" fmla="*/ 106115 w 124497"/>
              <a:gd name="connsiteY3" fmla="*/ 192640 h 442379"/>
              <a:gd name="connsiteX4" fmla="*/ 61665 w 124497"/>
              <a:gd name="connsiteY4" fmla="*/ 436057 h 442379"/>
              <a:gd name="connsiteX5" fmla="*/ 84948 w 124497"/>
              <a:gd name="connsiteY5" fmla="*/ 355624 h 442379"/>
              <a:gd name="connsiteX6" fmla="*/ 123048 w 124497"/>
              <a:gd name="connsiteY6" fmla="*/ 190524 h 442379"/>
              <a:gd name="connsiteX7" fmla="*/ 112465 w 124497"/>
              <a:gd name="connsiteY7" fmla="*/ 148190 h 442379"/>
              <a:gd name="connsiteX8" fmla="*/ 74365 w 124497"/>
              <a:gd name="connsiteY8" fmla="*/ 114324 h 442379"/>
              <a:gd name="connsiteX9" fmla="*/ 282 w 124497"/>
              <a:gd name="connsiteY9" fmla="*/ 24 h 44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97" h="442379">
                <a:moveTo>
                  <a:pt x="282" y="24"/>
                </a:moveTo>
                <a:cubicBezTo>
                  <a:pt x="-3598" y="1788"/>
                  <a:pt x="33443" y="99507"/>
                  <a:pt x="51082" y="124907"/>
                </a:cubicBezTo>
                <a:cubicBezTo>
                  <a:pt x="68721" y="150307"/>
                  <a:pt x="96943" y="141135"/>
                  <a:pt x="106115" y="152424"/>
                </a:cubicBezTo>
                <a:cubicBezTo>
                  <a:pt x="115287" y="163713"/>
                  <a:pt x="113523" y="145368"/>
                  <a:pt x="106115" y="192640"/>
                </a:cubicBezTo>
                <a:cubicBezTo>
                  <a:pt x="98707" y="239912"/>
                  <a:pt x="65193" y="408893"/>
                  <a:pt x="61665" y="436057"/>
                </a:cubicBezTo>
                <a:cubicBezTo>
                  <a:pt x="58137" y="463221"/>
                  <a:pt x="74718" y="396546"/>
                  <a:pt x="84948" y="355624"/>
                </a:cubicBezTo>
                <a:cubicBezTo>
                  <a:pt x="95178" y="314702"/>
                  <a:pt x="118462" y="225096"/>
                  <a:pt x="123048" y="190524"/>
                </a:cubicBezTo>
                <a:cubicBezTo>
                  <a:pt x="127634" y="155952"/>
                  <a:pt x="120579" y="160890"/>
                  <a:pt x="112465" y="148190"/>
                </a:cubicBezTo>
                <a:cubicBezTo>
                  <a:pt x="104351" y="135490"/>
                  <a:pt x="93415" y="136549"/>
                  <a:pt x="74365" y="114324"/>
                </a:cubicBezTo>
                <a:cubicBezTo>
                  <a:pt x="55315" y="92099"/>
                  <a:pt x="4162" y="-1740"/>
                  <a:pt x="282" y="2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FDFBA49-EEC8-4C2C-9310-0D63573B11FC}"/>
              </a:ext>
            </a:extLst>
          </p:cNvPr>
          <p:cNvSpPr/>
          <p:nvPr/>
        </p:nvSpPr>
        <p:spPr>
          <a:xfrm>
            <a:off x="7061386" y="6295593"/>
            <a:ext cx="804453" cy="199066"/>
          </a:xfrm>
          <a:custGeom>
            <a:avLst/>
            <a:gdLst>
              <a:gd name="connsiteX0" fmla="*/ 4820 w 866204"/>
              <a:gd name="connsiteY0" fmla="*/ 3271 h 214347"/>
              <a:gd name="connsiteX1" fmla="*/ 470487 w 866204"/>
              <a:gd name="connsiteY1" fmla="*/ 128155 h 214347"/>
              <a:gd name="connsiteX2" fmla="*/ 188970 w 866204"/>
              <a:gd name="connsiteY2" fmla="*/ 26555 h 214347"/>
              <a:gd name="connsiteX3" fmla="*/ 495887 w 866204"/>
              <a:gd name="connsiteY3" fmla="*/ 126038 h 214347"/>
              <a:gd name="connsiteX4" fmla="*/ 817620 w 866204"/>
              <a:gd name="connsiteY4" fmla="*/ 200121 h 214347"/>
              <a:gd name="connsiteX5" fmla="*/ 847253 w 866204"/>
              <a:gd name="connsiteY5" fmla="*/ 208588 h 214347"/>
              <a:gd name="connsiteX6" fmla="*/ 644053 w 866204"/>
              <a:gd name="connsiteY6" fmla="*/ 134505 h 214347"/>
              <a:gd name="connsiteX7" fmla="*/ 474720 w 866204"/>
              <a:gd name="connsiteY7" fmla="*/ 106988 h 214347"/>
              <a:gd name="connsiteX8" fmla="*/ 241887 w 866204"/>
              <a:gd name="connsiteY8" fmla="*/ 43488 h 214347"/>
              <a:gd name="connsiteX9" fmla="*/ 4820 w 866204"/>
              <a:gd name="connsiteY9" fmla="*/ 3271 h 2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6204" h="214347">
                <a:moveTo>
                  <a:pt x="4820" y="3271"/>
                </a:moveTo>
                <a:cubicBezTo>
                  <a:pt x="42920" y="17382"/>
                  <a:pt x="439795" y="124274"/>
                  <a:pt x="470487" y="128155"/>
                </a:cubicBezTo>
                <a:cubicBezTo>
                  <a:pt x="501179" y="132036"/>
                  <a:pt x="184737" y="26908"/>
                  <a:pt x="188970" y="26555"/>
                </a:cubicBezTo>
                <a:cubicBezTo>
                  <a:pt x="193203" y="26202"/>
                  <a:pt x="391112" y="97110"/>
                  <a:pt x="495887" y="126038"/>
                </a:cubicBezTo>
                <a:cubicBezTo>
                  <a:pt x="600662" y="154966"/>
                  <a:pt x="759059" y="186363"/>
                  <a:pt x="817620" y="200121"/>
                </a:cubicBezTo>
                <a:cubicBezTo>
                  <a:pt x="876181" y="213879"/>
                  <a:pt x="876181" y="219524"/>
                  <a:pt x="847253" y="208588"/>
                </a:cubicBezTo>
                <a:cubicBezTo>
                  <a:pt x="818325" y="197652"/>
                  <a:pt x="706142" y="151438"/>
                  <a:pt x="644053" y="134505"/>
                </a:cubicBezTo>
                <a:cubicBezTo>
                  <a:pt x="581964" y="117572"/>
                  <a:pt x="541748" y="122157"/>
                  <a:pt x="474720" y="106988"/>
                </a:cubicBezTo>
                <a:cubicBezTo>
                  <a:pt x="407692" y="91819"/>
                  <a:pt x="319145" y="62891"/>
                  <a:pt x="241887" y="43488"/>
                </a:cubicBezTo>
                <a:cubicBezTo>
                  <a:pt x="164629" y="24085"/>
                  <a:pt x="-33280" y="-10840"/>
                  <a:pt x="4820" y="327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F935ACC-46F1-4224-9BBD-15C14581D1C4}"/>
              </a:ext>
            </a:extLst>
          </p:cNvPr>
          <p:cNvSpPr/>
          <p:nvPr/>
        </p:nvSpPr>
        <p:spPr>
          <a:xfrm>
            <a:off x="6895292" y="6052719"/>
            <a:ext cx="94017" cy="491093"/>
          </a:xfrm>
          <a:custGeom>
            <a:avLst/>
            <a:gdLst>
              <a:gd name="connsiteX0" fmla="*/ 24913 w 101234"/>
              <a:gd name="connsiteY0" fmla="*/ 205 h 528790"/>
              <a:gd name="connsiteX1" fmla="*/ 58780 w 101234"/>
              <a:gd name="connsiteY1" fmla="*/ 228805 h 528790"/>
              <a:gd name="connsiteX2" fmla="*/ 77830 w 101234"/>
              <a:gd name="connsiteY2" fmla="*/ 269022 h 528790"/>
              <a:gd name="connsiteX3" fmla="*/ 75713 w 101234"/>
              <a:gd name="connsiteY3" fmla="*/ 317705 h 528790"/>
              <a:gd name="connsiteX4" fmla="*/ 1630 w 101234"/>
              <a:gd name="connsiteY4" fmla="*/ 523022 h 528790"/>
              <a:gd name="connsiteX5" fmla="*/ 27030 w 101234"/>
              <a:gd name="connsiteY5" fmla="*/ 470105 h 528790"/>
              <a:gd name="connsiteX6" fmla="*/ 56663 w 101234"/>
              <a:gd name="connsiteY6" fmla="*/ 448938 h 528790"/>
              <a:gd name="connsiteX7" fmla="*/ 98996 w 101234"/>
              <a:gd name="connsiteY7" fmla="*/ 294422 h 528790"/>
              <a:gd name="connsiteX8" fmla="*/ 92646 w 101234"/>
              <a:gd name="connsiteY8" fmla="*/ 245738 h 528790"/>
              <a:gd name="connsiteX9" fmla="*/ 69363 w 101234"/>
              <a:gd name="connsiteY9" fmla="*/ 188588 h 528790"/>
              <a:gd name="connsiteX10" fmla="*/ 24913 w 101234"/>
              <a:gd name="connsiteY10" fmla="*/ 205 h 52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234" h="528790">
                <a:moveTo>
                  <a:pt x="24913" y="205"/>
                </a:moveTo>
                <a:cubicBezTo>
                  <a:pt x="23149" y="6908"/>
                  <a:pt x="49961" y="184002"/>
                  <a:pt x="58780" y="228805"/>
                </a:cubicBezTo>
                <a:cubicBezTo>
                  <a:pt x="67599" y="273608"/>
                  <a:pt x="75008" y="254205"/>
                  <a:pt x="77830" y="269022"/>
                </a:cubicBezTo>
                <a:cubicBezTo>
                  <a:pt x="80652" y="283839"/>
                  <a:pt x="88413" y="275372"/>
                  <a:pt x="75713" y="317705"/>
                </a:cubicBezTo>
                <a:cubicBezTo>
                  <a:pt x="63013" y="360038"/>
                  <a:pt x="9744" y="497622"/>
                  <a:pt x="1630" y="523022"/>
                </a:cubicBezTo>
                <a:cubicBezTo>
                  <a:pt x="-6484" y="548422"/>
                  <a:pt x="17858" y="482452"/>
                  <a:pt x="27030" y="470105"/>
                </a:cubicBezTo>
                <a:cubicBezTo>
                  <a:pt x="36202" y="457758"/>
                  <a:pt x="44669" y="478218"/>
                  <a:pt x="56663" y="448938"/>
                </a:cubicBezTo>
                <a:cubicBezTo>
                  <a:pt x="68657" y="419658"/>
                  <a:pt x="92999" y="328289"/>
                  <a:pt x="98996" y="294422"/>
                </a:cubicBezTo>
                <a:cubicBezTo>
                  <a:pt x="104993" y="260555"/>
                  <a:pt x="97585" y="263377"/>
                  <a:pt x="92646" y="245738"/>
                </a:cubicBezTo>
                <a:cubicBezTo>
                  <a:pt x="87707" y="228099"/>
                  <a:pt x="79946" y="224219"/>
                  <a:pt x="69363" y="188588"/>
                </a:cubicBezTo>
                <a:cubicBezTo>
                  <a:pt x="58780" y="152958"/>
                  <a:pt x="26677" y="-6498"/>
                  <a:pt x="24913" y="20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EE10D-544C-40C0-A00F-0236B5B813E7}"/>
              </a:ext>
            </a:extLst>
          </p:cNvPr>
          <p:cNvSpPr/>
          <p:nvPr/>
        </p:nvSpPr>
        <p:spPr>
          <a:xfrm>
            <a:off x="6961635" y="6573524"/>
            <a:ext cx="862098" cy="153860"/>
          </a:xfrm>
          <a:custGeom>
            <a:avLst/>
            <a:gdLst>
              <a:gd name="connsiteX0" fmla="*/ 10628 w 928274"/>
              <a:gd name="connsiteY0" fmla="*/ 6689 h 165671"/>
              <a:gd name="connsiteX1" fmla="*/ 67778 w 928274"/>
              <a:gd name="connsiteY1" fmla="*/ 15155 h 165671"/>
              <a:gd name="connsiteX2" fmla="*/ 522861 w 928274"/>
              <a:gd name="connsiteY2" fmla="*/ 140039 h 165671"/>
              <a:gd name="connsiteX3" fmla="*/ 423378 w 928274"/>
              <a:gd name="connsiteY3" fmla="*/ 95589 h 165671"/>
              <a:gd name="connsiteX4" fmla="*/ 700661 w 928274"/>
              <a:gd name="connsiteY4" fmla="*/ 161205 h 165671"/>
              <a:gd name="connsiteX5" fmla="*/ 787445 w 928274"/>
              <a:gd name="connsiteY5" fmla="*/ 140039 h 165671"/>
              <a:gd name="connsiteX6" fmla="*/ 927145 w 928274"/>
              <a:gd name="connsiteY6" fmla="*/ 165439 h 165671"/>
              <a:gd name="connsiteX7" fmla="*/ 704895 w 928274"/>
              <a:gd name="connsiteY7" fmla="*/ 148505 h 165671"/>
              <a:gd name="connsiteX8" fmla="*/ 417028 w 928274"/>
              <a:gd name="connsiteY8" fmla="*/ 85005 h 165671"/>
              <a:gd name="connsiteX9" fmla="*/ 10628 w 928274"/>
              <a:gd name="connsiteY9" fmla="*/ 6689 h 16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274" h="165671">
                <a:moveTo>
                  <a:pt x="10628" y="6689"/>
                </a:moveTo>
                <a:cubicBezTo>
                  <a:pt x="-3483" y="-191"/>
                  <a:pt x="-17594" y="-7070"/>
                  <a:pt x="67778" y="15155"/>
                </a:cubicBezTo>
                <a:cubicBezTo>
                  <a:pt x="153150" y="37380"/>
                  <a:pt x="463594" y="126633"/>
                  <a:pt x="522861" y="140039"/>
                </a:cubicBezTo>
                <a:cubicBezTo>
                  <a:pt x="582128" y="153445"/>
                  <a:pt x="393745" y="92061"/>
                  <a:pt x="423378" y="95589"/>
                </a:cubicBezTo>
                <a:cubicBezTo>
                  <a:pt x="453011" y="99117"/>
                  <a:pt x="639983" y="153797"/>
                  <a:pt x="700661" y="161205"/>
                </a:cubicBezTo>
                <a:cubicBezTo>
                  <a:pt x="761339" y="168613"/>
                  <a:pt x="749698" y="139333"/>
                  <a:pt x="787445" y="140039"/>
                </a:cubicBezTo>
                <a:cubicBezTo>
                  <a:pt x="825192" y="140745"/>
                  <a:pt x="940903" y="164028"/>
                  <a:pt x="927145" y="165439"/>
                </a:cubicBezTo>
                <a:cubicBezTo>
                  <a:pt x="913387" y="166850"/>
                  <a:pt x="789914" y="161911"/>
                  <a:pt x="704895" y="148505"/>
                </a:cubicBezTo>
                <a:cubicBezTo>
                  <a:pt x="619876" y="135099"/>
                  <a:pt x="417028" y="85005"/>
                  <a:pt x="417028" y="85005"/>
                </a:cubicBezTo>
                <a:lnTo>
                  <a:pt x="10628" y="6689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734D3FE-22DC-46DA-889C-C8F9F1BA7A95}"/>
              </a:ext>
            </a:extLst>
          </p:cNvPr>
          <p:cNvSpPr/>
          <p:nvPr/>
        </p:nvSpPr>
        <p:spPr>
          <a:xfrm>
            <a:off x="7643415" y="6428897"/>
            <a:ext cx="215192" cy="347250"/>
          </a:xfrm>
          <a:custGeom>
            <a:avLst/>
            <a:gdLst>
              <a:gd name="connsiteX0" fmla="*/ 231130 w 231710"/>
              <a:gd name="connsiteY0" fmla="*/ 1551 h 373905"/>
              <a:gd name="connsiteX1" fmla="*/ 207846 w 231710"/>
              <a:gd name="connsiteY1" fmla="*/ 101034 h 373905"/>
              <a:gd name="connsiteX2" fmla="*/ 207846 w 231710"/>
              <a:gd name="connsiteY2" fmla="*/ 166651 h 373905"/>
              <a:gd name="connsiteX3" fmla="*/ 186680 w 231710"/>
              <a:gd name="connsiteY3" fmla="*/ 367734 h 373905"/>
              <a:gd name="connsiteX4" fmla="*/ 127413 w 231710"/>
              <a:gd name="connsiteY4" fmla="*/ 319051 h 373905"/>
              <a:gd name="connsiteX5" fmla="*/ 413 w 231710"/>
              <a:gd name="connsiteY5" fmla="*/ 285184 h 373905"/>
              <a:gd name="connsiteX6" fmla="*/ 173980 w 231710"/>
              <a:gd name="connsiteY6" fmla="*/ 321168 h 373905"/>
              <a:gd name="connsiteX7" fmla="*/ 180330 w 231710"/>
              <a:gd name="connsiteY7" fmla="*/ 230151 h 373905"/>
              <a:gd name="connsiteX8" fmla="*/ 180330 w 231710"/>
              <a:gd name="connsiteY8" fmla="*/ 185701 h 373905"/>
              <a:gd name="connsiteX9" fmla="*/ 231130 w 231710"/>
              <a:gd name="connsiteY9" fmla="*/ 1551 h 3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710" h="373905">
                <a:moveTo>
                  <a:pt x="231130" y="1551"/>
                </a:moveTo>
                <a:cubicBezTo>
                  <a:pt x="235716" y="-12560"/>
                  <a:pt x="211727" y="73517"/>
                  <a:pt x="207846" y="101034"/>
                </a:cubicBezTo>
                <a:cubicBezTo>
                  <a:pt x="203965" y="128551"/>
                  <a:pt x="211374" y="122201"/>
                  <a:pt x="207846" y="166651"/>
                </a:cubicBezTo>
                <a:cubicBezTo>
                  <a:pt x="204318" y="211101"/>
                  <a:pt x="200085" y="342334"/>
                  <a:pt x="186680" y="367734"/>
                </a:cubicBezTo>
                <a:cubicBezTo>
                  <a:pt x="173275" y="393134"/>
                  <a:pt x="158457" y="332809"/>
                  <a:pt x="127413" y="319051"/>
                </a:cubicBezTo>
                <a:cubicBezTo>
                  <a:pt x="96368" y="305293"/>
                  <a:pt x="-7348" y="284831"/>
                  <a:pt x="413" y="285184"/>
                </a:cubicBezTo>
                <a:cubicBezTo>
                  <a:pt x="8174" y="285537"/>
                  <a:pt x="143994" y="330340"/>
                  <a:pt x="173980" y="321168"/>
                </a:cubicBezTo>
                <a:cubicBezTo>
                  <a:pt x="203966" y="311996"/>
                  <a:pt x="179272" y="252729"/>
                  <a:pt x="180330" y="230151"/>
                </a:cubicBezTo>
                <a:cubicBezTo>
                  <a:pt x="181388" y="207573"/>
                  <a:pt x="175391" y="219568"/>
                  <a:pt x="180330" y="185701"/>
                </a:cubicBezTo>
                <a:cubicBezTo>
                  <a:pt x="185269" y="151834"/>
                  <a:pt x="226544" y="15662"/>
                  <a:pt x="231130" y="155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CC684F5-D53C-439A-986C-541B5FA3DBC1}"/>
              </a:ext>
            </a:extLst>
          </p:cNvPr>
          <p:cNvSpPr/>
          <p:nvPr/>
        </p:nvSpPr>
        <p:spPr>
          <a:xfrm>
            <a:off x="7822671" y="5907433"/>
            <a:ext cx="105224" cy="859053"/>
          </a:xfrm>
          <a:custGeom>
            <a:avLst/>
            <a:gdLst>
              <a:gd name="connsiteX0" fmla="*/ 84680 w 113301"/>
              <a:gd name="connsiteY0" fmla="*/ 6361 h 924995"/>
              <a:gd name="connsiteX1" fmla="*/ 84680 w 113301"/>
              <a:gd name="connsiteY1" fmla="*/ 457211 h 924995"/>
              <a:gd name="connsiteX2" fmla="*/ 71980 w 113301"/>
              <a:gd name="connsiteY2" fmla="*/ 241311 h 924995"/>
              <a:gd name="connsiteX3" fmla="*/ 74097 w 113301"/>
              <a:gd name="connsiteY3" fmla="*/ 402177 h 924995"/>
              <a:gd name="connsiteX4" fmla="*/ 74097 w 113301"/>
              <a:gd name="connsiteY4" fmla="*/ 624427 h 924995"/>
              <a:gd name="connsiteX5" fmla="*/ 40230 w 113301"/>
              <a:gd name="connsiteY5" fmla="*/ 497427 h 924995"/>
              <a:gd name="connsiteX6" fmla="*/ 42347 w 113301"/>
              <a:gd name="connsiteY6" fmla="*/ 594794 h 924995"/>
              <a:gd name="connsiteX7" fmla="*/ 31764 w 113301"/>
              <a:gd name="connsiteY7" fmla="*/ 793761 h 924995"/>
              <a:gd name="connsiteX8" fmla="*/ 14 w 113301"/>
              <a:gd name="connsiteY8" fmla="*/ 924994 h 924995"/>
              <a:gd name="connsiteX9" fmla="*/ 35997 w 113301"/>
              <a:gd name="connsiteY9" fmla="*/ 791644 h 924995"/>
              <a:gd name="connsiteX10" fmla="*/ 46580 w 113301"/>
              <a:gd name="connsiteY10" fmla="*/ 548227 h 924995"/>
              <a:gd name="connsiteX11" fmla="*/ 107964 w 113301"/>
              <a:gd name="connsiteY11" fmla="*/ 323861 h 924995"/>
              <a:gd name="connsiteX12" fmla="*/ 107964 w 113301"/>
              <a:gd name="connsiteY12" fmla="*/ 201094 h 924995"/>
              <a:gd name="connsiteX13" fmla="*/ 84680 w 113301"/>
              <a:gd name="connsiteY13" fmla="*/ 6361 h 92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01" h="924995">
                <a:moveTo>
                  <a:pt x="84680" y="6361"/>
                </a:moveTo>
                <a:cubicBezTo>
                  <a:pt x="80799" y="49047"/>
                  <a:pt x="86797" y="418053"/>
                  <a:pt x="84680" y="457211"/>
                </a:cubicBezTo>
                <a:cubicBezTo>
                  <a:pt x="82563" y="496369"/>
                  <a:pt x="73744" y="250483"/>
                  <a:pt x="71980" y="241311"/>
                </a:cubicBezTo>
                <a:cubicBezTo>
                  <a:pt x="70216" y="232139"/>
                  <a:pt x="73744" y="338324"/>
                  <a:pt x="74097" y="402177"/>
                </a:cubicBezTo>
                <a:cubicBezTo>
                  <a:pt x="74450" y="466030"/>
                  <a:pt x="79741" y="608552"/>
                  <a:pt x="74097" y="624427"/>
                </a:cubicBezTo>
                <a:cubicBezTo>
                  <a:pt x="68453" y="640302"/>
                  <a:pt x="45522" y="502366"/>
                  <a:pt x="40230" y="497427"/>
                </a:cubicBezTo>
                <a:cubicBezTo>
                  <a:pt x="34938" y="492488"/>
                  <a:pt x="43758" y="545405"/>
                  <a:pt x="42347" y="594794"/>
                </a:cubicBezTo>
                <a:cubicBezTo>
                  <a:pt x="40936" y="644183"/>
                  <a:pt x="38819" y="738728"/>
                  <a:pt x="31764" y="793761"/>
                </a:cubicBezTo>
                <a:cubicBezTo>
                  <a:pt x="24709" y="848794"/>
                  <a:pt x="-691" y="925347"/>
                  <a:pt x="14" y="924994"/>
                </a:cubicBezTo>
                <a:cubicBezTo>
                  <a:pt x="719" y="924641"/>
                  <a:pt x="28236" y="854439"/>
                  <a:pt x="35997" y="791644"/>
                </a:cubicBezTo>
                <a:cubicBezTo>
                  <a:pt x="43758" y="728850"/>
                  <a:pt x="34585" y="626191"/>
                  <a:pt x="46580" y="548227"/>
                </a:cubicBezTo>
                <a:cubicBezTo>
                  <a:pt x="58574" y="470263"/>
                  <a:pt x="97733" y="381717"/>
                  <a:pt x="107964" y="323861"/>
                </a:cubicBezTo>
                <a:cubicBezTo>
                  <a:pt x="118195" y="266006"/>
                  <a:pt x="111139" y="254363"/>
                  <a:pt x="107964" y="201094"/>
                </a:cubicBezTo>
                <a:cubicBezTo>
                  <a:pt x="104789" y="147825"/>
                  <a:pt x="88561" y="-36325"/>
                  <a:pt x="84680" y="636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801CA7-A78C-469A-875C-9E8702E765E5}"/>
              </a:ext>
            </a:extLst>
          </p:cNvPr>
          <p:cNvSpPr/>
          <p:nvPr/>
        </p:nvSpPr>
        <p:spPr>
          <a:xfrm>
            <a:off x="7900715" y="5102145"/>
            <a:ext cx="52311" cy="989776"/>
          </a:xfrm>
          <a:custGeom>
            <a:avLst/>
            <a:gdLst>
              <a:gd name="connsiteX0" fmla="*/ 47212 w 56326"/>
              <a:gd name="connsiteY0" fmla="*/ 5630 h 1065753"/>
              <a:gd name="connsiteX1" fmla="*/ 51445 w 56326"/>
              <a:gd name="connsiteY1" fmla="*/ 517864 h 1065753"/>
              <a:gd name="connsiteX2" fmla="*/ 55679 w 56326"/>
              <a:gd name="connsiteY2" fmla="*/ 361230 h 1065753"/>
              <a:gd name="connsiteX3" fmla="*/ 36629 w 56326"/>
              <a:gd name="connsiteY3" fmla="*/ 503047 h 1065753"/>
              <a:gd name="connsiteX4" fmla="*/ 645 w 56326"/>
              <a:gd name="connsiteY4" fmla="*/ 680847 h 1065753"/>
              <a:gd name="connsiteX5" fmla="*/ 13345 w 56326"/>
              <a:gd name="connsiteY5" fmla="*/ 769747 h 1065753"/>
              <a:gd name="connsiteX6" fmla="*/ 11229 w 56326"/>
              <a:gd name="connsiteY6" fmla="*/ 1055497 h 1065753"/>
              <a:gd name="connsiteX7" fmla="*/ 23929 w 56326"/>
              <a:gd name="connsiteY7" fmla="*/ 960247 h 1065753"/>
              <a:gd name="connsiteX8" fmla="*/ 49329 w 56326"/>
              <a:gd name="connsiteY8" fmla="*/ 562314 h 1065753"/>
              <a:gd name="connsiteX9" fmla="*/ 38745 w 56326"/>
              <a:gd name="connsiteY9" fmla="*/ 600414 h 1065753"/>
              <a:gd name="connsiteX10" fmla="*/ 40862 w 56326"/>
              <a:gd name="connsiteY10" fmla="*/ 350647 h 1065753"/>
              <a:gd name="connsiteX11" fmla="*/ 34512 w 56326"/>
              <a:gd name="connsiteY11" fmla="*/ 297730 h 1065753"/>
              <a:gd name="connsiteX12" fmla="*/ 34512 w 56326"/>
              <a:gd name="connsiteY12" fmla="*/ 246930 h 1065753"/>
              <a:gd name="connsiteX13" fmla="*/ 47212 w 56326"/>
              <a:gd name="connsiteY13" fmla="*/ 5630 h 106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326" h="1065753">
                <a:moveTo>
                  <a:pt x="47212" y="5630"/>
                </a:moveTo>
                <a:cubicBezTo>
                  <a:pt x="50034" y="50786"/>
                  <a:pt x="50034" y="458597"/>
                  <a:pt x="51445" y="517864"/>
                </a:cubicBezTo>
                <a:cubicBezTo>
                  <a:pt x="52856" y="577131"/>
                  <a:pt x="58148" y="363699"/>
                  <a:pt x="55679" y="361230"/>
                </a:cubicBezTo>
                <a:cubicBezTo>
                  <a:pt x="53210" y="358761"/>
                  <a:pt x="45801" y="449778"/>
                  <a:pt x="36629" y="503047"/>
                </a:cubicBezTo>
                <a:cubicBezTo>
                  <a:pt x="27457" y="556317"/>
                  <a:pt x="4526" y="636397"/>
                  <a:pt x="645" y="680847"/>
                </a:cubicBezTo>
                <a:cubicBezTo>
                  <a:pt x="-3236" y="725297"/>
                  <a:pt x="11581" y="707305"/>
                  <a:pt x="13345" y="769747"/>
                </a:cubicBezTo>
                <a:cubicBezTo>
                  <a:pt x="15109" y="832189"/>
                  <a:pt x="9465" y="1023747"/>
                  <a:pt x="11229" y="1055497"/>
                </a:cubicBezTo>
                <a:cubicBezTo>
                  <a:pt x="12993" y="1087247"/>
                  <a:pt x="17579" y="1042444"/>
                  <a:pt x="23929" y="960247"/>
                </a:cubicBezTo>
                <a:cubicBezTo>
                  <a:pt x="30279" y="878050"/>
                  <a:pt x="46860" y="622286"/>
                  <a:pt x="49329" y="562314"/>
                </a:cubicBezTo>
                <a:cubicBezTo>
                  <a:pt x="51798" y="502342"/>
                  <a:pt x="40156" y="635692"/>
                  <a:pt x="38745" y="600414"/>
                </a:cubicBezTo>
                <a:cubicBezTo>
                  <a:pt x="37334" y="565136"/>
                  <a:pt x="41567" y="401094"/>
                  <a:pt x="40862" y="350647"/>
                </a:cubicBezTo>
                <a:cubicBezTo>
                  <a:pt x="40157" y="300200"/>
                  <a:pt x="35570" y="315016"/>
                  <a:pt x="34512" y="297730"/>
                </a:cubicBezTo>
                <a:cubicBezTo>
                  <a:pt x="33454" y="280444"/>
                  <a:pt x="30279" y="293497"/>
                  <a:pt x="34512" y="246930"/>
                </a:cubicBezTo>
                <a:cubicBezTo>
                  <a:pt x="38745" y="200363"/>
                  <a:pt x="44390" y="-39526"/>
                  <a:pt x="47212" y="56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E70BC4-4E56-4BCB-A3F9-4CD2ABD2AA2D}"/>
              </a:ext>
            </a:extLst>
          </p:cNvPr>
          <p:cNvSpPr/>
          <p:nvPr/>
        </p:nvSpPr>
        <p:spPr>
          <a:xfrm>
            <a:off x="7921583" y="5101194"/>
            <a:ext cx="76243" cy="997690"/>
          </a:xfrm>
          <a:custGeom>
            <a:avLst/>
            <a:gdLst>
              <a:gd name="connsiteX0" fmla="*/ 60726 w 82096"/>
              <a:gd name="connsiteY0" fmla="*/ 304 h 1074274"/>
              <a:gd name="connsiteX1" fmla="*/ 50143 w 82096"/>
              <a:gd name="connsiteY1" fmla="*/ 442688 h 1074274"/>
              <a:gd name="connsiteX2" fmla="*/ 75543 w 82096"/>
              <a:gd name="connsiteY2" fmla="*/ 389771 h 1074274"/>
              <a:gd name="connsiteX3" fmla="*/ 54376 w 82096"/>
              <a:gd name="connsiteY3" fmla="*/ 546404 h 1074274"/>
              <a:gd name="connsiteX4" fmla="*/ 1460 w 82096"/>
              <a:gd name="connsiteY4" fmla="*/ 1048054 h 1074274"/>
              <a:gd name="connsiteX5" fmla="*/ 20510 w 82096"/>
              <a:gd name="connsiteY5" fmla="*/ 946454 h 1074274"/>
              <a:gd name="connsiteX6" fmla="*/ 79776 w 82096"/>
              <a:gd name="connsiteY6" fmla="*/ 459621 h 1074274"/>
              <a:gd name="connsiteX7" fmla="*/ 69193 w 82096"/>
              <a:gd name="connsiteY7" fmla="*/ 374954 h 1074274"/>
              <a:gd name="connsiteX8" fmla="*/ 60726 w 82096"/>
              <a:gd name="connsiteY8" fmla="*/ 304 h 10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96" h="1074274">
                <a:moveTo>
                  <a:pt x="60726" y="304"/>
                </a:moveTo>
                <a:cubicBezTo>
                  <a:pt x="57551" y="11593"/>
                  <a:pt x="47673" y="377777"/>
                  <a:pt x="50143" y="442688"/>
                </a:cubicBezTo>
                <a:cubicBezTo>
                  <a:pt x="52612" y="507599"/>
                  <a:pt x="74837" y="372485"/>
                  <a:pt x="75543" y="389771"/>
                </a:cubicBezTo>
                <a:cubicBezTo>
                  <a:pt x="76249" y="407057"/>
                  <a:pt x="66723" y="436690"/>
                  <a:pt x="54376" y="546404"/>
                </a:cubicBezTo>
                <a:cubicBezTo>
                  <a:pt x="42029" y="656118"/>
                  <a:pt x="7104" y="981379"/>
                  <a:pt x="1460" y="1048054"/>
                </a:cubicBezTo>
                <a:cubicBezTo>
                  <a:pt x="-4184" y="1114729"/>
                  <a:pt x="7457" y="1044526"/>
                  <a:pt x="20510" y="946454"/>
                </a:cubicBezTo>
                <a:cubicBezTo>
                  <a:pt x="33563" y="848382"/>
                  <a:pt x="71662" y="554871"/>
                  <a:pt x="79776" y="459621"/>
                </a:cubicBezTo>
                <a:cubicBezTo>
                  <a:pt x="87890" y="364371"/>
                  <a:pt x="72368" y="455034"/>
                  <a:pt x="69193" y="374954"/>
                </a:cubicBezTo>
                <a:cubicBezTo>
                  <a:pt x="66018" y="294874"/>
                  <a:pt x="63901" y="-10985"/>
                  <a:pt x="60726" y="30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F010012-9FE0-40BD-8692-755A141DD9ED}"/>
              </a:ext>
            </a:extLst>
          </p:cNvPr>
          <p:cNvSpPr/>
          <p:nvPr/>
        </p:nvSpPr>
        <p:spPr>
          <a:xfrm>
            <a:off x="7874262" y="4303342"/>
            <a:ext cx="69285" cy="881532"/>
          </a:xfrm>
          <a:custGeom>
            <a:avLst/>
            <a:gdLst>
              <a:gd name="connsiteX0" fmla="*/ 1613 w 74603"/>
              <a:gd name="connsiteY0" fmla="*/ 6385 h 949200"/>
              <a:gd name="connsiteX1" fmla="*/ 52413 w 74603"/>
              <a:gd name="connsiteY1" fmla="*/ 518618 h 949200"/>
              <a:gd name="connsiteX2" fmla="*/ 48179 w 74603"/>
              <a:gd name="connsiteY2" fmla="*/ 292135 h 949200"/>
              <a:gd name="connsiteX3" fmla="*/ 48179 w 74603"/>
              <a:gd name="connsiteY3" fmla="*/ 397968 h 949200"/>
              <a:gd name="connsiteX4" fmla="*/ 60879 w 74603"/>
              <a:gd name="connsiteY4" fmla="*/ 563068 h 949200"/>
              <a:gd name="connsiteX5" fmla="*/ 73579 w 74603"/>
              <a:gd name="connsiteY5" fmla="*/ 785318 h 949200"/>
              <a:gd name="connsiteX6" fmla="*/ 73579 w 74603"/>
              <a:gd name="connsiteY6" fmla="*/ 946185 h 949200"/>
              <a:gd name="connsiteX7" fmla="*/ 71463 w 74603"/>
              <a:gd name="connsiteY7" fmla="*/ 867868 h 949200"/>
              <a:gd name="connsiteX8" fmla="*/ 48179 w 74603"/>
              <a:gd name="connsiteY8" fmla="*/ 601168 h 949200"/>
              <a:gd name="connsiteX9" fmla="*/ 37596 w 74603"/>
              <a:gd name="connsiteY9" fmla="*/ 503801 h 949200"/>
              <a:gd name="connsiteX10" fmla="*/ 14313 w 74603"/>
              <a:gd name="connsiteY10" fmla="*/ 247685 h 949200"/>
              <a:gd name="connsiteX11" fmla="*/ 1613 w 74603"/>
              <a:gd name="connsiteY11" fmla="*/ 6385 h 94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3" h="949200">
                <a:moveTo>
                  <a:pt x="1613" y="6385"/>
                </a:moveTo>
                <a:cubicBezTo>
                  <a:pt x="7963" y="51540"/>
                  <a:pt x="44652" y="470993"/>
                  <a:pt x="52413" y="518618"/>
                </a:cubicBezTo>
                <a:cubicBezTo>
                  <a:pt x="60174" y="566243"/>
                  <a:pt x="48885" y="312243"/>
                  <a:pt x="48179" y="292135"/>
                </a:cubicBezTo>
                <a:cubicBezTo>
                  <a:pt x="47473" y="272027"/>
                  <a:pt x="46062" y="352813"/>
                  <a:pt x="48179" y="397968"/>
                </a:cubicBezTo>
                <a:cubicBezTo>
                  <a:pt x="50296" y="443123"/>
                  <a:pt x="56646" y="498510"/>
                  <a:pt x="60879" y="563068"/>
                </a:cubicBezTo>
                <a:cubicBezTo>
                  <a:pt x="65112" y="627626"/>
                  <a:pt x="71462" y="721465"/>
                  <a:pt x="73579" y="785318"/>
                </a:cubicBezTo>
                <a:cubicBezTo>
                  <a:pt x="75696" y="849171"/>
                  <a:pt x="73932" y="932427"/>
                  <a:pt x="73579" y="946185"/>
                </a:cubicBezTo>
                <a:cubicBezTo>
                  <a:pt x="73226" y="959943"/>
                  <a:pt x="75696" y="925371"/>
                  <a:pt x="71463" y="867868"/>
                </a:cubicBezTo>
                <a:cubicBezTo>
                  <a:pt x="67230" y="810365"/>
                  <a:pt x="53823" y="661846"/>
                  <a:pt x="48179" y="601168"/>
                </a:cubicBezTo>
                <a:cubicBezTo>
                  <a:pt x="42535" y="540490"/>
                  <a:pt x="43240" y="562715"/>
                  <a:pt x="37596" y="503801"/>
                </a:cubicBezTo>
                <a:cubicBezTo>
                  <a:pt x="31952" y="444887"/>
                  <a:pt x="19252" y="327766"/>
                  <a:pt x="14313" y="247685"/>
                </a:cubicBezTo>
                <a:cubicBezTo>
                  <a:pt x="9374" y="167604"/>
                  <a:pt x="-4737" y="-38770"/>
                  <a:pt x="1613" y="638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3D6F7E8-0D1D-48F6-8A23-7CC14034274E}"/>
              </a:ext>
            </a:extLst>
          </p:cNvPr>
          <p:cNvSpPr/>
          <p:nvPr/>
        </p:nvSpPr>
        <p:spPr>
          <a:xfrm>
            <a:off x="7915071" y="4257283"/>
            <a:ext cx="68922" cy="981587"/>
          </a:xfrm>
          <a:custGeom>
            <a:avLst/>
            <a:gdLst>
              <a:gd name="connsiteX0" fmla="*/ 4 w 74213"/>
              <a:gd name="connsiteY0" fmla="*/ 3062 h 1056935"/>
              <a:gd name="connsiteX1" fmla="*/ 25404 w 74213"/>
              <a:gd name="connsiteY1" fmla="*/ 462379 h 1056935"/>
              <a:gd name="connsiteX2" fmla="*/ 31754 w 74213"/>
              <a:gd name="connsiteY2" fmla="*/ 318445 h 1056935"/>
              <a:gd name="connsiteX3" fmla="*/ 46571 w 74213"/>
              <a:gd name="connsiteY3" fmla="*/ 500479 h 1056935"/>
              <a:gd name="connsiteX4" fmla="*/ 46571 w 74213"/>
              <a:gd name="connsiteY4" fmla="*/ 739662 h 1056935"/>
              <a:gd name="connsiteX5" fmla="*/ 71971 w 74213"/>
              <a:gd name="connsiteY5" fmla="*/ 678279 h 1056935"/>
              <a:gd name="connsiteX6" fmla="*/ 71971 w 74213"/>
              <a:gd name="connsiteY6" fmla="*/ 824329 h 1056935"/>
              <a:gd name="connsiteX7" fmla="*/ 74087 w 74213"/>
              <a:gd name="connsiteY7" fmla="*/ 1052929 h 1056935"/>
              <a:gd name="connsiteX8" fmla="*/ 67737 w 74213"/>
              <a:gd name="connsiteY8" fmla="*/ 955562 h 1056935"/>
              <a:gd name="connsiteX9" fmla="*/ 44454 w 74213"/>
              <a:gd name="connsiteY9" fmla="*/ 773529 h 1056935"/>
              <a:gd name="connsiteX10" fmla="*/ 33871 w 74213"/>
              <a:gd name="connsiteY10" fmla="*/ 574562 h 1056935"/>
              <a:gd name="connsiteX11" fmla="*/ 27521 w 74213"/>
              <a:gd name="connsiteY11" fmla="*/ 276112 h 1056935"/>
              <a:gd name="connsiteX12" fmla="*/ 4 w 74213"/>
              <a:gd name="connsiteY12" fmla="*/ 3062 h 10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13" h="1056935">
                <a:moveTo>
                  <a:pt x="4" y="3062"/>
                </a:moveTo>
                <a:cubicBezTo>
                  <a:pt x="-349" y="34106"/>
                  <a:pt x="20112" y="409815"/>
                  <a:pt x="25404" y="462379"/>
                </a:cubicBezTo>
                <a:cubicBezTo>
                  <a:pt x="30696" y="514943"/>
                  <a:pt x="28226" y="312095"/>
                  <a:pt x="31754" y="318445"/>
                </a:cubicBezTo>
                <a:cubicBezTo>
                  <a:pt x="35282" y="324795"/>
                  <a:pt x="44102" y="430276"/>
                  <a:pt x="46571" y="500479"/>
                </a:cubicBezTo>
                <a:cubicBezTo>
                  <a:pt x="49040" y="570682"/>
                  <a:pt x="42338" y="710029"/>
                  <a:pt x="46571" y="739662"/>
                </a:cubicBezTo>
                <a:cubicBezTo>
                  <a:pt x="50804" y="769295"/>
                  <a:pt x="67738" y="664168"/>
                  <a:pt x="71971" y="678279"/>
                </a:cubicBezTo>
                <a:cubicBezTo>
                  <a:pt x="76204" y="692390"/>
                  <a:pt x="71618" y="761887"/>
                  <a:pt x="71971" y="824329"/>
                </a:cubicBezTo>
                <a:cubicBezTo>
                  <a:pt x="72324" y="886771"/>
                  <a:pt x="74793" y="1031057"/>
                  <a:pt x="74087" y="1052929"/>
                </a:cubicBezTo>
                <a:cubicBezTo>
                  <a:pt x="73381" y="1074801"/>
                  <a:pt x="72676" y="1002129"/>
                  <a:pt x="67737" y="955562"/>
                </a:cubicBezTo>
                <a:cubicBezTo>
                  <a:pt x="62798" y="908995"/>
                  <a:pt x="50098" y="837029"/>
                  <a:pt x="44454" y="773529"/>
                </a:cubicBezTo>
                <a:cubicBezTo>
                  <a:pt x="38810" y="710029"/>
                  <a:pt x="36693" y="657465"/>
                  <a:pt x="33871" y="574562"/>
                </a:cubicBezTo>
                <a:cubicBezTo>
                  <a:pt x="31049" y="491659"/>
                  <a:pt x="32460" y="367129"/>
                  <a:pt x="27521" y="276112"/>
                </a:cubicBezTo>
                <a:cubicBezTo>
                  <a:pt x="22582" y="185095"/>
                  <a:pt x="357" y="-27982"/>
                  <a:pt x="4" y="306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19DBBA1-BF56-45C1-AC82-8AD69065E7CA}"/>
              </a:ext>
            </a:extLst>
          </p:cNvPr>
          <p:cNvSpPr/>
          <p:nvPr/>
        </p:nvSpPr>
        <p:spPr>
          <a:xfrm>
            <a:off x="6668776" y="2974218"/>
            <a:ext cx="328726" cy="1174160"/>
          </a:xfrm>
          <a:custGeom>
            <a:avLst/>
            <a:gdLst>
              <a:gd name="connsiteX0" fmla="*/ 0 w 353960"/>
              <a:gd name="connsiteY0" fmla="*/ 318 h 1264291"/>
              <a:gd name="connsiteX1" fmla="*/ 114300 w 353960"/>
              <a:gd name="connsiteY1" fmla="*/ 281835 h 1264291"/>
              <a:gd name="connsiteX2" fmla="*/ 116417 w 353960"/>
              <a:gd name="connsiteY2" fmla="*/ 239501 h 1264291"/>
              <a:gd name="connsiteX3" fmla="*/ 150284 w 353960"/>
              <a:gd name="connsiteY3" fmla="*/ 345335 h 1264291"/>
              <a:gd name="connsiteX4" fmla="*/ 184150 w 353960"/>
              <a:gd name="connsiteY4" fmla="*/ 455401 h 1264291"/>
              <a:gd name="connsiteX5" fmla="*/ 237067 w 353960"/>
              <a:gd name="connsiteY5" fmla="*/ 643785 h 1264291"/>
              <a:gd name="connsiteX6" fmla="*/ 196850 w 353960"/>
              <a:gd name="connsiteY6" fmla="*/ 573935 h 1264291"/>
              <a:gd name="connsiteX7" fmla="*/ 237067 w 353960"/>
              <a:gd name="connsiteY7" fmla="*/ 662835 h 1264291"/>
              <a:gd name="connsiteX8" fmla="*/ 279400 w 353960"/>
              <a:gd name="connsiteY8" fmla="*/ 908368 h 1264291"/>
              <a:gd name="connsiteX9" fmla="*/ 281517 w 353960"/>
              <a:gd name="connsiteY9" fmla="*/ 846985 h 1264291"/>
              <a:gd name="connsiteX10" fmla="*/ 315384 w 353960"/>
              <a:gd name="connsiteY10" fmla="*/ 1012085 h 1264291"/>
              <a:gd name="connsiteX11" fmla="*/ 349250 w 353960"/>
              <a:gd name="connsiteY11" fmla="*/ 1145435 h 1264291"/>
              <a:gd name="connsiteX12" fmla="*/ 340784 w 353960"/>
              <a:gd name="connsiteY12" fmla="*/ 1261851 h 1264291"/>
              <a:gd name="connsiteX13" fmla="*/ 351367 w 353960"/>
              <a:gd name="connsiteY13" fmla="*/ 1196235 h 1264291"/>
              <a:gd name="connsiteX14" fmla="*/ 283634 w 353960"/>
              <a:gd name="connsiteY14" fmla="*/ 887201 h 1264291"/>
              <a:gd name="connsiteX15" fmla="*/ 270934 w 353960"/>
              <a:gd name="connsiteY15" fmla="*/ 796185 h 1264291"/>
              <a:gd name="connsiteX16" fmla="*/ 243417 w 353960"/>
              <a:gd name="connsiteY16" fmla="*/ 652251 h 1264291"/>
              <a:gd name="connsiteX17" fmla="*/ 237067 w 353960"/>
              <a:gd name="connsiteY17" fmla="*/ 605685 h 1264291"/>
              <a:gd name="connsiteX18" fmla="*/ 148167 w 353960"/>
              <a:gd name="connsiteY18" fmla="*/ 391901 h 1264291"/>
              <a:gd name="connsiteX19" fmla="*/ 114300 w 353960"/>
              <a:gd name="connsiteY19" fmla="*/ 228918 h 1264291"/>
              <a:gd name="connsiteX20" fmla="*/ 0 w 353960"/>
              <a:gd name="connsiteY20" fmla="*/ 318 h 1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3960" h="1264291">
                <a:moveTo>
                  <a:pt x="0" y="318"/>
                </a:moveTo>
                <a:cubicBezTo>
                  <a:pt x="0" y="9137"/>
                  <a:pt x="94897" y="241971"/>
                  <a:pt x="114300" y="281835"/>
                </a:cubicBezTo>
                <a:cubicBezTo>
                  <a:pt x="133703" y="321699"/>
                  <a:pt x="110420" y="228918"/>
                  <a:pt x="116417" y="239501"/>
                </a:cubicBezTo>
                <a:cubicBezTo>
                  <a:pt x="122414" y="250084"/>
                  <a:pt x="138995" y="309352"/>
                  <a:pt x="150284" y="345335"/>
                </a:cubicBezTo>
                <a:cubicBezTo>
                  <a:pt x="161573" y="381318"/>
                  <a:pt x="169686" y="405660"/>
                  <a:pt x="184150" y="455401"/>
                </a:cubicBezTo>
                <a:cubicBezTo>
                  <a:pt x="198614" y="505142"/>
                  <a:pt x="234950" y="624029"/>
                  <a:pt x="237067" y="643785"/>
                </a:cubicBezTo>
                <a:cubicBezTo>
                  <a:pt x="239184" y="663541"/>
                  <a:pt x="196850" y="570760"/>
                  <a:pt x="196850" y="573935"/>
                </a:cubicBezTo>
                <a:cubicBezTo>
                  <a:pt x="196850" y="577110"/>
                  <a:pt x="223309" y="607096"/>
                  <a:pt x="237067" y="662835"/>
                </a:cubicBezTo>
                <a:cubicBezTo>
                  <a:pt x="250825" y="718574"/>
                  <a:pt x="271992" y="877676"/>
                  <a:pt x="279400" y="908368"/>
                </a:cubicBezTo>
                <a:cubicBezTo>
                  <a:pt x="286808" y="939060"/>
                  <a:pt x="275520" y="829699"/>
                  <a:pt x="281517" y="846985"/>
                </a:cubicBezTo>
                <a:cubicBezTo>
                  <a:pt x="287514" y="864271"/>
                  <a:pt x="304095" y="962343"/>
                  <a:pt x="315384" y="1012085"/>
                </a:cubicBezTo>
                <a:cubicBezTo>
                  <a:pt x="326673" y="1061827"/>
                  <a:pt x="345017" y="1103807"/>
                  <a:pt x="349250" y="1145435"/>
                </a:cubicBezTo>
                <a:cubicBezTo>
                  <a:pt x="353483" y="1187063"/>
                  <a:pt x="340431" y="1253384"/>
                  <a:pt x="340784" y="1261851"/>
                </a:cubicBezTo>
                <a:cubicBezTo>
                  <a:pt x="341137" y="1270318"/>
                  <a:pt x="360892" y="1258677"/>
                  <a:pt x="351367" y="1196235"/>
                </a:cubicBezTo>
                <a:cubicBezTo>
                  <a:pt x="341842" y="1133793"/>
                  <a:pt x="297040" y="953876"/>
                  <a:pt x="283634" y="887201"/>
                </a:cubicBezTo>
                <a:cubicBezTo>
                  <a:pt x="270229" y="820526"/>
                  <a:pt x="277637" y="835343"/>
                  <a:pt x="270934" y="796185"/>
                </a:cubicBezTo>
                <a:cubicBezTo>
                  <a:pt x="264231" y="757027"/>
                  <a:pt x="249061" y="684001"/>
                  <a:pt x="243417" y="652251"/>
                </a:cubicBezTo>
                <a:cubicBezTo>
                  <a:pt x="237773" y="620501"/>
                  <a:pt x="252942" y="649077"/>
                  <a:pt x="237067" y="605685"/>
                </a:cubicBezTo>
                <a:cubicBezTo>
                  <a:pt x="221192" y="562293"/>
                  <a:pt x="168628" y="454695"/>
                  <a:pt x="148167" y="391901"/>
                </a:cubicBezTo>
                <a:cubicBezTo>
                  <a:pt x="127706" y="329107"/>
                  <a:pt x="137231" y="289596"/>
                  <a:pt x="114300" y="228918"/>
                </a:cubicBezTo>
                <a:cubicBezTo>
                  <a:pt x="91370" y="168240"/>
                  <a:pt x="0" y="-8501"/>
                  <a:pt x="0" y="3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A394718-AD0D-4F3F-8D8F-FF058B99EED3}"/>
              </a:ext>
            </a:extLst>
          </p:cNvPr>
          <p:cNvSpPr/>
          <p:nvPr/>
        </p:nvSpPr>
        <p:spPr>
          <a:xfrm>
            <a:off x="6996966" y="4126417"/>
            <a:ext cx="50353" cy="994534"/>
          </a:xfrm>
          <a:custGeom>
            <a:avLst/>
            <a:gdLst>
              <a:gd name="connsiteX0" fmla="*/ 4335 w 54218"/>
              <a:gd name="connsiteY0" fmla="*/ 41 h 1070876"/>
              <a:gd name="connsiteX1" fmla="*/ 23385 w 54218"/>
              <a:gd name="connsiteY1" fmla="*/ 294257 h 1070876"/>
              <a:gd name="connsiteX2" fmla="*/ 38202 w 54218"/>
              <a:gd name="connsiteY2" fmla="*/ 201124 h 1070876"/>
              <a:gd name="connsiteX3" fmla="*/ 38202 w 54218"/>
              <a:gd name="connsiteY3" fmla="*/ 347174 h 1070876"/>
              <a:gd name="connsiteX4" fmla="*/ 29735 w 54218"/>
              <a:gd name="connsiteY4" fmla="*/ 505924 h 1070876"/>
              <a:gd name="connsiteX5" fmla="*/ 29735 w 54218"/>
              <a:gd name="connsiteY5" fmla="*/ 702774 h 1070876"/>
              <a:gd name="connsiteX6" fmla="*/ 50902 w 54218"/>
              <a:gd name="connsiteY6" fmla="*/ 1060491 h 1070876"/>
              <a:gd name="connsiteX7" fmla="*/ 48785 w 54218"/>
              <a:gd name="connsiteY7" fmla="*/ 948307 h 1070876"/>
              <a:gd name="connsiteX8" fmla="*/ 102 w 54218"/>
              <a:gd name="connsiteY8" fmla="*/ 675257 h 1070876"/>
              <a:gd name="connsiteX9" fmla="*/ 36085 w 54218"/>
              <a:gd name="connsiteY9" fmla="*/ 933491 h 1070876"/>
              <a:gd name="connsiteX10" fmla="*/ 40318 w 54218"/>
              <a:gd name="connsiteY10" fmla="*/ 804374 h 1070876"/>
              <a:gd name="connsiteX11" fmla="*/ 25502 w 54218"/>
              <a:gd name="connsiteY11" fmla="*/ 351407 h 1070876"/>
              <a:gd name="connsiteX12" fmla="*/ 23385 w 54218"/>
              <a:gd name="connsiteY12" fmla="*/ 273091 h 1070876"/>
              <a:gd name="connsiteX13" fmla="*/ 4335 w 54218"/>
              <a:gd name="connsiteY13" fmla="*/ 41 h 10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218" h="1070876">
                <a:moveTo>
                  <a:pt x="4335" y="41"/>
                </a:moveTo>
                <a:cubicBezTo>
                  <a:pt x="4335" y="3569"/>
                  <a:pt x="17741" y="260743"/>
                  <a:pt x="23385" y="294257"/>
                </a:cubicBezTo>
                <a:cubicBezTo>
                  <a:pt x="29030" y="327771"/>
                  <a:pt x="35733" y="192305"/>
                  <a:pt x="38202" y="201124"/>
                </a:cubicBezTo>
                <a:cubicBezTo>
                  <a:pt x="40672" y="209944"/>
                  <a:pt x="39613" y="296374"/>
                  <a:pt x="38202" y="347174"/>
                </a:cubicBezTo>
                <a:cubicBezTo>
                  <a:pt x="36791" y="397974"/>
                  <a:pt x="31146" y="446657"/>
                  <a:pt x="29735" y="505924"/>
                </a:cubicBezTo>
                <a:cubicBezTo>
                  <a:pt x="28324" y="565191"/>
                  <a:pt x="26207" y="610346"/>
                  <a:pt x="29735" y="702774"/>
                </a:cubicBezTo>
                <a:cubicBezTo>
                  <a:pt x="33263" y="795202"/>
                  <a:pt x="47727" y="1019569"/>
                  <a:pt x="50902" y="1060491"/>
                </a:cubicBezTo>
                <a:cubicBezTo>
                  <a:pt x="54077" y="1101413"/>
                  <a:pt x="57252" y="1012513"/>
                  <a:pt x="48785" y="948307"/>
                </a:cubicBezTo>
                <a:cubicBezTo>
                  <a:pt x="40318" y="884101"/>
                  <a:pt x="2219" y="677726"/>
                  <a:pt x="102" y="675257"/>
                </a:cubicBezTo>
                <a:cubicBezTo>
                  <a:pt x="-2015" y="672788"/>
                  <a:pt x="29382" y="911972"/>
                  <a:pt x="36085" y="933491"/>
                </a:cubicBezTo>
                <a:cubicBezTo>
                  <a:pt x="42788" y="955010"/>
                  <a:pt x="42082" y="901388"/>
                  <a:pt x="40318" y="804374"/>
                </a:cubicBezTo>
                <a:cubicBezTo>
                  <a:pt x="38554" y="707360"/>
                  <a:pt x="28324" y="439954"/>
                  <a:pt x="25502" y="351407"/>
                </a:cubicBezTo>
                <a:cubicBezTo>
                  <a:pt x="22680" y="262860"/>
                  <a:pt x="22680" y="324596"/>
                  <a:pt x="23385" y="273091"/>
                </a:cubicBezTo>
                <a:cubicBezTo>
                  <a:pt x="24090" y="221586"/>
                  <a:pt x="4335" y="-3487"/>
                  <a:pt x="4335" y="4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E4C41B7-5D25-4FDE-89AE-47219CF9CD81}"/>
              </a:ext>
            </a:extLst>
          </p:cNvPr>
          <p:cNvSpPr/>
          <p:nvPr/>
        </p:nvSpPr>
        <p:spPr>
          <a:xfrm>
            <a:off x="6992779" y="5080483"/>
            <a:ext cx="74447" cy="853896"/>
          </a:xfrm>
          <a:custGeom>
            <a:avLst/>
            <a:gdLst>
              <a:gd name="connsiteX0" fmla="*/ 65993 w 80162"/>
              <a:gd name="connsiteY0" fmla="*/ 7789 h 919443"/>
              <a:gd name="connsiteX1" fmla="*/ 40593 w 80162"/>
              <a:gd name="connsiteY1" fmla="*/ 393022 h 919443"/>
              <a:gd name="connsiteX2" fmla="*/ 70226 w 80162"/>
              <a:gd name="connsiteY2" fmla="*/ 196172 h 919443"/>
              <a:gd name="connsiteX3" fmla="*/ 32126 w 80162"/>
              <a:gd name="connsiteY3" fmla="*/ 414189 h 919443"/>
              <a:gd name="connsiteX4" fmla="*/ 44826 w 80162"/>
              <a:gd name="connsiteY4" fmla="*/ 507322 h 919443"/>
              <a:gd name="connsiteX5" fmla="*/ 2493 w 80162"/>
              <a:gd name="connsiteY5" fmla="*/ 901022 h 919443"/>
              <a:gd name="connsiteX6" fmla="*/ 6726 w 80162"/>
              <a:gd name="connsiteY6" fmla="*/ 816355 h 919443"/>
              <a:gd name="connsiteX7" fmla="*/ 21543 w 80162"/>
              <a:gd name="connsiteY7" fmla="*/ 477689 h 919443"/>
              <a:gd name="connsiteX8" fmla="*/ 21543 w 80162"/>
              <a:gd name="connsiteY8" fmla="*/ 407839 h 919443"/>
              <a:gd name="connsiteX9" fmla="*/ 36360 w 80162"/>
              <a:gd name="connsiteY9" fmla="*/ 299889 h 919443"/>
              <a:gd name="connsiteX10" fmla="*/ 78693 w 80162"/>
              <a:gd name="connsiteY10" fmla="*/ 145372 h 919443"/>
              <a:gd name="connsiteX11" fmla="*/ 65993 w 80162"/>
              <a:gd name="connsiteY11" fmla="*/ 7789 h 9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62" h="919443">
                <a:moveTo>
                  <a:pt x="65993" y="7789"/>
                </a:moveTo>
                <a:cubicBezTo>
                  <a:pt x="59643" y="49064"/>
                  <a:pt x="39888" y="361625"/>
                  <a:pt x="40593" y="393022"/>
                </a:cubicBezTo>
                <a:cubicBezTo>
                  <a:pt x="41298" y="424419"/>
                  <a:pt x="71637" y="192644"/>
                  <a:pt x="70226" y="196172"/>
                </a:cubicBezTo>
                <a:cubicBezTo>
                  <a:pt x="68815" y="199700"/>
                  <a:pt x="36359" y="362331"/>
                  <a:pt x="32126" y="414189"/>
                </a:cubicBezTo>
                <a:cubicBezTo>
                  <a:pt x="27893" y="466047"/>
                  <a:pt x="49765" y="426183"/>
                  <a:pt x="44826" y="507322"/>
                </a:cubicBezTo>
                <a:cubicBezTo>
                  <a:pt x="39887" y="588461"/>
                  <a:pt x="8843" y="849516"/>
                  <a:pt x="2493" y="901022"/>
                </a:cubicBezTo>
                <a:cubicBezTo>
                  <a:pt x="-3857" y="952528"/>
                  <a:pt x="3551" y="886910"/>
                  <a:pt x="6726" y="816355"/>
                </a:cubicBezTo>
                <a:cubicBezTo>
                  <a:pt x="9901" y="745800"/>
                  <a:pt x="19073" y="545775"/>
                  <a:pt x="21543" y="477689"/>
                </a:cubicBezTo>
                <a:cubicBezTo>
                  <a:pt x="24012" y="409603"/>
                  <a:pt x="19074" y="437472"/>
                  <a:pt x="21543" y="407839"/>
                </a:cubicBezTo>
                <a:cubicBezTo>
                  <a:pt x="24012" y="378206"/>
                  <a:pt x="26835" y="343634"/>
                  <a:pt x="36360" y="299889"/>
                </a:cubicBezTo>
                <a:cubicBezTo>
                  <a:pt x="45885" y="256145"/>
                  <a:pt x="73049" y="190175"/>
                  <a:pt x="78693" y="145372"/>
                </a:cubicBezTo>
                <a:cubicBezTo>
                  <a:pt x="84337" y="100569"/>
                  <a:pt x="72343" y="-33486"/>
                  <a:pt x="65993" y="778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5EF130C-86CF-4A49-A47A-A5AB43844598}"/>
              </a:ext>
            </a:extLst>
          </p:cNvPr>
          <p:cNvSpPr/>
          <p:nvPr/>
        </p:nvSpPr>
        <p:spPr>
          <a:xfrm>
            <a:off x="7750147" y="3736670"/>
            <a:ext cx="141703" cy="633162"/>
          </a:xfrm>
          <a:custGeom>
            <a:avLst/>
            <a:gdLst>
              <a:gd name="connsiteX0" fmla="*/ 1905 w 152580"/>
              <a:gd name="connsiteY0" fmla="*/ 2721 h 681765"/>
              <a:gd name="connsiteX1" fmla="*/ 103505 w 152580"/>
              <a:gd name="connsiteY1" fmla="*/ 462038 h 681765"/>
              <a:gd name="connsiteX2" fmla="*/ 61171 w 152580"/>
              <a:gd name="connsiteY2" fmla="*/ 195338 h 681765"/>
              <a:gd name="connsiteX3" fmla="*/ 101388 w 152580"/>
              <a:gd name="connsiteY3" fmla="*/ 411238 h 681765"/>
              <a:gd name="connsiteX4" fmla="*/ 152188 w 152580"/>
              <a:gd name="connsiteY4" fmla="*/ 669471 h 681765"/>
              <a:gd name="connsiteX5" fmla="*/ 120438 w 152580"/>
              <a:gd name="connsiteY5" fmla="*/ 603855 h 681765"/>
              <a:gd name="connsiteX6" fmla="*/ 42121 w 152580"/>
              <a:gd name="connsiteY6" fmla="*/ 286355 h 681765"/>
              <a:gd name="connsiteX7" fmla="*/ 1905 w 152580"/>
              <a:gd name="connsiteY7" fmla="*/ 2721 h 68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0" h="681765">
                <a:moveTo>
                  <a:pt x="1905" y="2721"/>
                </a:moveTo>
                <a:cubicBezTo>
                  <a:pt x="12136" y="32002"/>
                  <a:pt x="93627" y="429935"/>
                  <a:pt x="103505" y="462038"/>
                </a:cubicBezTo>
                <a:cubicBezTo>
                  <a:pt x="113383" y="494141"/>
                  <a:pt x="61524" y="203805"/>
                  <a:pt x="61171" y="195338"/>
                </a:cubicBezTo>
                <a:cubicBezTo>
                  <a:pt x="60818" y="186871"/>
                  <a:pt x="86219" y="332216"/>
                  <a:pt x="101388" y="411238"/>
                </a:cubicBezTo>
                <a:cubicBezTo>
                  <a:pt x="116558" y="490260"/>
                  <a:pt x="149013" y="637368"/>
                  <a:pt x="152188" y="669471"/>
                </a:cubicBezTo>
                <a:cubicBezTo>
                  <a:pt x="155363" y="701574"/>
                  <a:pt x="138783" y="667708"/>
                  <a:pt x="120438" y="603855"/>
                </a:cubicBezTo>
                <a:cubicBezTo>
                  <a:pt x="102094" y="540002"/>
                  <a:pt x="59054" y="384780"/>
                  <a:pt x="42121" y="286355"/>
                </a:cubicBezTo>
                <a:cubicBezTo>
                  <a:pt x="25188" y="187930"/>
                  <a:pt x="-8326" y="-26560"/>
                  <a:pt x="1905" y="272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865877B-7BD9-47BD-A56D-2B7614EB86F6}"/>
              </a:ext>
            </a:extLst>
          </p:cNvPr>
          <p:cNvSpPr/>
          <p:nvPr/>
        </p:nvSpPr>
        <p:spPr>
          <a:xfrm>
            <a:off x="7760434" y="3622413"/>
            <a:ext cx="146820" cy="666413"/>
          </a:xfrm>
          <a:custGeom>
            <a:avLst/>
            <a:gdLst>
              <a:gd name="connsiteX0" fmla="*/ 3529 w 158090"/>
              <a:gd name="connsiteY0" fmla="*/ 7216 h 717568"/>
              <a:gd name="connsiteX1" fmla="*/ 126295 w 158090"/>
              <a:gd name="connsiteY1" fmla="*/ 422083 h 717568"/>
              <a:gd name="connsiteX2" fmla="*/ 103012 w 158090"/>
              <a:gd name="connsiteY2" fmla="*/ 381866 h 717568"/>
              <a:gd name="connsiteX3" fmla="*/ 115712 w 158090"/>
              <a:gd name="connsiteY3" fmla="*/ 434783 h 717568"/>
              <a:gd name="connsiteX4" fmla="*/ 153812 w 158090"/>
              <a:gd name="connsiteY4" fmla="*/ 712066 h 717568"/>
              <a:gd name="connsiteX5" fmla="*/ 149579 w 158090"/>
              <a:gd name="connsiteY5" fmla="*/ 597766 h 717568"/>
              <a:gd name="connsiteX6" fmla="*/ 86079 w 158090"/>
              <a:gd name="connsiteY6" fmla="*/ 337416 h 717568"/>
              <a:gd name="connsiteX7" fmla="*/ 113595 w 158090"/>
              <a:gd name="connsiteY7" fmla="*/ 381866 h 717568"/>
              <a:gd name="connsiteX8" fmla="*/ 71262 w 158090"/>
              <a:gd name="connsiteY8" fmla="*/ 233699 h 717568"/>
              <a:gd name="connsiteX9" fmla="*/ 35279 w 158090"/>
              <a:gd name="connsiteY9" fmla="*/ 161733 h 717568"/>
              <a:gd name="connsiteX10" fmla="*/ 3529 w 158090"/>
              <a:gd name="connsiteY10" fmla="*/ 7216 h 71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90" h="717568">
                <a:moveTo>
                  <a:pt x="3529" y="7216"/>
                </a:moveTo>
                <a:cubicBezTo>
                  <a:pt x="18698" y="50608"/>
                  <a:pt x="109715" y="359641"/>
                  <a:pt x="126295" y="422083"/>
                </a:cubicBezTo>
                <a:cubicBezTo>
                  <a:pt x="142876" y="484525"/>
                  <a:pt x="104776" y="379749"/>
                  <a:pt x="103012" y="381866"/>
                </a:cubicBezTo>
                <a:cubicBezTo>
                  <a:pt x="101248" y="383983"/>
                  <a:pt x="107245" y="379750"/>
                  <a:pt x="115712" y="434783"/>
                </a:cubicBezTo>
                <a:cubicBezTo>
                  <a:pt x="124179" y="489816"/>
                  <a:pt x="148168" y="684902"/>
                  <a:pt x="153812" y="712066"/>
                </a:cubicBezTo>
                <a:cubicBezTo>
                  <a:pt x="159457" y="739230"/>
                  <a:pt x="160868" y="660208"/>
                  <a:pt x="149579" y="597766"/>
                </a:cubicBezTo>
                <a:cubicBezTo>
                  <a:pt x="138290" y="535324"/>
                  <a:pt x="92076" y="373399"/>
                  <a:pt x="86079" y="337416"/>
                </a:cubicBezTo>
                <a:cubicBezTo>
                  <a:pt x="80082" y="301433"/>
                  <a:pt x="116064" y="399152"/>
                  <a:pt x="113595" y="381866"/>
                </a:cubicBezTo>
                <a:cubicBezTo>
                  <a:pt x="111126" y="364580"/>
                  <a:pt x="84315" y="270388"/>
                  <a:pt x="71262" y="233699"/>
                </a:cubicBezTo>
                <a:cubicBezTo>
                  <a:pt x="58209" y="197010"/>
                  <a:pt x="44099" y="194541"/>
                  <a:pt x="35279" y="161733"/>
                </a:cubicBezTo>
                <a:cubicBezTo>
                  <a:pt x="26460" y="128925"/>
                  <a:pt x="-11640" y="-36176"/>
                  <a:pt x="3529" y="721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28CF222-30D7-43B1-A35E-CF76FBE3C939}"/>
              </a:ext>
            </a:extLst>
          </p:cNvPr>
          <p:cNvSpPr/>
          <p:nvPr/>
        </p:nvSpPr>
        <p:spPr>
          <a:xfrm>
            <a:off x="7813243" y="3788718"/>
            <a:ext cx="49133" cy="216108"/>
          </a:xfrm>
          <a:custGeom>
            <a:avLst/>
            <a:gdLst>
              <a:gd name="connsiteX0" fmla="*/ 1699 w 52905"/>
              <a:gd name="connsiteY0" fmla="*/ 1712 h 232697"/>
              <a:gd name="connsiteX1" fmla="*/ 52499 w 52905"/>
              <a:gd name="connsiteY1" fmla="*/ 226078 h 232697"/>
              <a:gd name="connsiteX2" fmla="*/ 24982 w 52905"/>
              <a:gd name="connsiteY2" fmla="*/ 168928 h 232697"/>
              <a:gd name="connsiteX3" fmla="*/ 14399 w 52905"/>
              <a:gd name="connsiteY3" fmla="*/ 124478 h 232697"/>
              <a:gd name="connsiteX4" fmla="*/ 1699 w 52905"/>
              <a:gd name="connsiteY4" fmla="*/ 1712 h 23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05" h="232697">
                <a:moveTo>
                  <a:pt x="1699" y="1712"/>
                </a:moveTo>
                <a:cubicBezTo>
                  <a:pt x="8049" y="18645"/>
                  <a:pt x="48619" y="198209"/>
                  <a:pt x="52499" y="226078"/>
                </a:cubicBezTo>
                <a:cubicBezTo>
                  <a:pt x="56379" y="253947"/>
                  <a:pt x="31332" y="185861"/>
                  <a:pt x="24982" y="168928"/>
                </a:cubicBezTo>
                <a:cubicBezTo>
                  <a:pt x="18632" y="151995"/>
                  <a:pt x="20396" y="150583"/>
                  <a:pt x="14399" y="124478"/>
                </a:cubicBezTo>
                <a:cubicBezTo>
                  <a:pt x="8402" y="98373"/>
                  <a:pt x="-4651" y="-15221"/>
                  <a:pt x="1699" y="171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D2E1A7E-63BC-41AE-8E8E-C05F2354D565}"/>
              </a:ext>
            </a:extLst>
          </p:cNvPr>
          <p:cNvSpPr/>
          <p:nvPr/>
        </p:nvSpPr>
        <p:spPr>
          <a:xfrm>
            <a:off x="7534941" y="3171465"/>
            <a:ext cx="242093" cy="671570"/>
          </a:xfrm>
          <a:custGeom>
            <a:avLst/>
            <a:gdLst>
              <a:gd name="connsiteX0" fmla="*/ 797 w 260676"/>
              <a:gd name="connsiteY0" fmla="*/ 1713 h 723121"/>
              <a:gd name="connsiteX1" fmla="*/ 121447 w 260676"/>
              <a:gd name="connsiteY1" fmla="*/ 268413 h 723121"/>
              <a:gd name="connsiteX2" fmla="*/ 87581 w 260676"/>
              <a:gd name="connsiteY2" fmla="*/ 145647 h 723121"/>
              <a:gd name="connsiteX3" fmla="*/ 115097 w 260676"/>
              <a:gd name="connsiteY3" fmla="*/ 198563 h 723121"/>
              <a:gd name="connsiteX4" fmla="*/ 115097 w 260676"/>
              <a:gd name="connsiteY4" fmla="*/ 266297 h 723121"/>
              <a:gd name="connsiteX5" fmla="*/ 176481 w 260676"/>
              <a:gd name="connsiteY5" fmla="*/ 391180 h 723121"/>
              <a:gd name="connsiteX6" fmla="*/ 259031 w 260676"/>
              <a:gd name="connsiteY6" fmla="*/ 715030 h 723121"/>
              <a:gd name="connsiteX7" fmla="*/ 233631 w 260676"/>
              <a:gd name="connsiteY7" fmla="*/ 632480 h 723121"/>
              <a:gd name="connsiteX8" fmla="*/ 155314 w 260676"/>
              <a:gd name="connsiteY8" fmla="*/ 380597 h 723121"/>
              <a:gd name="connsiteX9" fmla="*/ 168014 w 260676"/>
              <a:gd name="connsiteY9" fmla="*/ 412347 h 723121"/>
              <a:gd name="connsiteX10" fmla="*/ 112981 w 260676"/>
              <a:gd name="connsiteY10" fmla="*/ 272647 h 723121"/>
              <a:gd name="connsiteX11" fmla="*/ 70647 w 260676"/>
              <a:gd name="connsiteY11" fmla="*/ 158347 h 723121"/>
              <a:gd name="connsiteX12" fmla="*/ 797 w 260676"/>
              <a:gd name="connsiteY12" fmla="*/ 1713 h 72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676" h="723121">
                <a:moveTo>
                  <a:pt x="797" y="1713"/>
                </a:moveTo>
                <a:cubicBezTo>
                  <a:pt x="9264" y="20057"/>
                  <a:pt x="106983" y="244424"/>
                  <a:pt x="121447" y="268413"/>
                </a:cubicBezTo>
                <a:cubicBezTo>
                  <a:pt x="135911" y="292402"/>
                  <a:pt x="88639" y="157289"/>
                  <a:pt x="87581" y="145647"/>
                </a:cubicBezTo>
                <a:cubicBezTo>
                  <a:pt x="86523" y="134005"/>
                  <a:pt x="110511" y="178455"/>
                  <a:pt x="115097" y="198563"/>
                </a:cubicBezTo>
                <a:cubicBezTo>
                  <a:pt x="119683" y="218671"/>
                  <a:pt x="104866" y="234194"/>
                  <a:pt x="115097" y="266297"/>
                </a:cubicBezTo>
                <a:cubicBezTo>
                  <a:pt x="125328" y="298400"/>
                  <a:pt x="152492" y="316391"/>
                  <a:pt x="176481" y="391180"/>
                </a:cubicBezTo>
                <a:cubicBezTo>
                  <a:pt x="200470" y="465969"/>
                  <a:pt x="249506" y="674813"/>
                  <a:pt x="259031" y="715030"/>
                </a:cubicBezTo>
                <a:cubicBezTo>
                  <a:pt x="268556" y="755247"/>
                  <a:pt x="233631" y="632480"/>
                  <a:pt x="233631" y="632480"/>
                </a:cubicBezTo>
                <a:cubicBezTo>
                  <a:pt x="216345" y="576741"/>
                  <a:pt x="166250" y="417286"/>
                  <a:pt x="155314" y="380597"/>
                </a:cubicBezTo>
                <a:cubicBezTo>
                  <a:pt x="144378" y="343908"/>
                  <a:pt x="175070" y="430339"/>
                  <a:pt x="168014" y="412347"/>
                </a:cubicBezTo>
                <a:cubicBezTo>
                  <a:pt x="160958" y="394355"/>
                  <a:pt x="129209" y="314980"/>
                  <a:pt x="112981" y="272647"/>
                </a:cubicBezTo>
                <a:cubicBezTo>
                  <a:pt x="96753" y="230314"/>
                  <a:pt x="87580" y="199269"/>
                  <a:pt x="70647" y="158347"/>
                </a:cubicBezTo>
                <a:cubicBezTo>
                  <a:pt x="53714" y="117425"/>
                  <a:pt x="-7670" y="-16631"/>
                  <a:pt x="797" y="171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BB6B065-3F99-43EB-A5B3-847B1653FA53}"/>
              </a:ext>
            </a:extLst>
          </p:cNvPr>
          <p:cNvSpPr/>
          <p:nvPr/>
        </p:nvSpPr>
        <p:spPr>
          <a:xfrm>
            <a:off x="7517341" y="3142244"/>
            <a:ext cx="136905" cy="316439"/>
          </a:xfrm>
          <a:custGeom>
            <a:avLst/>
            <a:gdLst>
              <a:gd name="connsiteX0" fmla="*/ 698 w 147414"/>
              <a:gd name="connsiteY0" fmla="*/ 3544 h 340729"/>
              <a:gd name="connsiteX1" fmla="*/ 121348 w 147414"/>
              <a:gd name="connsiteY1" fmla="*/ 282944 h 340729"/>
              <a:gd name="connsiteX2" fmla="*/ 146748 w 147414"/>
              <a:gd name="connsiteY2" fmla="*/ 333744 h 340729"/>
              <a:gd name="connsiteX3" fmla="*/ 106532 w 147414"/>
              <a:gd name="connsiteY3" fmla="*/ 181344 h 340729"/>
              <a:gd name="connsiteX4" fmla="*/ 108648 w 147414"/>
              <a:gd name="connsiteY4" fmla="*/ 198277 h 340729"/>
              <a:gd name="connsiteX5" fmla="*/ 72665 w 147414"/>
              <a:gd name="connsiteY5" fmla="*/ 128427 h 340729"/>
              <a:gd name="connsiteX6" fmla="*/ 698 w 147414"/>
              <a:gd name="connsiteY6" fmla="*/ 3544 h 34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14" h="340729">
                <a:moveTo>
                  <a:pt x="698" y="3544"/>
                </a:moveTo>
                <a:cubicBezTo>
                  <a:pt x="8812" y="29297"/>
                  <a:pt x="97006" y="227911"/>
                  <a:pt x="121348" y="282944"/>
                </a:cubicBezTo>
                <a:cubicBezTo>
                  <a:pt x="145690" y="337977"/>
                  <a:pt x="149217" y="350677"/>
                  <a:pt x="146748" y="333744"/>
                </a:cubicBezTo>
                <a:cubicBezTo>
                  <a:pt x="144279" y="316811"/>
                  <a:pt x="112882" y="203922"/>
                  <a:pt x="106532" y="181344"/>
                </a:cubicBezTo>
                <a:cubicBezTo>
                  <a:pt x="100182" y="158766"/>
                  <a:pt x="114292" y="207096"/>
                  <a:pt x="108648" y="198277"/>
                </a:cubicBezTo>
                <a:cubicBezTo>
                  <a:pt x="103004" y="189458"/>
                  <a:pt x="72665" y="128427"/>
                  <a:pt x="72665" y="128427"/>
                </a:cubicBezTo>
                <a:cubicBezTo>
                  <a:pt x="57496" y="99852"/>
                  <a:pt x="-7416" y="-22209"/>
                  <a:pt x="698" y="354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FA95DBE-50A6-448C-A72A-56637BE2D645}"/>
              </a:ext>
            </a:extLst>
          </p:cNvPr>
          <p:cNvSpPr/>
          <p:nvPr/>
        </p:nvSpPr>
        <p:spPr>
          <a:xfrm>
            <a:off x="7553373" y="3113892"/>
            <a:ext cx="233935" cy="625462"/>
          </a:xfrm>
          <a:custGeom>
            <a:avLst/>
            <a:gdLst>
              <a:gd name="connsiteX0" fmla="*/ 0 w 251892"/>
              <a:gd name="connsiteY0" fmla="*/ 205 h 673474"/>
              <a:gd name="connsiteX1" fmla="*/ 120650 w 251892"/>
              <a:gd name="connsiteY1" fmla="*/ 249972 h 673474"/>
              <a:gd name="connsiteX2" fmla="*/ 110067 w 251892"/>
              <a:gd name="connsiteY2" fmla="*/ 216105 h 673474"/>
              <a:gd name="connsiteX3" fmla="*/ 179917 w 251892"/>
              <a:gd name="connsiteY3" fmla="*/ 374855 h 673474"/>
              <a:gd name="connsiteX4" fmla="*/ 156634 w 251892"/>
              <a:gd name="connsiteY4" fmla="*/ 338872 h 673474"/>
              <a:gd name="connsiteX5" fmla="*/ 192617 w 251892"/>
              <a:gd name="connsiteY5" fmla="*/ 444705 h 673474"/>
              <a:gd name="connsiteX6" fmla="*/ 251884 w 251892"/>
              <a:gd name="connsiteY6" fmla="*/ 673305 h 673474"/>
              <a:gd name="connsiteX7" fmla="*/ 188384 w 251892"/>
              <a:gd name="connsiteY7" fmla="*/ 482805 h 673474"/>
              <a:gd name="connsiteX8" fmla="*/ 232834 w 251892"/>
              <a:gd name="connsiteY8" fmla="*/ 535722 h 673474"/>
              <a:gd name="connsiteX9" fmla="*/ 177800 w 251892"/>
              <a:gd name="connsiteY9" fmla="*/ 381205 h 673474"/>
              <a:gd name="connsiteX10" fmla="*/ 118534 w 251892"/>
              <a:gd name="connsiteY10" fmla="*/ 209755 h 673474"/>
              <a:gd name="connsiteX11" fmla="*/ 0 w 251892"/>
              <a:gd name="connsiteY11" fmla="*/ 205 h 67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892" h="673474">
                <a:moveTo>
                  <a:pt x="0" y="205"/>
                </a:moveTo>
                <a:cubicBezTo>
                  <a:pt x="353" y="6908"/>
                  <a:pt x="102305" y="213989"/>
                  <a:pt x="120650" y="249972"/>
                </a:cubicBezTo>
                <a:cubicBezTo>
                  <a:pt x="138995" y="285955"/>
                  <a:pt x="100189" y="195291"/>
                  <a:pt x="110067" y="216105"/>
                </a:cubicBezTo>
                <a:cubicBezTo>
                  <a:pt x="119945" y="236919"/>
                  <a:pt x="172156" y="354394"/>
                  <a:pt x="179917" y="374855"/>
                </a:cubicBezTo>
                <a:cubicBezTo>
                  <a:pt x="187678" y="395316"/>
                  <a:pt x="154517" y="327230"/>
                  <a:pt x="156634" y="338872"/>
                </a:cubicBezTo>
                <a:cubicBezTo>
                  <a:pt x="158751" y="350514"/>
                  <a:pt x="176742" y="388966"/>
                  <a:pt x="192617" y="444705"/>
                </a:cubicBezTo>
                <a:cubicBezTo>
                  <a:pt x="208492" y="500444"/>
                  <a:pt x="252589" y="666955"/>
                  <a:pt x="251884" y="673305"/>
                </a:cubicBezTo>
                <a:cubicBezTo>
                  <a:pt x="251179" y="679655"/>
                  <a:pt x="191559" y="505736"/>
                  <a:pt x="188384" y="482805"/>
                </a:cubicBezTo>
                <a:cubicBezTo>
                  <a:pt x="185209" y="459875"/>
                  <a:pt x="234598" y="552655"/>
                  <a:pt x="232834" y="535722"/>
                </a:cubicBezTo>
                <a:cubicBezTo>
                  <a:pt x="231070" y="518789"/>
                  <a:pt x="196850" y="435533"/>
                  <a:pt x="177800" y="381205"/>
                </a:cubicBezTo>
                <a:cubicBezTo>
                  <a:pt x="158750" y="326877"/>
                  <a:pt x="143581" y="266905"/>
                  <a:pt x="118534" y="209755"/>
                </a:cubicBezTo>
                <a:cubicBezTo>
                  <a:pt x="93487" y="152605"/>
                  <a:pt x="-353" y="-6498"/>
                  <a:pt x="0" y="20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B557D43-893D-4B08-A1D3-6E2B5C6B552F}"/>
              </a:ext>
            </a:extLst>
          </p:cNvPr>
          <p:cNvSpPr/>
          <p:nvPr/>
        </p:nvSpPr>
        <p:spPr>
          <a:xfrm>
            <a:off x="6786953" y="2337229"/>
            <a:ext cx="713486" cy="778869"/>
          </a:xfrm>
          <a:custGeom>
            <a:avLst/>
            <a:gdLst>
              <a:gd name="connsiteX0" fmla="*/ 1868 w 768254"/>
              <a:gd name="connsiteY0" fmla="*/ 3578 h 838656"/>
              <a:gd name="connsiteX1" fmla="*/ 357468 w 768254"/>
              <a:gd name="connsiteY1" fmla="*/ 333778 h 838656"/>
              <a:gd name="connsiteX2" fmla="*/ 322543 w 768254"/>
              <a:gd name="connsiteY2" fmla="*/ 244878 h 838656"/>
              <a:gd name="connsiteX3" fmla="*/ 509868 w 768254"/>
              <a:gd name="connsiteY3" fmla="*/ 495703 h 838656"/>
              <a:gd name="connsiteX4" fmla="*/ 538443 w 768254"/>
              <a:gd name="connsiteY4" fmla="*/ 473478 h 838656"/>
              <a:gd name="connsiteX5" fmla="*/ 655918 w 768254"/>
              <a:gd name="connsiteY5" fmla="*/ 625878 h 838656"/>
              <a:gd name="connsiteX6" fmla="*/ 640043 w 768254"/>
              <a:gd name="connsiteY6" fmla="*/ 584603 h 838656"/>
              <a:gd name="connsiteX7" fmla="*/ 767043 w 768254"/>
              <a:gd name="connsiteY7" fmla="*/ 835428 h 838656"/>
              <a:gd name="connsiteX8" fmla="*/ 690843 w 768254"/>
              <a:gd name="connsiteY8" fmla="*/ 708428 h 838656"/>
              <a:gd name="connsiteX9" fmla="*/ 481293 w 768254"/>
              <a:gd name="connsiteY9" fmla="*/ 444903 h 838656"/>
              <a:gd name="connsiteX10" fmla="*/ 474943 w 768254"/>
              <a:gd name="connsiteY10" fmla="*/ 448078 h 838656"/>
              <a:gd name="connsiteX11" fmla="*/ 293968 w 768254"/>
              <a:gd name="connsiteY11" fmla="*/ 235353 h 838656"/>
              <a:gd name="connsiteX12" fmla="*/ 220943 w 768254"/>
              <a:gd name="connsiteY12" fmla="*/ 162328 h 838656"/>
              <a:gd name="connsiteX13" fmla="*/ 1868 w 768254"/>
              <a:gd name="connsiteY13" fmla="*/ 3578 h 8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8254" h="838656">
                <a:moveTo>
                  <a:pt x="1868" y="3578"/>
                </a:moveTo>
                <a:cubicBezTo>
                  <a:pt x="24622" y="32153"/>
                  <a:pt x="304022" y="293561"/>
                  <a:pt x="357468" y="333778"/>
                </a:cubicBezTo>
                <a:cubicBezTo>
                  <a:pt x="410914" y="373995"/>
                  <a:pt x="297143" y="217891"/>
                  <a:pt x="322543" y="244878"/>
                </a:cubicBezTo>
                <a:cubicBezTo>
                  <a:pt x="347943" y="271866"/>
                  <a:pt x="473885" y="457603"/>
                  <a:pt x="509868" y="495703"/>
                </a:cubicBezTo>
                <a:cubicBezTo>
                  <a:pt x="545851" y="533803"/>
                  <a:pt x="514102" y="451782"/>
                  <a:pt x="538443" y="473478"/>
                </a:cubicBezTo>
                <a:cubicBezTo>
                  <a:pt x="562784" y="495174"/>
                  <a:pt x="638985" y="607357"/>
                  <a:pt x="655918" y="625878"/>
                </a:cubicBezTo>
                <a:cubicBezTo>
                  <a:pt x="672851" y="644399"/>
                  <a:pt x="621522" y="549678"/>
                  <a:pt x="640043" y="584603"/>
                </a:cubicBezTo>
                <a:cubicBezTo>
                  <a:pt x="658564" y="619528"/>
                  <a:pt x="758576" y="814790"/>
                  <a:pt x="767043" y="835428"/>
                </a:cubicBezTo>
                <a:cubicBezTo>
                  <a:pt x="775510" y="856066"/>
                  <a:pt x="738468" y="773516"/>
                  <a:pt x="690843" y="708428"/>
                </a:cubicBezTo>
                <a:cubicBezTo>
                  <a:pt x="643218" y="643341"/>
                  <a:pt x="517276" y="488295"/>
                  <a:pt x="481293" y="444903"/>
                </a:cubicBezTo>
                <a:cubicBezTo>
                  <a:pt x="445310" y="401511"/>
                  <a:pt x="506164" y="483003"/>
                  <a:pt x="474943" y="448078"/>
                </a:cubicBezTo>
                <a:cubicBezTo>
                  <a:pt x="443722" y="413153"/>
                  <a:pt x="336301" y="282978"/>
                  <a:pt x="293968" y="235353"/>
                </a:cubicBezTo>
                <a:cubicBezTo>
                  <a:pt x="251635" y="187728"/>
                  <a:pt x="271214" y="198841"/>
                  <a:pt x="220943" y="162328"/>
                </a:cubicBezTo>
                <a:cubicBezTo>
                  <a:pt x="170672" y="125815"/>
                  <a:pt x="-20886" y="-24997"/>
                  <a:pt x="1868" y="357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E8970CF-D612-419E-B133-7ADBC10BE0A1}"/>
              </a:ext>
            </a:extLst>
          </p:cNvPr>
          <p:cNvSpPr/>
          <p:nvPr/>
        </p:nvSpPr>
        <p:spPr>
          <a:xfrm>
            <a:off x="6608374" y="2225407"/>
            <a:ext cx="1055523" cy="1110205"/>
          </a:xfrm>
          <a:custGeom>
            <a:avLst/>
            <a:gdLst>
              <a:gd name="connsiteX0" fmla="*/ 481 w 1136547"/>
              <a:gd name="connsiteY0" fmla="*/ 159 h 1195426"/>
              <a:gd name="connsiteX1" fmla="*/ 502131 w 1136547"/>
              <a:gd name="connsiteY1" fmla="*/ 336709 h 1195426"/>
              <a:gd name="connsiteX2" fmla="*/ 505306 w 1136547"/>
              <a:gd name="connsiteY2" fmla="*/ 324009 h 1195426"/>
              <a:gd name="connsiteX3" fmla="*/ 765656 w 1136547"/>
              <a:gd name="connsiteY3" fmla="*/ 593884 h 1195426"/>
              <a:gd name="connsiteX4" fmla="*/ 778356 w 1136547"/>
              <a:gd name="connsiteY4" fmla="*/ 546259 h 1195426"/>
              <a:gd name="connsiteX5" fmla="*/ 940281 w 1136547"/>
              <a:gd name="connsiteY5" fmla="*/ 765334 h 1195426"/>
              <a:gd name="connsiteX6" fmla="*/ 997431 w 1136547"/>
              <a:gd name="connsiteY6" fmla="*/ 924084 h 1195426"/>
              <a:gd name="connsiteX7" fmla="*/ 1133956 w 1136547"/>
              <a:gd name="connsiteY7" fmla="*/ 1193959 h 1195426"/>
              <a:gd name="connsiteX8" fmla="*/ 1064106 w 1136547"/>
              <a:gd name="connsiteY8" fmla="*/ 1012984 h 1195426"/>
              <a:gd name="connsiteX9" fmla="*/ 797406 w 1136547"/>
              <a:gd name="connsiteY9" fmla="*/ 619284 h 1195426"/>
              <a:gd name="connsiteX10" fmla="*/ 603731 w 1136547"/>
              <a:gd name="connsiteY10" fmla="*/ 384334 h 1195426"/>
              <a:gd name="connsiteX11" fmla="*/ 481 w 1136547"/>
              <a:gd name="connsiteY11" fmla="*/ 159 h 11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547" h="1195426">
                <a:moveTo>
                  <a:pt x="481" y="159"/>
                </a:moveTo>
                <a:cubicBezTo>
                  <a:pt x="-16452" y="-7778"/>
                  <a:pt x="417993" y="282734"/>
                  <a:pt x="502131" y="336709"/>
                </a:cubicBezTo>
                <a:cubicBezTo>
                  <a:pt x="586269" y="390684"/>
                  <a:pt x="461385" y="281147"/>
                  <a:pt x="505306" y="324009"/>
                </a:cubicBezTo>
                <a:cubicBezTo>
                  <a:pt x="549227" y="366871"/>
                  <a:pt x="720148" y="556842"/>
                  <a:pt x="765656" y="593884"/>
                </a:cubicBezTo>
                <a:cubicBezTo>
                  <a:pt x="811164" y="630926"/>
                  <a:pt x="749252" y="517684"/>
                  <a:pt x="778356" y="546259"/>
                </a:cubicBezTo>
                <a:cubicBezTo>
                  <a:pt x="807460" y="574834"/>
                  <a:pt x="903769" y="702363"/>
                  <a:pt x="940281" y="765334"/>
                </a:cubicBezTo>
                <a:cubicBezTo>
                  <a:pt x="976793" y="828305"/>
                  <a:pt x="965152" y="852647"/>
                  <a:pt x="997431" y="924084"/>
                </a:cubicBezTo>
                <a:cubicBezTo>
                  <a:pt x="1029710" y="995521"/>
                  <a:pt x="1122844" y="1179143"/>
                  <a:pt x="1133956" y="1193959"/>
                </a:cubicBezTo>
                <a:cubicBezTo>
                  <a:pt x="1145068" y="1208775"/>
                  <a:pt x="1120198" y="1108763"/>
                  <a:pt x="1064106" y="1012984"/>
                </a:cubicBezTo>
                <a:cubicBezTo>
                  <a:pt x="1008014" y="917205"/>
                  <a:pt x="874135" y="724059"/>
                  <a:pt x="797406" y="619284"/>
                </a:cubicBezTo>
                <a:cubicBezTo>
                  <a:pt x="720677" y="514509"/>
                  <a:pt x="740256" y="488051"/>
                  <a:pt x="603731" y="384334"/>
                </a:cubicBezTo>
                <a:cubicBezTo>
                  <a:pt x="467206" y="280617"/>
                  <a:pt x="17414" y="8096"/>
                  <a:pt x="481" y="15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2F14B36-7F2B-48D9-A05B-E69F09B52D50}"/>
              </a:ext>
            </a:extLst>
          </p:cNvPr>
          <p:cNvSpPr/>
          <p:nvPr/>
        </p:nvSpPr>
        <p:spPr>
          <a:xfrm>
            <a:off x="6341113" y="2606484"/>
            <a:ext cx="178153" cy="531689"/>
          </a:xfrm>
          <a:custGeom>
            <a:avLst/>
            <a:gdLst>
              <a:gd name="connsiteX0" fmla="*/ 920 w 191828"/>
              <a:gd name="connsiteY0" fmla="*/ 993 h 572502"/>
              <a:gd name="connsiteX1" fmla="*/ 169195 w 191828"/>
              <a:gd name="connsiteY1" fmla="*/ 299443 h 572502"/>
              <a:gd name="connsiteX2" fmla="*/ 131095 w 191828"/>
              <a:gd name="connsiteY2" fmla="*/ 199430 h 572502"/>
              <a:gd name="connsiteX3" fmla="*/ 164432 w 191828"/>
              <a:gd name="connsiteY3" fmla="*/ 316905 h 572502"/>
              <a:gd name="connsiteX4" fmla="*/ 164432 w 191828"/>
              <a:gd name="connsiteY4" fmla="*/ 358180 h 572502"/>
              <a:gd name="connsiteX5" fmla="*/ 172370 w 191828"/>
              <a:gd name="connsiteY5" fmla="*/ 474068 h 572502"/>
              <a:gd name="connsiteX6" fmla="*/ 191420 w 191828"/>
              <a:gd name="connsiteY6" fmla="*/ 572493 h 572502"/>
              <a:gd name="connsiteX7" fmla="*/ 183482 w 191828"/>
              <a:gd name="connsiteY7" fmla="*/ 478830 h 572502"/>
              <a:gd name="connsiteX8" fmla="*/ 161257 w 191828"/>
              <a:gd name="connsiteY8" fmla="*/ 297855 h 572502"/>
              <a:gd name="connsiteX9" fmla="*/ 104107 w 191828"/>
              <a:gd name="connsiteY9" fmla="*/ 205780 h 572502"/>
              <a:gd name="connsiteX10" fmla="*/ 920 w 191828"/>
              <a:gd name="connsiteY10" fmla="*/ 993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28" h="572502">
                <a:moveTo>
                  <a:pt x="920" y="993"/>
                </a:moveTo>
                <a:cubicBezTo>
                  <a:pt x="11768" y="16603"/>
                  <a:pt x="147499" y="266370"/>
                  <a:pt x="169195" y="299443"/>
                </a:cubicBezTo>
                <a:cubicBezTo>
                  <a:pt x="190891" y="332516"/>
                  <a:pt x="131889" y="196520"/>
                  <a:pt x="131095" y="199430"/>
                </a:cubicBezTo>
                <a:cubicBezTo>
                  <a:pt x="130301" y="202340"/>
                  <a:pt x="158876" y="290447"/>
                  <a:pt x="164432" y="316905"/>
                </a:cubicBezTo>
                <a:cubicBezTo>
                  <a:pt x="169988" y="343363"/>
                  <a:pt x="163109" y="331986"/>
                  <a:pt x="164432" y="358180"/>
                </a:cubicBezTo>
                <a:cubicBezTo>
                  <a:pt x="165755" y="384374"/>
                  <a:pt x="167872" y="438349"/>
                  <a:pt x="172370" y="474068"/>
                </a:cubicBezTo>
                <a:cubicBezTo>
                  <a:pt x="176868" y="509787"/>
                  <a:pt x="189568" y="571699"/>
                  <a:pt x="191420" y="572493"/>
                </a:cubicBezTo>
                <a:cubicBezTo>
                  <a:pt x="193272" y="573287"/>
                  <a:pt x="188509" y="524603"/>
                  <a:pt x="183482" y="478830"/>
                </a:cubicBezTo>
                <a:cubicBezTo>
                  <a:pt x="178455" y="433057"/>
                  <a:pt x="174486" y="343363"/>
                  <a:pt x="161257" y="297855"/>
                </a:cubicBezTo>
                <a:cubicBezTo>
                  <a:pt x="148028" y="252347"/>
                  <a:pt x="130036" y="253405"/>
                  <a:pt x="104107" y="205780"/>
                </a:cubicBezTo>
                <a:cubicBezTo>
                  <a:pt x="78178" y="158155"/>
                  <a:pt x="-9928" y="-14617"/>
                  <a:pt x="920" y="99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F3B23A0-2E1D-4398-B50B-5D58C6064D8D}"/>
              </a:ext>
            </a:extLst>
          </p:cNvPr>
          <p:cNvSpPr/>
          <p:nvPr/>
        </p:nvSpPr>
        <p:spPr>
          <a:xfrm>
            <a:off x="6359150" y="2618677"/>
            <a:ext cx="242312" cy="332258"/>
          </a:xfrm>
          <a:custGeom>
            <a:avLst/>
            <a:gdLst>
              <a:gd name="connsiteX0" fmla="*/ 548 w 260912"/>
              <a:gd name="connsiteY0" fmla="*/ 2151 h 357763"/>
              <a:gd name="connsiteX1" fmla="*/ 208510 w 260912"/>
              <a:gd name="connsiteY1" fmla="*/ 329176 h 357763"/>
              <a:gd name="connsiteX2" fmla="*/ 178348 w 260912"/>
              <a:gd name="connsiteY2" fmla="*/ 248214 h 357763"/>
              <a:gd name="connsiteX3" fmla="*/ 260898 w 260912"/>
              <a:gd name="connsiteY3" fmla="*/ 357751 h 357763"/>
              <a:gd name="connsiteX4" fmla="*/ 184698 w 260912"/>
              <a:gd name="connsiteY4" fmla="*/ 240276 h 357763"/>
              <a:gd name="connsiteX5" fmla="*/ 148185 w 260912"/>
              <a:gd name="connsiteY5" fmla="*/ 189476 h 357763"/>
              <a:gd name="connsiteX6" fmla="*/ 548 w 260912"/>
              <a:gd name="connsiteY6" fmla="*/ 2151 h 35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12" h="357763">
                <a:moveTo>
                  <a:pt x="548" y="2151"/>
                </a:moveTo>
                <a:cubicBezTo>
                  <a:pt x="10602" y="25434"/>
                  <a:pt x="178877" y="288166"/>
                  <a:pt x="208510" y="329176"/>
                </a:cubicBezTo>
                <a:cubicBezTo>
                  <a:pt x="238143" y="370186"/>
                  <a:pt x="169617" y="243452"/>
                  <a:pt x="178348" y="248214"/>
                </a:cubicBezTo>
                <a:cubicBezTo>
                  <a:pt x="187079" y="252976"/>
                  <a:pt x="259840" y="359074"/>
                  <a:pt x="260898" y="357751"/>
                </a:cubicBezTo>
                <a:cubicBezTo>
                  <a:pt x="261956" y="356428"/>
                  <a:pt x="203484" y="268322"/>
                  <a:pt x="184698" y="240276"/>
                </a:cubicBezTo>
                <a:cubicBezTo>
                  <a:pt x="165913" y="212230"/>
                  <a:pt x="174643" y="227576"/>
                  <a:pt x="148185" y="189476"/>
                </a:cubicBezTo>
                <a:cubicBezTo>
                  <a:pt x="121727" y="151376"/>
                  <a:pt x="-9506" y="-21132"/>
                  <a:pt x="548" y="215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7B45F69-7FF9-4EE2-8771-6798F890D652}"/>
              </a:ext>
            </a:extLst>
          </p:cNvPr>
          <p:cNvSpPr/>
          <p:nvPr/>
        </p:nvSpPr>
        <p:spPr>
          <a:xfrm>
            <a:off x="6376147" y="2536197"/>
            <a:ext cx="250374" cy="395813"/>
          </a:xfrm>
          <a:custGeom>
            <a:avLst/>
            <a:gdLst>
              <a:gd name="connsiteX0" fmla="*/ 4472 w 269593"/>
              <a:gd name="connsiteY0" fmla="*/ 5237 h 426196"/>
              <a:gd name="connsiteX1" fmla="*/ 228309 w 269593"/>
              <a:gd name="connsiteY1" fmla="*/ 357662 h 426196"/>
              <a:gd name="connsiteX2" fmla="*/ 214022 w 269593"/>
              <a:gd name="connsiteY2" fmla="*/ 327500 h 426196"/>
              <a:gd name="connsiteX3" fmla="*/ 269584 w 269593"/>
              <a:gd name="connsiteY3" fmla="*/ 425925 h 426196"/>
              <a:gd name="connsiteX4" fmla="*/ 209259 w 269593"/>
              <a:gd name="connsiteY4" fmla="*/ 354487 h 426196"/>
              <a:gd name="connsiteX5" fmla="*/ 158459 w 269593"/>
              <a:gd name="connsiteY5" fmla="*/ 286225 h 426196"/>
              <a:gd name="connsiteX6" fmla="*/ 174334 w 269593"/>
              <a:gd name="connsiteY6" fmla="*/ 270350 h 426196"/>
              <a:gd name="connsiteX7" fmla="*/ 156872 w 269593"/>
              <a:gd name="connsiteY7" fmla="*/ 252887 h 426196"/>
              <a:gd name="connsiteX8" fmla="*/ 82259 w 269593"/>
              <a:gd name="connsiteY8" fmla="*/ 152875 h 426196"/>
              <a:gd name="connsiteX9" fmla="*/ 4472 w 269593"/>
              <a:gd name="connsiteY9" fmla="*/ 5237 h 4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593" h="426196">
                <a:moveTo>
                  <a:pt x="4472" y="5237"/>
                </a:moveTo>
                <a:cubicBezTo>
                  <a:pt x="28814" y="39368"/>
                  <a:pt x="193384" y="303952"/>
                  <a:pt x="228309" y="357662"/>
                </a:cubicBezTo>
                <a:cubicBezTo>
                  <a:pt x="263234" y="411373"/>
                  <a:pt x="207143" y="316123"/>
                  <a:pt x="214022" y="327500"/>
                </a:cubicBezTo>
                <a:cubicBezTo>
                  <a:pt x="220901" y="338877"/>
                  <a:pt x="270378" y="421427"/>
                  <a:pt x="269584" y="425925"/>
                </a:cubicBezTo>
                <a:cubicBezTo>
                  <a:pt x="268790" y="430423"/>
                  <a:pt x="227780" y="377770"/>
                  <a:pt x="209259" y="354487"/>
                </a:cubicBezTo>
                <a:cubicBezTo>
                  <a:pt x="190738" y="331204"/>
                  <a:pt x="164280" y="300248"/>
                  <a:pt x="158459" y="286225"/>
                </a:cubicBezTo>
                <a:cubicBezTo>
                  <a:pt x="152638" y="272202"/>
                  <a:pt x="174599" y="275906"/>
                  <a:pt x="174334" y="270350"/>
                </a:cubicBezTo>
                <a:cubicBezTo>
                  <a:pt x="174070" y="264794"/>
                  <a:pt x="172218" y="272466"/>
                  <a:pt x="156872" y="252887"/>
                </a:cubicBezTo>
                <a:cubicBezTo>
                  <a:pt x="141526" y="233308"/>
                  <a:pt x="102367" y="192298"/>
                  <a:pt x="82259" y="152875"/>
                </a:cubicBezTo>
                <a:cubicBezTo>
                  <a:pt x="62151" y="113452"/>
                  <a:pt x="-19870" y="-28894"/>
                  <a:pt x="4472" y="523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32D10D5-12F5-4A5F-A2DB-C76223EB1A5E}"/>
              </a:ext>
            </a:extLst>
          </p:cNvPr>
          <p:cNvSpPr/>
          <p:nvPr/>
        </p:nvSpPr>
        <p:spPr>
          <a:xfrm>
            <a:off x="6425998" y="2484534"/>
            <a:ext cx="256657" cy="496556"/>
          </a:xfrm>
          <a:custGeom>
            <a:avLst/>
            <a:gdLst>
              <a:gd name="connsiteX0" fmla="*/ 6 w 276358"/>
              <a:gd name="connsiteY0" fmla="*/ 541 h 534673"/>
              <a:gd name="connsiteX1" fmla="*/ 95256 w 276358"/>
              <a:gd name="connsiteY1" fmla="*/ 213266 h 534673"/>
              <a:gd name="connsiteX2" fmla="*/ 93669 w 276358"/>
              <a:gd name="connsiteY2" fmla="*/ 173579 h 534673"/>
              <a:gd name="connsiteX3" fmla="*/ 141294 w 276358"/>
              <a:gd name="connsiteY3" fmla="*/ 272004 h 534673"/>
              <a:gd name="connsiteX4" fmla="*/ 219081 w 276358"/>
              <a:gd name="connsiteY4" fmla="*/ 425991 h 534673"/>
              <a:gd name="connsiteX5" fmla="*/ 276231 w 276358"/>
              <a:gd name="connsiteY5" fmla="*/ 533941 h 534673"/>
              <a:gd name="connsiteX6" fmla="*/ 231781 w 276358"/>
              <a:gd name="connsiteY6" fmla="*/ 465679 h 534673"/>
              <a:gd name="connsiteX7" fmla="*/ 144469 w 276358"/>
              <a:gd name="connsiteY7" fmla="*/ 321216 h 534673"/>
              <a:gd name="connsiteX8" fmla="*/ 166694 w 276358"/>
              <a:gd name="connsiteY8" fmla="*/ 348204 h 534673"/>
              <a:gd name="connsiteX9" fmla="*/ 104781 w 276358"/>
              <a:gd name="connsiteY9" fmla="*/ 222791 h 534673"/>
              <a:gd name="connsiteX10" fmla="*/ 90494 w 276358"/>
              <a:gd name="connsiteY10" fmla="*/ 154529 h 534673"/>
              <a:gd name="connsiteX11" fmla="*/ 6 w 276358"/>
              <a:gd name="connsiteY11" fmla="*/ 541 h 53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58" h="534673">
                <a:moveTo>
                  <a:pt x="6" y="541"/>
                </a:moveTo>
                <a:cubicBezTo>
                  <a:pt x="800" y="10330"/>
                  <a:pt x="79646" y="184426"/>
                  <a:pt x="95256" y="213266"/>
                </a:cubicBezTo>
                <a:cubicBezTo>
                  <a:pt x="110866" y="242106"/>
                  <a:pt x="85996" y="163789"/>
                  <a:pt x="93669" y="173579"/>
                </a:cubicBezTo>
                <a:cubicBezTo>
                  <a:pt x="101342" y="183369"/>
                  <a:pt x="120392" y="229935"/>
                  <a:pt x="141294" y="272004"/>
                </a:cubicBezTo>
                <a:cubicBezTo>
                  <a:pt x="162196" y="314073"/>
                  <a:pt x="219081" y="425991"/>
                  <a:pt x="219081" y="425991"/>
                </a:cubicBezTo>
                <a:cubicBezTo>
                  <a:pt x="241571" y="469647"/>
                  <a:pt x="274114" y="527326"/>
                  <a:pt x="276231" y="533941"/>
                </a:cubicBezTo>
                <a:cubicBezTo>
                  <a:pt x="278348" y="540556"/>
                  <a:pt x="253741" y="501133"/>
                  <a:pt x="231781" y="465679"/>
                </a:cubicBezTo>
                <a:cubicBezTo>
                  <a:pt x="209821" y="430225"/>
                  <a:pt x="155317" y="340795"/>
                  <a:pt x="144469" y="321216"/>
                </a:cubicBezTo>
                <a:cubicBezTo>
                  <a:pt x="133621" y="301637"/>
                  <a:pt x="173309" y="364608"/>
                  <a:pt x="166694" y="348204"/>
                </a:cubicBezTo>
                <a:cubicBezTo>
                  <a:pt x="160079" y="331800"/>
                  <a:pt x="117481" y="255070"/>
                  <a:pt x="104781" y="222791"/>
                </a:cubicBezTo>
                <a:cubicBezTo>
                  <a:pt x="92081" y="190512"/>
                  <a:pt x="105311" y="192629"/>
                  <a:pt x="90494" y="154529"/>
                </a:cubicBezTo>
                <a:cubicBezTo>
                  <a:pt x="75677" y="116429"/>
                  <a:pt x="-788" y="-9248"/>
                  <a:pt x="6" y="54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D12E1F5-0F9C-469E-A1AF-9798FA2FD4D1}"/>
              </a:ext>
            </a:extLst>
          </p:cNvPr>
          <p:cNvSpPr/>
          <p:nvPr/>
        </p:nvSpPr>
        <p:spPr>
          <a:xfrm>
            <a:off x="6254074" y="2145411"/>
            <a:ext cx="595474" cy="268998"/>
          </a:xfrm>
          <a:custGeom>
            <a:avLst/>
            <a:gdLst>
              <a:gd name="connsiteX0" fmla="*/ 5740 w 641183"/>
              <a:gd name="connsiteY0" fmla="*/ 3745 h 289647"/>
              <a:gd name="connsiteX1" fmla="*/ 472465 w 641183"/>
              <a:gd name="connsiteY1" fmla="*/ 200595 h 289647"/>
              <a:gd name="connsiteX2" fmla="*/ 339115 w 641183"/>
              <a:gd name="connsiteY2" fmla="*/ 118045 h 289647"/>
              <a:gd name="connsiteX3" fmla="*/ 640740 w 641183"/>
              <a:gd name="connsiteY3" fmla="*/ 289495 h 289647"/>
              <a:gd name="connsiteX4" fmla="*/ 259740 w 641183"/>
              <a:gd name="connsiteY4" fmla="*/ 83120 h 289647"/>
              <a:gd name="connsiteX5" fmla="*/ 332765 w 641183"/>
              <a:gd name="connsiteY5" fmla="*/ 127570 h 289647"/>
              <a:gd name="connsiteX6" fmla="*/ 218465 w 641183"/>
              <a:gd name="connsiteY6" fmla="*/ 75183 h 289647"/>
              <a:gd name="connsiteX7" fmla="*/ 5740 w 641183"/>
              <a:gd name="connsiteY7" fmla="*/ 3745 h 28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183" h="289647">
                <a:moveTo>
                  <a:pt x="5740" y="3745"/>
                </a:moveTo>
                <a:cubicBezTo>
                  <a:pt x="48073" y="24647"/>
                  <a:pt x="416903" y="181545"/>
                  <a:pt x="472465" y="200595"/>
                </a:cubicBezTo>
                <a:cubicBezTo>
                  <a:pt x="528028" y="219645"/>
                  <a:pt x="311069" y="103228"/>
                  <a:pt x="339115" y="118045"/>
                </a:cubicBezTo>
                <a:cubicBezTo>
                  <a:pt x="367161" y="132862"/>
                  <a:pt x="653969" y="295316"/>
                  <a:pt x="640740" y="289495"/>
                </a:cubicBezTo>
                <a:cubicBezTo>
                  <a:pt x="627511" y="283674"/>
                  <a:pt x="311069" y="110108"/>
                  <a:pt x="259740" y="83120"/>
                </a:cubicBezTo>
                <a:cubicBezTo>
                  <a:pt x="208411" y="56133"/>
                  <a:pt x="339644" y="128893"/>
                  <a:pt x="332765" y="127570"/>
                </a:cubicBezTo>
                <a:cubicBezTo>
                  <a:pt x="325886" y="126247"/>
                  <a:pt x="269530" y="95027"/>
                  <a:pt x="218465" y="75183"/>
                </a:cubicBezTo>
                <a:cubicBezTo>
                  <a:pt x="167400" y="55339"/>
                  <a:pt x="-36593" y="-17157"/>
                  <a:pt x="5740" y="374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528A0AD-BD57-4BF5-9498-82584C02E059}"/>
              </a:ext>
            </a:extLst>
          </p:cNvPr>
          <p:cNvSpPr/>
          <p:nvPr/>
        </p:nvSpPr>
        <p:spPr>
          <a:xfrm>
            <a:off x="5913445" y="2224049"/>
            <a:ext cx="486301" cy="445469"/>
          </a:xfrm>
          <a:custGeom>
            <a:avLst/>
            <a:gdLst>
              <a:gd name="connsiteX0" fmla="*/ 2628 w 523630"/>
              <a:gd name="connsiteY0" fmla="*/ 3209 h 479664"/>
              <a:gd name="connsiteX1" fmla="*/ 313778 w 523630"/>
              <a:gd name="connsiteY1" fmla="*/ 249271 h 479664"/>
              <a:gd name="connsiteX2" fmla="*/ 289966 w 523630"/>
              <a:gd name="connsiteY2" fmla="*/ 207996 h 479664"/>
              <a:gd name="connsiteX3" fmla="*/ 434428 w 523630"/>
              <a:gd name="connsiteY3" fmla="*/ 352459 h 479664"/>
              <a:gd name="connsiteX4" fmla="*/ 428078 w 523630"/>
              <a:gd name="connsiteY4" fmla="*/ 336584 h 479664"/>
              <a:gd name="connsiteX5" fmla="*/ 523328 w 523630"/>
              <a:gd name="connsiteY5" fmla="*/ 479459 h 479664"/>
              <a:gd name="connsiteX6" fmla="*/ 453478 w 523630"/>
              <a:gd name="connsiteY6" fmla="*/ 365159 h 479664"/>
              <a:gd name="connsiteX7" fmla="*/ 324891 w 523630"/>
              <a:gd name="connsiteY7" fmla="*/ 241334 h 479664"/>
              <a:gd name="connsiteX8" fmla="*/ 305841 w 523630"/>
              <a:gd name="connsiteY8" fmla="*/ 219109 h 479664"/>
              <a:gd name="connsiteX9" fmla="*/ 172491 w 523630"/>
              <a:gd name="connsiteY9" fmla="*/ 115921 h 479664"/>
              <a:gd name="connsiteX10" fmla="*/ 2628 w 523630"/>
              <a:gd name="connsiteY10" fmla="*/ 3209 h 47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630" h="479664">
                <a:moveTo>
                  <a:pt x="2628" y="3209"/>
                </a:moveTo>
                <a:cubicBezTo>
                  <a:pt x="26176" y="25434"/>
                  <a:pt x="265888" y="215140"/>
                  <a:pt x="313778" y="249271"/>
                </a:cubicBezTo>
                <a:cubicBezTo>
                  <a:pt x="361668" y="283402"/>
                  <a:pt x="269858" y="190798"/>
                  <a:pt x="289966" y="207996"/>
                </a:cubicBezTo>
                <a:cubicBezTo>
                  <a:pt x="310074" y="225194"/>
                  <a:pt x="411409" y="331028"/>
                  <a:pt x="434428" y="352459"/>
                </a:cubicBezTo>
                <a:cubicBezTo>
                  <a:pt x="457447" y="373890"/>
                  <a:pt x="413261" y="315417"/>
                  <a:pt x="428078" y="336584"/>
                </a:cubicBezTo>
                <a:cubicBezTo>
                  <a:pt x="442895" y="357751"/>
                  <a:pt x="519095" y="474697"/>
                  <a:pt x="523328" y="479459"/>
                </a:cubicBezTo>
                <a:cubicBezTo>
                  <a:pt x="527561" y="484221"/>
                  <a:pt x="486551" y="404846"/>
                  <a:pt x="453478" y="365159"/>
                </a:cubicBezTo>
                <a:cubicBezTo>
                  <a:pt x="420405" y="325472"/>
                  <a:pt x="349497" y="265676"/>
                  <a:pt x="324891" y="241334"/>
                </a:cubicBezTo>
                <a:cubicBezTo>
                  <a:pt x="300285" y="216992"/>
                  <a:pt x="331241" y="240011"/>
                  <a:pt x="305841" y="219109"/>
                </a:cubicBezTo>
                <a:cubicBezTo>
                  <a:pt x="280441" y="198207"/>
                  <a:pt x="224878" y="151640"/>
                  <a:pt x="172491" y="115921"/>
                </a:cubicBezTo>
                <a:cubicBezTo>
                  <a:pt x="120104" y="80202"/>
                  <a:pt x="-20920" y="-19016"/>
                  <a:pt x="2628" y="320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194FC8F-992A-4373-82CD-5C4F37C507BF}"/>
              </a:ext>
            </a:extLst>
          </p:cNvPr>
          <p:cNvSpPr/>
          <p:nvPr/>
        </p:nvSpPr>
        <p:spPr>
          <a:xfrm>
            <a:off x="5968551" y="2289660"/>
            <a:ext cx="456009" cy="425470"/>
          </a:xfrm>
          <a:custGeom>
            <a:avLst/>
            <a:gdLst>
              <a:gd name="connsiteX0" fmla="*/ 11555 w 491013"/>
              <a:gd name="connsiteY0" fmla="*/ 10349 h 458130"/>
              <a:gd name="connsiteX1" fmla="*/ 68705 w 491013"/>
              <a:gd name="connsiteY1" fmla="*/ 43687 h 458130"/>
              <a:gd name="connsiteX2" fmla="*/ 336992 w 491013"/>
              <a:gd name="connsiteY2" fmla="*/ 272287 h 458130"/>
              <a:gd name="connsiteX3" fmla="*/ 281430 w 491013"/>
              <a:gd name="connsiteY3" fmla="*/ 216724 h 458130"/>
              <a:gd name="connsiteX4" fmla="*/ 381442 w 491013"/>
              <a:gd name="connsiteY4" fmla="*/ 313562 h 458130"/>
              <a:gd name="connsiteX5" fmla="*/ 490980 w 491013"/>
              <a:gd name="connsiteY5" fmla="*/ 458024 h 458130"/>
              <a:gd name="connsiteX6" fmla="*/ 370330 w 491013"/>
              <a:gd name="connsiteY6" fmla="*/ 335787 h 458130"/>
              <a:gd name="connsiteX7" fmla="*/ 321117 w 491013"/>
              <a:gd name="connsiteY7" fmla="*/ 265937 h 458130"/>
              <a:gd name="connsiteX8" fmla="*/ 335405 w 491013"/>
              <a:gd name="connsiteY8" fmla="*/ 269112 h 458130"/>
              <a:gd name="connsiteX9" fmla="*/ 251267 w 491013"/>
              <a:gd name="connsiteY9" fmla="*/ 169099 h 458130"/>
              <a:gd name="connsiteX10" fmla="*/ 11555 w 491013"/>
              <a:gd name="connsiteY10" fmla="*/ 10349 h 45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013" h="458130">
                <a:moveTo>
                  <a:pt x="11555" y="10349"/>
                </a:moveTo>
                <a:cubicBezTo>
                  <a:pt x="-18872" y="-10553"/>
                  <a:pt x="14466" y="31"/>
                  <a:pt x="68705" y="43687"/>
                </a:cubicBezTo>
                <a:cubicBezTo>
                  <a:pt x="122944" y="87343"/>
                  <a:pt x="301538" y="243447"/>
                  <a:pt x="336992" y="272287"/>
                </a:cubicBezTo>
                <a:cubicBezTo>
                  <a:pt x="372446" y="301127"/>
                  <a:pt x="281430" y="216724"/>
                  <a:pt x="281430" y="216724"/>
                </a:cubicBezTo>
                <a:cubicBezTo>
                  <a:pt x="288838" y="223603"/>
                  <a:pt x="346517" y="273345"/>
                  <a:pt x="381442" y="313562"/>
                </a:cubicBezTo>
                <a:cubicBezTo>
                  <a:pt x="416367" y="353779"/>
                  <a:pt x="492832" y="454320"/>
                  <a:pt x="490980" y="458024"/>
                </a:cubicBezTo>
                <a:cubicBezTo>
                  <a:pt x="489128" y="461728"/>
                  <a:pt x="398641" y="367802"/>
                  <a:pt x="370330" y="335787"/>
                </a:cubicBezTo>
                <a:cubicBezTo>
                  <a:pt x="342020" y="303773"/>
                  <a:pt x="326938" y="277049"/>
                  <a:pt x="321117" y="265937"/>
                </a:cubicBezTo>
                <a:cubicBezTo>
                  <a:pt x="315296" y="254825"/>
                  <a:pt x="347047" y="285252"/>
                  <a:pt x="335405" y="269112"/>
                </a:cubicBezTo>
                <a:cubicBezTo>
                  <a:pt x="323763" y="252972"/>
                  <a:pt x="305242" y="213549"/>
                  <a:pt x="251267" y="169099"/>
                </a:cubicBezTo>
                <a:cubicBezTo>
                  <a:pt x="197292" y="124649"/>
                  <a:pt x="41982" y="31251"/>
                  <a:pt x="11555" y="1034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53CE4F0-7938-41C6-8B97-434C9CAD0E13}"/>
              </a:ext>
            </a:extLst>
          </p:cNvPr>
          <p:cNvSpPr/>
          <p:nvPr/>
        </p:nvSpPr>
        <p:spPr>
          <a:xfrm>
            <a:off x="5958524" y="2026666"/>
            <a:ext cx="761666" cy="257088"/>
          </a:xfrm>
          <a:custGeom>
            <a:avLst/>
            <a:gdLst>
              <a:gd name="connsiteX0" fmla="*/ 127 w 820133"/>
              <a:gd name="connsiteY0" fmla="*/ 3018 h 276823"/>
              <a:gd name="connsiteX1" fmla="*/ 187452 w 820133"/>
              <a:gd name="connsiteY1" fmla="*/ 12543 h 276823"/>
              <a:gd name="connsiteX2" fmla="*/ 92202 w 820133"/>
              <a:gd name="connsiteY2" fmla="*/ 33180 h 276823"/>
              <a:gd name="connsiteX3" fmla="*/ 231902 w 820133"/>
              <a:gd name="connsiteY3" fmla="*/ 63343 h 276823"/>
              <a:gd name="connsiteX4" fmla="*/ 244602 w 820133"/>
              <a:gd name="connsiteY4" fmla="*/ 71280 h 276823"/>
              <a:gd name="connsiteX5" fmla="*/ 384302 w 820133"/>
              <a:gd name="connsiteY5" fmla="*/ 79218 h 276823"/>
              <a:gd name="connsiteX6" fmla="*/ 314452 w 820133"/>
              <a:gd name="connsiteY6" fmla="*/ 104618 h 276823"/>
              <a:gd name="connsiteX7" fmla="*/ 476377 w 820133"/>
              <a:gd name="connsiteY7" fmla="*/ 115730 h 276823"/>
              <a:gd name="connsiteX8" fmla="*/ 411289 w 820133"/>
              <a:gd name="connsiteY8" fmla="*/ 122080 h 276823"/>
              <a:gd name="connsiteX9" fmla="*/ 565277 w 820133"/>
              <a:gd name="connsiteY9" fmla="*/ 145893 h 276823"/>
              <a:gd name="connsiteX10" fmla="*/ 495427 w 820133"/>
              <a:gd name="connsiteY10" fmla="*/ 152243 h 276823"/>
              <a:gd name="connsiteX11" fmla="*/ 657352 w 820133"/>
              <a:gd name="connsiteY11" fmla="*/ 187168 h 276823"/>
              <a:gd name="connsiteX12" fmla="*/ 617664 w 820133"/>
              <a:gd name="connsiteY12" fmla="*/ 195105 h 276823"/>
              <a:gd name="connsiteX13" fmla="*/ 724027 w 820133"/>
              <a:gd name="connsiteY13" fmla="*/ 241143 h 276823"/>
              <a:gd name="connsiteX14" fmla="*/ 731964 w 820133"/>
              <a:gd name="connsiteY14" fmla="*/ 249080 h 276823"/>
              <a:gd name="connsiteX15" fmla="*/ 819277 w 820133"/>
              <a:gd name="connsiteY15" fmla="*/ 276068 h 276823"/>
              <a:gd name="connsiteX16" fmla="*/ 671639 w 820133"/>
              <a:gd name="connsiteY16" fmla="*/ 215743 h 276823"/>
              <a:gd name="connsiteX17" fmla="*/ 473202 w 820133"/>
              <a:gd name="connsiteY17" fmla="*/ 142718 h 276823"/>
              <a:gd name="connsiteX18" fmla="*/ 220789 w 820133"/>
              <a:gd name="connsiteY18" fmla="*/ 66518 h 276823"/>
              <a:gd name="connsiteX19" fmla="*/ 127 w 820133"/>
              <a:gd name="connsiteY19" fmla="*/ 3018 h 2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0133" h="276823">
                <a:moveTo>
                  <a:pt x="127" y="3018"/>
                </a:moveTo>
                <a:cubicBezTo>
                  <a:pt x="-5429" y="-5978"/>
                  <a:pt x="172106" y="7516"/>
                  <a:pt x="187452" y="12543"/>
                </a:cubicBezTo>
                <a:cubicBezTo>
                  <a:pt x="202798" y="17570"/>
                  <a:pt x="84794" y="24713"/>
                  <a:pt x="92202" y="33180"/>
                </a:cubicBezTo>
                <a:cubicBezTo>
                  <a:pt x="99610" y="41647"/>
                  <a:pt x="206502" y="56993"/>
                  <a:pt x="231902" y="63343"/>
                </a:cubicBezTo>
                <a:cubicBezTo>
                  <a:pt x="257302" y="69693"/>
                  <a:pt x="219202" y="68634"/>
                  <a:pt x="244602" y="71280"/>
                </a:cubicBezTo>
                <a:cubicBezTo>
                  <a:pt x="270002" y="73926"/>
                  <a:pt x="372660" y="73662"/>
                  <a:pt x="384302" y="79218"/>
                </a:cubicBezTo>
                <a:cubicBezTo>
                  <a:pt x="395944" y="84774"/>
                  <a:pt x="299106" y="98533"/>
                  <a:pt x="314452" y="104618"/>
                </a:cubicBezTo>
                <a:cubicBezTo>
                  <a:pt x="329798" y="110703"/>
                  <a:pt x="460238" y="112820"/>
                  <a:pt x="476377" y="115730"/>
                </a:cubicBezTo>
                <a:cubicBezTo>
                  <a:pt x="492517" y="118640"/>
                  <a:pt x="396473" y="117053"/>
                  <a:pt x="411289" y="122080"/>
                </a:cubicBezTo>
                <a:cubicBezTo>
                  <a:pt x="426105" y="127107"/>
                  <a:pt x="551254" y="140866"/>
                  <a:pt x="565277" y="145893"/>
                </a:cubicBezTo>
                <a:cubicBezTo>
                  <a:pt x="579300" y="150920"/>
                  <a:pt x="480081" y="145364"/>
                  <a:pt x="495427" y="152243"/>
                </a:cubicBezTo>
                <a:cubicBezTo>
                  <a:pt x="510773" y="159122"/>
                  <a:pt x="636979" y="180024"/>
                  <a:pt x="657352" y="187168"/>
                </a:cubicBezTo>
                <a:cubicBezTo>
                  <a:pt x="677725" y="194312"/>
                  <a:pt x="606552" y="186109"/>
                  <a:pt x="617664" y="195105"/>
                </a:cubicBezTo>
                <a:cubicBezTo>
                  <a:pt x="628776" y="204101"/>
                  <a:pt x="704977" y="232147"/>
                  <a:pt x="724027" y="241143"/>
                </a:cubicBezTo>
                <a:cubicBezTo>
                  <a:pt x="743077" y="250139"/>
                  <a:pt x="716089" y="243259"/>
                  <a:pt x="731964" y="249080"/>
                </a:cubicBezTo>
                <a:cubicBezTo>
                  <a:pt x="747839" y="254901"/>
                  <a:pt x="829331" y="281624"/>
                  <a:pt x="819277" y="276068"/>
                </a:cubicBezTo>
                <a:cubicBezTo>
                  <a:pt x="809223" y="270512"/>
                  <a:pt x="729318" y="237968"/>
                  <a:pt x="671639" y="215743"/>
                </a:cubicBezTo>
                <a:cubicBezTo>
                  <a:pt x="613960" y="193518"/>
                  <a:pt x="548344" y="167589"/>
                  <a:pt x="473202" y="142718"/>
                </a:cubicBezTo>
                <a:cubicBezTo>
                  <a:pt x="398060" y="117847"/>
                  <a:pt x="294872" y="91124"/>
                  <a:pt x="220789" y="66518"/>
                </a:cubicBezTo>
                <a:cubicBezTo>
                  <a:pt x="146706" y="41912"/>
                  <a:pt x="5683" y="12014"/>
                  <a:pt x="127" y="30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6C5A34-EBEE-4540-82D5-BD5A8B3FD1F0}"/>
              </a:ext>
            </a:extLst>
          </p:cNvPr>
          <p:cNvSpPr/>
          <p:nvPr/>
        </p:nvSpPr>
        <p:spPr>
          <a:xfrm>
            <a:off x="5733069" y="2010002"/>
            <a:ext cx="621818" cy="172326"/>
          </a:xfrm>
          <a:custGeom>
            <a:avLst/>
            <a:gdLst>
              <a:gd name="connsiteX0" fmla="*/ 0 w 669550"/>
              <a:gd name="connsiteY0" fmla="*/ 5087 h 185554"/>
              <a:gd name="connsiteX1" fmla="*/ 222250 w 669550"/>
              <a:gd name="connsiteY1" fmla="*/ 30487 h 185554"/>
              <a:gd name="connsiteX2" fmla="*/ 207963 w 669550"/>
              <a:gd name="connsiteY2" fmla="*/ 32074 h 185554"/>
              <a:gd name="connsiteX3" fmla="*/ 382588 w 669550"/>
              <a:gd name="connsiteY3" fmla="*/ 70174 h 185554"/>
              <a:gd name="connsiteX4" fmla="*/ 301625 w 669550"/>
              <a:gd name="connsiteY4" fmla="*/ 70174 h 185554"/>
              <a:gd name="connsiteX5" fmla="*/ 473075 w 669550"/>
              <a:gd name="connsiteY5" fmla="*/ 105099 h 185554"/>
              <a:gd name="connsiteX6" fmla="*/ 433388 w 669550"/>
              <a:gd name="connsiteY6" fmla="*/ 100337 h 185554"/>
              <a:gd name="connsiteX7" fmla="*/ 638175 w 669550"/>
              <a:gd name="connsiteY7" fmla="*/ 132087 h 185554"/>
              <a:gd name="connsiteX8" fmla="*/ 565150 w 669550"/>
              <a:gd name="connsiteY8" fmla="*/ 147962 h 185554"/>
              <a:gd name="connsiteX9" fmla="*/ 661988 w 669550"/>
              <a:gd name="connsiteY9" fmla="*/ 181299 h 185554"/>
              <a:gd name="connsiteX10" fmla="*/ 323850 w 669550"/>
              <a:gd name="connsiteY10" fmla="*/ 41599 h 185554"/>
              <a:gd name="connsiteX11" fmla="*/ 223838 w 669550"/>
              <a:gd name="connsiteY11" fmla="*/ 13024 h 185554"/>
              <a:gd name="connsiteX12" fmla="*/ 160338 w 669550"/>
              <a:gd name="connsiteY12" fmla="*/ 324 h 185554"/>
              <a:gd name="connsiteX13" fmla="*/ 165100 w 669550"/>
              <a:gd name="connsiteY13" fmla="*/ 3499 h 185554"/>
              <a:gd name="connsiteX14" fmla="*/ 0 w 669550"/>
              <a:gd name="connsiteY14" fmla="*/ 5087 h 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550" h="185554">
                <a:moveTo>
                  <a:pt x="0" y="5087"/>
                </a:moveTo>
                <a:lnTo>
                  <a:pt x="222250" y="30487"/>
                </a:lnTo>
                <a:cubicBezTo>
                  <a:pt x="256910" y="34985"/>
                  <a:pt x="181240" y="25460"/>
                  <a:pt x="207963" y="32074"/>
                </a:cubicBezTo>
                <a:cubicBezTo>
                  <a:pt x="234686" y="38688"/>
                  <a:pt x="366978" y="63824"/>
                  <a:pt x="382588" y="70174"/>
                </a:cubicBezTo>
                <a:cubicBezTo>
                  <a:pt x="398198" y="76524"/>
                  <a:pt x="286544" y="64353"/>
                  <a:pt x="301625" y="70174"/>
                </a:cubicBezTo>
                <a:cubicBezTo>
                  <a:pt x="316706" y="75995"/>
                  <a:pt x="451114" y="100072"/>
                  <a:pt x="473075" y="105099"/>
                </a:cubicBezTo>
                <a:cubicBezTo>
                  <a:pt x="495036" y="110126"/>
                  <a:pt x="433388" y="100337"/>
                  <a:pt x="433388" y="100337"/>
                </a:cubicBezTo>
                <a:cubicBezTo>
                  <a:pt x="460905" y="104835"/>
                  <a:pt x="616215" y="124150"/>
                  <a:pt x="638175" y="132087"/>
                </a:cubicBezTo>
                <a:cubicBezTo>
                  <a:pt x="660135" y="140024"/>
                  <a:pt x="561181" y="139760"/>
                  <a:pt x="565150" y="147962"/>
                </a:cubicBezTo>
                <a:cubicBezTo>
                  <a:pt x="569119" y="156164"/>
                  <a:pt x="702205" y="199026"/>
                  <a:pt x="661988" y="181299"/>
                </a:cubicBezTo>
                <a:cubicBezTo>
                  <a:pt x="621771" y="163572"/>
                  <a:pt x="396875" y="69645"/>
                  <a:pt x="323850" y="41599"/>
                </a:cubicBezTo>
                <a:cubicBezTo>
                  <a:pt x="250825" y="13553"/>
                  <a:pt x="251090" y="19903"/>
                  <a:pt x="223838" y="13024"/>
                </a:cubicBezTo>
                <a:cubicBezTo>
                  <a:pt x="196586" y="6145"/>
                  <a:pt x="170128" y="1911"/>
                  <a:pt x="160338" y="324"/>
                </a:cubicBezTo>
                <a:cubicBezTo>
                  <a:pt x="150548" y="-1264"/>
                  <a:pt x="165100" y="3499"/>
                  <a:pt x="165100" y="3499"/>
                </a:cubicBezTo>
                <a:lnTo>
                  <a:pt x="0" y="5087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1BC1C5-562B-4E15-9F56-C98415FD84D3}"/>
              </a:ext>
            </a:extLst>
          </p:cNvPr>
          <p:cNvSpPr/>
          <p:nvPr/>
        </p:nvSpPr>
        <p:spPr>
          <a:xfrm>
            <a:off x="5945343" y="2176623"/>
            <a:ext cx="406336" cy="396741"/>
          </a:xfrm>
          <a:custGeom>
            <a:avLst/>
            <a:gdLst>
              <a:gd name="connsiteX0" fmla="*/ 32 w 437527"/>
              <a:gd name="connsiteY0" fmla="*/ 300 h 427196"/>
              <a:gd name="connsiteX1" fmla="*/ 254032 w 437527"/>
              <a:gd name="connsiteY1" fmla="*/ 230487 h 427196"/>
              <a:gd name="connsiteX2" fmla="*/ 241332 w 437527"/>
              <a:gd name="connsiteY2" fmla="*/ 209850 h 427196"/>
              <a:gd name="connsiteX3" fmla="*/ 431832 w 437527"/>
              <a:gd name="connsiteY3" fmla="*/ 420987 h 427196"/>
              <a:gd name="connsiteX4" fmla="*/ 377857 w 437527"/>
              <a:gd name="connsiteY4" fmla="*/ 359075 h 427196"/>
              <a:gd name="connsiteX5" fmla="*/ 277845 w 437527"/>
              <a:gd name="connsiteY5" fmla="*/ 235250 h 427196"/>
              <a:gd name="connsiteX6" fmla="*/ 236570 w 437527"/>
              <a:gd name="connsiteY6" fmla="*/ 182862 h 427196"/>
              <a:gd name="connsiteX7" fmla="*/ 32 w 437527"/>
              <a:gd name="connsiteY7" fmla="*/ 300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27" h="427196">
                <a:moveTo>
                  <a:pt x="32" y="300"/>
                </a:moveTo>
                <a:cubicBezTo>
                  <a:pt x="2942" y="8237"/>
                  <a:pt x="213815" y="195562"/>
                  <a:pt x="254032" y="230487"/>
                </a:cubicBezTo>
                <a:cubicBezTo>
                  <a:pt x="294249" y="265412"/>
                  <a:pt x="211699" y="178100"/>
                  <a:pt x="241332" y="209850"/>
                </a:cubicBezTo>
                <a:cubicBezTo>
                  <a:pt x="270965" y="241600"/>
                  <a:pt x="409078" y="396116"/>
                  <a:pt x="431832" y="420987"/>
                </a:cubicBezTo>
                <a:cubicBezTo>
                  <a:pt x="454586" y="445858"/>
                  <a:pt x="403522" y="390031"/>
                  <a:pt x="377857" y="359075"/>
                </a:cubicBezTo>
                <a:cubicBezTo>
                  <a:pt x="352193" y="328119"/>
                  <a:pt x="301393" y="264619"/>
                  <a:pt x="277845" y="235250"/>
                </a:cubicBezTo>
                <a:cubicBezTo>
                  <a:pt x="254297" y="205881"/>
                  <a:pt x="282078" y="222020"/>
                  <a:pt x="236570" y="182862"/>
                </a:cubicBezTo>
                <a:cubicBezTo>
                  <a:pt x="191062" y="143704"/>
                  <a:pt x="-2878" y="-7637"/>
                  <a:pt x="32" y="30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6298A-23E0-48DC-BD09-246A9E743B6A}"/>
              </a:ext>
            </a:extLst>
          </p:cNvPr>
          <p:cNvSpPr/>
          <p:nvPr/>
        </p:nvSpPr>
        <p:spPr>
          <a:xfrm>
            <a:off x="5781537" y="2034975"/>
            <a:ext cx="620161" cy="531000"/>
          </a:xfrm>
          <a:custGeom>
            <a:avLst/>
            <a:gdLst>
              <a:gd name="connsiteX0" fmla="*/ 200 w 667765"/>
              <a:gd name="connsiteY0" fmla="*/ 422 h 571760"/>
              <a:gd name="connsiteX1" fmla="*/ 301825 w 667765"/>
              <a:gd name="connsiteY1" fmla="*/ 187747 h 571760"/>
              <a:gd name="connsiteX2" fmla="*/ 290712 w 667765"/>
              <a:gd name="connsiteY2" fmla="*/ 190922 h 571760"/>
              <a:gd name="connsiteX3" fmla="*/ 473275 w 667765"/>
              <a:gd name="connsiteY3" fmla="*/ 351259 h 571760"/>
              <a:gd name="connsiteX4" fmla="*/ 470100 w 667765"/>
              <a:gd name="connsiteY4" fmla="*/ 336972 h 571760"/>
              <a:gd name="connsiteX5" fmla="*/ 665362 w 667765"/>
              <a:gd name="connsiteY5" fmla="*/ 567159 h 571760"/>
              <a:gd name="connsiteX6" fmla="*/ 578050 w 667765"/>
              <a:gd name="connsiteY6" fmla="*/ 489372 h 571760"/>
              <a:gd name="connsiteX7" fmla="*/ 563762 w 667765"/>
              <a:gd name="connsiteY7" fmla="*/ 471909 h 571760"/>
              <a:gd name="connsiteX8" fmla="*/ 549475 w 667765"/>
              <a:gd name="connsiteY8" fmla="*/ 438572 h 571760"/>
              <a:gd name="connsiteX9" fmla="*/ 392312 w 667765"/>
              <a:gd name="connsiteY9" fmla="*/ 249659 h 571760"/>
              <a:gd name="connsiteX10" fmla="*/ 257375 w 667765"/>
              <a:gd name="connsiteY10" fmla="*/ 140122 h 571760"/>
              <a:gd name="connsiteX11" fmla="*/ 200 w 667765"/>
              <a:gd name="connsiteY11" fmla="*/ 422 h 57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7765" h="571760">
                <a:moveTo>
                  <a:pt x="200" y="422"/>
                </a:moveTo>
                <a:cubicBezTo>
                  <a:pt x="7608" y="8360"/>
                  <a:pt x="253406" y="155997"/>
                  <a:pt x="301825" y="187747"/>
                </a:cubicBezTo>
                <a:cubicBezTo>
                  <a:pt x="350244" y="219497"/>
                  <a:pt x="262137" y="163670"/>
                  <a:pt x="290712" y="190922"/>
                </a:cubicBezTo>
                <a:cubicBezTo>
                  <a:pt x="319287" y="218174"/>
                  <a:pt x="443377" y="326917"/>
                  <a:pt x="473275" y="351259"/>
                </a:cubicBezTo>
                <a:cubicBezTo>
                  <a:pt x="503173" y="375601"/>
                  <a:pt x="438086" y="300989"/>
                  <a:pt x="470100" y="336972"/>
                </a:cubicBezTo>
                <a:cubicBezTo>
                  <a:pt x="502115" y="372955"/>
                  <a:pt x="647370" y="541759"/>
                  <a:pt x="665362" y="567159"/>
                </a:cubicBezTo>
                <a:cubicBezTo>
                  <a:pt x="683354" y="592559"/>
                  <a:pt x="594983" y="505247"/>
                  <a:pt x="578050" y="489372"/>
                </a:cubicBezTo>
                <a:cubicBezTo>
                  <a:pt x="561117" y="473497"/>
                  <a:pt x="568525" y="480376"/>
                  <a:pt x="563762" y="471909"/>
                </a:cubicBezTo>
                <a:cubicBezTo>
                  <a:pt x="558999" y="463442"/>
                  <a:pt x="578050" y="475614"/>
                  <a:pt x="549475" y="438572"/>
                </a:cubicBezTo>
                <a:cubicBezTo>
                  <a:pt x="520900" y="401530"/>
                  <a:pt x="440995" y="299401"/>
                  <a:pt x="392312" y="249659"/>
                </a:cubicBezTo>
                <a:cubicBezTo>
                  <a:pt x="343629" y="199917"/>
                  <a:pt x="322198" y="181661"/>
                  <a:pt x="257375" y="140122"/>
                </a:cubicBezTo>
                <a:cubicBezTo>
                  <a:pt x="192552" y="98583"/>
                  <a:pt x="-7208" y="-7516"/>
                  <a:pt x="200" y="4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80CA035-5AA6-47A9-B6F7-0A48E3DB907E}"/>
              </a:ext>
            </a:extLst>
          </p:cNvPr>
          <p:cNvSpPr/>
          <p:nvPr/>
        </p:nvSpPr>
        <p:spPr>
          <a:xfrm>
            <a:off x="4913385" y="1855987"/>
            <a:ext cx="1094152" cy="163520"/>
          </a:xfrm>
          <a:custGeom>
            <a:avLst/>
            <a:gdLst>
              <a:gd name="connsiteX0" fmla="*/ 2071 w 1178141"/>
              <a:gd name="connsiteY0" fmla="*/ 3 h 176072"/>
              <a:gd name="connsiteX1" fmla="*/ 406354 w 1178141"/>
              <a:gd name="connsiteY1" fmla="*/ 29636 h 176072"/>
              <a:gd name="connsiteX2" fmla="*/ 328037 w 1178141"/>
              <a:gd name="connsiteY2" fmla="*/ 2119 h 176072"/>
              <a:gd name="connsiteX3" fmla="*/ 584154 w 1178141"/>
              <a:gd name="connsiteY3" fmla="*/ 44453 h 176072"/>
              <a:gd name="connsiteX4" fmla="*/ 562987 w 1178141"/>
              <a:gd name="connsiteY4" fmla="*/ 50803 h 176072"/>
              <a:gd name="connsiteX5" fmla="*/ 829687 w 1178141"/>
              <a:gd name="connsiteY5" fmla="*/ 103719 h 176072"/>
              <a:gd name="connsiteX6" fmla="*/ 770421 w 1178141"/>
              <a:gd name="connsiteY6" fmla="*/ 82553 h 176072"/>
              <a:gd name="connsiteX7" fmla="*/ 899537 w 1178141"/>
              <a:gd name="connsiteY7" fmla="*/ 124886 h 176072"/>
              <a:gd name="connsiteX8" fmla="*/ 880487 w 1178141"/>
              <a:gd name="connsiteY8" fmla="*/ 124886 h 176072"/>
              <a:gd name="connsiteX9" fmla="*/ 1011721 w 1178141"/>
              <a:gd name="connsiteY9" fmla="*/ 139703 h 176072"/>
              <a:gd name="connsiteX10" fmla="*/ 1176821 w 1178141"/>
              <a:gd name="connsiteY10" fmla="*/ 175686 h 176072"/>
              <a:gd name="connsiteX11" fmla="*/ 916471 w 1178141"/>
              <a:gd name="connsiteY11" fmla="*/ 114303 h 176072"/>
              <a:gd name="connsiteX12" fmla="*/ 607437 w 1178141"/>
              <a:gd name="connsiteY12" fmla="*/ 31753 h 176072"/>
              <a:gd name="connsiteX13" fmla="*/ 2071 w 1178141"/>
              <a:gd name="connsiteY13" fmla="*/ 3 h 1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8141" h="176072">
                <a:moveTo>
                  <a:pt x="2071" y="3"/>
                </a:moveTo>
                <a:cubicBezTo>
                  <a:pt x="-31443" y="-350"/>
                  <a:pt x="352026" y="29283"/>
                  <a:pt x="406354" y="29636"/>
                </a:cubicBezTo>
                <a:cubicBezTo>
                  <a:pt x="460682" y="29989"/>
                  <a:pt x="298404" y="-350"/>
                  <a:pt x="328037" y="2119"/>
                </a:cubicBezTo>
                <a:cubicBezTo>
                  <a:pt x="357670" y="4588"/>
                  <a:pt x="544996" y="36339"/>
                  <a:pt x="584154" y="44453"/>
                </a:cubicBezTo>
                <a:cubicBezTo>
                  <a:pt x="623312" y="52567"/>
                  <a:pt x="522065" y="40925"/>
                  <a:pt x="562987" y="50803"/>
                </a:cubicBezTo>
                <a:cubicBezTo>
                  <a:pt x="603909" y="60681"/>
                  <a:pt x="795115" y="98427"/>
                  <a:pt x="829687" y="103719"/>
                </a:cubicBezTo>
                <a:cubicBezTo>
                  <a:pt x="864259" y="109011"/>
                  <a:pt x="758779" y="79025"/>
                  <a:pt x="770421" y="82553"/>
                </a:cubicBezTo>
                <a:cubicBezTo>
                  <a:pt x="782063" y="86081"/>
                  <a:pt x="881193" y="117831"/>
                  <a:pt x="899537" y="124886"/>
                </a:cubicBezTo>
                <a:cubicBezTo>
                  <a:pt x="917881" y="131942"/>
                  <a:pt x="861790" y="122417"/>
                  <a:pt x="880487" y="124886"/>
                </a:cubicBezTo>
                <a:cubicBezTo>
                  <a:pt x="899184" y="127356"/>
                  <a:pt x="962332" y="131236"/>
                  <a:pt x="1011721" y="139703"/>
                </a:cubicBezTo>
                <a:cubicBezTo>
                  <a:pt x="1061110" y="148170"/>
                  <a:pt x="1192696" y="179919"/>
                  <a:pt x="1176821" y="175686"/>
                </a:cubicBezTo>
                <a:cubicBezTo>
                  <a:pt x="1160946" y="171453"/>
                  <a:pt x="1011368" y="138292"/>
                  <a:pt x="916471" y="114303"/>
                </a:cubicBezTo>
                <a:cubicBezTo>
                  <a:pt x="821574" y="90314"/>
                  <a:pt x="752781" y="50450"/>
                  <a:pt x="607437" y="31753"/>
                </a:cubicBezTo>
                <a:cubicBezTo>
                  <a:pt x="462093" y="13056"/>
                  <a:pt x="35585" y="356"/>
                  <a:pt x="2071" y="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CCF08FA-D02B-447E-A5E6-198A9E1FB1E4}"/>
              </a:ext>
            </a:extLst>
          </p:cNvPr>
          <p:cNvSpPr/>
          <p:nvPr/>
        </p:nvSpPr>
        <p:spPr>
          <a:xfrm>
            <a:off x="5171191" y="1902999"/>
            <a:ext cx="787138" cy="114386"/>
          </a:xfrm>
          <a:custGeom>
            <a:avLst/>
            <a:gdLst>
              <a:gd name="connsiteX0" fmla="*/ 3876 w 847560"/>
              <a:gd name="connsiteY0" fmla="*/ 182 h 123167"/>
              <a:gd name="connsiteX1" fmla="*/ 340426 w 847560"/>
              <a:gd name="connsiteY1" fmla="*/ 19232 h 123167"/>
              <a:gd name="connsiteX2" fmla="*/ 287509 w 847560"/>
              <a:gd name="connsiteY2" fmla="*/ 25582 h 123167"/>
              <a:gd name="connsiteX3" fmla="*/ 509759 w 847560"/>
              <a:gd name="connsiteY3" fmla="*/ 67915 h 123167"/>
              <a:gd name="connsiteX4" fmla="*/ 410276 w 847560"/>
              <a:gd name="connsiteY4" fmla="*/ 65798 h 123167"/>
              <a:gd name="connsiteX5" fmla="*/ 611359 w 847560"/>
              <a:gd name="connsiteY5" fmla="*/ 74265 h 123167"/>
              <a:gd name="connsiteX6" fmla="*/ 509759 w 847560"/>
              <a:gd name="connsiteY6" fmla="*/ 80615 h 123167"/>
              <a:gd name="connsiteX7" fmla="*/ 738359 w 847560"/>
              <a:gd name="connsiteY7" fmla="*/ 93315 h 123167"/>
              <a:gd name="connsiteX8" fmla="*/ 846309 w 847560"/>
              <a:gd name="connsiteY8" fmla="*/ 122948 h 123167"/>
              <a:gd name="connsiteX9" fmla="*/ 672742 w 847560"/>
              <a:gd name="connsiteY9" fmla="*/ 106015 h 123167"/>
              <a:gd name="connsiteX10" fmla="*/ 530926 w 847560"/>
              <a:gd name="connsiteY10" fmla="*/ 91198 h 123167"/>
              <a:gd name="connsiteX11" fmla="*/ 420859 w 847560"/>
              <a:gd name="connsiteY11" fmla="*/ 40398 h 123167"/>
              <a:gd name="connsiteX12" fmla="*/ 238826 w 847560"/>
              <a:gd name="connsiteY12" fmla="*/ 10765 h 123167"/>
              <a:gd name="connsiteX13" fmla="*/ 160509 w 847560"/>
              <a:gd name="connsiteY13" fmla="*/ 31932 h 123167"/>
              <a:gd name="connsiteX14" fmla="*/ 3876 w 847560"/>
              <a:gd name="connsiteY14" fmla="*/ 182 h 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7560" h="123167">
                <a:moveTo>
                  <a:pt x="3876" y="182"/>
                </a:moveTo>
                <a:cubicBezTo>
                  <a:pt x="33862" y="-1935"/>
                  <a:pt x="293154" y="14999"/>
                  <a:pt x="340426" y="19232"/>
                </a:cubicBezTo>
                <a:cubicBezTo>
                  <a:pt x="387698" y="23465"/>
                  <a:pt x="259287" y="17468"/>
                  <a:pt x="287509" y="25582"/>
                </a:cubicBezTo>
                <a:cubicBezTo>
                  <a:pt x="315731" y="33696"/>
                  <a:pt x="489298" y="61212"/>
                  <a:pt x="509759" y="67915"/>
                </a:cubicBezTo>
                <a:cubicBezTo>
                  <a:pt x="530220" y="74618"/>
                  <a:pt x="410276" y="65798"/>
                  <a:pt x="410276" y="65798"/>
                </a:cubicBezTo>
                <a:cubicBezTo>
                  <a:pt x="427209" y="66856"/>
                  <a:pt x="594779" y="71796"/>
                  <a:pt x="611359" y="74265"/>
                </a:cubicBezTo>
                <a:cubicBezTo>
                  <a:pt x="627939" y="76734"/>
                  <a:pt x="488592" y="77440"/>
                  <a:pt x="509759" y="80615"/>
                </a:cubicBezTo>
                <a:cubicBezTo>
                  <a:pt x="530926" y="83790"/>
                  <a:pt x="682267" y="86260"/>
                  <a:pt x="738359" y="93315"/>
                </a:cubicBezTo>
                <a:cubicBezTo>
                  <a:pt x="794451" y="100370"/>
                  <a:pt x="857245" y="120831"/>
                  <a:pt x="846309" y="122948"/>
                </a:cubicBezTo>
                <a:cubicBezTo>
                  <a:pt x="835373" y="125065"/>
                  <a:pt x="725306" y="111307"/>
                  <a:pt x="672742" y="106015"/>
                </a:cubicBezTo>
                <a:cubicBezTo>
                  <a:pt x="620178" y="100723"/>
                  <a:pt x="572906" y="102134"/>
                  <a:pt x="530926" y="91198"/>
                </a:cubicBezTo>
                <a:cubicBezTo>
                  <a:pt x="488946" y="80262"/>
                  <a:pt x="469542" y="53803"/>
                  <a:pt x="420859" y="40398"/>
                </a:cubicBezTo>
                <a:cubicBezTo>
                  <a:pt x="372176" y="26993"/>
                  <a:pt x="282218" y="12176"/>
                  <a:pt x="238826" y="10765"/>
                </a:cubicBezTo>
                <a:cubicBezTo>
                  <a:pt x="195434" y="9354"/>
                  <a:pt x="194376" y="34049"/>
                  <a:pt x="160509" y="31932"/>
                </a:cubicBezTo>
                <a:cubicBezTo>
                  <a:pt x="126642" y="29815"/>
                  <a:pt x="-26110" y="2299"/>
                  <a:pt x="3876" y="18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112D9A1-FC31-4A1E-92C3-B72ED7AB32DA}"/>
              </a:ext>
            </a:extLst>
          </p:cNvPr>
          <p:cNvSpPr/>
          <p:nvPr/>
        </p:nvSpPr>
        <p:spPr>
          <a:xfrm>
            <a:off x="5315993" y="1923013"/>
            <a:ext cx="637794" cy="264253"/>
          </a:xfrm>
          <a:custGeom>
            <a:avLst/>
            <a:gdLst>
              <a:gd name="connsiteX0" fmla="*/ 4592 w 686752"/>
              <a:gd name="connsiteY0" fmla="*/ 4032 h 284537"/>
              <a:gd name="connsiteX1" fmla="*/ 415225 w 686752"/>
              <a:gd name="connsiteY1" fmla="*/ 131032 h 284537"/>
              <a:gd name="connsiteX2" fmla="*/ 214142 w 686752"/>
              <a:gd name="connsiteY2" fmla="*/ 35782 h 284537"/>
              <a:gd name="connsiteX3" fmla="*/ 434275 w 686752"/>
              <a:gd name="connsiteY3" fmla="*/ 122565 h 284537"/>
              <a:gd name="connsiteX4" fmla="*/ 684042 w 686752"/>
              <a:gd name="connsiteY4" fmla="*/ 283432 h 284537"/>
              <a:gd name="connsiteX5" fmla="*/ 561275 w 686752"/>
              <a:gd name="connsiteY5" fmla="*/ 190298 h 284537"/>
              <a:gd name="connsiteX6" fmla="*/ 472375 w 686752"/>
              <a:gd name="connsiteY6" fmla="*/ 126798 h 284537"/>
              <a:gd name="connsiteX7" fmla="*/ 296692 w 686752"/>
              <a:gd name="connsiteY7" fmla="*/ 69648 h 284537"/>
              <a:gd name="connsiteX8" fmla="*/ 199325 w 686752"/>
              <a:gd name="connsiteY8" fmla="*/ 35782 h 284537"/>
              <a:gd name="connsiteX9" fmla="*/ 4592 w 686752"/>
              <a:gd name="connsiteY9" fmla="*/ 4032 h 28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752" h="284537">
                <a:moveTo>
                  <a:pt x="4592" y="4032"/>
                </a:moveTo>
                <a:cubicBezTo>
                  <a:pt x="40575" y="19907"/>
                  <a:pt x="380300" y="125740"/>
                  <a:pt x="415225" y="131032"/>
                </a:cubicBezTo>
                <a:cubicBezTo>
                  <a:pt x="450150" y="136324"/>
                  <a:pt x="210967" y="37193"/>
                  <a:pt x="214142" y="35782"/>
                </a:cubicBezTo>
                <a:cubicBezTo>
                  <a:pt x="217317" y="34371"/>
                  <a:pt x="355958" y="81290"/>
                  <a:pt x="434275" y="122565"/>
                </a:cubicBezTo>
                <a:cubicBezTo>
                  <a:pt x="512592" y="163840"/>
                  <a:pt x="662875" y="272143"/>
                  <a:pt x="684042" y="283432"/>
                </a:cubicBezTo>
                <a:cubicBezTo>
                  <a:pt x="705209" y="294721"/>
                  <a:pt x="596553" y="216404"/>
                  <a:pt x="561275" y="190298"/>
                </a:cubicBezTo>
                <a:cubicBezTo>
                  <a:pt x="525997" y="164192"/>
                  <a:pt x="516472" y="146906"/>
                  <a:pt x="472375" y="126798"/>
                </a:cubicBezTo>
                <a:cubicBezTo>
                  <a:pt x="428278" y="106690"/>
                  <a:pt x="296692" y="69648"/>
                  <a:pt x="296692" y="69648"/>
                </a:cubicBezTo>
                <a:cubicBezTo>
                  <a:pt x="251184" y="54479"/>
                  <a:pt x="244128" y="48129"/>
                  <a:pt x="199325" y="35782"/>
                </a:cubicBezTo>
                <a:cubicBezTo>
                  <a:pt x="154522" y="23435"/>
                  <a:pt x="-31391" y="-11843"/>
                  <a:pt x="4592" y="403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B873286-FAE9-4928-BFA2-532BFE404015}"/>
              </a:ext>
            </a:extLst>
          </p:cNvPr>
          <p:cNvSpPr/>
          <p:nvPr/>
        </p:nvSpPr>
        <p:spPr>
          <a:xfrm>
            <a:off x="5152018" y="1984308"/>
            <a:ext cx="796521" cy="273989"/>
          </a:xfrm>
          <a:custGeom>
            <a:avLst/>
            <a:gdLst>
              <a:gd name="connsiteX0" fmla="*/ 1237 w 857663"/>
              <a:gd name="connsiteY0" fmla="*/ 18465 h 295021"/>
              <a:gd name="connsiteX1" fmla="*/ 335671 w 857663"/>
              <a:gd name="connsiteY1" fmla="*/ 31165 h 295021"/>
              <a:gd name="connsiteX2" fmla="*/ 238304 w 857663"/>
              <a:gd name="connsiteY2" fmla="*/ 3648 h 295021"/>
              <a:gd name="connsiteX3" fmla="*/ 570621 w 857663"/>
              <a:gd name="connsiteY3" fmla="*/ 126415 h 295021"/>
              <a:gd name="connsiteX4" fmla="*/ 521937 w 857663"/>
              <a:gd name="connsiteY4" fmla="*/ 105248 h 295021"/>
              <a:gd name="connsiteX5" fmla="*/ 850021 w 857663"/>
              <a:gd name="connsiteY5" fmla="*/ 291515 h 295021"/>
              <a:gd name="connsiteX6" fmla="*/ 739954 w 857663"/>
              <a:gd name="connsiteY6" fmla="*/ 219548 h 295021"/>
              <a:gd name="connsiteX7" fmla="*/ 587554 w 857663"/>
              <a:gd name="connsiteY7" fmla="*/ 126415 h 295021"/>
              <a:gd name="connsiteX8" fmla="*/ 632004 w 857663"/>
              <a:gd name="connsiteY8" fmla="*/ 172982 h 295021"/>
              <a:gd name="connsiteX9" fmla="*/ 405521 w 857663"/>
              <a:gd name="connsiteY9" fmla="*/ 50215 h 295021"/>
              <a:gd name="connsiteX10" fmla="*/ 356837 w 857663"/>
              <a:gd name="connsiteY10" fmla="*/ 37515 h 295021"/>
              <a:gd name="connsiteX11" fmla="*/ 227721 w 857663"/>
              <a:gd name="connsiteY11" fmla="*/ 16348 h 295021"/>
              <a:gd name="connsiteX12" fmla="*/ 1237 w 857663"/>
              <a:gd name="connsiteY12" fmla="*/ 18465 h 29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7663" h="295021">
                <a:moveTo>
                  <a:pt x="1237" y="18465"/>
                </a:moveTo>
                <a:cubicBezTo>
                  <a:pt x="19229" y="20934"/>
                  <a:pt x="296160" y="33634"/>
                  <a:pt x="335671" y="31165"/>
                </a:cubicBezTo>
                <a:cubicBezTo>
                  <a:pt x="375182" y="28696"/>
                  <a:pt x="199146" y="-12227"/>
                  <a:pt x="238304" y="3648"/>
                </a:cubicBezTo>
                <a:cubicBezTo>
                  <a:pt x="277462" y="19523"/>
                  <a:pt x="570621" y="126415"/>
                  <a:pt x="570621" y="126415"/>
                </a:cubicBezTo>
                <a:cubicBezTo>
                  <a:pt x="617893" y="143348"/>
                  <a:pt x="475370" y="77731"/>
                  <a:pt x="521937" y="105248"/>
                </a:cubicBezTo>
                <a:cubicBezTo>
                  <a:pt x="568504" y="132765"/>
                  <a:pt x="813685" y="272465"/>
                  <a:pt x="850021" y="291515"/>
                </a:cubicBezTo>
                <a:cubicBezTo>
                  <a:pt x="886357" y="310565"/>
                  <a:pt x="783699" y="247065"/>
                  <a:pt x="739954" y="219548"/>
                </a:cubicBezTo>
                <a:cubicBezTo>
                  <a:pt x="696210" y="192031"/>
                  <a:pt x="605546" y="134176"/>
                  <a:pt x="587554" y="126415"/>
                </a:cubicBezTo>
                <a:cubicBezTo>
                  <a:pt x="569562" y="118654"/>
                  <a:pt x="662343" y="185682"/>
                  <a:pt x="632004" y="172982"/>
                </a:cubicBezTo>
                <a:cubicBezTo>
                  <a:pt x="601665" y="160282"/>
                  <a:pt x="451382" y="72793"/>
                  <a:pt x="405521" y="50215"/>
                </a:cubicBezTo>
                <a:cubicBezTo>
                  <a:pt x="359660" y="27637"/>
                  <a:pt x="386470" y="43159"/>
                  <a:pt x="356837" y="37515"/>
                </a:cubicBezTo>
                <a:cubicBezTo>
                  <a:pt x="327204" y="31871"/>
                  <a:pt x="289104" y="19876"/>
                  <a:pt x="227721" y="16348"/>
                </a:cubicBezTo>
                <a:cubicBezTo>
                  <a:pt x="166338" y="12820"/>
                  <a:pt x="-16755" y="15996"/>
                  <a:pt x="1237" y="1846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514A806-50D7-47AF-950D-F70638EA72BB}"/>
              </a:ext>
            </a:extLst>
          </p:cNvPr>
          <p:cNvSpPr/>
          <p:nvPr/>
        </p:nvSpPr>
        <p:spPr>
          <a:xfrm>
            <a:off x="5123680" y="2023080"/>
            <a:ext cx="804201" cy="206727"/>
          </a:xfrm>
          <a:custGeom>
            <a:avLst/>
            <a:gdLst>
              <a:gd name="connsiteX0" fmla="*/ 0 w 865933"/>
              <a:gd name="connsiteY0" fmla="*/ 0 h 222596"/>
              <a:gd name="connsiteX1" fmla="*/ 306917 w 865933"/>
              <a:gd name="connsiteY1" fmla="*/ 46567 h 222596"/>
              <a:gd name="connsiteX2" fmla="*/ 262467 w 865933"/>
              <a:gd name="connsiteY2" fmla="*/ 35984 h 222596"/>
              <a:gd name="connsiteX3" fmla="*/ 402167 w 865933"/>
              <a:gd name="connsiteY3" fmla="*/ 16934 h 222596"/>
              <a:gd name="connsiteX4" fmla="*/ 376767 w 865933"/>
              <a:gd name="connsiteY4" fmla="*/ 52917 h 222596"/>
              <a:gd name="connsiteX5" fmla="*/ 429684 w 865933"/>
              <a:gd name="connsiteY5" fmla="*/ 65617 h 222596"/>
              <a:gd name="connsiteX6" fmla="*/ 474134 w 865933"/>
              <a:gd name="connsiteY6" fmla="*/ 88900 h 222596"/>
              <a:gd name="connsiteX7" fmla="*/ 543984 w 865933"/>
              <a:gd name="connsiteY7" fmla="*/ 88900 h 222596"/>
              <a:gd name="connsiteX8" fmla="*/ 613834 w 865933"/>
              <a:gd name="connsiteY8" fmla="*/ 112184 h 222596"/>
              <a:gd name="connsiteX9" fmla="*/ 630767 w 865933"/>
              <a:gd name="connsiteY9" fmla="*/ 120650 h 222596"/>
              <a:gd name="connsiteX10" fmla="*/ 666750 w 865933"/>
              <a:gd name="connsiteY10" fmla="*/ 152400 h 222596"/>
              <a:gd name="connsiteX11" fmla="*/ 711200 w 865933"/>
              <a:gd name="connsiteY11" fmla="*/ 179917 h 222596"/>
              <a:gd name="connsiteX12" fmla="*/ 698500 w 865933"/>
              <a:gd name="connsiteY12" fmla="*/ 188384 h 222596"/>
              <a:gd name="connsiteX13" fmla="*/ 865717 w 865933"/>
              <a:gd name="connsiteY13" fmla="*/ 218017 h 222596"/>
              <a:gd name="connsiteX14" fmla="*/ 732367 w 865933"/>
              <a:gd name="connsiteY14" fmla="*/ 220134 h 222596"/>
              <a:gd name="connsiteX15" fmla="*/ 668867 w 865933"/>
              <a:gd name="connsiteY15" fmla="*/ 194734 h 222596"/>
              <a:gd name="connsiteX16" fmla="*/ 603250 w 865933"/>
              <a:gd name="connsiteY16" fmla="*/ 158750 h 222596"/>
              <a:gd name="connsiteX17" fmla="*/ 599017 w 865933"/>
              <a:gd name="connsiteY17" fmla="*/ 139700 h 222596"/>
              <a:gd name="connsiteX18" fmla="*/ 516467 w 865933"/>
              <a:gd name="connsiteY18" fmla="*/ 105834 h 222596"/>
              <a:gd name="connsiteX19" fmla="*/ 383117 w 865933"/>
              <a:gd name="connsiteY19" fmla="*/ 61384 h 222596"/>
              <a:gd name="connsiteX20" fmla="*/ 309034 w 865933"/>
              <a:gd name="connsiteY20" fmla="*/ 25400 h 222596"/>
              <a:gd name="connsiteX21" fmla="*/ 205317 w 865933"/>
              <a:gd name="connsiteY21" fmla="*/ 16934 h 222596"/>
              <a:gd name="connsiteX22" fmla="*/ 0 w 865933"/>
              <a:gd name="connsiteY22" fmla="*/ 0 h 22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65933" h="222596">
                <a:moveTo>
                  <a:pt x="0" y="0"/>
                </a:moveTo>
                <a:lnTo>
                  <a:pt x="306917" y="46567"/>
                </a:lnTo>
                <a:cubicBezTo>
                  <a:pt x="350661" y="52564"/>
                  <a:pt x="246592" y="40923"/>
                  <a:pt x="262467" y="35984"/>
                </a:cubicBezTo>
                <a:cubicBezTo>
                  <a:pt x="278342" y="31045"/>
                  <a:pt x="383117" y="14112"/>
                  <a:pt x="402167" y="16934"/>
                </a:cubicBezTo>
                <a:cubicBezTo>
                  <a:pt x="421217" y="19756"/>
                  <a:pt x="372181" y="44803"/>
                  <a:pt x="376767" y="52917"/>
                </a:cubicBezTo>
                <a:cubicBezTo>
                  <a:pt x="381353" y="61031"/>
                  <a:pt x="413456" y="59620"/>
                  <a:pt x="429684" y="65617"/>
                </a:cubicBezTo>
                <a:cubicBezTo>
                  <a:pt x="445912" y="71614"/>
                  <a:pt x="455084" y="85020"/>
                  <a:pt x="474134" y="88900"/>
                </a:cubicBezTo>
                <a:cubicBezTo>
                  <a:pt x="493184" y="92780"/>
                  <a:pt x="520701" y="85019"/>
                  <a:pt x="543984" y="88900"/>
                </a:cubicBezTo>
                <a:cubicBezTo>
                  <a:pt x="567267" y="92781"/>
                  <a:pt x="599370" y="106892"/>
                  <a:pt x="613834" y="112184"/>
                </a:cubicBezTo>
                <a:cubicBezTo>
                  <a:pt x="628298" y="117476"/>
                  <a:pt x="621948" y="113947"/>
                  <a:pt x="630767" y="120650"/>
                </a:cubicBezTo>
                <a:cubicBezTo>
                  <a:pt x="639586" y="127353"/>
                  <a:pt x="653345" y="142522"/>
                  <a:pt x="666750" y="152400"/>
                </a:cubicBezTo>
                <a:cubicBezTo>
                  <a:pt x="680155" y="162278"/>
                  <a:pt x="705908" y="173920"/>
                  <a:pt x="711200" y="179917"/>
                </a:cubicBezTo>
                <a:cubicBezTo>
                  <a:pt x="716492" y="185914"/>
                  <a:pt x="672747" y="182034"/>
                  <a:pt x="698500" y="188384"/>
                </a:cubicBezTo>
                <a:cubicBezTo>
                  <a:pt x="724253" y="194734"/>
                  <a:pt x="860073" y="212725"/>
                  <a:pt x="865717" y="218017"/>
                </a:cubicBezTo>
                <a:cubicBezTo>
                  <a:pt x="871361" y="223309"/>
                  <a:pt x="765175" y="224014"/>
                  <a:pt x="732367" y="220134"/>
                </a:cubicBezTo>
                <a:cubicBezTo>
                  <a:pt x="699559" y="216254"/>
                  <a:pt x="690387" y="204965"/>
                  <a:pt x="668867" y="194734"/>
                </a:cubicBezTo>
                <a:cubicBezTo>
                  <a:pt x="647348" y="184503"/>
                  <a:pt x="614892" y="167922"/>
                  <a:pt x="603250" y="158750"/>
                </a:cubicBezTo>
                <a:cubicBezTo>
                  <a:pt x="591608" y="149578"/>
                  <a:pt x="613481" y="148519"/>
                  <a:pt x="599017" y="139700"/>
                </a:cubicBezTo>
                <a:cubicBezTo>
                  <a:pt x="584553" y="130881"/>
                  <a:pt x="552450" y="118887"/>
                  <a:pt x="516467" y="105834"/>
                </a:cubicBezTo>
                <a:cubicBezTo>
                  <a:pt x="480484" y="92781"/>
                  <a:pt x="417689" y="74790"/>
                  <a:pt x="383117" y="61384"/>
                </a:cubicBezTo>
                <a:cubicBezTo>
                  <a:pt x="348545" y="47978"/>
                  <a:pt x="338667" y="32808"/>
                  <a:pt x="309034" y="25400"/>
                </a:cubicBezTo>
                <a:cubicBezTo>
                  <a:pt x="279401" y="17992"/>
                  <a:pt x="205317" y="16934"/>
                  <a:pt x="205317" y="16934"/>
                </a:cubicBezTo>
                <a:lnTo>
                  <a:pt x="0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896FAE4-FE5A-4FEE-803C-E7A69DF4FBE4}"/>
              </a:ext>
            </a:extLst>
          </p:cNvPr>
          <p:cNvSpPr/>
          <p:nvPr/>
        </p:nvSpPr>
        <p:spPr>
          <a:xfrm>
            <a:off x="4229752" y="1881367"/>
            <a:ext cx="923568" cy="184265"/>
          </a:xfrm>
          <a:custGeom>
            <a:avLst/>
            <a:gdLst>
              <a:gd name="connsiteX0" fmla="*/ 5814 w 994463"/>
              <a:gd name="connsiteY0" fmla="*/ 197041 h 198410"/>
              <a:gd name="connsiteX1" fmla="*/ 496881 w 994463"/>
              <a:gd name="connsiteY1" fmla="*/ 46758 h 198410"/>
              <a:gd name="connsiteX2" fmla="*/ 280981 w 994463"/>
              <a:gd name="connsiteY2" fmla="*/ 89091 h 198410"/>
              <a:gd name="connsiteX3" fmla="*/ 564614 w 994463"/>
              <a:gd name="connsiteY3" fmla="*/ 38291 h 198410"/>
              <a:gd name="connsiteX4" fmla="*/ 583664 w 994463"/>
              <a:gd name="connsiteY4" fmla="*/ 29825 h 198410"/>
              <a:gd name="connsiteX5" fmla="*/ 704314 w 994463"/>
              <a:gd name="connsiteY5" fmla="*/ 27708 h 198410"/>
              <a:gd name="connsiteX6" fmla="*/ 841897 w 994463"/>
              <a:gd name="connsiteY6" fmla="*/ 21358 h 198410"/>
              <a:gd name="connsiteX7" fmla="*/ 987947 w 994463"/>
              <a:gd name="connsiteY7" fmla="*/ 2308 h 198410"/>
              <a:gd name="connsiteX8" fmla="*/ 615414 w 994463"/>
              <a:gd name="connsiteY8" fmla="*/ 10775 h 198410"/>
              <a:gd name="connsiteX9" fmla="*/ 443964 w 994463"/>
              <a:gd name="connsiteY9" fmla="*/ 2308 h 198410"/>
              <a:gd name="connsiteX10" fmla="*/ 661981 w 994463"/>
              <a:gd name="connsiteY10" fmla="*/ 4425 h 198410"/>
              <a:gd name="connsiteX11" fmla="*/ 418564 w 994463"/>
              <a:gd name="connsiteY11" fmla="*/ 48875 h 198410"/>
              <a:gd name="connsiteX12" fmla="*/ 238647 w 994463"/>
              <a:gd name="connsiteY12" fmla="*/ 118725 h 198410"/>
              <a:gd name="connsiteX13" fmla="*/ 5814 w 994463"/>
              <a:gd name="connsiteY13" fmla="*/ 197041 h 19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463" h="198410">
                <a:moveTo>
                  <a:pt x="5814" y="197041"/>
                </a:moveTo>
                <a:cubicBezTo>
                  <a:pt x="48853" y="185047"/>
                  <a:pt x="451020" y="64750"/>
                  <a:pt x="496881" y="46758"/>
                </a:cubicBezTo>
                <a:cubicBezTo>
                  <a:pt x="542742" y="28766"/>
                  <a:pt x="269692" y="90502"/>
                  <a:pt x="280981" y="89091"/>
                </a:cubicBezTo>
                <a:cubicBezTo>
                  <a:pt x="292270" y="87680"/>
                  <a:pt x="514167" y="48169"/>
                  <a:pt x="564614" y="38291"/>
                </a:cubicBezTo>
                <a:cubicBezTo>
                  <a:pt x="615061" y="28413"/>
                  <a:pt x="560381" y="31589"/>
                  <a:pt x="583664" y="29825"/>
                </a:cubicBezTo>
                <a:cubicBezTo>
                  <a:pt x="606947" y="28061"/>
                  <a:pt x="661275" y="29119"/>
                  <a:pt x="704314" y="27708"/>
                </a:cubicBezTo>
                <a:cubicBezTo>
                  <a:pt x="747353" y="26297"/>
                  <a:pt x="794625" y="25591"/>
                  <a:pt x="841897" y="21358"/>
                </a:cubicBezTo>
                <a:cubicBezTo>
                  <a:pt x="889169" y="17125"/>
                  <a:pt x="1025694" y="4072"/>
                  <a:pt x="987947" y="2308"/>
                </a:cubicBezTo>
                <a:cubicBezTo>
                  <a:pt x="950200" y="544"/>
                  <a:pt x="706078" y="10775"/>
                  <a:pt x="615414" y="10775"/>
                </a:cubicBezTo>
                <a:cubicBezTo>
                  <a:pt x="524750" y="10775"/>
                  <a:pt x="436203" y="3366"/>
                  <a:pt x="443964" y="2308"/>
                </a:cubicBezTo>
                <a:cubicBezTo>
                  <a:pt x="451725" y="1250"/>
                  <a:pt x="666214" y="-3336"/>
                  <a:pt x="661981" y="4425"/>
                </a:cubicBezTo>
                <a:cubicBezTo>
                  <a:pt x="657748" y="12186"/>
                  <a:pt x="489120" y="29825"/>
                  <a:pt x="418564" y="48875"/>
                </a:cubicBezTo>
                <a:cubicBezTo>
                  <a:pt x="348008" y="67925"/>
                  <a:pt x="306733" y="98617"/>
                  <a:pt x="238647" y="118725"/>
                </a:cubicBezTo>
                <a:cubicBezTo>
                  <a:pt x="170561" y="138833"/>
                  <a:pt x="-37225" y="209035"/>
                  <a:pt x="5814" y="19704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99E596-0B57-4F67-AFBE-87B1A5E78F23}"/>
              </a:ext>
            </a:extLst>
          </p:cNvPr>
          <p:cNvSpPr/>
          <p:nvPr/>
        </p:nvSpPr>
        <p:spPr>
          <a:xfrm>
            <a:off x="4024179" y="1881347"/>
            <a:ext cx="688461" cy="307227"/>
          </a:xfrm>
          <a:custGeom>
            <a:avLst/>
            <a:gdLst>
              <a:gd name="connsiteX0" fmla="*/ 735167 w 741308"/>
              <a:gd name="connsiteY0" fmla="*/ 4446 h 330810"/>
              <a:gd name="connsiteX1" fmla="*/ 299134 w 741308"/>
              <a:gd name="connsiteY1" fmla="*/ 156846 h 330810"/>
              <a:gd name="connsiteX2" fmla="*/ 502334 w 741308"/>
              <a:gd name="connsiteY2" fmla="*/ 67946 h 330810"/>
              <a:gd name="connsiteX3" fmla="*/ 282200 w 741308"/>
              <a:gd name="connsiteY3" fmla="*/ 146262 h 330810"/>
              <a:gd name="connsiteX4" fmla="*/ 684 w 741308"/>
              <a:gd name="connsiteY4" fmla="*/ 330412 h 330810"/>
              <a:gd name="connsiteX5" fmla="*/ 203884 w 741308"/>
              <a:gd name="connsiteY5" fmla="*/ 194946 h 330810"/>
              <a:gd name="connsiteX6" fmla="*/ 233517 w 741308"/>
              <a:gd name="connsiteY6" fmla="*/ 178012 h 330810"/>
              <a:gd name="connsiteX7" fmla="*/ 534084 w 741308"/>
              <a:gd name="connsiteY7" fmla="*/ 53129 h 330810"/>
              <a:gd name="connsiteX8" fmla="*/ 735167 w 741308"/>
              <a:gd name="connsiteY8" fmla="*/ 4446 h 33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308" h="330810">
                <a:moveTo>
                  <a:pt x="735167" y="4446"/>
                </a:moveTo>
                <a:cubicBezTo>
                  <a:pt x="696009" y="21732"/>
                  <a:pt x="337939" y="146263"/>
                  <a:pt x="299134" y="156846"/>
                </a:cubicBezTo>
                <a:cubicBezTo>
                  <a:pt x="260329" y="167429"/>
                  <a:pt x="505156" y="69710"/>
                  <a:pt x="502334" y="67946"/>
                </a:cubicBezTo>
                <a:cubicBezTo>
                  <a:pt x="499512" y="66182"/>
                  <a:pt x="365808" y="102518"/>
                  <a:pt x="282200" y="146262"/>
                </a:cubicBezTo>
                <a:cubicBezTo>
                  <a:pt x="198592" y="190006"/>
                  <a:pt x="13737" y="322298"/>
                  <a:pt x="684" y="330412"/>
                </a:cubicBezTo>
                <a:cubicBezTo>
                  <a:pt x="-12369" y="338526"/>
                  <a:pt x="165079" y="220346"/>
                  <a:pt x="203884" y="194946"/>
                </a:cubicBezTo>
                <a:cubicBezTo>
                  <a:pt x="242689" y="169546"/>
                  <a:pt x="178484" y="201648"/>
                  <a:pt x="233517" y="178012"/>
                </a:cubicBezTo>
                <a:cubicBezTo>
                  <a:pt x="288550" y="154376"/>
                  <a:pt x="451534" y="82409"/>
                  <a:pt x="534084" y="53129"/>
                </a:cubicBezTo>
                <a:cubicBezTo>
                  <a:pt x="616634" y="23849"/>
                  <a:pt x="774325" y="-12840"/>
                  <a:pt x="735167" y="444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3053488-BF73-416F-AA49-022512F0398B}"/>
              </a:ext>
            </a:extLst>
          </p:cNvPr>
          <p:cNvSpPr/>
          <p:nvPr/>
        </p:nvSpPr>
        <p:spPr>
          <a:xfrm>
            <a:off x="4526086" y="1939641"/>
            <a:ext cx="805491" cy="79508"/>
          </a:xfrm>
          <a:custGeom>
            <a:avLst/>
            <a:gdLst>
              <a:gd name="connsiteX0" fmla="*/ 0 w 867322"/>
              <a:gd name="connsiteY0" fmla="*/ 85611 h 85611"/>
              <a:gd name="connsiteX1" fmla="*/ 419100 w 867322"/>
              <a:gd name="connsiteY1" fmla="*/ 72911 h 85611"/>
              <a:gd name="connsiteX2" fmla="*/ 300566 w 867322"/>
              <a:gd name="connsiteY2" fmla="*/ 49628 h 85611"/>
              <a:gd name="connsiteX3" fmla="*/ 465666 w 867322"/>
              <a:gd name="connsiteY3" fmla="*/ 32694 h 85611"/>
              <a:gd name="connsiteX4" fmla="*/ 469900 w 867322"/>
              <a:gd name="connsiteY4" fmla="*/ 30578 h 85611"/>
              <a:gd name="connsiteX5" fmla="*/ 865716 w 867322"/>
              <a:gd name="connsiteY5" fmla="*/ 60211 h 85611"/>
              <a:gd name="connsiteX6" fmla="*/ 618066 w 867322"/>
              <a:gd name="connsiteY6" fmla="*/ 64444 h 85611"/>
              <a:gd name="connsiteX7" fmla="*/ 840316 w 867322"/>
              <a:gd name="connsiteY7" fmla="*/ 58094 h 85611"/>
              <a:gd name="connsiteX8" fmla="*/ 419100 w 867322"/>
              <a:gd name="connsiteY8" fmla="*/ 944 h 85611"/>
              <a:gd name="connsiteX9" fmla="*/ 332316 w 867322"/>
              <a:gd name="connsiteY9" fmla="*/ 24228 h 85611"/>
              <a:gd name="connsiteX10" fmla="*/ 364066 w 867322"/>
              <a:gd name="connsiteY10" fmla="*/ 47511 h 85611"/>
              <a:gd name="connsiteX11" fmla="*/ 266700 w 867322"/>
              <a:gd name="connsiteY11" fmla="*/ 55978 h 85611"/>
              <a:gd name="connsiteX12" fmla="*/ 0 w 867322"/>
              <a:gd name="connsiteY12" fmla="*/ 85611 h 8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7322" h="85611">
                <a:moveTo>
                  <a:pt x="0" y="85611"/>
                </a:moveTo>
                <a:cubicBezTo>
                  <a:pt x="184503" y="82259"/>
                  <a:pt x="369006" y="78908"/>
                  <a:pt x="419100" y="72911"/>
                </a:cubicBezTo>
                <a:cubicBezTo>
                  <a:pt x="469194" y="66914"/>
                  <a:pt x="292805" y="56331"/>
                  <a:pt x="300566" y="49628"/>
                </a:cubicBezTo>
                <a:cubicBezTo>
                  <a:pt x="308327" y="42925"/>
                  <a:pt x="437444" y="35869"/>
                  <a:pt x="465666" y="32694"/>
                </a:cubicBezTo>
                <a:cubicBezTo>
                  <a:pt x="493888" y="29519"/>
                  <a:pt x="469900" y="30578"/>
                  <a:pt x="469900" y="30578"/>
                </a:cubicBezTo>
                <a:cubicBezTo>
                  <a:pt x="536575" y="35164"/>
                  <a:pt x="841022" y="54567"/>
                  <a:pt x="865716" y="60211"/>
                </a:cubicBezTo>
                <a:cubicBezTo>
                  <a:pt x="890410" y="65855"/>
                  <a:pt x="622299" y="64797"/>
                  <a:pt x="618066" y="64444"/>
                </a:cubicBezTo>
                <a:cubicBezTo>
                  <a:pt x="613833" y="64091"/>
                  <a:pt x="873477" y="68677"/>
                  <a:pt x="840316" y="58094"/>
                </a:cubicBezTo>
                <a:cubicBezTo>
                  <a:pt x="807155" y="47511"/>
                  <a:pt x="503767" y="6588"/>
                  <a:pt x="419100" y="944"/>
                </a:cubicBezTo>
                <a:cubicBezTo>
                  <a:pt x="334433" y="-4700"/>
                  <a:pt x="341488" y="16467"/>
                  <a:pt x="332316" y="24228"/>
                </a:cubicBezTo>
                <a:cubicBezTo>
                  <a:pt x="323144" y="31989"/>
                  <a:pt x="375002" y="42219"/>
                  <a:pt x="364066" y="47511"/>
                </a:cubicBezTo>
                <a:cubicBezTo>
                  <a:pt x="353130" y="52803"/>
                  <a:pt x="323497" y="49628"/>
                  <a:pt x="266700" y="55978"/>
                </a:cubicBezTo>
                <a:lnTo>
                  <a:pt x="0" y="85611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456C01-C181-4A4C-9321-BABB07D6C549}"/>
              </a:ext>
            </a:extLst>
          </p:cNvPr>
          <p:cNvSpPr/>
          <p:nvPr/>
        </p:nvSpPr>
        <p:spPr>
          <a:xfrm>
            <a:off x="4688244" y="2023076"/>
            <a:ext cx="445328" cy="21909"/>
          </a:xfrm>
          <a:custGeom>
            <a:avLst/>
            <a:gdLst>
              <a:gd name="connsiteX0" fmla="*/ 1078 w 479512"/>
              <a:gd name="connsiteY0" fmla="*/ 21171 h 23591"/>
              <a:gd name="connsiteX1" fmla="*/ 327045 w 479512"/>
              <a:gd name="connsiteY1" fmla="*/ 4 h 23591"/>
              <a:gd name="connsiteX2" fmla="*/ 170411 w 479512"/>
              <a:gd name="connsiteY2" fmla="*/ 23288 h 23591"/>
              <a:gd name="connsiteX3" fmla="*/ 473095 w 479512"/>
              <a:gd name="connsiteY3" fmla="*/ 12704 h 23591"/>
              <a:gd name="connsiteX4" fmla="*/ 365145 w 479512"/>
              <a:gd name="connsiteY4" fmla="*/ 4238 h 23591"/>
              <a:gd name="connsiteX5" fmla="*/ 225445 w 479512"/>
              <a:gd name="connsiteY5" fmla="*/ 8471 h 23591"/>
              <a:gd name="connsiteX6" fmla="*/ 1078 w 479512"/>
              <a:gd name="connsiteY6" fmla="*/ 21171 h 2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12" h="23591">
                <a:moveTo>
                  <a:pt x="1078" y="21171"/>
                </a:moveTo>
                <a:cubicBezTo>
                  <a:pt x="18011" y="19760"/>
                  <a:pt x="298823" y="-349"/>
                  <a:pt x="327045" y="4"/>
                </a:cubicBezTo>
                <a:cubicBezTo>
                  <a:pt x="355267" y="357"/>
                  <a:pt x="146069" y="21171"/>
                  <a:pt x="170411" y="23288"/>
                </a:cubicBezTo>
                <a:cubicBezTo>
                  <a:pt x="194753" y="25405"/>
                  <a:pt x="440639" y="15879"/>
                  <a:pt x="473095" y="12704"/>
                </a:cubicBezTo>
                <a:cubicBezTo>
                  <a:pt x="505551" y="9529"/>
                  <a:pt x="406420" y="4943"/>
                  <a:pt x="365145" y="4238"/>
                </a:cubicBezTo>
                <a:cubicBezTo>
                  <a:pt x="323870" y="3532"/>
                  <a:pt x="279420" y="3179"/>
                  <a:pt x="225445" y="8471"/>
                </a:cubicBezTo>
                <a:cubicBezTo>
                  <a:pt x="171470" y="13763"/>
                  <a:pt x="-15855" y="22582"/>
                  <a:pt x="1078" y="2117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0793E30-8356-44F3-8FDE-3A6337F10DA0}"/>
              </a:ext>
            </a:extLst>
          </p:cNvPr>
          <p:cNvSpPr/>
          <p:nvPr/>
        </p:nvSpPr>
        <p:spPr>
          <a:xfrm>
            <a:off x="4435598" y="2201953"/>
            <a:ext cx="1366445" cy="647466"/>
          </a:xfrm>
          <a:custGeom>
            <a:avLst/>
            <a:gdLst>
              <a:gd name="connsiteX0" fmla="*/ 1471150 w 1471335"/>
              <a:gd name="connsiteY0" fmla="*/ 35996 h 697167"/>
              <a:gd name="connsiteX1" fmla="*/ 1130367 w 1471335"/>
              <a:gd name="connsiteY1" fmla="*/ 38113 h 697167"/>
              <a:gd name="connsiteX2" fmla="*/ 1255250 w 1471335"/>
              <a:gd name="connsiteY2" fmla="*/ 48696 h 697167"/>
              <a:gd name="connsiteX3" fmla="*/ 933517 w 1471335"/>
              <a:gd name="connsiteY3" fmla="*/ 97380 h 697167"/>
              <a:gd name="connsiteX4" fmla="*/ 1033000 w 1471335"/>
              <a:gd name="connsiteY4" fmla="*/ 97380 h 697167"/>
              <a:gd name="connsiteX5" fmla="*/ 776884 w 1471335"/>
              <a:gd name="connsiteY5" fmla="*/ 158763 h 697167"/>
              <a:gd name="connsiteX6" fmla="*/ 643534 w 1471335"/>
              <a:gd name="connsiteY6" fmla="*/ 201096 h 697167"/>
              <a:gd name="connsiteX7" fmla="*/ 768417 w 1471335"/>
              <a:gd name="connsiteY7" fmla="*/ 173580 h 697167"/>
              <a:gd name="connsiteX8" fmla="*/ 622367 w 1471335"/>
              <a:gd name="connsiteY8" fmla="*/ 232846 h 697167"/>
              <a:gd name="connsiteX9" fmla="*/ 300634 w 1471335"/>
              <a:gd name="connsiteY9" fmla="*/ 402180 h 697167"/>
              <a:gd name="connsiteX10" fmla="*/ 408584 w 1471335"/>
              <a:gd name="connsiteY10" fmla="*/ 351380 h 697167"/>
              <a:gd name="connsiteX11" fmla="*/ 196917 w 1471335"/>
              <a:gd name="connsiteY11" fmla="*/ 484730 h 697167"/>
              <a:gd name="connsiteX12" fmla="*/ 137650 w 1471335"/>
              <a:gd name="connsiteY12" fmla="*/ 522830 h 697167"/>
              <a:gd name="connsiteX13" fmla="*/ 309100 w 1471335"/>
              <a:gd name="connsiteY13" fmla="*/ 410646 h 697167"/>
              <a:gd name="connsiteX14" fmla="*/ 129184 w 1471335"/>
              <a:gd name="connsiteY14" fmla="*/ 505896 h 697167"/>
              <a:gd name="connsiteX15" fmla="*/ 67 w 1471335"/>
              <a:gd name="connsiteY15" fmla="*/ 696396 h 697167"/>
              <a:gd name="connsiteX16" fmla="*/ 120717 w 1471335"/>
              <a:gd name="connsiteY16" fmla="*/ 558813 h 697167"/>
              <a:gd name="connsiteX17" fmla="*/ 611784 w 1471335"/>
              <a:gd name="connsiteY17" fmla="*/ 226496 h 697167"/>
              <a:gd name="connsiteX18" fmla="*/ 616017 w 1471335"/>
              <a:gd name="connsiteY18" fmla="*/ 237080 h 697167"/>
              <a:gd name="connsiteX19" fmla="*/ 969500 w 1471335"/>
              <a:gd name="connsiteY19" fmla="*/ 93146 h 697167"/>
              <a:gd name="connsiteX20" fmla="*/ 1003367 w 1471335"/>
              <a:gd name="connsiteY20" fmla="*/ 80446 h 697167"/>
              <a:gd name="connsiteX21" fmla="*/ 1185400 w 1471335"/>
              <a:gd name="connsiteY21" fmla="*/ 40230 h 697167"/>
              <a:gd name="connsiteX22" fmla="*/ 1179050 w 1471335"/>
              <a:gd name="connsiteY22" fmla="*/ 13 h 697167"/>
              <a:gd name="connsiteX23" fmla="*/ 1471150 w 1471335"/>
              <a:gd name="connsiteY23" fmla="*/ 35996 h 6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35" h="697167">
                <a:moveTo>
                  <a:pt x="1471150" y="35996"/>
                </a:moveTo>
                <a:cubicBezTo>
                  <a:pt x="1463036" y="42346"/>
                  <a:pt x="1166350" y="35996"/>
                  <a:pt x="1130367" y="38113"/>
                </a:cubicBezTo>
                <a:cubicBezTo>
                  <a:pt x="1094384" y="40230"/>
                  <a:pt x="1288058" y="38818"/>
                  <a:pt x="1255250" y="48696"/>
                </a:cubicBezTo>
                <a:cubicBezTo>
                  <a:pt x="1222442" y="58574"/>
                  <a:pt x="970559" y="89266"/>
                  <a:pt x="933517" y="97380"/>
                </a:cubicBezTo>
                <a:cubicBezTo>
                  <a:pt x="896475" y="105494"/>
                  <a:pt x="1059105" y="87150"/>
                  <a:pt x="1033000" y="97380"/>
                </a:cubicBezTo>
                <a:cubicBezTo>
                  <a:pt x="1006895" y="107610"/>
                  <a:pt x="841795" y="141477"/>
                  <a:pt x="776884" y="158763"/>
                </a:cubicBezTo>
                <a:cubicBezTo>
                  <a:pt x="711973" y="176049"/>
                  <a:pt x="644945" y="198627"/>
                  <a:pt x="643534" y="201096"/>
                </a:cubicBezTo>
                <a:cubicBezTo>
                  <a:pt x="642123" y="203566"/>
                  <a:pt x="771945" y="168288"/>
                  <a:pt x="768417" y="173580"/>
                </a:cubicBezTo>
                <a:cubicBezTo>
                  <a:pt x="764889" y="178872"/>
                  <a:pt x="700331" y="194746"/>
                  <a:pt x="622367" y="232846"/>
                </a:cubicBezTo>
                <a:cubicBezTo>
                  <a:pt x="544403" y="270946"/>
                  <a:pt x="336264" y="382424"/>
                  <a:pt x="300634" y="402180"/>
                </a:cubicBezTo>
                <a:cubicBezTo>
                  <a:pt x="265004" y="421936"/>
                  <a:pt x="425870" y="337622"/>
                  <a:pt x="408584" y="351380"/>
                </a:cubicBezTo>
                <a:cubicBezTo>
                  <a:pt x="391298" y="365138"/>
                  <a:pt x="242073" y="456155"/>
                  <a:pt x="196917" y="484730"/>
                </a:cubicBezTo>
                <a:cubicBezTo>
                  <a:pt x="151761" y="513305"/>
                  <a:pt x="137650" y="522830"/>
                  <a:pt x="137650" y="522830"/>
                </a:cubicBezTo>
                <a:cubicBezTo>
                  <a:pt x="156347" y="510483"/>
                  <a:pt x="310511" y="413468"/>
                  <a:pt x="309100" y="410646"/>
                </a:cubicBezTo>
                <a:cubicBezTo>
                  <a:pt x="307689" y="407824"/>
                  <a:pt x="180689" y="458271"/>
                  <a:pt x="129184" y="505896"/>
                </a:cubicBezTo>
                <a:cubicBezTo>
                  <a:pt x="77679" y="553521"/>
                  <a:pt x="1478" y="687576"/>
                  <a:pt x="67" y="696396"/>
                </a:cubicBezTo>
                <a:cubicBezTo>
                  <a:pt x="-1344" y="705216"/>
                  <a:pt x="18764" y="637130"/>
                  <a:pt x="120717" y="558813"/>
                </a:cubicBezTo>
                <a:cubicBezTo>
                  <a:pt x="222670" y="480496"/>
                  <a:pt x="529234" y="280118"/>
                  <a:pt x="611784" y="226496"/>
                </a:cubicBezTo>
                <a:cubicBezTo>
                  <a:pt x="694334" y="172874"/>
                  <a:pt x="556398" y="259305"/>
                  <a:pt x="616017" y="237080"/>
                </a:cubicBezTo>
                <a:cubicBezTo>
                  <a:pt x="675636" y="214855"/>
                  <a:pt x="904942" y="119252"/>
                  <a:pt x="969500" y="93146"/>
                </a:cubicBezTo>
                <a:cubicBezTo>
                  <a:pt x="1034058" y="67040"/>
                  <a:pt x="967384" y="89265"/>
                  <a:pt x="1003367" y="80446"/>
                </a:cubicBezTo>
                <a:cubicBezTo>
                  <a:pt x="1039350" y="71627"/>
                  <a:pt x="1156119" y="53636"/>
                  <a:pt x="1185400" y="40230"/>
                </a:cubicBezTo>
                <a:cubicBezTo>
                  <a:pt x="1214681" y="26824"/>
                  <a:pt x="1139539" y="-693"/>
                  <a:pt x="1179050" y="13"/>
                </a:cubicBezTo>
                <a:cubicBezTo>
                  <a:pt x="1218561" y="718"/>
                  <a:pt x="1479264" y="29646"/>
                  <a:pt x="1471150" y="3599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412BAF-54D6-4C9F-99BC-D174EB1E2425}"/>
              </a:ext>
            </a:extLst>
          </p:cNvPr>
          <p:cNvSpPr/>
          <p:nvPr/>
        </p:nvSpPr>
        <p:spPr>
          <a:xfrm>
            <a:off x="4085736" y="2014517"/>
            <a:ext cx="615351" cy="220963"/>
          </a:xfrm>
          <a:custGeom>
            <a:avLst/>
            <a:gdLst>
              <a:gd name="connsiteX0" fmla="*/ 18 w 662586"/>
              <a:gd name="connsiteY0" fmla="*/ 237820 h 237924"/>
              <a:gd name="connsiteX1" fmla="*/ 412768 w 662586"/>
              <a:gd name="connsiteY1" fmla="*/ 91770 h 237924"/>
              <a:gd name="connsiteX2" fmla="*/ 410652 w 662586"/>
              <a:gd name="connsiteY2" fmla="*/ 89654 h 237924"/>
              <a:gd name="connsiteX3" fmla="*/ 503785 w 662586"/>
              <a:gd name="connsiteY3" fmla="*/ 57904 h 237924"/>
              <a:gd name="connsiteX4" fmla="*/ 472035 w 662586"/>
              <a:gd name="connsiteY4" fmla="*/ 34620 h 237924"/>
              <a:gd name="connsiteX5" fmla="*/ 637135 w 662586"/>
              <a:gd name="connsiteY5" fmla="*/ 30387 h 237924"/>
              <a:gd name="connsiteX6" fmla="*/ 552468 w 662586"/>
              <a:gd name="connsiteY6" fmla="*/ 754 h 237924"/>
              <a:gd name="connsiteX7" fmla="*/ 662535 w 662586"/>
              <a:gd name="connsiteY7" fmla="*/ 9220 h 237924"/>
              <a:gd name="connsiteX8" fmla="*/ 565168 w 662586"/>
              <a:gd name="connsiteY8" fmla="*/ 13454 h 237924"/>
              <a:gd name="connsiteX9" fmla="*/ 446635 w 662586"/>
              <a:gd name="connsiteY9" fmla="*/ 43087 h 237924"/>
              <a:gd name="connsiteX10" fmla="*/ 452985 w 662586"/>
              <a:gd name="connsiteY10" fmla="*/ 47320 h 237924"/>
              <a:gd name="connsiteX11" fmla="*/ 395835 w 662586"/>
              <a:gd name="connsiteY11" fmla="*/ 66370 h 237924"/>
              <a:gd name="connsiteX12" fmla="*/ 18 w 662586"/>
              <a:gd name="connsiteY12" fmla="*/ 237820 h 2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2586" h="237924">
                <a:moveTo>
                  <a:pt x="18" y="237820"/>
                </a:moveTo>
                <a:cubicBezTo>
                  <a:pt x="2840" y="242053"/>
                  <a:pt x="344329" y="116464"/>
                  <a:pt x="412768" y="91770"/>
                </a:cubicBezTo>
                <a:cubicBezTo>
                  <a:pt x="481207" y="67076"/>
                  <a:pt x="395483" y="95298"/>
                  <a:pt x="410652" y="89654"/>
                </a:cubicBezTo>
                <a:cubicBezTo>
                  <a:pt x="425822" y="84010"/>
                  <a:pt x="493555" y="67076"/>
                  <a:pt x="503785" y="57904"/>
                </a:cubicBezTo>
                <a:cubicBezTo>
                  <a:pt x="514015" y="48732"/>
                  <a:pt x="449810" y="39206"/>
                  <a:pt x="472035" y="34620"/>
                </a:cubicBezTo>
                <a:cubicBezTo>
                  <a:pt x="494260" y="30034"/>
                  <a:pt x="623730" y="36031"/>
                  <a:pt x="637135" y="30387"/>
                </a:cubicBezTo>
                <a:cubicBezTo>
                  <a:pt x="650540" y="24743"/>
                  <a:pt x="548235" y="4282"/>
                  <a:pt x="552468" y="754"/>
                </a:cubicBezTo>
                <a:cubicBezTo>
                  <a:pt x="556701" y="-2774"/>
                  <a:pt x="660418" y="7103"/>
                  <a:pt x="662535" y="9220"/>
                </a:cubicBezTo>
                <a:cubicBezTo>
                  <a:pt x="664652" y="11337"/>
                  <a:pt x="601151" y="7809"/>
                  <a:pt x="565168" y="13454"/>
                </a:cubicBezTo>
                <a:cubicBezTo>
                  <a:pt x="529185" y="19098"/>
                  <a:pt x="465332" y="37443"/>
                  <a:pt x="446635" y="43087"/>
                </a:cubicBezTo>
                <a:cubicBezTo>
                  <a:pt x="427938" y="48731"/>
                  <a:pt x="461452" y="43440"/>
                  <a:pt x="452985" y="47320"/>
                </a:cubicBezTo>
                <a:cubicBezTo>
                  <a:pt x="444518" y="51200"/>
                  <a:pt x="469213" y="36031"/>
                  <a:pt x="395835" y="66370"/>
                </a:cubicBezTo>
                <a:cubicBezTo>
                  <a:pt x="322457" y="96709"/>
                  <a:pt x="-2804" y="233587"/>
                  <a:pt x="18" y="23782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D250CB9-9101-4B0C-B721-4628DC35D318}"/>
              </a:ext>
            </a:extLst>
          </p:cNvPr>
          <p:cNvSpPr/>
          <p:nvPr/>
        </p:nvSpPr>
        <p:spPr>
          <a:xfrm>
            <a:off x="3990192" y="1940517"/>
            <a:ext cx="769820" cy="303993"/>
          </a:xfrm>
          <a:custGeom>
            <a:avLst/>
            <a:gdLst>
              <a:gd name="connsiteX0" fmla="*/ 828913 w 828913"/>
              <a:gd name="connsiteY0" fmla="*/ 0 h 327328"/>
              <a:gd name="connsiteX1" fmla="*/ 380180 w 828913"/>
              <a:gd name="connsiteY1" fmla="*/ 114300 h 327328"/>
              <a:gd name="connsiteX2" fmla="*/ 460613 w 828913"/>
              <a:gd name="connsiteY2" fmla="*/ 95250 h 327328"/>
              <a:gd name="connsiteX3" fmla="*/ 267996 w 828913"/>
              <a:gd name="connsiteY3" fmla="*/ 171450 h 327328"/>
              <a:gd name="connsiteX4" fmla="*/ 43630 w 828913"/>
              <a:gd name="connsiteY4" fmla="*/ 273050 h 327328"/>
              <a:gd name="connsiteX5" fmla="*/ 255296 w 828913"/>
              <a:gd name="connsiteY5" fmla="*/ 173567 h 327328"/>
              <a:gd name="connsiteX6" fmla="*/ 45746 w 828913"/>
              <a:gd name="connsiteY6" fmla="*/ 300567 h 327328"/>
              <a:gd name="connsiteX7" fmla="*/ 9763 w 828913"/>
              <a:gd name="connsiteY7" fmla="*/ 323850 h 327328"/>
              <a:gd name="connsiteX8" fmla="*/ 179096 w 828913"/>
              <a:gd name="connsiteY8" fmla="*/ 249767 h 327328"/>
              <a:gd name="connsiteX9" fmla="*/ 185446 w 828913"/>
              <a:gd name="connsiteY9" fmla="*/ 247650 h 327328"/>
              <a:gd name="connsiteX10" fmla="*/ 204496 w 828913"/>
              <a:gd name="connsiteY10" fmla="*/ 218017 h 327328"/>
              <a:gd name="connsiteX11" fmla="*/ 337846 w 828913"/>
              <a:gd name="connsiteY11" fmla="*/ 169334 h 327328"/>
              <a:gd name="connsiteX12" fmla="*/ 828913 w 828913"/>
              <a:gd name="connsiteY12" fmla="*/ 0 h 32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913" h="327328">
                <a:moveTo>
                  <a:pt x="828913" y="0"/>
                </a:moveTo>
                <a:lnTo>
                  <a:pt x="380180" y="114300"/>
                </a:lnTo>
                <a:cubicBezTo>
                  <a:pt x="318797" y="130175"/>
                  <a:pt x="479310" y="85725"/>
                  <a:pt x="460613" y="95250"/>
                </a:cubicBezTo>
                <a:cubicBezTo>
                  <a:pt x="441916" y="104775"/>
                  <a:pt x="337493" y="141817"/>
                  <a:pt x="267996" y="171450"/>
                </a:cubicBezTo>
                <a:cubicBezTo>
                  <a:pt x="198499" y="201083"/>
                  <a:pt x="45747" y="272697"/>
                  <a:pt x="43630" y="273050"/>
                </a:cubicBezTo>
                <a:cubicBezTo>
                  <a:pt x="41513" y="273403"/>
                  <a:pt x="254943" y="168981"/>
                  <a:pt x="255296" y="173567"/>
                </a:cubicBezTo>
                <a:cubicBezTo>
                  <a:pt x="255649" y="178153"/>
                  <a:pt x="86668" y="275520"/>
                  <a:pt x="45746" y="300567"/>
                </a:cubicBezTo>
                <a:cubicBezTo>
                  <a:pt x="4824" y="325614"/>
                  <a:pt x="-12462" y="332317"/>
                  <a:pt x="9763" y="323850"/>
                </a:cubicBezTo>
                <a:cubicBezTo>
                  <a:pt x="31988" y="315383"/>
                  <a:pt x="179096" y="249767"/>
                  <a:pt x="179096" y="249767"/>
                </a:cubicBezTo>
                <a:cubicBezTo>
                  <a:pt x="208376" y="237067"/>
                  <a:pt x="181213" y="252942"/>
                  <a:pt x="185446" y="247650"/>
                </a:cubicBezTo>
                <a:cubicBezTo>
                  <a:pt x="189679" y="242358"/>
                  <a:pt x="179096" y="231070"/>
                  <a:pt x="204496" y="218017"/>
                </a:cubicBezTo>
                <a:cubicBezTo>
                  <a:pt x="229896" y="204964"/>
                  <a:pt x="337846" y="169334"/>
                  <a:pt x="337846" y="169334"/>
                </a:cubicBezTo>
                <a:lnTo>
                  <a:pt x="828913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91E2A6D-4005-4C8A-B0A7-E333E65B3216}"/>
              </a:ext>
            </a:extLst>
          </p:cNvPr>
          <p:cNvSpPr/>
          <p:nvPr/>
        </p:nvSpPr>
        <p:spPr>
          <a:xfrm>
            <a:off x="4457382" y="2260520"/>
            <a:ext cx="1216319" cy="584383"/>
          </a:xfrm>
          <a:custGeom>
            <a:avLst/>
            <a:gdLst>
              <a:gd name="connsiteX0" fmla="*/ 1307994 w 1309685"/>
              <a:gd name="connsiteY0" fmla="*/ 2567 h 629241"/>
              <a:gd name="connsiteX1" fmla="*/ 1026478 w 1309685"/>
              <a:gd name="connsiteY1" fmla="*/ 40667 h 629241"/>
              <a:gd name="connsiteX2" fmla="*/ 1032828 w 1309685"/>
              <a:gd name="connsiteY2" fmla="*/ 53367 h 629241"/>
              <a:gd name="connsiteX3" fmla="*/ 825394 w 1309685"/>
              <a:gd name="connsiteY3" fmla="*/ 114750 h 629241"/>
              <a:gd name="connsiteX4" fmla="*/ 783061 w 1309685"/>
              <a:gd name="connsiteY4" fmla="*/ 116867 h 629241"/>
              <a:gd name="connsiteX5" fmla="*/ 524828 w 1309685"/>
              <a:gd name="connsiteY5" fmla="*/ 250217 h 629241"/>
              <a:gd name="connsiteX6" fmla="*/ 349144 w 1309685"/>
              <a:gd name="connsiteY6" fmla="*/ 364517 h 629241"/>
              <a:gd name="connsiteX7" fmla="*/ 338561 w 1309685"/>
              <a:gd name="connsiteY7" fmla="*/ 349700 h 629241"/>
              <a:gd name="connsiteX8" fmla="*/ 4128 w 1309685"/>
              <a:gd name="connsiteY8" fmla="*/ 626983 h 629241"/>
              <a:gd name="connsiteX9" fmla="*/ 173461 w 1309685"/>
              <a:gd name="connsiteY9" fmla="*/ 470350 h 629241"/>
              <a:gd name="connsiteX10" fmla="*/ 488844 w 1309685"/>
              <a:gd name="connsiteY10" fmla="*/ 281967 h 629241"/>
              <a:gd name="connsiteX11" fmla="*/ 512128 w 1309685"/>
              <a:gd name="connsiteY11" fmla="*/ 271383 h 629241"/>
              <a:gd name="connsiteX12" fmla="*/ 787294 w 1309685"/>
              <a:gd name="connsiteY12" fmla="*/ 135917 h 629241"/>
              <a:gd name="connsiteX13" fmla="*/ 876194 w 1309685"/>
              <a:gd name="connsiteY13" fmla="*/ 121100 h 629241"/>
              <a:gd name="connsiteX14" fmla="*/ 1307994 w 1309685"/>
              <a:gd name="connsiteY14" fmla="*/ 2567 h 6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9685" h="629241">
                <a:moveTo>
                  <a:pt x="1307994" y="2567"/>
                </a:moveTo>
                <a:cubicBezTo>
                  <a:pt x="1333041" y="-10838"/>
                  <a:pt x="1072339" y="32200"/>
                  <a:pt x="1026478" y="40667"/>
                </a:cubicBezTo>
                <a:cubicBezTo>
                  <a:pt x="980617" y="49134"/>
                  <a:pt x="1066342" y="41020"/>
                  <a:pt x="1032828" y="53367"/>
                </a:cubicBezTo>
                <a:cubicBezTo>
                  <a:pt x="999314" y="65714"/>
                  <a:pt x="867022" y="104167"/>
                  <a:pt x="825394" y="114750"/>
                </a:cubicBezTo>
                <a:cubicBezTo>
                  <a:pt x="783766" y="125333"/>
                  <a:pt x="833155" y="94289"/>
                  <a:pt x="783061" y="116867"/>
                </a:cubicBezTo>
                <a:cubicBezTo>
                  <a:pt x="732967" y="139445"/>
                  <a:pt x="597147" y="208942"/>
                  <a:pt x="524828" y="250217"/>
                </a:cubicBezTo>
                <a:cubicBezTo>
                  <a:pt x="452509" y="291492"/>
                  <a:pt x="380188" y="347937"/>
                  <a:pt x="349144" y="364517"/>
                </a:cubicBezTo>
                <a:cubicBezTo>
                  <a:pt x="318099" y="381098"/>
                  <a:pt x="396064" y="305956"/>
                  <a:pt x="338561" y="349700"/>
                </a:cubicBezTo>
                <a:cubicBezTo>
                  <a:pt x="281058" y="393444"/>
                  <a:pt x="31645" y="606875"/>
                  <a:pt x="4128" y="626983"/>
                </a:cubicBezTo>
                <a:cubicBezTo>
                  <a:pt x="-23389" y="647091"/>
                  <a:pt x="92675" y="527853"/>
                  <a:pt x="173461" y="470350"/>
                </a:cubicBezTo>
                <a:cubicBezTo>
                  <a:pt x="254247" y="412847"/>
                  <a:pt x="432399" y="315128"/>
                  <a:pt x="488844" y="281967"/>
                </a:cubicBezTo>
                <a:cubicBezTo>
                  <a:pt x="545288" y="248806"/>
                  <a:pt x="512128" y="271383"/>
                  <a:pt x="512128" y="271383"/>
                </a:cubicBezTo>
                <a:cubicBezTo>
                  <a:pt x="561870" y="247041"/>
                  <a:pt x="726616" y="160964"/>
                  <a:pt x="787294" y="135917"/>
                </a:cubicBezTo>
                <a:cubicBezTo>
                  <a:pt x="847972" y="110870"/>
                  <a:pt x="796113" y="141208"/>
                  <a:pt x="876194" y="121100"/>
                </a:cubicBezTo>
                <a:cubicBezTo>
                  <a:pt x="956275" y="100992"/>
                  <a:pt x="1282947" y="15972"/>
                  <a:pt x="1307994" y="256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8E520EB-27B2-4B2C-8D84-133029CD75F7}"/>
              </a:ext>
            </a:extLst>
          </p:cNvPr>
          <p:cNvSpPr/>
          <p:nvPr/>
        </p:nvSpPr>
        <p:spPr>
          <a:xfrm>
            <a:off x="3311916" y="2091882"/>
            <a:ext cx="840674" cy="704345"/>
          </a:xfrm>
          <a:custGeom>
            <a:avLst/>
            <a:gdLst>
              <a:gd name="connsiteX0" fmla="*/ 905205 w 905205"/>
              <a:gd name="connsiteY0" fmla="*/ 0 h 758412"/>
              <a:gd name="connsiteX1" fmla="*/ 602522 w 905205"/>
              <a:gd name="connsiteY1" fmla="*/ 192616 h 758412"/>
              <a:gd name="connsiteX2" fmla="*/ 668138 w 905205"/>
              <a:gd name="connsiteY2" fmla="*/ 154516 h 758412"/>
              <a:gd name="connsiteX3" fmla="*/ 509388 w 905205"/>
              <a:gd name="connsiteY3" fmla="*/ 264583 h 758412"/>
              <a:gd name="connsiteX4" fmla="*/ 287138 w 905205"/>
              <a:gd name="connsiteY4" fmla="*/ 461433 h 758412"/>
              <a:gd name="connsiteX5" fmla="*/ 325238 w 905205"/>
              <a:gd name="connsiteY5" fmla="*/ 438150 h 758412"/>
              <a:gd name="connsiteX6" fmla="*/ 1388 w 905205"/>
              <a:gd name="connsiteY6" fmla="*/ 757766 h 758412"/>
              <a:gd name="connsiteX7" fmla="*/ 208822 w 905205"/>
              <a:gd name="connsiteY7" fmla="*/ 520700 h 758412"/>
              <a:gd name="connsiteX8" fmla="*/ 223638 w 905205"/>
              <a:gd name="connsiteY8" fmla="*/ 512233 h 758412"/>
              <a:gd name="connsiteX9" fmla="*/ 483988 w 905205"/>
              <a:gd name="connsiteY9" fmla="*/ 287866 h 758412"/>
              <a:gd name="connsiteX10" fmla="*/ 515738 w 905205"/>
              <a:gd name="connsiteY10" fmla="*/ 264583 h 758412"/>
              <a:gd name="connsiteX11" fmla="*/ 905205 w 905205"/>
              <a:gd name="connsiteY11" fmla="*/ 0 h 7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5205" h="758412">
                <a:moveTo>
                  <a:pt x="905205" y="0"/>
                </a:moveTo>
                <a:lnTo>
                  <a:pt x="602522" y="192616"/>
                </a:lnTo>
                <a:cubicBezTo>
                  <a:pt x="563011" y="218369"/>
                  <a:pt x="683660" y="142522"/>
                  <a:pt x="668138" y="154516"/>
                </a:cubicBezTo>
                <a:cubicBezTo>
                  <a:pt x="652616" y="166510"/>
                  <a:pt x="572888" y="213430"/>
                  <a:pt x="509388" y="264583"/>
                </a:cubicBezTo>
                <a:cubicBezTo>
                  <a:pt x="445888" y="315736"/>
                  <a:pt x="317830" y="432505"/>
                  <a:pt x="287138" y="461433"/>
                </a:cubicBezTo>
                <a:cubicBezTo>
                  <a:pt x="256446" y="490361"/>
                  <a:pt x="372863" y="388761"/>
                  <a:pt x="325238" y="438150"/>
                </a:cubicBezTo>
                <a:cubicBezTo>
                  <a:pt x="277613" y="487539"/>
                  <a:pt x="20791" y="744008"/>
                  <a:pt x="1388" y="757766"/>
                </a:cubicBezTo>
                <a:cubicBezTo>
                  <a:pt x="-18015" y="771524"/>
                  <a:pt x="171780" y="561622"/>
                  <a:pt x="208822" y="520700"/>
                </a:cubicBezTo>
                <a:cubicBezTo>
                  <a:pt x="245864" y="479778"/>
                  <a:pt x="177777" y="551039"/>
                  <a:pt x="223638" y="512233"/>
                </a:cubicBezTo>
                <a:cubicBezTo>
                  <a:pt x="269499" y="473427"/>
                  <a:pt x="435305" y="329141"/>
                  <a:pt x="483988" y="287866"/>
                </a:cubicBezTo>
                <a:cubicBezTo>
                  <a:pt x="532671" y="246591"/>
                  <a:pt x="515738" y="264583"/>
                  <a:pt x="515738" y="264583"/>
                </a:cubicBezTo>
                <a:lnTo>
                  <a:pt x="905205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C4640A1-AF1F-4FE9-BBBC-99C677D5F9D5}"/>
              </a:ext>
            </a:extLst>
          </p:cNvPr>
          <p:cNvSpPr/>
          <p:nvPr/>
        </p:nvSpPr>
        <p:spPr>
          <a:xfrm>
            <a:off x="3552876" y="2264731"/>
            <a:ext cx="357969" cy="281785"/>
          </a:xfrm>
          <a:custGeom>
            <a:avLst/>
            <a:gdLst>
              <a:gd name="connsiteX0" fmla="*/ 385398 w 385447"/>
              <a:gd name="connsiteY0" fmla="*/ 149 h 303415"/>
              <a:gd name="connsiteX1" fmla="*/ 154681 w 385447"/>
              <a:gd name="connsiteY1" fmla="*/ 158899 h 303415"/>
              <a:gd name="connsiteX2" fmla="*/ 175848 w 385447"/>
              <a:gd name="connsiteY2" fmla="*/ 139849 h 303415"/>
              <a:gd name="connsiteX3" fmla="*/ 2281 w 385447"/>
              <a:gd name="connsiteY3" fmla="*/ 302833 h 303415"/>
              <a:gd name="connsiteX4" fmla="*/ 84831 w 385447"/>
              <a:gd name="connsiteY4" fmla="*/ 190649 h 303415"/>
              <a:gd name="connsiteX5" fmla="*/ 203365 w 385447"/>
              <a:gd name="connsiteY5" fmla="*/ 95399 h 303415"/>
              <a:gd name="connsiteX6" fmla="*/ 175848 w 385447"/>
              <a:gd name="connsiteY6" fmla="*/ 129266 h 303415"/>
              <a:gd name="connsiteX7" fmla="*/ 385398 w 385447"/>
              <a:gd name="connsiteY7" fmla="*/ 149 h 30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447" h="303415">
                <a:moveTo>
                  <a:pt x="385398" y="149"/>
                </a:moveTo>
                <a:cubicBezTo>
                  <a:pt x="381870" y="5088"/>
                  <a:pt x="189606" y="135616"/>
                  <a:pt x="154681" y="158899"/>
                </a:cubicBezTo>
                <a:cubicBezTo>
                  <a:pt x="119756" y="182182"/>
                  <a:pt x="175848" y="139849"/>
                  <a:pt x="175848" y="139849"/>
                </a:cubicBezTo>
                <a:cubicBezTo>
                  <a:pt x="150448" y="163838"/>
                  <a:pt x="17450" y="294366"/>
                  <a:pt x="2281" y="302833"/>
                </a:cubicBezTo>
                <a:cubicBezTo>
                  <a:pt x="-12889" y="311300"/>
                  <a:pt x="51317" y="225221"/>
                  <a:pt x="84831" y="190649"/>
                </a:cubicBezTo>
                <a:cubicBezTo>
                  <a:pt x="118345" y="156077"/>
                  <a:pt x="188195" y="105630"/>
                  <a:pt x="203365" y="95399"/>
                </a:cubicBezTo>
                <a:cubicBezTo>
                  <a:pt x="218535" y="85168"/>
                  <a:pt x="147273" y="144083"/>
                  <a:pt x="175848" y="129266"/>
                </a:cubicBezTo>
                <a:cubicBezTo>
                  <a:pt x="204423" y="114449"/>
                  <a:pt x="388926" y="-4790"/>
                  <a:pt x="385398" y="14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394A288-817B-4D02-A92B-9416381D4A71}"/>
              </a:ext>
            </a:extLst>
          </p:cNvPr>
          <p:cNvSpPr/>
          <p:nvPr/>
        </p:nvSpPr>
        <p:spPr>
          <a:xfrm>
            <a:off x="3418625" y="2134823"/>
            <a:ext cx="724901" cy="590634"/>
          </a:xfrm>
          <a:custGeom>
            <a:avLst/>
            <a:gdLst>
              <a:gd name="connsiteX0" fmla="*/ 779722 w 780546"/>
              <a:gd name="connsiteY0" fmla="*/ 329 h 635972"/>
              <a:gd name="connsiteX1" fmla="*/ 515138 w 780546"/>
              <a:gd name="connsiteY1" fmla="*/ 163313 h 635972"/>
              <a:gd name="connsiteX2" fmla="*/ 517255 w 780546"/>
              <a:gd name="connsiteY2" fmla="*/ 167546 h 635972"/>
              <a:gd name="connsiteX3" fmla="*/ 386022 w 780546"/>
              <a:gd name="connsiteY3" fmla="*/ 252213 h 635972"/>
              <a:gd name="connsiteX4" fmla="*/ 252672 w 780546"/>
              <a:gd name="connsiteY4" fmla="*/ 355929 h 635972"/>
              <a:gd name="connsiteX5" fmla="*/ 311938 w 780546"/>
              <a:gd name="connsiteY5" fmla="*/ 328413 h 635972"/>
              <a:gd name="connsiteX6" fmla="*/ 214572 w 780546"/>
              <a:gd name="connsiteY6" fmla="*/ 406729 h 635972"/>
              <a:gd name="connsiteX7" fmla="*/ 89688 w 780546"/>
              <a:gd name="connsiteY7" fmla="*/ 546429 h 635972"/>
              <a:gd name="connsiteX8" fmla="*/ 788 w 780546"/>
              <a:gd name="connsiteY8" fmla="*/ 635329 h 635972"/>
              <a:gd name="connsiteX9" fmla="*/ 140488 w 780546"/>
              <a:gd name="connsiteY9" fmla="*/ 501979 h 635972"/>
              <a:gd name="connsiteX10" fmla="*/ 360622 w 780546"/>
              <a:gd name="connsiteY10" fmla="*/ 290313 h 635972"/>
              <a:gd name="connsiteX11" fmla="*/ 352155 w 780546"/>
              <a:gd name="connsiteY11" fmla="*/ 290313 h 635972"/>
              <a:gd name="connsiteX12" fmla="*/ 515138 w 780546"/>
              <a:gd name="connsiteY12" fmla="*/ 195063 h 635972"/>
              <a:gd name="connsiteX13" fmla="*/ 595572 w 780546"/>
              <a:gd name="connsiteY13" fmla="*/ 123096 h 635972"/>
              <a:gd name="connsiteX14" fmla="*/ 779722 w 780546"/>
              <a:gd name="connsiteY14" fmla="*/ 329 h 6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546" h="635972">
                <a:moveTo>
                  <a:pt x="779722" y="329"/>
                </a:moveTo>
                <a:cubicBezTo>
                  <a:pt x="766316" y="7032"/>
                  <a:pt x="558882" y="135444"/>
                  <a:pt x="515138" y="163313"/>
                </a:cubicBezTo>
                <a:cubicBezTo>
                  <a:pt x="471393" y="191183"/>
                  <a:pt x="538774" y="152729"/>
                  <a:pt x="517255" y="167546"/>
                </a:cubicBezTo>
                <a:cubicBezTo>
                  <a:pt x="495736" y="182363"/>
                  <a:pt x="430119" y="220816"/>
                  <a:pt x="386022" y="252213"/>
                </a:cubicBezTo>
                <a:cubicBezTo>
                  <a:pt x="341925" y="283610"/>
                  <a:pt x="265019" y="343229"/>
                  <a:pt x="252672" y="355929"/>
                </a:cubicBezTo>
                <a:cubicBezTo>
                  <a:pt x="240325" y="368629"/>
                  <a:pt x="318288" y="319946"/>
                  <a:pt x="311938" y="328413"/>
                </a:cubicBezTo>
                <a:cubicBezTo>
                  <a:pt x="305588" y="336880"/>
                  <a:pt x="251614" y="370393"/>
                  <a:pt x="214572" y="406729"/>
                </a:cubicBezTo>
                <a:cubicBezTo>
                  <a:pt x="177530" y="443065"/>
                  <a:pt x="125319" y="508329"/>
                  <a:pt x="89688" y="546429"/>
                </a:cubicBezTo>
                <a:cubicBezTo>
                  <a:pt x="54057" y="584529"/>
                  <a:pt x="-7679" y="642737"/>
                  <a:pt x="788" y="635329"/>
                </a:cubicBezTo>
                <a:cubicBezTo>
                  <a:pt x="9255" y="627921"/>
                  <a:pt x="140488" y="501979"/>
                  <a:pt x="140488" y="501979"/>
                </a:cubicBezTo>
                <a:lnTo>
                  <a:pt x="360622" y="290313"/>
                </a:lnTo>
                <a:cubicBezTo>
                  <a:pt x="395900" y="255035"/>
                  <a:pt x="326402" y="306188"/>
                  <a:pt x="352155" y="290313"/>
                </a:cubicBezTo>
                <a:cubicBezTo>
                  <a:pt x="377908" y="274438"/>
                  <a:pt x="474569" y="222932"/>
                  <a:pt x="515138" y="195063"/>
                </a:cubicBezTo>
                <a:cubicBezTo>
                  <a:pt x="555707" y="167194"/>
                  <a:pt x="551828" y="155199"/>
                  <a:pt x="595572" y="123096"/>
                </a:cubicBezTo>
                <a:cubicBezTo>
                  <a:pt x="639316" y="90993"/>
                  <a:pt x="793128" y="-6374"/>
                  <a:pt x="779722" y="32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DACEE06-DECD-4378-909A-378411C33BC6}"/>
              </a:ext>
            </a:extLst>
          </p:cNvPr>
          <p:cNvSpPr/>
          <p:nvPr/>
        </p:nvSpPr>
        <p:spPr>
          <a:xfrm>
            <a:off x="3549487" y="2219098"/>
            <a:ext cx="540232" cy="382451"/>
          </a:xfrm>
          <a:custGeom>
            <a:avLst/>
            <a:gdLst>
              <a:gd name="connsiteX0" fmla="*/ 581135 w 581701"/>
              <a:gd name="connsiteY0" fmla="*/ 602 h 411809"/>
              <a:gd name="connsiteX1" fmla="*/ 330310 w 581701"/>
              <a:gd name="connsiteY1" fmla="*/ 159352 h 411809"/>
              <a:gd name="connsiteX2" fmla="*/ 344597 w 581701"/>
              <a:gd name="connsiteY2" fmla="*/ 140302 h 411809"/>
              <a:gd name="connsiteX3" fmla="*/ 220772 w 581701"/>
              <a:gd name="connsiteY3" fmla="*/ 227615 h 411809"/>
              <a:gd name="connsiteX4" fmla="*/ 110 w 581701"/>
              <a:gd name="connsiteY4" fmla="*/ 411765 h 411809"/>
              <a:gd name="connsiteX5" fmla="*/ 250935 w 581701"/>
              <a:gd name="connsiteY5" fmla="*/ 210152 h 411809"/>
              <a:gd name="connsiteX6" fmla="*/ 204897 w 581701"/>
              <a:gd name="connsiteY6" fmla="*/ 272065 h 411809"/>
              <a:gd name="connsiteX7" fmla="*/ 320785 w 581701"/>
              <a:gd name="connsiteY7" fmla="*/ 168877 h 411809"/>
              <a:gd name="connsiteX8" fmla="*/ 396985 w 581701"/>
              <a:gd name="connsiteY8" fmla="*/ 106965 h 411809"/>
              <a:gd name="connsiteX9" fmla="*/ 581135 w 581701"/>
              <a:gd name="connsiteY9" fmla="*/ 602 h 41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701" h="411809">
                <a:moveTo>
                  <a:pt x="581135" y="602"/>
                </a:moveTo>
                <a:cubicBezTo>
                  <a:pt x="570022" y="9333"/>
                  <a:pt x="369733" y="136069"/>
                  <a:pt x="330310" y="159352"/>
                </a:cubicBezTo>
                <a:cubicBezTo>
                  <a:pt x="290887" y="182635"/>
                  <a:pt x="362853" y="128925"/>
                  <a:pt x="344597" y="140302"/>
                </a:cubicBezTo>
                <a:cubicBezTo>
                  <a:pt x="326341" y="151679"/>
                  <a:pt x="278186" y="182371"/>
                  <a:pt x="220772" y="227615"/>
                </a:cubicBezTo>
                <a:cubicBezTo>
                  <a:pt x="163358" y="272859"/>
                  <a:pt x="-4917" y="414675"/>
                  <a:pt x="110" y="411765"/>
                </a:cubicBezTo>
                <a:cubicBezTo>
                  <a:pt x="5137" y="408855"/>
                  <a:pt x="216804" y="233435"/>
                  <a:pt x="250935" y="210152"/>
                </a:cubicBezTo>
                <a:cubicBezTo>
                  <a:pt x="285066" y="186869"/>
                  <a:pt x="193255" y="278944"/>
                  <a:pt x="204897" y="272065"/>
                </a:cubicBezTo>
                <a:cubicBezTo>
                  <a:pt x="216539" y="265186"/>
                  <a:pt x="288770" y="196394"/>
                  <a:pt x="320785" y="168877"/>
                </a:cubicBezTo>
                <a:cubicBezTo>
                  <a:pt x="352800" y="141360"/>
                  <a:pt x="357298" y="133423"/>
                  <a:pt x="396985" y="106965"/>
                </a:cubicBezTo>
                <a:cubicBezTo>
                  <a:pt x="436672" y="80507"/>
                  <a:pt x="592248" y="-8129"/>
                  <a:pt x="581135" y="60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57E22EA-9EBA-48E4-8CBD-9E796BB6CB7A}"/>
              </a:ext>
            </a:extLst>
          </p:cNvPr>
          <p:cNvSpPr/>
          <p:nvPr/>
        </p:nvSpPr>
        <p:spPr>
          <a:xfrm>
            <a:off x="3358253" y="2607740"/>
            <a:ext cx="174368" cy="381718"/>
          </a:xfrm>
          <a:custGeom>
            <a:avLst/>
            <a:gdLst>
              <a:gd name="connsiteX0" fmla="*/ 185386 w 187753"/>
              <a:gd name="connsiteY0" fmla="*/ 4402 h 411019"/>
              <a:gd name="connsiteX1" fmla="*/ 50449 w 187753"/>
              <a:gd name="connsiteY1" fmla="*/ 179027 h 411019"/>
              <a:gd name="connsiteX2" fmla="*/ 72674 w 187753"/>
              <a:gd name="connsiteY2" fmla="*/ 150452 h 411019"/>
              <a:gd name="connsiteX3" fmla="*/ 1236 w 187753"/>
              <a:gd name="connsiteY3" fmla="*/ 247290 h 411019"/>
              <a:gd name="connsiteX4" fmla="*/ 26636 w 187753"/>
              <a:gd name="connsiteY4" fmla="*/ 220302 h 411019"/>
              <a:gd name="connsiteX5" fmla="*/ 17111 w 187753"/>
              <a:gd name="connsiteY5" fmla="*/ 272690 h 411019"/>
              <a:gd name="connsiteX6" fmla="*/ 32986 w 187753"/>
              <a:gd name="connsiteY6" fmla="*/ 250465 h 411019"/>
              <a:gd name="connsiteX7" fmla="*/ 59974 w 187753"/>
              <a:gd name="connsiteY7" fmla="*/ 183790 h 411019"/>
              <a:gd name="connsiteX8" fmla="*/ 32986 w 187753"/>
              <a:gd name="connsiteY8" fmla="*/ 293327 h 411019"/>
              <a:gd name="connsiteX9" fmla="*/ 12349 w 187753"/>
              <a:gd name="connsiteY9" fmla="*/ 325077 h 411019"/>
              <a:gd name="connsiteX10" fmla="*/ 5999 w 187753"/>
              <a:gd name="connsiteY10" fmla="*/ 361590 h 411019"/>
              <a:gd name="connsiteX11" fmla="*/ 5999 w 187753"/>
              <a:gd name="connsiteY11" fmla="*/ 410802 h 411019"/>
              <a:gd name="connsiteX12" fmla="*/ 18699 w 187753"/>
              <a:gd name="connsiteY12" fmla="*/ 340952 h 411019"/>
              <a:gd name="connsiteX13" fmla="*/ 45686 w 187753"/>
              <a:gd name="connsiteY13" fmla="*/ 244115 h 411019"/>
              <a:gd name="connsiteX14" fmla="*/ 67911 w 187753"/>
              <a:gd name="connsiteY14" fmla="*/ 193315 h 411019"/>
              <a:gd name="connsiteX15" fmla="*/ 132999 w 187753"/>
              <a:gd name="connsiteY15" fmla="*/ 61552 h 411019"/>
              <a:gd name="connsiteX16" fmla="*/ 185386 w 187753"/>
              <a:gd name="connsiteY16" fmla="*/ 4402 h 4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753" h="411019">
                <a:moveTo>
                  <a:pt x="185386" y="4402"/>
                </a:moveTo>
                <a:cubicBezTo>
                  <a:pt x="171628" y="23981"/>
                  <a:pt x="69234" y="154685"/>
                  <a:pt x="50449" y="179027"/>
                </a:cubicBezTo>
                <a:cubicBezTo>
                  <a:pt x="31664" y="203369"/>
                  <a:pt x="80876" y="139075"/>
                  <a:pt x="72674" y="150452"/>
                </a:cubicBezTo>
                <a:cubicBezTo>
                  <a:pt x="64472" y="161829"/>
                  <a:pt x="8909" y="235648"/>
                  <a:pt x="1236" y="247290"/>
                </a:cubicBezTo>
                <a:cubicBezTo>
                  <a:pt x="-6437" y="258932"/>
                  <a:pt x="23990" y="216069"/>
                  <a:pt x="26636" y="220302"/>
                </a:cubicBezTo>
                <a:cubicBezTo>
                  <a:pt x="29282" y="224535"/>
                  <a:pt x="16053" y="267663"/>
                  <a:pt x="17111" y="272690"/>
                </a:cubicBezTo>
                <a:cubicBezTo>
                  <a:pt x="18169" y="277717"/>
                  <a:pt x="25842" y="265282"/>
                  <a:pt x="32986" y="250465"/>
                </a:cubicBezTo>
                <a:cubicBezTo>
                  <a:pt x="40130" y="235648"/>
                  <a:pt x="59974" y="176646"/>
                  <a:pt x="59974" y="183790"/>
                </a:cubicBezTo>
                <a:cubicBezTo>
                  <a:pt x="59974" y="190934"/>
                  <a:pt x="40923" y="269779"/>
                  <a:pt x="32986" y="293327"/>
                </a:cubicBezTo>
                <a:cubicBezTo>
                  <a:pt x="25049" y="316875"/>
                  <a:pt x="16847" y="313700"/>
                  <a:pt x="12349" y="325077"/>
                </a:cubicBezTo>
                <a:cubicBezTo>
                  <a:pt x="7851" y="336454"/>
                  <a:pt x="7057" y="347303"/>
                  <a:pt x="5999" y="361590"/>
                </a:cubicBezTo>
                <a:cubicBezTo>
                  <a:pt x="4941" y="375877"/>
                  <a:pt x="3882" y="414242"/>
                  <a:pt x="5999" y="410802"/>
                </a:cubicBezTo>
                <a:cubicBezTo>
                  <a:pt x="8116" y="407362"/>
                  <a:pt x="12084" y="368733"/>
                  <a:pt x="18699" y="340952"/>
                </a:cubicBezTo>
                <a:cubicBezTo>
                  <a:pt x="25313" y="313171"/>
                  <a:pt x="37484" y="268721"/>
                  <a:pt x="45686" y="244115"/>
                </a:cubicBezTo>
                <a:cubicBezTo>
                  <a:pt x="53888" y="219509"/>
                  <a:pt x="53359" y="223742"/>
                  <a:pt x="67911" y="193315"/>
                </a:cubicBezTo>
                <a:cubicBezTo>
                  <a:pt x="82463" y="162888"/>
                  <a:pt x="116859" y="87746"/>
                  <a:pt x="132999" y="61552"/>
                </a:cubicBezTo>
                <a:cubicBezTo>
                  <a:pt x="149139" y="35358"/>
                  <a:pt x="199144" y="-15177"/>
                  <a:pt x="185386" y="440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C89DE79C-F5D6-45A0-945A-E20A2D7EBF47}"/>
              </a:ext>
            </a:extLst>
          </p:cNvPr>
          <p:cNvSpPr/>
          <p:nvPr/>
        </p:nvSpPr>
        <p:spPr>
          <a:xfrm>
            <a:off x="3238486" y="2680686"/>
            <a:ext cx="218973" cy="364605"/>
          </a:xfrm>
          <a:custGeom>
            <a:avLst/>
            <a:gdLst>
              <a:gd name="connsiteX0" fmla="*/ 234971 w 235782"/>
              <a:gd name="connsiteY0" fmla="*/ 470 h 392593"/>
              <a:gd name="connsiteX1" fmla="*/ 90509 w 235782"/>
              <a:gd name="connsiteY1" fmla="*/ 152870 h 392593"/>
              <a:gd name="connsiteX2" fmla="*/ 106384 w 235782"/>
              <a:gd name="connsiteY2" fmla="*/ 140170 h 392593"/>
              <a:gd name="connsiteX3" fmla="*/ 55584 w 235782"/>
              <a:gd name="connsiteY3" fmla="*/ 278282 h 392593"/>
              <a:gd name="connsiteX4" fmla="*/ 21 w 235782"/>
              <a:gd name="connsiteY4" fmla="*/ 392582 h 392593"/>
              <a:gd name="connsiteX5" fmla="*/ 49234 w 235782"/>
              <a:gd name="connsiteY5" fmla="*/ 271932 h 392593"/>
              <a:gd name="connsiteX6" fmla="*/ 68284 w 235782"/>
              <a:gd name="connsiteY6" fmla="*/ 213195 h 392593"/>
              <a:gd name="connsiteX7" fmla="*/ 66696 w 235782"/>
              <a:gd name="connsiteY7" fmla="*/ 230657 h 392593"/>
              <a:gd name="connsiteX8" fmla="*/ 95271 w 235782"/>
              <a:gd name="connsiteY8" fmla="*/ 163982 h 392593"/>
              <a:gd name="connsiteX9" fmla="*/ 146071 w 235782"/>
              <a:gd name="connsiteY9" fmla="*/ 106832 h 392593"/>
              <a:gd name="connsiteX10" fmla="*/ 234971 w 235782"/>
              <a:gd name="connsiteY10" fmla="*/ 470 h 3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782" h="392593">
                <a:moveTo>
                  <a:pt x="234971" y="470"/>
                </a:moveTo>
                <a:cubicBezTo>
                  <a:pt x="225711" y="8143"/>
                  <a:pt x="111940" y="129587"/>
                  <a:pt x="90509" y="152870"/>
                </a:cubicBezTo>
                <a:cubicBezTo>
                  <a:pt x="69078" y="176153"/>
                  <a:pt x="112205" y="119268"/>
                  <a:pt x="106384" y="140170"/>
                </a:cubicBezTo>
                <a:cubicBezTo>
                  <a:pt x="100563" y="161072"/>
                  <a:pt x="73311" y="236213"/>
                  <a:pt x="55584" y="278282"/>
                </a:cubicBezTo>
                <a:cubicBezTo>
                  <a:pt x="37857" y="320351"/>
                  <a:pt x="1079" y="393640"/>
                  <a:pt x="21" y="392582"/>
                </a:cubicBezTo>
                <a:cubicBezTo>
                  <a:pt x="-1037" y="391524"/>
                  <a:pt x="37857" y="301830"/>
                  <a:pt x="49234" y="271932"/>
                </a:cubicBezTo>
                <a:cubicBezTo>
                  <a:pt x="60611" y="242034"/>
                  <a:pt x="65374" y="220074"/>
                  <a:pt x="68284" y="213195"/>
                </a:cubicBezTo>
                <a:cubicBezTo>
                  <a:pt x="71194" y="206316"/>
                  <a:pt x="62198" y="238859"/>
                  <a:pt x="66696" y="230657"/>
                </a:cubicBezTo>
                <a:cubicBezTo>
                  <a:pt x="71194" y="222455"/>
                  <a:pt x="82042" y="184620"/>
                  <a:pt x="95271" y="163982"/>
                </a:cubicBezTo>
                <a:cubicBezTo>
                  <a:pt x="108500" y="143344"/>
                  <a:pt x="120406" y="132496"/>
                  <a:pt x="146071" y="106832"/>
                </a:cubicBezTo>
                <a:cubicBezTo>
                  <a:pt x="171736" y="81168"/>
                  <a:pt x="244231" y="-7203"/>
                  <a:pt x="234971" y="47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9896BB5-ABAB-4198-ADF2-71BAC4E16257}"/>
              </a:ext>
            </a:extLst>
          </p:cNvPr>
          <p:cNvSpPr/>
          <p:nvPr/>
        </p:nvSpPr>
        <p:spPr>
          <a:xfrm>
            <a:off x="3320648" y="2782766"/>
            <a:ext cx="68579" cy="339530"/>
          </a:xfrm>
          <a:custGeom>
            <a:avLst/>
            <a:gdLst>
              <a:gd name="connsiteX0" fmla="*/ 73477 w 73843"/>
              <a:gd name="connsiteY0" fmla="*/ 91 h 365593"/>
              <a:gd name="connsiteX1" fmla="*/ 27440 w 73843"/>
              <a:gd name="connsiteY1" fmla="*/ 142966 h 365593"/>
              <a:gd name="connsiteX2" fmla="*/ 24265 w 73843"/>
              <a:gd name="connsiteY2" fmla="*/ 98516 h 365593"/>
              <a:gd name="connsiteX3" fmla="*/ 22677 w 73843"/>
              <a:gd name="connsiteY3" fmla="*/ 190591 h 365593"/>
              <a:gd name="connsiteX4" fmla="*/ 25852 w 73843"/>
              <a:gd name="connsiteY4" fmla="*/ 258854 h 365593"/>
              <a:gd name="connsiteX5" fmla="*/ 35377 w 73843"/>
              <a:gd name="connsiteY5" fmla="*/ 328704 h 365593"/>
              <a:gd name="connsiteX6" fmla="*/ 38552 w 73843"/>
              <a:gd name="connsiteY6" fmla="*/ 282666 h 365593"/>
              <a:gd name="connsiteX7" fmla="*/ 452 w 73843"/>
              <a:gd name="connsiteY7" fmla="*/ 365216 h 365593"/>
              <a:gd name="connsiteX8" fmla="*/ 19502 w 73843"/>
              <a:gd name="connsiteY8" fmla="*/ 304891 h 365593"/>
              <a:gd name="connsiteX9" fmla="*/ 48077 w 73843"/>
              <a:gd name="connsiteY9" fmla="*/ 123916 h 365593"/>
              <a:gd name="connsiteX10" fmla="*/ 73477 w 73843"/>
              <a:gd name="connsiteY10" fmla="*/ 91 h 3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3" h="365593">
                <a:moveTo>
                  <a:pt x="73477" y="91"/>
                </a:moveTo>
                <a:cubicBezTo>
                  <a:pt x="70037" y="3266"/>
                  <a:pt x="35642" y="126562"/>
                  <a:pt x="27440" y="142966"/>
                </a:cubicBezTo>
                <a:cubicBezTo>
                  <a:pt x="19238" y="159370"/>
                  <a:pt x="25059" y="90579"/>
                  <a:pt x="24265" y="98516"/>
                </a:cubicBezTo>
                <a:cubicBezTo>
                  <a:pt x="23471" y="106453"/>
                  <a:pt x="22412" y="163868"/>
                  <a:pt x="22677" y="190591"/>
                </a:cubicBezTo>
                <a:cubicBezTo>
                  <a:pt x="22942" y="217314"/>
                  <a:pt x="23735" y="235835"/>
                  <a:pt x="25852" y="258854"/>
                </a:cubicBezTo>
                <a:cubicBezTo>
                  <a:pt x="27969" y="281873"/>
                  <a:pt x="33260" y="324735"/>
                  <a:pt x="35377" y="328704"/>
                </a:cubicBezTo>
                <a:cubicBezTo>
                  <a:pt x="37494" y="332673"/>
                  <a:pt x="44373" y="276581"/>
                  <a:pt x="38552" y="282666"/>
                </a:cubicBezTo>
                <a:cubicBezTo>
                  <a:pt x="32731" y="288751"/>
                  <a:pt x="3627" y="361512"/>
                  <a:pt x="452" y="365216"/>
                </a:cubicBezTo>
                <a:cubicBezTo>
                  <a:pt x="-2723" y="368920"/>
                  <a:pt x="11564" y="345108"/>
                  <a:pt x="19502" y="304891"/>
                </a:cubicBezTo>
                <a:cubicBezTo>
                  <a:pt x="27440" y="264674"/>
                  <a:pt x="40933" y="171012"/>
                  <a:pt x="48077" y="123916"/>
                </a:cubicBezTo>
                <a:cubicBezTo>
                  <a:pt x="55221" y="76820"/>
                  <a:pt x="76917" y="-3084"/>
                  <a:pt x="73477" y="9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2C1417E-1773-460B-A6E5-AAB81F061329}"/>
              </a:ext>
            </a:extLst>
          </p:cNvPr>
          <p:cNvSpPr/>
          <p:nvPr/>
        </p:nvSpPr>
        <p:spPr>
          <a:xfrm>
            <a:off x="3261760" y="2947774"/>
            <a:ext cx="109983" cy="179575"/>
          </a:xfrm>
          <a:custGeom>
            <a:avLst/>
            <a:gdLst>
              <a:gd name="connsiteX0" fmla="*/ 3536 w 118426"/>
              <a:gd name="connsiteY0" fmla="*/ 217 h 193359"/>
              <a:gd name="connsiteX1" fmla="*/ 361 w 118426"/>
              <a:gd name="connsiteY1" fmla="*/ 112930 h 193359"/>
              <a:gd name="connsiteX2" fmla="*/ 9886 w 118426"/>
              <a:gd name="connsiteY2" fmla="*/ 108167 h 193359"/>
              <a:gd name="connsiteX3" fmla="*/ 70211 w 118426"/>
              <a:gd name="connsiteY3" fmla="*/ 192305 h 193359"/>
              <a:gd name="connsiteX4" fmla="*/ 30524 w 118426"/>
              <a:gd name="connsiteY4" fmla="*/ 157380 h 193359"/>
              <a:gd name="connsiteX5" fmla="*/ 117836 w 118426"/>
              <a:gd name="connsiteY5" fmla="*/ 187542 h 193359"/>
              <a:gd name="connsiteX6" fmla="*/ 67036 w 118426"/>
              <a:gd name="connsiteY6" fmla="*/ 189130 h 193359"/>
              <a:gd name="connsiteX7" fmla="*/ 32111 w 118426"/>
              <a:gd name="connsiteY7" fmla="*/ 154205 h 193359"/>
              <a:gd name="connsiteX8" fmla="*/ 17824 w 118426"/>
              <a:gd name="connsiteY8" fmla="*/ 85942 h 193359"/>
              <a:gd name="connsiteX9" fmla="*/ 3536 w 118426"/>
              <a:gd name="connsiteY9" fmla="*/ 217 h 19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26" h="193359">
                <a:moveTo>
                  <a:pt x="3536" y="217"/>
                </a:moveTo>
                <a:cubicBezTo>
                  <a:pt x="625" y="4715"/>
                  <a:pt x="-697" y="94939"/>
                  <a:pt x="361" y="112930"/>
                </a:cubicBezTo>
                <a:cubicBezTo>
                  <a:pt x="1419" y="130921"/>
                  <a:pt x="-1756" y="94938"/>
                  <a:pt x="9886" y="108167"/>
                </a:cubicBezTo>
                <a:cubicBezTo>
                  <a:pt x="21528" y="121396"/>
                  <a:pt x="66771" y="184103"/>
                  <a:pt x="70211" y="192305"/>
                </a:cubicBezTo>
                <a:cubicBezTo>
                  <a:pt x="73651" y="200507"/>
                  <a:pt x="22587" y="158174"/>
                  <a:pt x="30524" y="157380"/>
                </a:cubicBezTo>
                <a:cubicBezTo>
                  <a:pt x="38461" y="156586"/>
                  <a:pt x="111751" y="182250"/>
                  <a:pt x="117836" y="187542"/>
                </a:cubicBezTo>
                <a:cubicBezTo>
                  <a:pt x="123921" y="192834"/>
                  <a:pt x="81324" y="194686"/>
                  <a:pt x="67036" y="189130"/>
                </a:cubicBezTo>
                <a:cubicBezTo>
                  <a:pt x="52749" y="183574"/>
                  <a:pt x="40313" y="171403"/>
                  <a:pt x="32111" y="154205"/>
                </a:cubicBezTo>
                <a:cubicBezTo>
                  <a:pt x="23909" y="137007"/>
                  <a:pt x="20470" y="109754"/>
                  <a:pt x="17824" y="85942"/>
                </a:cubicBezTo>
                <a:cubicBezTo>
                  <a:pt x="15178" y="62130"/>
                  <a:pt x="6447" y="-4281"/>
                  <a:pt x="3536" y="21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A6379E4-2F44-4516-B786-742607A02AF8}"/>
              </a:ext>
            </a:extLst>
          </p:cNvPr>
          <p:cNvSpPr/>
          <p:nvPr/>
        </p:nvSpPr>
        <p:spPr>
          <a:xfrm>
            <a:off x="3236870" y="2844772"/>
            <a:ext cx="166783" cy="318455"/>
          </a:xfrm>
          <a:custGeom>
            <a:avLst/>
            <a:gdLst>
              <a:gd name="connsiteX0" fmla="*/ 82724 w 179586"/>
              <a:gd name="connsiteY0" fmla="*/ 0 h 342900"/>
              <a:gd name="connsiteX1" fmla="*/ 17636 w 179586"/>
              <a:gd name="connsiteY1" fmla="*/ 147638 h 342900"/>
              <a:gd name="connsiteX2" fmla="*/ 28749 w 179586"/>
              <a:gd name="connsiteY2" fmla="*/ 141288 h 342900"/>
              <a:gd name="connsiteX3" fmla="*/ 174 w 179586"/>
              <a:gd name="connsiteY3" fmla="*/ 220663 h 342900"/>
              <a:gd name="connsiteX4" fmla="*/ 44624 w 179586"/>
              <a:gd name="connsiteY4" fmla="*/ 265113 h 342900"/>
              <a:gd name="connsiteX5" fmla="*/ 27161 w 179586"/>
              <a:gd name="connsiteY5" fmla="*/ 254000 h 342900"/>
              <a:gd name="connsiteX6" fmla="*/ 93836 w 179586"/>
              <a:gd name="connsiteY6" fmla="*/ 311150 h 342900"/>
              <a:gd name="connsiteX7" fmla="*/ 179561 w 179586"/>
              <a:gd name="connsiteY7" fmla="*/ 342900 h 342900"/>
              <a:gd name="connsiteX8" fmla="*/ 101774 w 179586"/>
              <a:gd name="connsiteY8" fmla="*/ 311150 h 342900"/>
              <a:gd name="connsiteX9" fmla="*/ 9699 w 179586"/>
              <a:gd name="connsiteY9" fmla="*/ 223838 h 342900"/>
              <a:gd name="connsiteX10" fmla="*/ 27161 w 179586"/>
              <a:gd name="connsiteY10" fmla="*/ 177800 h 342900"/>
              <a:gd name="connsiteX11" fmla="*/ 82724 w 179586"/>
              <a:gd name="connsiteY1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586" h="342900">
                <a:moveTo>
                  <a:pt x="82724" y="0"/>
                </a:moveTo>
                <a:cubicBezTo>
                  <a:pt x="54678" y="62045"/>
                  <a:pt x="26632" y="124090"/>
                  <a:pt x="17636" y="147638"/>
                </a:cubicBezTo>
                <a:cubicBezTo>
                  <a:pt x="8640" y="171186"/>
                  <a:pt x="31659" y="129117"/>
                  <a:pt x="28749" y="141288"/>
                </a:cubicBezTo>
                <a:cubicBezTo>
                  <a:pt x="25839" y="153459"/>
                  <a:pt x="-2472" y="200026"/>
                  <a:pt x="174" y="220663"/>
                </a:cubicBezTo>
                <a:cubicBezTo>
                  <a:pt x="2820" y="241300"/>
                  <a:pt x="40126" y="259557"/>
                  <a:pt x="44624" y="265113"/>
                </a:cubicBezTo>
                <a:cubicBezTo>
                  <a:pt x="49122" y="270669"/>
                  <a:pt x="18959" y="246327"/>
                  <a:pt x="27161" y="254000"/>
                </a:cubicBezTo>
                <a:cubicBezTo>
                  <a:pt x="35363" y="261673"/>
                  <a:pt x="68436" y="296333"/>
                  <a:pt x="93836" y="311150"/>
                </a:cubicBezTo>
                <a:cubicBezTo>
                  <a:pt x="119236" y="325967"/>
                  <a:pt x="179561" y="342900"/>
                  <a:pt x="179561" y="342900"/>
                </a:cubicBezTo>
                <a:cubicBezTo>
                  <a:pt x="180884" y="342900"/>
                  <a:pt x="130084" y="330994"/>
                  <a:pt x="101774" y="311150"/>
                </a:cubicBezTo>
                <a:cubicBezTo>
                  <a:pt x="73464" y="291306"/>
                  <a:pt x="22134" y="246063"/>
                  <a:pt x="9699" y="223838"/>
                </a:cubicBezTo>
                <a:cubicBezTo>
                  <a:pt x="-2736" y="201613"/>
                  <a:pt x="13138" y="214312"/>
                  <a:pt x="27161" y="177800"/>
                </a:cubicBezTo>
                <a:lnTo>
                  <a:pt x="82724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D55BEA33-A7F6-4BCA-A190-6421E301FB07}"/>
              </a:ext>
            </a:extLst>
          </p:cNvPr>
          <p:cNvSpPr/>
          <p:nvPr/>
        </p:nvSpPr>
        <p:spPr>
          <a:xfrm>
            <a:off x="2879061" y="2781025"/>
            <a:ext cx="441090" cy="700355"/>
          </a:xfrm>
          <a:custGeom>
            <a:avLst/>
            <a:gdLst>
              <a:gd name="connsiteX0" fmla="*/ 474349 w 474949"/>
              <a:gd name="connsiteY0" fmla="*/ 378 h 754115"/>
              <a:gd name="connsiteX1" fmla="*/ 342586 w 474949"/>
              <a:gd name="connsiteY1" fmla="*/ 168653 h 754115"/>
              <a:gd name="connsiteX2" fmla="*/ 360049 w 474949"/>
              <a:gd name="connsiteY2" fmla="*/ 144840 h 754115"/>
              <a:gd name="connsiteX3" fmla="*/ 269561 w 474949"/>
              <a:gd name="connsiteY3" fmla="*/ 284540 h 754115"/>
              <a:gd name="connsiteX4" fmla="*/ 279086 w 474949"/>
              <a:gd name="connsiteY4" fmla="*/ 265490 h 754115"/>
              <a:gd name="connsiteX5" fmla="*/ 210824 w 474949"/>
              <a:gd name="connsiteY5" fmla="*/ 405190 h 754115"/>
              <a:gd name="connsiteX6" fmla="*/ 226699 w 474949"/>
              <a:gd name="connsiteY6" fmla="*/ 379790 h 754115"/>
              <a:gd name="connsiteX7" fmla="*/ 115574 w 474949"/>
              <a:gd name="connsiteY7" fmla="*/ 546478 h 754115"/>
              <a:gd name="connsiteX8" fmla="*/ 140974 w 474949"/>
              <a:gd name="connsiteY8" fmla="*/ 497265 h 754115"/>
              <a:gd name="connsiteX9" fmla="*/ 2861 w 474949"/>
              <a:gd name="connsiteY9" fmla="*/ 748090 h 754115"/>
              <a:gd name="connsiteX10" fmla="*/ 60011 w 474949"/>
              <a:gd name="connsiteY10" fmla="*/ 651253 h 754115"/>
              <a:gd name="connsiteX11" fmla="*/ 206061 w 474949"/>
              <a:gd name="connsiteY11" fmla="*/ 378203 h 754115"/>
              <a:gd name="connsiteX12" fmla="*/ 287024 w 474949"/>
              <a:gd name="connsiteY12" fmla="*/ 279778 h 754115"/>
              <a:gd name="connsiteX13" fmla="*/ 290199 w 474949"/>
              <a:gd name="connsiteY13" fmla="*/ 284540 h 754115"/>
              <a:gd name="connsiteX14" fmla="*/ 387036 w 474949"/>
              <a:gd name="connsiteY14" fmla="*/ 127378 h 754115"/>
              <a:gd name="connsiteX15" fmla="*/ 474349 w 474949"/>
              <a:gd name="connsiteY15" fmla="*/ 378 h 7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4949" h="754115">
                <a:moveTo>
                  <a:pt x="474349" y="378"/>
                </a:moveTo>
                <a:cubicBezTo>
                  <a:pt x="466941" y="7257"/>
                  <a:pt x="361636" y="144576"/>
                  <a:pt x="342586" y="168653"/>
                </a:cubicBezTo>
                <a:cubicBezTo>
                  <a:pt x="323536" y="192730"/>
                  <a:pt x="372220" y="125526"/>
                  <a:pt x="360049" y="144840"/>
                </a:cubicBezTo>
                <a:cubicBezTo>
                  <a:pt x="347878" y="164155"/>
                  <a:pt x="283055" y="264432"/>
                  <a:pt x="269561" y="284540"/>
                </a:cubicBezTo>
                <a:cubicBezTo>
                  <a:pt x="256067" y="304648"/>
                  <a:pt x="279086" y="265490"/>
                  <a:pt x="279086" y="265490"/>
                </a:cubicBezTo>
                <a:cubicBezTo>
                  <a:pt x="269296" y="285598"/>
                  <a:pt x="219555" y="386140"/>
                  <a:pt x="210824" y="405190"/>
                </a:cubicBezTo>
                <a:cubicBezTo>
                  <a:pt x="202093" y="424240"/>
                  <a:pt x="226699" y="379790"/>
                  <a:pt x="226699" y="379790"/>
                </a:cubicBezTo>
                <a:cubicBezTo>
                  <a:pt x="210824" y="403338"/>
                  <a:pt x="129861" y="526899"/>
                  <a:pt x="115574" y="546478"/>
                </a:cubicBezTo>
                <a:cubicBezTo>
                  <a:pt x="101287" y="566057"/>
                  <a:pt x="159759" y="463663"/>
                  <a:pt x="140974" y="497265"/>
                </a:cubicBezTo>
                <a:cubicBezTo>
                  <a:pt x="122188" y="530867"/>
                  <a:pt x="16355" y="722425"/>
                  <a:pt x="2861" y="748090"/>
                </a:cubicBezTo>
                <a:cubicBezTo>
                  <a:pt x="-10633" y="773755"/>
                  <a:pt x="26144" y="712901"/>
                  <a:pt x="60011" y="651253"/>
                </a:cubicBezTo>
                <a:cubicBezTo>
                  <a:pt x="93878" y="589605"/>
                  <a:pt x="168226" y="440115"/>
                  <a:pt x="206061" y="378203"/>
                </a:cubicBezTo>
                <a:cubicBezTo>
                  <a:pt x="243896" y="316291"/>
                  <a:pt x="273001" y="295388"/>
                  <a:pt x="287024" y="279778"/>
                </a:cubicBezTo>
                <a:cubicBezTo>
                  <a:pt x="301047" y="264168"/>
                  <a:pt x="273530" y="309940"/>
                  <a:pt x="290199" y="284540"/>
                </a:cubicBezTo>
                <a:cubicBezTo>
                  <a:pt x="306868" y="259140"/>
                  <a:pt x="355286" y="172622"/>
                  <a:pt x="387036" y="127378"/>
                </a:cubicBezTo>
                <a:cubicBezTo>
                  <a:pt x="418786" y="82134"/>
                  <a:pt x="481757" y="-6501"/>
                  <a:pt x="474349" y="37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4245E4D-518C-424E-92CF-7E03D5748411}"/>
              </a:ext>
            </a:extLst>
          </p:cNvPr>
          <p:cNvSpPr/>
          <p:nvPr/>
        </p:nvSpPr>
        <p:spPr>
          <a:xfrm>
            <a:off x="2909314" y="2801455"/>
            <a:ext cx="414748" cy="697622"/>
          </a:xfrm>
          <a:custGeom>
            <a:avLst/>
            <a:gdLst>
              <a:gd name="connsiteX0" fmla="*/ 446536 w 446585"/>
              <a:gd name="connsiteY0" fmla="*/ 605 h 751173"/>
              <a:gd name="connsiteX1" fmla="*/ 327474 w 446585"/>
              <a:gd name="connsiteY1" fmla="*/ 187930 h 751173"/>
              <a:gd name="connsiteX2" fmla="*/ 348111 w 446585"/>
              <a:gd name="connsiteY2" fmla="*/ 146655 h 751173"/>
              <a:gd name="connsiteX3" fmla="*/ 303661 w 446585"/>
              <a:gd name="connsiteY3" fmla="*/ 251430 h 751173"/>
              <a:gd name="connsiteX4" fmla="*/ 302074 w 446585"/>
              <a:gd name="connsiteY4" fmla="*/ 238730 h 751173"/>
              <a:gd name="connsiteX5" fmla="*/ 251274 w 446585"/>
              <a:gd name="connsiteY5" fmla="*/ 332392 h 751173"/>
              <a:gd name="connsiteX6" fmla="*/ 252861 w 446585"/>
              <a:gd name="connsiteY6" fmla="*/ 306992 h 751173"/>
              <a:gd name="connsiteX7" fmla="*/ 229049 w 446585"/>
              <a:gd name="connsiteY7" fmla="*/ 359380 h 751173"/>
              <a:gd name="connsiteX8" fmla="*/ 162374 w 446585"/>
              <a:gd name="connsiteY8" fmla="*/ 451455 h 751173"/>
              <a:gd name="connsiteX9" fmla="*/ 79824 w 446585"/>
              <a:gd name="connsiteY9" fmla="*/ 583217 h 751173"/>
              <a:gd name="connsiteX10" fmla="*/ 102049 w 446585"/>
              <a:gd name="connsiteY10" fmla="*/ 553055 h 751173"/>
              <a:gd name="connsiteX11" fmla="*/ 2036 w 446585"/>
              <a:gd name="connsiteY11" fmla="*/ 749905 h 751173"/>
              <a:gd name="connsiteX12" fmla="*/ 54424 w 446585"/>
              <a:gd name="connsiteY12" fmla="*/ 621317 h 751173"/>
              <a:gd name="connsiteX13" fmla="*/ 275086 w 446585"/>
              <a:gd name="connsiteY13" fmla="*/ 311755 h 751173"/>
              <a:gd name="connsiteX14" fmla="*/ 311599 w 446585"/>
              <a:gd name="connsiteY14" fmla="*/ 260955 h 751173"/>
              <a:gd name="connsiteX15" fmla="*/ 446536 w 446585"/>
              <a:gd name="connsiteY15" fmla="*/ 605 h 7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585" h="751173">
                <a:moveTo>
                  <a:pt x="446536" y="605"/>
                </a:moveTo>
                <a:cubicBezTo>
                  <a:pt x="449182" y="-11566"/>
                  <a:pt x="343878" y="163588"/>
                  <a:pt x="327474" y="187930"/>
                </a:cubicBezTo>
                <a:cubicBezTo>
                  <a:pt x="311070" y="212272"/>
                  <a:pt x="352080" y="136072"/>
                  <a:pt x="348111" y="146655"/>
                </a:cubicBezTo>
                <a:cubicBezTo>
                  <a:pt x="344142" y="157238"/>
                  <a:pt x="311334" y="236084"/>
                  <a:pt x="303661" y="251430"/>
                </a:cubicBezTo>
                <a:cubicBezTo>
                  <a:pt x="295988" y="266776"/>
                  <a:pt x="310805" y="225236"/>
                  <a:pt x="302074" y="238730"/>
                </a:cubicBezTo>
                <a:cubicBezTo>
                  <a:pt x="293343" y="252224"/>
                  <a:pt x="259476" y="321015"/>
                  <a:pt x="251274" y="332392"/>
                </a:cubicBezTo>
                <a:cubicBezTo>
                  <a:pt x="243072" y="343769"/>
                  <a:pt x="256565" y="302494"/>
                  <a:pt x="252861" y="306992"/>
                </a:cubicBezTo>
                <a:cubicBezTo>
                  <a:pt x="249157" y="311490"/>
                  <a:pt x="244130" y="335303"/>
                  <a:pt x="229049" y="359380"/>
                </a:cubicBezTo>
                <a:cubicBezTo>
                  <a:pt x="213968" y="383457"/>
                  <a:pt x="187245" y="414149"/>
                  <a:pt x="162374" y="451455"/>
                </a:cubicBezTo>
                <a:cubicBezTo>
                  <a:pt x="137503" y="488761"/>
                  <a:pt x="89878" y="566284"/>
                  <a:pt x="79824" y="583217"/>
                </a:cubicBezTo>
                <a:cubicBezTo>
                  <a:pt x="69770" y="600150"/>
                  <a:pt x="115014" y="525274"/>
                  <a:pt x="102049" y="553055"/>
                </a:cubicBezTo>
                <a:cubicBezTo>
                  <a:pt x="89084" y="580836"/>
                  <a:pt x="9973" y="738528"/>
                  <a:pt x="2036" y="749905"/>
                </a:cubicBezTo>
                <a:cubicBezTo>
                  <a:pt x="-5901" y="761282"/>
                  <a:pt x="8916" y="694342"/>
                  <a:pt x="54424" y="621317"/>
                </a:cubicBezTo>
                <a:cubicBezTo>
                  <a:pt x="99932" y="548292"/>
                  <a:pt x="232224" y="371815"/>
                  <a:pt x="275086" y="311755"/>
                </a:cubicBezTo>
                <a:cubicBezTo>
                  <a:pt x="317948" y="251695"/>
                  <a:pt x="282495" y="308580"/>
                  <a:pt x="311599" y="260955"/>
                </a:cubicBezTo>
                <a:cubicBezTo>
                  <a:pt x="340703" y="213330"/>
                  <a:pt x="443890" y="12776"/>
                  <a:pt x="446536" y="60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0BF7045-BB32-447F-8C03-1EA520DA8449}"/>
              </a:ext>
            </a:extLst>
          </p:cNvPr>
          <p:cNvSpPr/>
          <p:nvPr/>
        </p:nvSpPr>
        <p:spPr>
          <a:xfrm>
            <a:off x="2751149" y="3127485"/>
            <a:ext cx="311153" cy="612668"/>
          </a:xfrm>
          <a:custGeom>
            <a:avLst/>
            <a:gdLst>
              <a:gd name="connsiteX0" fmla="*/ 334267 w 335038"/>
              <a:gd name="connsiteY0" fmla="*/ 385 h 659698"/>
              <a:gd name="connsiteX1" fmla="*/ 235842 w 335038"/>
              <a:gd name="connsiteY1" fmla="*/ 192473 h 659698"/>
              <a:gd name="connsiteX2" fmla="*/ 240605 w 335038"/>
              <a:gd name="connsiteY2" fmla="*/ 140085 h 659698"/>
              <a:gd name="connsiteX3" fmla="*/ 205680 w 335038"/>
              <a:gd name="connsiteY3" fmla="*/ 257560 h 659698"/>
              <a:gd name="connsiteX4" fmla="*/ 207267 w 335038"/>
              <a:gd name="connsiteY4" fmla="*/ 217873 h 659698"/>
              <a:gd name="connsiteX5" fmla="*/ 118367 w 335038"/>
              <a:gd name="connsiteY5" fmla="*/ 425835 h 659698"/>
              <a:gd name="connsiteX6" fmla="*/ 131067 w 335038"/>
              <a:gd name="connsiteY6" fmla="*/ 351223 h 659698"/>
              <a:gd name="connsiteX7" fmla="*/ 56455 w 335038"/>
              <a:gd name="connsiteY7" fmla="*/ 552835 h 659698"/>
              <a:gd name="connsiteX8" fmla="*/ 75505 w 335038"/>
              <a:gd name="connsiteY8" fmla="*/ 433773 h 659698"/>
              <a:gd name="connsiteX9" fmla="*/ 23117 w 335038"/>
              <a:gd name="connsiteY9" fmla="*/ 613160 h 659698"/>
              <a:gd name="connsiteX10" fmla="*/ 2480 w 335038"/>
              <a:gd name="connsiteY10" fmla="*/ 656023 h 659698"/>
              <a:gd name="connsiteX11" fmla="*/ 77092 w 335038"/>
              <a:gd name="connsiteY11" fmla="*/ 541723 h 659698"/>
              <a:gd name="connsiteX12" fmla="*/ 208855 w 335038"/>
              <a:gd name="connsiteY12" fmla="*/ 290898 h 659698"/>
              <a:gd name="connsiteX13" fmla="*/ 185042 w 335038"/>
              <a:gd name="connsiteY13" fmla="*/ 309948 h 659698"/>
              <a:gd name="connsiteX14" fmla="*/ 275530 w 335038"/>
              <a:gd name="connsiteY14" fmla="*/ 148023 h 659698"/>
              <a:gd name="connsiteX15" fmla="*/ 334267 w 335038"/>
              <a:gd name="connsiteY15" fmla="*/ 385 h 65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038" h="659698">
                <a:moveTo>
                  <a:pt x="334267" y="385"/>
                </a:moveTo>
                <a:cubicBezTo>
                  <a:pt x="327652" y="7793"/>
                  <a:pt x="251452" y="169190"/>
                  <a:pt x="235842" y="192473"/>
                </a:cubicBezTo>
                <a:cubicBezTo>
                  <a:pt x="220232" y="215756"/>
                  <a:pt x="245632" y="129237"/>
                  <a:pt x="240605" y="140085"/>
                </a:cubicBezTo>
                <a:cubicBezTo>
                  <a:pt x="235578" y="150933"/>
                  <a:pt x="211236" y="244595"/>
                  <a:pt x="205680" y="257560"/>
                </a:cubicBezTo>
                <a:cubicBezTo>
                  <a:pt x="200124" y="270525"/>
                  <a:pt x="221819" y="189827"/>
                  <a:pt x="207267" y="217873"/>
                </a:cubicBezTo>
                <a:cubicBezTo>
                  <a:pt x="192715" y="245919"/>
                  <a:pt x="131067" y="403610"/>
                  <a:pt x="118367" y="425835"/>
                </a:cubicBezTo>
                <a:cubicBezTo>
                  <a:pt x="105667" y="448060"/>
                  <a:pt x="141386" y="330056"/>
                  <a:pt x="131067" y="351223"/>
                </a:cubicBezTo>
                <a:cubicBezTo>
                  <a:pt x="120748" y="372390"/>
                  <a:pt x="65715" y="539077"/>
                  <a:pt x="56455" y="552835"/>
                </a:cubicBezTo>
                <a:cubicBezTo>
                  <a:pt x="47195" y="566593"/>
                  <a:pt x="81061" y="423719"/>
                  <a:pt x="75505" y="433773"/>
                </a:cubicBezTo>
                <a:cubicBezTo>
                  <a:pt x="69949" y="443827"/>
                  <a:pt x="35288" y="576119"/>
                  <a:pt x="23117" y="613160"/>
                </a:cubicBezTo>
                <a:cubicBezTo>
                  <a:pt x="10946" y="650201"/>
                  <a:pt x="-6516" y="667929"/>
                  <a:pt x="2480" y="656023"/>
                </a:cubicBezTo>
                <a:cubicBezTo>
                  <a:pt x="11476" y="644117"/>
                  <a:pt x="42696" y="602577"/>
                  <a:pt x="77092" y="541723"/>
                </a:cubicBezTo>
                <a:cubicBezTo>
                  <a:pt x="111488" y="480869"/>
                  <a:pt x="190863" y="329527"/>
                  <a:pt x="208855" y="290898"/>
                </a:cubicBezTo>
                <a:cubicBezTo>
                  <a:pt x="226847" y="252269"/>
                  <a:pt x="173929" y="333761"/>
                  <a:pt x="185042" y="309948"/>
                </a:cubicBezTo>
                <a:cubicBezTo>
                  <a:pt x="196154" y="286136"/>
                  <a:pt x="247484" y="201998"/>
                  <a:pt x="275530" y="148023"/>
                </a:cubicBezTo>
                <a:cubicBezTo>
                  <a:pt x="303576" y="94048"/>
                  <a:pt x="340882" y="-7023"/>
                  <a:pt x="334267" y="38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0AE335CC-AB0F-43FE-8EF6-EFD6885ADFCC}"/>
              </a:ext>
            </a:extLst>
          </p:cNvPr>
          <p:cNvSpPr/>
          <p:nvPr/>
        </p:nvSpPr>
        <p:spPr>
          <a:xfrm>
            <a:off x="2909321" y="3043723"/>
            <a:ext cx="397006" cy="765262"/>
          </a:xfrm>
          <a:custGeom>
            <a:avLst/>
            <a:gdLst>
              <a:gd name="connsiteX0" fmla="*/ 314767 w 427481"/>
              <a:gd name="connsiteY0" fmla="*/ 90 h 824005"/>
              <a:gd name="connsiteX1" fmla="*/ 360804 w 427481"/>
              <a:gd name="connsiteY1" fmla="*/ 69940 h 824005"/>
              <a:gd name="connsiteX2" fmla="*/ 386204 w 427481"/>
              <a:gd name="connsiteY2" fmla="*/ 96927 h 824005"/>
              <a:gd name="connsiteX3" fmla="*/ 394142 w 427481"/>
              <a:gd name="connsiteY3" fmla="*/ 101690 h 824005"/>
              <a:gd name="connsiteX4" fmla="*/ 427479 w 427481"/>
              <a:gd name="connsiteY4" fmla="*/ 120740 h 824005"/>
              <a:gd name="connsiteX5" fmla="*/ 395729 w 427481"/>
              <a:gd name="connsiteY5" fmla="*/ 120740 h 824005"/>
              <a:gd name="connsiteX6" fmla="*/ 356042 w 427481"/>
              <a:gd name="connsiteY6" fmla="*/ 190590 h 824005"/>
              <a:gd name="connsiteX7" fmla="*/ 260792 w 427481"/>
              <a:gd name="connsiteY7" fmla="*/ 336640 h 824005"/>
              <a:gd name="connsiteX8" fmla="*/ 343342 w 427481"/>
              <a:gd name="connsiteY8" fmla="*/ 217577 h 824005"/>
              <a:gd name="connsiteX9" fmla="*/ 252854 w 427481"/>
              <a:gd name="connsiteY9" fmla="*/ 368390 h 824005"/>
              <a:gd name="connsiteX10" fmla="*/ 130617 w 427481"/>
              <a:gd name="connsiteY10" fmla="*/ 577940 h 824005"/>
              <a:gd name="connsiteX11" fmla="*/ 225867 w 427481"/>
              <a:gd name="connsiteY11" fmla="*/ 373152 h 824005"/>
              <a:gd name="connsiteX12" fmla="*/ 178242 w 427481"/>
              <a:gd name="connsiteY12" fmla="*/ 482690 h 824005"/>
              <a:gd name="connsiteX13" fmla="*/ 59179 w 427481"/>
              <a:gd name="connsiteY13" fmla="*/ 720815 h 824005"/>
              <a:gd name="connsiteX14" fmla="*/ 442 w 427481"/>
              <a:gd name="connsiteY14" fmla="*/ 824002 h 824005"/>
              <a:gd name="connsiteX15" fmla="*/ 46479 w 427481"/>
              <a:gd name="connsiteY15" fmla="*/ 722402 h 824005"/>
              <a:gd name="connsiteX16" fmla="*/ 265554 w 427481"/>
              <a:gd name="connsiteY16" fmla="*/ 292190 h 824005"/>
              <a:gd name="connsiteX17" fmla="*/ 383029 w 427481"/>
              <a:gd name="connsiteY17" fmla="*/ 115977 h 824005"/>
              <a:gd name="connsiteX18" fmla="*/ 367154 w 427481"/>
              <a:gd name="connsiteY18" fmla="*/ 85815 h 824005"/>
              <a:gd name="connsiteX19" fmla="*/ 314767 w 427481"/>
              <a:gd name="connsiteY19" fmla="*/ 90 h 8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7481" h="824005">
                <a:moveTo>
                  <a:pt x="314767" y="90"/>
                </a:moveTo>
                <a:cubicBezTo>
                  <a:pt x="313709" y="-2556"/>
                  <a:pt x="348898" y="53801"/>
                  <a:pt x="360804" y="69940"/>
                </a:cubicBezTo>
                <a:cubicBezTo>
                  <a:pt x="372710" y="86079"/>
                  <a:pt x="380648" y="91635"/>
                  <a:pt x="386204" y="96927"/>
                </a:cubicBezTo>
                <a:cubicBezTo>
                  <a:pt x="391760" y="102219"/>
                  <a:pt x="394142" y="101690"/>
                  <a:pt x="394142" y="101690"/>
                </a:cubicBezTo>
                <a:cubicBezTo>
                  <a:pt x="401021" y="105659"/>
                  <a:pt x="427215" y="117565"/>
                  <a:pt x="427479" y="120740"/>
                </a:cubicBezTo>
                <a:cubicBezTo>
                  <a:pt x="427744" y="123915"/>
                  <a:pt x="407635" y="109099"/>
                  <a:pt x="395729" y="120740"/>
                </a:cubicBezTo>
                <a:cubicBezTo>
                  <a:pt x="383823" y="132381"/>
                  <a:pt x="378531" y="154607"/>
                  <a:pt x="356042" y="190590"/>
                </a:cubicBezTo>
                <a:cubicBezTo>
                  <a:pt x="333553" y="226573"/>
                  <a:pt x="262909" y="332142"/>
                  <a:pt x="260792" y="336640"/>
                </a:cubicBezTo>
                <a:cubicBezTo>
                  <a:pt x="258675" y="341138"/>
                  <a:pt x="344665" y="212285"/>
                  <a:pt x="343342" y="217577"/>
                </a:cubicBezTo>
                <a:cubicBezTo>
                  <a:pt x="342019" y="222869"/>
                  <a:pt x="288308" y="308330"/>
                  <a:pt x="252854" y="368390"/>
                </a:cubicBezTo>
                <a:cubicBezTo>
                  <a:pt x="217400" y="428451"/>
                  <a:pt x="135115" y="577146"/>
                  <a:pt x="130617" y="577940"/>
                </a:cubicBezTo>
                <a:cubicBezTo>
                  <a:pt x="126119" y="578734"/>
                  <a:pt x="217930" y="389027"/>
                  <a:pt x="225867" y="373152"/>
                </a:cubicBezTo>
                <a:cubicBezTo>
                  <a:pt x="233804" y="357277"/>
                  <a:pt x="206023" y="424746"/>
                  <a:pt x="178242" y="482690"/>
                </a:cubicBezTo>
                <a:cubicBezTo>
                  <a:pt x="150461" y="540634"/>
                  <a:pt x="88812" y="663930"/>
                  <a:pt x="59179" y="720815"/>
                </a:cubicBezTo>
                <a:cubicBezTo>
                  <a:pt x="29546" y="777700"/>
                  <a:pt x="2559" y="823738"/>
                  <a:pt x="442" y="824002"/>
                </a:cubicBezTo>
                <a:cubicBezTo>
                  <a:pt x="-1675" y="824266"/>
                  <a:pt x="2294" y="811037"/>
                  <a:pt x="46479" y="722402"/>
                </a:cubicBezTo>
                <a:cubicBezTo>
                  <a:pt x="90664" y="633767"/>
                  <a:pt x="209462" y="393261"/>
                  <a:pt x="265554" y="292190"/>
                </a:cubicBezTo>
                <a:cubicBezTo>
                  <a:pt x="321646" y="191119"/>
                  <a:pt x="366096" y="150373"/>
                  <a:pt x="383029" y="115977"/>
                </a:cubicBezTo>
                <a:cubicBezTo>
                  <a:pt x="399962" y="81581"/>
                  <a:pt x="379060" y="103013"/>
                  <a:pt x="367154" y="85815"/>
                </a:cubicBezTo>
                <a:cubicBezTo>
                  <a:pt x="355248" y="68617"/>
                  <a:pt x="315825" y="2736"/>
                  <a:pt x="314767" y="9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1BFCE96-4E02-4642-B4A7-C45008826D8C}"/>
              </a:ext>
            </a:extLst>
          </p:cNvPr>
          <p:cNvSpPr/>
          <p:nvPr/>
        </p:nvSpPr>
        <p:spPr>
          <a:xfrm>
            <a:off x="2810946" y="3119668"/>
            <a:ext cx="416072" cy="717329"/>
          </a:xfrm>
          <a:custGeom>
            <a:avLst/>
            <a:gdLst>
              <a:gd name="connsiteX0" fmla="*/ 446093 w 448010"/>
              <a:gd name="connsiteY0" fmla="*/ 866 h 772392"/>
              <a:gd name="connsiteX1" fmla="*/ 300043 w 448010"/>
              <a:gd name="connsiteY1" fmla="*/ 197716 h 772392"/>
              <a:gd name="connsiteX2" fmla="*/ 330205 w 448010"/>
              <a:gd name="connsiteY2" fmla="*/ 162791 h 772392"/>
              <a:gd name="connsiteX3" fmla="*/ 246068 w 448010"/>
              <a:gd name="connsiteY3" fmla="*/ 278678 h 772392"/>
              <a:gd name="connsiteX4" fmla="*/ 204793 w 448010"/>
              <a:gd name="connsiteY4" fmla="*/ 361228 h 772392"/>
              <a:gd name="connsiteX5" fmla="*/ 88905 w 448010"/>
              <a:gd name="connsiteY5" fmla="*/ 542203 h 772392"/>
              <a:gd name="connsiteX6" fmla="*/ 169868 w 448010"/>
              <a:gd name="connsiteY6" fmla="*/ 443778 h 772392"/>
              <a:gd name="connsiteX7" fmla="*/ 114305 w 448010"/>
              <a:gd name="connsiteY7" fmla="*/ 545378 h 772392"/>
              <a:gd name="connsiteX8" fmla="*/ 5 w 448010"/>
              <a:gd name="connsiteY8" fmla="*/ 772391 h 772392"/>
              <a:gd name="connsiteX9" fmla="*/ 109543 w 448010"/>
              <a:gd name="connsiteY9" fmla="*/ 548553 h 772392"/>
              <a:gd name="connsiteX10" fmla="*/ 125418 w 448010"/>
              <a:gd name="connsiteY10" fmla="*/ 553316 h 772392"/>
              <a:gd name="connsiteX11" fmla="*/ 236543 w 448010"/>
              <a:gd name="connsiteY11" fmla="*/ 316778 h 772392"/>
              <a:gd name="connsiteX12" fmla="*/ 285755 w 448010"/>
              <a:gd name="connsiteY12" fmla="*/ 238991 h 772392"/>
              <a:gd name="connsiteX13" fmla="*/ 376243 w 448010"/>
              <a:gd name="connsiteY13" fmla="*/ 129453 h 772392"/>
              <a:gd name="connsiteX14" fmla="*/ 446093 w 448010"/>
              <a:gd name="connsiteY14" fmla="*/ 866 h 7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010" h="772392">
                <a:moveTo>
                  <a:pt x="446093" y="866"/>
                </a:moveTo>
                <a:cubicBezTo>
                  <a:pt x="433393" y="12243"/>
                  <a:pt x="319358" y="170729"/>
                  <a:pt x="300043" y="197716"/>
                </a:cubicBezTo>
                <a:cubicBezTo>
                  <a:pt x="280728" y="224704"/>
                  <a:pt x="339201" y="149297"/>
                  <a:pt x="330205" y="162791"/>
                </a:cubicBezTo>
                <a:cubicBezTo>
                  <a:pt x="321209" y="176285"/>
                  <a:pt x="266970" y="245605"/>
                  <a:pt x="246068" y="278678"/>
                </a:cubicBezTo>
                <a:cubicBezTo>
                  <a:pt x="225166" y="311751"/>
                  <a:pt x="230987" y="317307"/>
                  <a:pt x="204793" y="361228"/>
                </a:cubicBezTo>
                <a:cubicBezTo>
                  <a:pt x="178599" y="405149"/>
                  <a:pt x="94726" y="528445"/>
                  <a:pt x="88905" y="542203"/>
                </a:cubicBezTo>
                <a:cubicBezTo>
                  <a:pt x="83084" y="555961"/>
                  <a:pt x="165635" y="443249"/>
                  <a:pt x="169868" y="443778"/>
                </a:cubicBezTo>
                <a:cubicBezTo>
                  <a:pt x="174101" y="444307"/>
                  <a:pt x="142616" y="490609"/>
                  <a:pt x="114305" y="545378"/>
                </a:cubicBezTo>
                <a:cubicBezTo>
                  <a:pt x="85994" y="600147"/>
                  <a:pt x="799" y="771862"/>
                  <a:pt x="5" y="772391"/>
                </a:cubicBezTo>
                <a:cubicBezTo>
                  <a:pt x="-789" y="772920"/>
                  <a:pt x="88641" y="585065"/>
                  <a:pt x="109543" y="548553"/>
                </a:cubicBezTo>
                <a:cubicBezTo>
                  <a:pt x="130445" y="512041"/>
                  <a:pt x="104251" y="591945"/>
                  <a:pt x="125418" y="553316"/>
                </a:cubicBezTo>
                <a:cubicBezTo>
                  <a:pt x="146585" y="514687"/>
                  <a:pt x="209820" y="369166"/>
                  <a:pt x="236543" y="316778"/>
                </a:cubicBezTo>
                <a:cubicBezTo>
                  <a:pt x="263266" y="264391"/>
                  <a:pt x="262472" y="270212"/>
                  <a:pt x="285755" y="238991"/>
                </a:cubicBezTo>
                <a:cubicBezTo>
                  <a:pt x="309038" y="207770"/>
                  <a:pt x="347139" y="165701"/>
                  <a:pt x="376243" y="129453"/>
                </a:cubicBezTo>
                <a:cubicBezTo>
                  <a:pt x="405347" y="93205"/>
                  <a:pt x="458793" y="-10511"/>
                  <a:pt x="446093" y="86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EC2DF5B-7844-42F2-A648-1C5673FAC52E}"/>
              </a:ext>
            </a:extLst>
          </p:cNvPr>
          <p:cNvSpPr/>
          <p:nvPr/>
        </p:nvSpPr>
        <p:spPr>
          <a:xfrm>
            <a:off x="2493832" y="3618013"/>
            <a:ext cx="294946" cy="773559"/>
          </a:xfrm>
          <a:custGeom>
            <a:avLst/>
            <a:gdLst>
              <a:gd name="connsiteX0" fmla="*/ 314474 w 317586"/>
              <a:gd name="connsiteY0" fmla="*/ 842 h 832939"/>
              <a:gd name="connsiteX1" fmla="*/ 300186 w 317586"/>
              <a:gd name="connsiteY1" fmla="*/ 156417 h 832939"/>
              <a:gd name="connsiteX2" fmla="*/ 287486 w 317586"/>
              <a:gd name="connsiteY2" fmla="*/ 134192 h 832939"/>
              <a:gd name="connsiteX3" fmla="*/ 252561 w 317586"/>
              <a:gd name="connsiteY3" fmla="*/ 199279 h 832939"/>
              <a:gd name="connsiteX4" fmla="*/ 249386 w 317586"/>
              <a:gd name="connsiteY4" fmla="*/ 210392 h 832939"/>
              <a:gd name="connsiteX5" fmla="*/ 217636 w 317586"/>
              <a:gd name="connsiteY5" fmla="*/ 318342 h 832939"/>
              <a:gd name="connsiteX6" fmla="*/ 206524 w 317586"/>
              <a:gd name="connsiteY6" fmla="*/ 297704 h 832939"/>
              <a:gd name="connsiteX7" fmla="*/ 163661 w 317586"/>
              <a:gd name="connsiteY7" fmla="*/ 461217 h 832939"/>
              <a:gd name="connsiteX8" fmla="*/ 158899 w 317586"/>
              <a:gd name="connsiteY8" fmla="*/ 399304 h 832939"/>
              <a:gd name="connsiteX9" fmla="*/ 103336 w 317586"/>
              <a:gd name="connsiteY9" fmla="*/ 596154 h 832939"/>
              <a:gd name="connsiteX10" fmla="*/ 98574 w 317586"/>
              <a:gd name="connsiteY10" fmla="*/ 535829 h 832939"/>
              <a:gd name="connsiteX11" fmla="*/ 50949 w 317586"/>
              <a:gd name="connsiteY11" fmla="*/ 719979 h 832939"/>
              <a:gd name="connsiteX12" fmla="*/ 44599 w 317586"/>
              <a:gd name="connsiteY12" fmla="*/ 662829 h 832939"/>
              <a:gd name="connsiteX13" fmla="*/ 46186 w 317586"/>
              <a:gd name="connsiteY13" fmla="*/ 793004 h 832939"/>
              <a:gd name="connsiteX14" fmla="*/ 17611 w 317586"/>
              <a:gd name="connsiteY14" fmla="*/ 745379 h 832939"/>
              <a:gd name="connsiteX15" fmla="*/ 149 w 317586"/>
              <a:gd name="connsiteY15" fmla="*/ 832692 h 832939"/>
              <a:gd name="connsiteX16" fmla="*/ 27136 w 317586"/>
              <a:gd name="connsiteY16" fmla="*/ 761254 h 832939"/>
              <a:gd name="connsiteX17" fmla="*/ 116036 w 317586"/>
              <a:gd name="connsiteY17" fmla="*/ 497729 h 832939"/>
              <a:gd name="connsiteX18" fmla="*/ 98574 w 317586"/>
              <a:gd name="connsiteY18" fmla="*/ 539004 h 832939"/>
              <a:gd name="connsiteX19" fmla="*/ 235099 w 317586"/>
              <a:gd name="connsiteY19" fmla="*/ 235792 h 832939"/>
              <a:gd name="connsiteX20" fmla="*/ 314474 w 317586"/>
              <a:gd name="connsiteY20" fmla="*/ 842 h 83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7586" h="832939">
                <a:moveTo>
                  <a:pt x="314474" y="842"/>
                </a:moveTo>
                <a:cubicBezTo>
                  <a:pt x="325322" y="-12387"/>
                  <a:pt x="304684" y="134192"/>
                  <a:pt x="300186" y="156417"/>
                </a:cubicBezTo>
                <a:cubicBezTo>
                  <a:pt x="295688" y="178642"/>
                  <a:pt x="295423" y="127048"/>
                  <a:pt x="287486" y="134192"/>
                </a:cubicBezTo>
                <a:cubicBezTo>
                  <a:pt x="279549" y="141336"/>
                  <a:pt x="258911" y="186579"/>
                  <a:pt x="252561" y="199279"/>
                </a:cubicBezTo>
                <a:cubicBezTo>
                  <a:pt x="246211" y="211979"/>
                  <a:pt x="255207" y="190548"/>
                  <a:pt x="249386" y="210392"/>
                </a:cubicBezTo>
                <a:cubicBezTo>
                  <a:pt x="243565" y="230236"/>
                  <a:pt x="224780" y="303790"/>
                  <a:pt x="217636" y="318342"/>
                </a:cubicBezTo>
                <a:cubicBezTo>
                  <a:pt x="210492" y="332894"/>
                  <a:pt x="215520" y="273892"/>
                  <a:pt x="206524" y="297704"/>
                </a:cubicBezTo>
                <a:cubicBezTo>
                  <a:pt x="197528" y="321516"/>
                  <a:pt x="171598" y="444284"/>
                  <a:pt x="163661" y="461217"/>
                </a:cubicBezTo>
                <a:cubicBezTo>
                  <a:pt x="155724" y="478150"/>
                  <a:pt x="168953" y="376815"/>
                  <a:pt x="158899" y="399304"/>
                </a:cubicBezTo>
                <a:cubicBezTo>
                  <a:pt x="148845" y="421794"/>
                  <a:pt x="113390" y="573400"/>
                  <a:pt x="103336" y="596154"/>
                </a:cubicBezTo>
                <a:cubicBezTo>
                  <a:pt x="93282" y="618908"/>
                  <a:pt x="107305" y="515192"/>
                  <a:pt x="98574" y="535829"/>
                </a:cubicBezTo>
                <a:cubicBezTo>
                  <a:pt x="89843" y="556466"/>
                  <a:pt x="59945" y="698812"/>
                  <a:pt x="50949" y="719979"/>
                </a:cubicBezTo>
                <a:cubicBezTo>
                  <a:pt x="41953" y="741146"/>
                  <a:pt x="45393" y="650658"/>
                  <a:pt x="44599" y="662829"/>
                </a:cubicBezTo>
                <a:cubicBezTo>
                  <a:pt x="43805" y="675000"/>
                  <a:pt x="50684" y="779246"/>
                  <a:pt x="46186" y="793004"/>
                </a:cubicBezTo>
                <a:cubicBezTo>
                  <a:pt x="41688" y="806762"/>
                  <a:pt x="25284" y="738764"/>
                  <a:pt x="17611" y="745379"/>
                </a:cubicBezTo>
                <a:cubicBezTo>
                  <a:pt x="9938" y="751994"/>
                  <a:pt x="-1439" y="830046"/>
                  <a:pt x="149" y="832692"/>
                </a:cubicBezTo>
                <a:cubicBezTo>
                  <a:pt x="1736" y="835338"/>
                  <a:pt x="7821" y="817081"/>
                  <a:pt x="27136" y="761254"/>
                </a:cubicBezTo>
                <a:cubicBezTo>
                  <a:pt x="46451" y="705427"/>
                  <a:pt x="104130" y="534771"/>
                  <a:pt x="116036" y="497729"/>
                </a:cubicBezTo>
                <a:cubicBezTo>
                  <a:pt x="127942" y="460687"/>
                  <a:pt x="78730" y="582660"/>
                  <a:pt x="98574" y="539004"/>
                </a:cubicBezTo>
                <a:cubicBezTo>
                  <a:pt x="118418" y="495348"/>
                  <a:pt x="198322" y="322046"/>
                  <a:pt x="235099" y="235792"/>
                </a:cubicBezTo>
                <a:cubicBezTo>
                  <a:pt x="271876" y="149538"/>
                  <a:pt x="303626" y="14071"/>
                  <a:pt x="314474" y="84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C0822B1-9128-416C-BFDD-B3BC47DBFBA7}"/>
              </a:ext>
            </a:extLst>
          </p:cNvPr>
          <p:cNvSpPr/>
          <p:nvPr/>
        </p:nvSpPr>
        <p:spPr>
          <a:xfrm>
            <a:off x="2536722" y="3777963"/>
            <a:ext cx="287506" cy="734743"/>
          </a:xfrm>
          <a:custGeom>
            <a:avLst/>
            <a:gdLst>
              <a:gd name="connsiteX0" fmla="*/ 309567 w 309575"/>
              <a:gd name="connsiteY0" fmla="*/ 64 h 791143"/>
              <a:gd name="connsiteX1" fmla="*/ 198442 w 309575"/>
              <a:gd name="connsiteY1" fmla="*/ 219139 h 791143"/>
              <a:gd name="connsiteX2" fmla="*/ 246067 w 309575"/>
              <a:gd name="connsiteY2" fmla="*/ 100076 h 791143"/>
              <a:gd name="connsiteX3" fmla="*/ 242892 w 309575"/>
              <a:gd name="connsiteY3" fmla="*/ 169926 h 791143"/>
              <a:gd name="connsiteX4" fmla="*/ 176217 w 309575"/>
              <a:gd name="connsiteY4" fmla="*/ 258826 h 791143"/>
              <a:gd name="connsiteX5" fmla="*/ 141292 w 309575"/>
              <a:gd name="connsiteY5" fmla="*/ 371539 h 791143"/>
              <a:gd name="connsiteX6" fmla="*/ 4 w 309575"/>
              <a:gd name="connsiteY6" fmla="*/ 790639 h 791143"/>
              <a:gd name="connsiteX7" fmla="*/ 136529 w 309575"/>
              <a:gd name="connsiteY7" fmla="*/ 457264 h 791143"/>
              <a:gd name="connsiteX8" fmla="*/ 127004 w 309575"/>
              <a:gd name="connsiteY8" fmla="*/ 465201 h 791143"/>
              <a:gd name="connsiteX9" fmla="*/ 192092 w 309575"/>
              <a:gd name="connsiteY9" fmla="*/ 244539 h 791143"/>
              <a:gd name="connsiteX10" fmla="*/ 309567 w 309575"/>
              <a:gd name="connsiteY10" fmla="*/ 64 h 79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575" h="791143">
                <a:moveTo>
                  <a:pt x="309567" y="64"/>
                </a:moveTo>
                <a:cubicBezTo>
                  <a:pt x="310625" y="-4169"/>
                  <a:pt x="209025" y="202470"/>
                  <a:pt x="198442" y="219139"/>
                </a:cubicBezTo>
                <a:cubicBezTo>
                  <a:pt x="187859" y="235808"/>
                  <a:pt x="238659" y="108278"/>
                  <a:pt x="246067" y="100076"/>
                </a:cubicBezTo>
                <a:cubicBezTo>
                  <a:pt x="253475" y="91874"/>
                  <a:pt x="254534" y="143468"/>
                  <a:pt x="242892" y="169926"/>
                </a:cubicBezTo>
                <a:cubicBezTo>
                  <a:pt x="231250" y="196384"/>
                  <a:pt x="193150" y="225224"/>
                  <a:pt x="176217" y="258826"/>
                </a:cubicBezTo>
                <a:cubicBezTo>
                  <a:pt x="159284" y="292428"/>
                  <a:pt x="170661" y="282904"/>
                  <a:pt x="141292" y="371539"/>
                </a:cubicBezTo>
                <a:cubicBezTo>
                  <a:pt x="111923" y="460174"/>
                  <a:pt x="798" y="776352"/>
                  <a:pt x="4" y="790639"/>
                </a:cubicBezTo>
                <a:cubicBezTo>
                  <a:pt x="-790" y="804926"/>
                  <a:pt x="115362" y="511504"/>
                  <a:pt x="136529" y="457264"/>
                </a:cubicBezTo>
                <a:cubicBezTo>
                  <a:pt x="157696" y="403024"/>
                  <a:pt x="117744" y="500655"/>
                  <a:pt x="127004" y="465201"/>
                </a:cubicBezTo>
                <a:cubicBezTo>
                  <a:pt x="136264" y="429747"/>
                  <a:pt x="162459" y="316241"/>
                  <a:pt x="192092" y="244539"/>
                </a:cubicBezTo>
                <a:cubicBezTo>
                  <a:pt x="221725" y="172837"/>
                  <a:pt x="308509" y="4297"/>
                  <a:pt x="309567" y="6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016E6C7-AF53-4A6F-9754-5E2B6DA4DBF8}"/>
              </a:ext>
            </a:extLst>
          </p:cNvPr>
          <p:cNvSpPr/>
          <p:nvPr/>
        </p:nvSpPr>
        <p:spPr>
          <a:xfrm>
            <a:off x="2607476" y="3765236"/>
            <a:ext cx="322909" cy="749778"/>
          </a:xfrm>
          <a:custGeom>
            <a:avLst/>
            <a:gdLst>
              <a:gd name="connsiteX0" fmla="*/ 341332 w 347696"/>
              <a:gd name="connsiteY0" fmla="*/ 15355 h 807332"/>
              <a:gd name="connsiteX1" fmla="*/ 173057 w 347696"/>
              <a:gd name="connsiteY1" fmla="*/ 336030 h 807332"/>
              <a:gd name="connsiteX2" fmla="*/ 281007 w 347696"/>
              <a:gd name="connsiteY2" fmla="*/ 148705 h 807332"/>
              <a:gd name="connsiteX3" fmla="*/ 277832 w 347696"/>
              <a:gd name="connsiteY3" fmla="*/ 137593 h 807332"/>
              <a:gd name="connsiteX4" fmla="*/ 233382 w 347696"/>
              <a:gd name="connsiteY4" fmla="*/ 272530 h 807332"/>
              <a:gd name="connsiteX5" fmla="*/ 149244 w 347696"/>
              <a:gd name="connsiteY5" fmla="*/ 443980 h 807332"/>
              <a:gd name="connsiteX6" fmla="*/ 149244 w 347696"/>
              <a:gd name="connsiteY6" fmla="*/ 447155 h 807332"/>
              <a:gd name="connsiteX7" fmla="*/ 88919 w 347696"/>
              <a:gd name="connsiteY7" fmla="*/ 623368 h 807332"/>
              <a:gd name="connsiteX8" fmla="*/ 1607 w 347696"/>
              <a:gd name="connsiteY8" fmla="*/ 802755 h 807332"/>
              <a:gd name="connsiteX9" fmla="*/ 41294 w 347696"/>
              <a:gd name="connsiteY9" fmla="*/ 724968 h 807332"/>
              <a:gd name="connsiteX10" fmla="*/ 150832 w 347696"/>
              <a:gd name="connsiteY10" fmla="*/ 420168 h 807332"/>
              <a:gd name="connsiteX11" fmla="*/ 161944 w 347696"/>
              <a:gd name="connsiteY11" fmla="*/ 351905 h 807332"/>
              <a:gd name="connsiteX12" fmla="*/ 169882 w 347696"/>
              <a:gd name="connsiteY12" fmla="*/ 363018 h 807332"/>
              <a:gd name="connsiteX13" fmla="*/ 187344 w 347696"/>
              <a:gd name="connsiteY13" fmla="*/ 286818 h 807332"/>
              <a:gd name="connsiteX14" fmla="*/ 206394 w 347696"/>
              <a:gd name="connsiteY14" fmla="*/ 216968 h 807332"/>
              <a:gd name="connsiteX15" fmla="*/ 304819 w 347696"/>
              <a:gd name="connsiteY15" fmla="*/ 64568 h 807332"/>
              <a:gd name="connsiteX16" fmla="*/ 341332 w 347696"/>
              <a:gd name="connsiteY16" fmla="*/ 15355 h 80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696" h="807332">
                <a:moveTo>
                  <a:pt x="341332" y="15355"/>
                </a:moveTo>
                <a:cubicBezTo>
                  <a:pt x="319372" y="60598"/>
                  <a:pt x="183111" y="313805"/>
                  <a:pt x="173057" y="336030"/>
                </a:cubicBezTo>
                <a:cubicBezTo>
                  <a:pt x="163003" y="358255"/>
                  <a:pt x="263544" y="181778"/>
                  <a:pt x="281007" y="148705"/>
                </a:cubicBezTo>
                <a:cubicBezTo>
                  <a:pt x="298470" y="115632"/>
                  <a:pt x="285769" y="116956"/>
                  <a:pt x="277832" y="137593"/>
                </a:cubicBezTo>
                <a:cubicBezTo>
                  <a:pt x="269894" y="158231"/>
                  <a:pt x="254813" y="221466"/>
                  <a:pt x="233382" y="272530"/>
                </a:cubicBezTo>
                <a:cubicBezTo>
                  <a:pt x="211951" y="323594"/>
                  <a:pt x="163267" y="414876"/>
                  <a:pt x="149244" y="443980"/>
                </a:cubicBezTo>
                <a:cubicBezTo>
                  <a:pt x="135221" y="473084"/>
                  <a:pt x="159298" y="417257"/>
                  <a:pt x="149244" y="447155"/>
                </a:cubicBezTo>
                <a:cubicBezTo>
                  <a:pt x="139190" y="477053"/>
                  <a:pt x="113525" y="564101"/>
                  <a:pt x="88919" y="623368"/>
                </a:cubicBezTo>
                <a:cubicBezTo>
                  <a:pt x="64313" y="682635"/>
                  <a:pt x="1607" y="802755"/>
                  <a:pt x="1607" y="802755"/>
                </a:cubicBezTo>
                <a:cubicBezTo>
                  <a:pt x="-6330" y="819688"/>
                  <a:pt x="16423" y="788733"/>
                  <a:pt x="41294" y="724968"/>
                </a:cubicBezTo>
                <a:cubicBezTo>
                  <a:pt x="66165" y="661204"/>
                  <a:pt x="130724" y="482345"/>
                  <a:pt x="150832" y="420168"/>
                </a:cubicBezTo>
                <a:cubicBezTo>
                  <a:pt x="170940" y="357991"/>
                  <a:pt x="158769" y="361430"/>
                  <a:pt x="161944" y="351905"/>
                </a:cubicBezTo>
                <a:cubicBezTo>
                  <a:pt x="165119" y="342380"/>
                  <a:pt x="165649" y="373866"/>
                  <a:pt x="169882" y="363018"/>
                </a:cubicBezTo>
                <a:cubicBezTo>
                  <a:pt x="174115" y="352170"/>
                  <a:pt x="181259" y="311160"/>
                  <a:pt x="187344" y="286818"/>
                </a:cubicBezTo>
                <a:cubicBezTo>
                  <a:pt x="193429" y="262476"/>
                  <a:pt x="186815" y="254010"/>
                  <a:pt x="206394" y="216968"/>
                </a:cubicBezTo>
                <a:cubicBezTo>
                  <a:pt x="225973" y="179926"/>
                  <a:pt x="286827" y="92614"/>
                  <a:pt x="304819" y="64568"/>
                </a:cubicBezTo>
                <a:cubicBezTo>
                  <a:pt x="322811" y="36522"/>
                  <a:pt x="363292" y="-29888"/>
                  <a:pt x="341332" y="1535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70D1DAB-8DE2-469D-A539-F3A21B86D07D}"/>
              </a:ext>
            </a:extLst>
          </p:cNvPr>
          <p:cNvSpPr/>
          <p:nvPr/>
        </p:nvSpPr>
        <p:spPr>
          <a:xfrm>
            <a:off x="2424136" y="4343525"/>
            <a:ext cx="232596" cy="776525"/>
          </a:xfrm>
          <a:custGeom>
            <a:avLst/>
            <a:gdLst>
              <a:gd name="connsiteX0" fmla="*/ 249820 w 250450"/>
              <a:gd name="connsiteY0" fmla="*/ 688 h 836132"/>
              <a:gd name="connsiteX1" fmla="*/ 151395 w 250450"/>
              <a:gd name="connsiteY1" fmla="*/ 292788 h 836132"/>
              <a:gd name="connsiteX2" fmla="*/ 113295 w 250450"/>
              <a:gd name="connsiteY2" fmla="*/ 372163 h 836132"/>
              <a:gd name="connsiteX3" fmla="*/ 184732 w 250450"/>
              <a:gd name="connsiteY3" fmla="*/ 161025 h 836132"/>
              <a:gd name="connsiteX4" fmla="*/ 157745 w 250450"/>
              <a:gd name="connsiteY4" fmla="*/ 276913 h 836132"/>
              <a:gd name="connsiteX5" fmla="*/ 99007 w 250450"/>
              <a:gd name="connsiteY5" fmla="*/ 437250 h 836132"/>
              <a:gd name="connsiteX6" fmla="*/ 67257 w 250450"/>
              <a:gd name="connsiteY6" fmla="*/ 542025 h 836132"/>
              <a:gd name="connsiteX7" fmla="*/ 2170 w 250450"/>
              <a:gd name="connsiteY7" fmla="*/ 826188 h 836132"/>
              <a:gd name="connsiteX8" fmla="*/ 18045 w 250450"/>
              <a:gd name="connsiteY8" fmla="*/ 748400 h 836132"/>
              <a:gd name="connsiteX9" fmla="*/ 43445 w 250450"/>
              <a:gd name="connsiteY9" fmla="*/ 524563 h 836132"/>
              <a:gd name="connsiteX10" fmla="*/ 52970 w 250450"/>
              <a:gd name="connsiteY10" fmla="*/ 521388 h 836132"/>
              <a:gd name="connsiteX11" fmla="*/ 99007 w 250450"/>
              <a:gd name="connsiteY11" fmla="*/ 384863 h 836132"/>
              <a:gd name="connsiteX12" fmla="*/ 249820 w 250450"/>
              <a:gd name="connsiteY12" fmla="*/ 688 h 83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450" h="836132">
                <a:moveTo>
                  <a:pt x="249820" y="688"/>
                </a:moveTo>
                <a:cubicBezTo>
                  <a:pt x="258551" y="-14658"/>
                  <a:pt x="174149" y="230876"/>
                  <a:pt x="151395" y="292788"/>
                </a:cubicBezTo>
                <a:cubicBezTo>
                  <a:pt x="128641" y="354701"/>
                  <a:pt x="107739" y="394123"/>
                  <a:pt x="113295" y="372163"/>
                </a:cubicBezTo>
                <a:cubicBezTo>
                  <a:pt x="118851" y="350203"/>
                  <a:pt x="177324" y="176900"/>
                  <a:pt x="184732" y="161025"/>
                </a:cubicBezTo>
                <a:cubicBezTo>
                  <a:pt x="192140" y="145150"/>
                  <a:pt x="172032" y="230876"/>
                  <a:pt x="157745" y="276913"/>
                </a:cubicBezTo>
                <a:cubicBezTo>
                  <a:pt x="143458" y="322950"/>
                  <a:pt x="114088" y="393065"/>
                  <a:pt x="99007" y="437250"/>
                </a:cubicBezTo>
                <a:cubicBezTo>
                  <a:pt x="83926" y="481435"/>
                  <a:pt x="83396" y="477202"/>
                  <a:pt x="67257" y="542025"/>
                </a:cubicBezTo>
                <a:cubicBezTo>
                  <a:pt x="51118" y="606848"/>
                  <a:pt x="10372" y="791792"/>
                  <a:pt x="2170" y="826188"/>
                </a:cubicBezTo>
                <a:cubicBezTo>
                  <a:pt x="-6032" y="860584"/>
                  <a:pt x="11166" y="798671"/>
                  <a:pt x="18045" y="748400"/>
                </a:cubicBezTo>
                <a:cubicBezTo>
                  <a:pt x="24924" y="698129"/>
                  <a:pt x="37624" y="562398"/>
                  <a:pt x="43445" y="524563"/>
                </a:cubicBezTo>
                <a:cubicBezTo>
                  <a:pt x="49266" y="486728"/>
                  <a:pt x="43710" y="544671"/>
                  <a:pt x="52970" y="521388"/>
                </a:cubicBezTo>
                <a:cubicBezTo>
                  <a:pt x="62230" y="498105"/>
                  <a:pt x="69109" y="468207"/>
                  <a:pt x="99007" y="384863"/>
                </a:cubicBezTo>
                <a:cubicBezTo>
                  <a:pt x="128905" y="301519"/>
                  <a:pt x="241089" y="16034"/>
                  <a:pt x="249820" y="68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E2D4B9A-6902-465D-872B-85E297D327B3}"/>
              </a:ext>
            </a:extLst>
          </p:cNvPr>
          <p:cNvSpPr/>
          <p:nvPr/>
        </p:nvSpPr>
        <p:spPr>
          <a:xfrm>
            <a:off x="2297718" y="4341245"/>
            <a:ext cx="191285" cy="772320"/>
          </a:xfrm>
          <a:custGeom>
            <a:avLst/>
            <a:gdLst>
              <a:gd name="connsiteX0" fmla="*/ 201792 w 205968"/>
              <a:gd name="connsiteY0" fmla="*/ 1555 h 831605"/>
              <a:gd name="connsiteX1" fmla="*/ 204967 w 205968"/>
              <a:gd name="connsiteY1" fmla="*/ 136493 h 831605"/>
              <a:gd name="connsiteX2" fmla="*/ 182742 w 205968"/>
              <a:gd name="connsiteY2" fmla="*/ 103155 h 831605"/>
              <a:gd name="connsiteX3" fmla="*/ 173217 w 205968"/>
              <a:gd name="connsiteY3" fmla="*/ 220630 h 831605"/>
              <a:gd name="connsiteX4" fmla="*/ 150992 w 205968"/>
              <a:gd name="connsiteY4" fmla="*/ 165068 h 831605"/>
              <a:gd name="connsiteX5" fmla="*/ 155754 w 205968"/>
              <a:gd name="connsiteY5" fmla="*/ 328580 h 831605"/>
              <a:gd name="connsiteX6" fmla="*/ 136704 w 205968"/>
              <a:gd name="connsiteY6" fmla="*/ 260318 h 831605"/>
              <a:gd name="connsiteX7" fmla="*/ 133529 w 205968"/>
              <a:gd name="connsiteY7" fmla="*/ 423830 h 831605"/>
              <a:gd name="connsiteX8" fmla="*/ 111304 w 205968"/>
              <a:gd name="connsiteY8" fmla="*/ 312705 h 831605"/>
              <a:gd name="connsiteX9" fmla="*/ 100192 w 205968"/>
              <a:gd name="connsiteY9" fmla="*/ 493680 h 831605"/>
              <a:gd name="connsiteX10" fmla="*/ 81142 w 205968"/>
              <a:gd name="connsiteY10" fmla="*/ 395255 h 831605"/>
              <a:gd name="connsiteX11" fmla="*/ 81142 w 205968"/>
              <a:gd name="connsiteY11" fmla="*/ 577818 h 831605"/>
              <a:gd name="connsiteX12" fmla="*/ 62092 w 205968"/>
              <a:gd name="connsiteY12" fmla="*/ 447643 h 831605"/>
              <a:gd name="connsiteX13" fmla="*/ 28754 w 205968"/>
              <a:gd name="connsiteY13" fmla="*/ 665130 h 831605"/>
              <a:gd name="connsiteX14" fmla="*/ 28754 w 205968"/>
              <a:gd name="connsiteY14" fmla="*/ 569880 h 831605"/>
              <a:gd name="connsiteX15" fmla="*/ 12879 w 205968"/>
              <a:gd name="connsiteY15" fmla="*/ 733393 h 831605"/>
              <a:gd name="connsiteX16" fmla="*/ 3354 w 205968"/>
              <a:gd name="connsiteY16" fmla="*/ 823880 h 831605"/>
              <a:gd name="connsiteX17" fmla="*/ 73204 w 205968"/>
              <a:gd name="connsiteY17" fmla="*/ 534955 h 831605"/>
              <a:gd name="connsiteX18" fmla="*/ 71617 w 205968"/>
              <a:gd name="connsiteY18" fmla="*/ 598455 h 831605"/>
              <a:gd name="connsiteX19" fmla="*/ 152579 w 205968"/>
              <a:gd name="connsiteY19" fmla="*/ 195230 h 831605"/>
              <a:gd name="connsiteX20" fmla="*/ 173217 w 205968"/>
              <a:gd name="connsiteY20" fmla="*/ 134905 h 831605"/>
              <a:gd name="connsiteX21" fmla="*/ 198617 w 205968"/>
              <a:gd name="connsiteY21" fmla="*/ 66643 h 831605"/>
              <a:gd name="connsiteX22" fmla="*/ 201792 w 205968"/>
              <a:gd name="connsiteY22" fmla="*/ 1555 h 8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968" h="831605">
                <a:moveTo>
                  <a:pt x="201792" y="1555"/>
                </a:moveTo>
                <a:cubicBezTo>
                  <a:pt x="202850" y="13197"/>
                  <a:pt x="208142" y="119560"/>
                  <a:pt x="204967" y="136493"/>
                </a:cubicBezTo>
                <a:cubicBezTo>
                  <a:pt x="201792" y="153426"/>
                  <a:pt x="188034" y="89132"/>
                  <a:pt x="182742" y="103155"/>
                </a:cubicBezTo>
                <a:cubicBezTo>
                  <a:pt x="177450" y="117178"/>
                  <a:pt x="178509" y="210311"/>
                  <a:pt x="173217" y="220630"/>
                </a:cubicBezTo>
                <a:cubicBezTo>
                  <a:pt x="167925" y="230949"/>
                  <a:pt x="153903" y="147076"/>
                  <a:pt x="150992" y="165068"/>
                </a:cubicBezTo>
                <a:cubicBezTo>
                  <a:pt x="148081" y="183060"/>
                  <a:pt x="158135" y="312705"/>
                  <a:pt x="155754" y="328580"/>
                </a:cubicBezTo>
                <a:cubicBezTo>
                  <a:pt x="153373" y="344455"/>
                  <a:pt x="140408" y="244443"/>
                  <a:pt x="136704" y="260318"/>
                </a:cubicBezTo>
                <a:cubicBezTo>
                  <a:pt x="133000" y="276193"/>
                  <a:pt x="137762" y="415099"/>
                  <a:pt x="133529" y="423830"/>
                </a:cubicBezTo>
                <a:cubicBezTo>
                  <a:pt x="129296" y="432561"/>
                  <a:pt x="116860" y="301063"/>
                  <a:pt x="111304" y="312705"/>
                </a:cubicBezTo>
                <a:cubicBezTo>
                  <a:pt x="105748" y="324347"/>
                  <a:pt x="105219" y="479922"/>
                  <a:pt x="100192" y="493680"/>
                </a:cubicBezTo>
                <a:cubicBezTo>
                  <a:pt x="95165" y="507438"/>
                  <a:pt x="84317" y="381232"/>
                  <a:pt x="81142" y="395255"/>
                </a:cubicBezTo>
                <a:cubicBezTo>
                  <a:pt x="77967" y="409278"/>
                  <a:pt x="84317" y="569087"/>
                  <a:pt x="81142" y="577818"/>
                </a:cubicBezTo>
                <a:cubicBezTo>
                  <a:pt x="77967" y="586549"/>
                  <a:pt x="70823" y="433091"/>
                  <a:pt x="62092" y="447643"/>
                </a:cubicBezTo>
                <a:cubicBezTo>
                  <a:pt x="53361" y="462195"/>
                  <a:pt x="34310" y="644757"/>
                  <a:pt x="28754" y="665130"/>
                </a:cubicBezTo>
                <a:cubicBezTo>
                  <a:pt x="23198" y="685503"/>
                  <a:pt x="31400" y="558503"/>
                  <a:pt x="28754" y="569880"/>
                </a:cubicBezTo>
                <a:cubicBezTo>
                  <a:pt x="26108" y="581257"/>
                  <a:pt x="17112" y="691060"/>
                  <a:pt x="12879" y="733393"/>
                </a:cubicBezTo>
                <a:cubicBezTo>
                  <a:pt x="8646" y="775726"/>
                  <a:pt x="-6700" y="856953"/>
                  <a:pt x="3354" y="823880"/>
                </a:cubicBezTo>
                <a:cubicBezTo>
                  <a:pt x="13408" y="790807"/>
                  <a:pt x="61827" y="572526"/>
                  <a:pt x="73204" y="534955"/>
                </a:cubicBezTo>
                <a:cubicBezTo>
                  <a:pt x="84581" y="497384"/>
                  <a:pt x="58388" y="655076"/>
                  <a:pt x="71617" y="598455"/>
                </a:cubicBezTo>
                <a:cubicBezTo>
                  <a:pt x="84846" y="541834"/>
                  <a:pt x="135646" y="272488"/>
                  <a:pt x="152579" y="195230"/>
                </a:cubicBezTo>
                <a:cubicBezTo>
                  <a:pt x="169512" y="117972"/>
                  <a:pt x="165544" y="156336"/>
                  <a:pt x="173217" y="134905"/>
                </a:cubicBezTo>
                <a:cubicBezTo>
                  <a:pt x="180890" y="113474"/>
                  <a:pt x="194384" y="86487"/>
                  <a:pt x="198617" y="66643"/>
                </a:cubicBezTo>
                <a:cubicBezTo>
                  <a:pt x="202850" y="46799"/>
                  <a:pt x="200734" y="-10087"/>
                  <a:pt x="201792" y="155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CFA86D-ADF9-4C8F-824B-B2796300AE17}"/>
              </a:ext>
            </a:extLst>
          </p:cNvPr>
          <p:cNvSpPr/>
          <p:nvPr/>
        </p:nvSpPr>
        <p:spPr>
          <a:xfrm>
            <a:off x="2410749" y="4409025"/>
            <a:ext cx="127586" cy="634146"/>
          </a:xfrm>
          <a:custGeom>
            <a:avLst/>
            <a:gdLst>
              <a:gd name="connsiteX0" fmla="*/ 137235 w 137380"/>
              <a:gd name="connsiteY0" fmla="*/ 10 h 682824"/>
              <a:gd name="connsiteX1" fmla="*/ 134060 w 137380"/>
              <a:gd name="connsiteY1" fmla="*/ 166697 h 682824"/>
              <a:gd name="connsiteX2" fmla="*/ 129297 w 137380"/>
              <a:gd name="connsiteY2" fmla="*/ 107960 h 682824"/>
              <a:gd name="connsiteX3" fmla="*/ 118185 w 137380"/>
              <a:gd name="connsiteY3" fmla="*/ 84147 h 682824"/>
              <a:gd name="connsiteX4" fmla="*/ 118185 w 137380"/>
              <a:gd name="connsiteY4" fmla="*/ 139710 h 682824"/>
              <a:gd name="connsiteX5" fmla="*/ 99135 w 137380"/>
              <a:gd name="connsiteY5" fmla="*/ 198447 h 682824"/>
              <a:gd name="connsiteX6" fmla="*/ 38810 w 137380"/>
              <a:gd name="connsiteY6" fmla="*/ 384185 h 682824"/>
              <a:gd name="connsiteX7" fmla="*/ 7060 w 137380"/>
              <a:gd name="connsiteY7" fmla="*/ 528647 h 682824"/>
              <a:gd name="connsiteX8" fmla="*/ 710 w 137380"/>
              <a:gd name="connsiteY8" fmla="*/ 606435 h 682824"/>
              <a:gd name="connsiteX9" fmla="*/ 2297 w 137380"/>
              <a:gd name="connsiteY9" fmla="*/ 679460 h 682824"/>
              <a:gd name="connsiteX10" fmla="*/ 19760 w 137380"/>
              <a:gd name="connsiteY10" fmla="*/ 492135 h 682824"/>
              <a:gd name="connsiteX11" fmla="*/ 24522 w 137380"/>
              <a:gd name="connsiteY11" fmla="*/ 492135 h 682824"/>
              <a:gd name="connsiteX12" fmla="*/ 100722 w 137380"/>
              <a:gd name="connsiteY12" fmla="*/ 241310 h 682824"/>
              <a:gd name="connsiteX13" fmla="*/ 129297 w 137380"/>
              <a:gd name="connsiteY13" fmla="*/ 158760 h 682824"/>
              <a:gd name="connsiteX14" fmla="*/ 137235 w 137380"/>
              <a:gd name="connsiteY14" fmla="*/ 10 h 6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380" h="682824">
                <a:moveTo>
                  <a:pt x="137235" y="10"/>
                </a:moveTo>
                <a:cubicBezTo>
                  <a:pt x="138029" y="1333"/>
                  <a:pt x="135383" y="148705"/>
                  <a:pt x="134060" y="166697"/>
                </a:cubicBezTo>
                <a:cubicBezTo>
                  <a:pt x="132737" y="184689"/>
                  <a:pt x="131943" y="121718"/>
                  <a:pt x="129297" y="107960"/>
                </a:cubicBezTo>
                <a:cubicBezTo>
                  <a:pt x="126651" y="94202"/>
                  <a:pt x="120037" y="78855"/>
                  <a:pt x="118185" y="84147"/>
                </a:cubicBezTo>
                <a:cubicBezTo>
                  <a:pt x="116333" y="89439"/>
                  <a:pt x="121360" y="120660"/>
                  <a:pt x="118185" y="139710"/>
                </a:cubicBezTo>
                <a:cubicBezTo>
                  <a:pt x="115010" y="158760"/>
                  <a:pt x="112364" y="157701"/>
                  <a:pt x="99135" y="198447"/>
                </a:cubicBezTo>
                <a:cubicBezTo>
                  <a:pt x="85906" y="239193"/>
                  <a:pt x="54156" y="329152"/>
                  <a:pt x="38810" y="384185"/>
                </a:cubicBezTo>
                <a:cubicBezTo>
                  <a:pt x="23464" y="439218"/>
                  <a:pt x="13410" y="491605"/>
                  <a:pt x="7060" y="528647"/>
                </a:cubicBezTo>
                <a:cubicBezTo>
                  <a:pt x="710" y="565689"/>
                  <a:pt x="1504" y="581300"/>
                  <a:pt x="710" y="606435"/>
                </a:cubicBezTo>
                <a:cubicBezTo>
                  <a:pt x="-84" y="631570"/>
                  <a:pt x="-878" y="698510"/>
                  <a:pt x="2297" y="679460"/>
                </a:cubicBezTo>
                <a:cubicBezTo>
                  <a:pt x="5472" y="660410"/>
                  <a:pt x="16056" y="523356"/>
                  <a:pt x="19760" y="492135"/>
                </a:cubicBezTo>
                <a:cubicBezTo>
                  <a:pt x="23464" y="460914"/>
                  <a:pt x="11028" y="533939"/>
                  <a:pt x="24522" y="492135"/>
                </a:cubicBezTo>
                <a:cubicBezTo>
                  <a:pt x="38016" y="450331"/>
                  <a:pt x="83259" y="296873"/>
                  <a:pt x="100722" y="241310"/>
                </a:cubicBezTo>
                <a:cubicBezTo>
                  <a:pt x="118185" y="185747"/>
                  <a:pt x="121360" y="198712"/>
                  <a:pt x="129297" y="158760"/>
                </a:cubicBezTo>
                <a:cubicBezTo>
                  <a:pt x="137234" y="118808"/>
                  <a:pt x="136441" y="-1313"/>
                  <a:pt x="137235" y="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C45BFAA9-E5B0-4A76-9167-13DC066AFAC3}"/>
              </a:ext>
            </a:extLst>
          </p:cNvPr>
          <p:cNvSpPr/>
          <p:nvPr/>
        </p:nvSpPr>
        <p:spPr>
          <a:xfrm>
            <a:off x="2156350" y="4855406"/>
            <a:ext cx="183148" cy="795161"/>
          </a:xfrm>
          <a:custGeom>
            <a:avLst/>
            <a:gdLst>
              <a:gd name="connsiteX0" fmla="*/ 147637 w 197207"/>
              <a:gd name="connsiteY0" fmla="*/ 9901 h 856199"/>
              <a:gd name="connsiteX1" fmla="*/ 155574 w 197207"/>
              <a:gd name="connsiteY1" fmla="*/ 343276 h 856199"/>
              <a:gd name="connsiteX2" fmla="*/ 144462 w 197207"/>
              <a:gd name="connsiteY2" fmla="*/ 236914 h 856199"/>
              <a:gd name="connsiteX3" fmla="*/ 134937 w 197207"/>
              <a:gd name="connsiteY3" fmla="*/ 176589 h 856199"/>
              <a:gd name="connsiteX4" fmla="*/ 123824 w 197207"/>
              <a:gd name="connsiteY4" fmla="*/ 263901 h 856199"/>
              <a:gd name="connsiteX5" fmla="*/ 123824 w 197207"/>
              <a:gd name="connsiteY5" fmla="*/ 421064 h 856199"/>
              <a:gd name="connsiteX6" fmla="*/ 114299 w 197207"/>
              <a:gd name="connsiteY6" fmla="*/ 373439 h 856199"/>
              <a:gd name="connsiteX7" fmla="*/ 103187 w 197207"/>
              <a:gd name="connsiteY7" fmla="*/ 490914 h 856199"/>
              <a:gd name="connsiteX8" fmla="*/ 77787 w 197207"/>
              <a:gd name="connsiteY8" fmla="*/ 424239 h 856199"/>
              <a:gd name="connsiteX9" fmla="*/ 84137 w 197207"/>
              <a:gd name="connsiteY9" fmla="*/ 525839 h 856199"/>
              <a:gd name="connsiteX10" fmla="*/ 31749 w 197207"/>
              <a:gd name="connsiteY10" fmla="*/ 697289 h 856199"/>
              <a:gd name="connsiteX11" fmla="*/ 30162 w 197207"/>
              <a:gd name="connsiteY11" fmla="*/ 689351 h 856199"/>
              <a:gd name="connsiteX12" fmla="*/ 49212 w 197207"/>
              <a:gd name="connsiteY12" fmla="*/ 586164 h 856199"/>
              <a:gd name="connsiteX13" fmla="*/ 50799 w 197207"/>
              <a:gd name="connsiteY13" fmla="*/ 730626 h 856199"/>
              <a:gd name="connsiteX14" fmla="*/ 1587 w 197207"/>
              <a:gd name="connsiteY14" fmla="*/ 856039 h 856199"/>
              <a:gd name="connsiteX15" fmla="*/ 14287 w 197207"/>
              <a:gd name="connsiteY15" fmla="*/ 752851 h 856199"/>
              <a:gd name="connsiteX16" fmla="*/ 36512 w 197207"/>
              <a:gd name="connsiteY16" fmla="*/ 582989 h 856199"/>
              <a:gd name="connsiteX17" fmla="*/ 60324 w 197207"/>
              <a:gd name="connsiteY17" fmla="*/ 548064 h 856199"/>
              <a:gd name="connsiteX18" fmla="*/ 125412 w 197207"/>
              <a:gd name="connsiteY18" fmla="*/ 289301 h 856199"/>
              <a:gd name="connsiteX19" fmla="*/ 155574 w 197207"/>
              <a:gd name="connsiteY19" fmla="*/ 198814 h 856199"/>
              <a:gd name="connsiteX20" fmla="*/ 196849 w 197207"/>
              <a:gd name="connsiteY20" fmla="*/ 30539 h 856199"/>
              <a:gd name="connsiteX21" fmla="*/ 174624 w 197207"/>
              <a:gd name="connsiteY21" fmla="*/ 81339 h 856199"/>
              <a:gd name="connsiteX22" fmla="*/ 147637 w 197207"/>
              <a:gd name="connsiteY22" fmla="*/ 9901 h 85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207" h="856199">
                <a:moveTo>
                  <a:pt x="147637" y="9901"/>
                </a:moveTo>
                <a:cubicBezTo>
                  <a:pt x="144462" y="53557"/>
                  <a:pt x="156103" y="305441"/>
                  <a:pt x="155574" y="343276"/>
                </a:cubicBezTo>
                <a:cubicBezTo>
                  <a:pt x="155045" y="381111"/>
                  <a:pt x="147902" y="264695"/>
                  <a:pt x="144462" y="236914"/>
                </a:cubicBezTo>
                <a:cubicBezTo>
                  <a:pt x="141022" y="209133"/>
                  <a:pt x="138377" y="172091"/>
                  <a:pt x="134937" y="176589"/>
                </a:cubicBezTo>
                <a:cubicBezTo>
                  <a:pt x="131497" y="181087"/>
                  <a:pt x="125676" y="223155"/>
                  <a:pt x="123824" y="263901"/>
                </a:cubicBezTo>
                <a:cubicBezTo>
                  <a:pt x="121972" y="304647"/>
                  <a:pt x="125411" y="402808"/>
                  <a:pt x="123824" y="421064"/>
                </a:cubicBezTo>
                <a:cubicBezTo>
                  <a:pt x="122236" y="439320"/>
                  <a:pt x="117738" y="361797"/>
                  <a:pt x="114299" y="373439"/>
                </a:cubicBezTo>
                <a:cubicBezTo>
                  <a:pt x="110860" y="385081"/>
                  <a:pt x="109272" y="482447"/>
                  <a:pt x="103187" y="490914"/>
                </a:cubicBezTo>
                <a:cubicBezTo>
                  <a:pt x="97102" y="499381"/>
                  <a:pt x="80962" y="418418"/>
                  <a:pt x="77787" y="424239"/>
                </a:cubicBezTo>
                <a:cubicBezTo>
                  <a:pt x="74612" y="430060"/>
                  <a:pt x="91810" y="480331"/>
                  <a:pt x="84137" y="525839"/>
                </a:cubicBezTo>
                <a:cubicBezTo>
                  <a:pt x="76464" y="571347"/>
                  <a:pt x="40745" y="670037"/>
                  <a:pt x="31749" y="697289"/>
                </a:cubicBezTo>
                <a:cubicBezTo>
                  <a:pt x="22753" y="724541"/>
                  <a:pt x="27252" y="707872"/>
                  <a:pt x="30162" y="689351"/>
                </a:cubicBezTo>
                <a:cubicBezTo>
                  <a:pt x="33072" y="670830"/>
                  <a:pt x="45773" y="579285"/>
                  <a:pt x="49212" y="586164"/>
                </a:cubicBezTo>
                <a:cubicBezTo>
                  <a:pt x="52651" y="593043"/>
                  <a:pt x="58737" y="685647"/>
                  <a:pt x="50799" y="730626"/>
                </a:cubicBezTo>
                <a:cubicBezTo>
                  <a:pt x="42861" y="775605"/>
                  <a:pt x="7672" y="852335"/>
                  <a:pt x="1587" y="856039"/>
                </a:cubicBezTo>
                <a:cubicBezTo>
                  <a:pt x="-4498" y="859743"/>
                  <a:pt x="8466" y="798359"/>
                  <a:pt x="14287" y="752851"/>
                </a:cubicBezTo>
                <a:cubicBezTo>
                  <a:pt x="20108" y="707343"/>
                  <a:pt x="28839" y="617120"/>
                  <a:pt x="36512" y="582989"/>
                </a:cubicBezTo>
                <a:cubicBezTo>
                  <a:pt x="44185" y="548858"/>
                  <a:pt x="45507" y="597012"/>
                  <a:pt x="60324" y="548064"/>
                </a:cubicBezTo>
                <a:cubicBezTo>
                  <a:pt x="75141" y="499116"/>
                  <a:pt x="109537" y="347509"/>
                  <a:pt x="125412" y="289301"/>
                </a:cubicBezTo>
                <a:cubicBezTo>
                  <a:pt x="141287" y="231093"/>
                  <a:pt x="143668" y="241941"/>
                  <a:pt x="155574" y="198814"/>
                </a:cubicBezTo>
                <a:cubicBezTo>
                  <a:pt x="167480" y="155687"/>
                  <a:pt x="193674" y="50118"/>
                  <a:pt x="196849" y="30539"/>
                </a:cubicBezTo>
                <a:cubicBezTo>
                  <a:pt x="200024" y="10960"/>
                  <a:pt x="181239" y="81604"/>
                  <a:pt x="174624" y="81339"/>
                </a:cubicBezTo>
                <a:cubicBezTo>
                  <a:pt x="168010" y="81074"/>
                  <a:pt x="150812" y="-33755"/>
                  <a:pt x="147637" y="990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6096A6F-4CCC-4D34-AB29-C961545361FD}"/>
              </a:ext>
            </a:extLst>
          </p:cNvPr>
          <p:cNvSpPr/>
          <p:nvPr/>
        </p:nvSpPr>
        <p:spPr>
          <a:xfrm>
            <a:off x="2279975" y="4947054"/>
            <a:ext cx="127204" cy="657319"/>
          </a:xfrm>
          <a:custGeom>
            <a:avLst/>
            <a:gdLst>
              <a:gd name="connsiteX0" fmla="*/ 122472 w 136968"/>
              <a:gd name="connsiteY0" fmla="*/ 118 h 707776"/>
              <a:gd name="connsiteX1" fmla="*/ 136759 w 136968"/>
              <a:gd name="connsiteY1" fmla="*/ 117593 h 707776"/>
              <a:gd name="connsiteX2" fmla="*/ 109772 w 136968"/>
              <a:gd name="connsiteY2" fmla="*/ 112831 h 707776"/>
              <a:gd name="connsiteX3" fmla="*/ 84372 w 136968"/>
              <a:gd name="connsiteY3" fmla="*/ 193793 h 707776"/>
              <a:gd name="connsiteX4" fmla="*/ 24047 w 136968"/>
              <a:gd name="connsiteY4" fmla="*/ 501768 h 707776"/>
              <a:gd name="connsiteX5" fmla="*/ 44684 w 136968"/>
              <a:gd name="connsiteY5" fmla="*/ 444618 h 707776"/>
              <a:gd name="connsiteX6" fmla="*/ 234 w 136968"/>
              <a:gd name="connsiteY6" fmla="*/ 706556 h 707776"/>
              <a:gd name="connsiteX7" fmla="*/ 28809 w 136968"/>
              <a:gd name="connsiteY7" fmla="*/ 535106 h 707776"/>
              <a:gd name="connsiteX8" fmla="*/ 65322 w 136968"/>
              <a:gd name="connsiteY8" fmla="*/ 358893 h 707776"/>
              <a:gd name="connsiteX9" fmla="*/ 82784 w 136968"/>
              <a:gd name="connsiteY9" fmla="*/ 277931 h 707776"/>
              <a:gd name="connsiteX10" fmla="*/ 117709 w 136968"/>
              <a:gd name="connsiteY10" fmla="*/ 127118 h 707776"/>
              <a:gd name="connsiteX11" fmla="*/ 125647 w 136968"/>
              <a:gd name="connsiteY11" fmla="*/ 95368 h 707776"/>
              <a:gd name="connsiteX12" fmla="*/ 122472 w 136968"/>
              <a:gd name="connsiteY12" fmla="*/ 118 h 70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968" h="707776">
                <a:moveTo>
                  <a:pt x="122472" y="118"/>
                </a:moveTo>
                <a:cubicBezTo>
                  <a:pt x="124324" y="3822"/>
                  <a:pt x="138876" y="98808"/>
                  <a:pt x="136759" y="117593"/>
                </a:cubicBezTo>
                <a:cubicBezTo>
                  <a:pt x="134642" y="136378"/>
                  <a:pt x="118503" y="100131"/>
                  <a:pt x="109772" y="112831"/>
                </a:cubicBezTo>
                <a:cubicBezTo>
                  <a:pt x="101041" y="125531"/>
                  <a:pt x="98659" y="128970"/>
                  <a:pt x="84372" y="193793"/>
                </a:cubicBezTo>
                <a:cubicBezTo>
                  <a:pt x="70085" y="258616"/>
                  <a:pt x="30662" y="459964"/>
                  <a:pt x="24047" y="501768"/>
                </a:cubicBezTo>
                <a:cubicBezTo>
                  <a:pt x="17432" y="543572"/>
                  <a:pt x="48653" y="410487"/>
                  <a:pt x="44684" y="444618"/>
                </a:cubicBezTo>
                <a:cubicBezTo>
                  <a:pt x="40715" y="478749"/>
                  <a:pt x="2880" y="691475"/>
                  <a:pt x="234" y="706556"/>
                </a:cubicBezTo>
                <a:cubicBezTo>
                  <a:pt x="-2412" y="721637"/>
                  <a:pt x="17961" y="593050"/>
                  <a:pt x="28809" y="535106"/>
                </a:cubicBezTo>
                <a:cubicBezTo>
                  <a:pt x="39657" y="477162"/>
                  <a:pt x="56326" y="401756"/>
                  <a:pt x="65322" y="358893"/>
                </a:cubicBezTo>
                <a:cubicBezTo>
                  <a:pt x="74318" y="316031"/>
                  <a:pt x="74053" y="316560"/>
                  <a:pt x="82784" y="277931"/>
                </a:cubicBezTo>
                <a:cubicBezTo>
                  <a:pt x="91515" y="239302"/>
                  <a:pt x="110565" y="157545"/>
                  <a:pt x="117709" y="127118"/>
                </a:cubicBezTo>
                <a:cubicBezTo>
                  <a:pt x="124853" y="96691"/>
                  <a:pt x="124324" y="109920"/>
                  <a:pt x="125647" y="95368"/>
                </a:cubicBezTo>
                <a:cubicBezTo>
                  <a:pt x="126970" y="80816"/>
                  <a:pt x="120620" y="-3586"/>
                  <a:pt x="122472" y="1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C0C302E6-371E-4D2A-8652-07A486E4B18F}"/>
              </a:ext>
            </a:extLst>
          </p:cNvPr>
          <p:cNvSpPr/>
          <p:nvPr/>
        </p:nvSpPr>
        <p:spPr>
          <a:xfrm>
            <a:off x="2098099" y="5467819"/>
            <a:ext cx="216025" cy="393518"/>
          </a:xfrm>
          <a:custGeom>
            <a:avLst/>
            <a:gdLst>
              <a:gd name="connsiteX0" fmla="*/ 54784 w 232607"/>
              <a:gd name="connsiteY0" fmla="*/ 1353 h 423725"/>
              <a:gd name="connsiteX1" fmla="*/ 54784 w 232607"/>
              <a:gd name="connsiteY1" fmla="*/ 231541 h 423725"/>
              <a:gd name="connsiteX2" fmla="*/ 77009 w 232607"/>
              <a:gd name="connsiteY2" fmla="*/ 150578 h 423725"/>
              <a:gd name="connsiteX3" fmla="*/ 16684 w 232607"/>
              <a:gd name="connsiteY3" fmla="*/ 312503 h 423725"/>
              <a:gd name="connsiteX4" fmla="*/ 809 w 232607"/>
              <a:gd name="connsiteY4" fmla="*/ 383941 h 423725"/>
              <a:gd name="connsiteX5" fmla="*/ 35734 w 232607"/>
              <a:gd name="connsiteY5" fmla="*/ 369653 h 423725"/>
              <a:gd name="connsiteX6" fmla="*/ 145271 w 232607"/>
              <a:gd name="connsiteY6" fmla="*/ 380766 h 423725"/>
              <a:gd name="connsiteX7" fmla="*/ 232584 w 232607"/>
              <a:gd name="connsiteY7" fmla="*/ 423628 h 423725"/>
              <a:gd name="connsiteX8" fmla="*/ 137334 w 232607"/>
              <a:gd name="connsiteY8" fmla="*/ 391878 h 423725"/>
              <a:gd name="connsiteX9" fmla="*/ 35734 w 232607"/>
              <a:gd name="connsiteY9" fmla="*/ 372828 h 423725"/>
              <a:gd name="connsiteX10" fmla="*/ 67484 w 232607"/>
              <a:gd name="connsiteY10" fmla="*/ 329966 h 423725"/>
              <a:gd name="connsiteX11" fmla="*/ 64309 w 232607"/>
              <a:gd name="connsiteY11" fmla="*/ 277578 h 423725"/>
              <a:gd name="connsiteX12" fmla="*/ 69071 w 232607"/>
              <a:gd name="connsiteY12" fmla="*/ 239478 h 423725"/>
              <a:gd name="connsiteX13" fmla="*/ 69071 w 232607"/>
              <a:gd name="connsiteY13" fmla="*/ 141053 h 423725"/>
              <a:gd name="connsiteX14" fmla="*/ 54784 w 232607"/>
              <a:gd name="connsiteY14" fmla="*/ 1353 h 4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607" h="423725">
                <a:moveTo>
                  <a:pt x="54784" y="1353"/>
                </a:moveTo>
                <a:cubicBezTo>
                  <a:pt x="52403" y="16434"/>
                  <a:pt x="51080" y="206670"/>
                  <a:pt x="54784" y="231541"/>
                </a:cubicBezTo>
                <a:cubicBezTo>
                  <a:pt x="58488" y="256412"/>
                  <a:pt x="83359" y="137084"/>
                  <a:pt x="77009" y="150578"/>
                </a:cubicBezTo>
                <a:cubicBezTo>
                  <a:pt x="70659" y="164072"/>
                  <a:pt x="29384" y="273609"/>
                  <a:pt x="16684" y="312503"/>
                </a:cubicBezTo>
                <a:cubicBezTo>
                  <a:pt x="3984" y="351397"/>
                  <a:pt x="-2366" y="374416"/>
                  <a:pt x="809" y="383941"/>
                </a:cubicBezTo>
                <a:cubicBezTo>
                  <a:pt x="3984" y="393466"/>
                  <a:pt x="11657" y="370182"/>
                  <a:pt x="35734" y="369653"/>
                </a:cubicBezTo>
                <a:cubicBezTo>
                  <a:pt x="59811" y="369124"/>
                  <a:pt x="112463" y="371770"/>
                  <a:pt x="145271" y="380766"/>
                </a:cubicBezTo>
                <a:cubicBezTo>
                  <a:pt x="178079" y="389762"/>
                  <a:pt x="233907" y="421776"/>
                  <a:pt x="232584" y="423628"/>
                </a:cubicBezTo>
                <a:cubicBezTo>
                  <a:pt x="231261" y="425480"/>
                  <a:pt x="170142" y="400345"/>
                  <a:pt x="137334" y="391878"/>
                </a:cubicBezTo>
                <a:cubicBezTo>
                  <a:pt x="104526" y="383411"/>
                  <a:pt x="47376" y="383147"/>
                  <a:pt x="35734" y="372828"/>
                </a:cubicBezTo>
                <a:cubicBezTo>
                  <a:pt x="24092" y="362509"/>
                  <a:pt x="62722" y="345841"/>
                  <a:pt x="67484" y="329966"/>
                </a:cubicBezTo>
                <a:cubicBezTo>
                  <a:pt x="72246" y="314091"/>
                  <a:pt x="64045" y="292659"/>
                  <a:pt x="64309" y="277578"/>
                </a:cubicBezTo>
                <a:cubicBezTo>
                  <a:pt x="64574" y="262497"/>
                  <a:pt x="68277" y="262232"/>
                  <a:pt x="69071" y="239478"/>
                </a:cubicBezTo>
                <a:cubicBezTo>
                  <a:pt x="69865" y="216724"/>
                  <a:pt x="69600" y="180740"/>
                  <a:pt x="69071" y="141053"/>
                </a:cubicBezTo>
                <a:cubicBezTo>
                  <a:pt x="68542" y="101366"/>
                  <a:pt x="57165" y="-13728"/>
                  <a:pt x="54784" y="135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3C4F66B-9742-4F52-BF40-1AA4F0389C45}"/>
              </a:ext>
            </a:extLst>
          </p:cNvPr>
          <p:cNvSpPr/>
          <p:nvPr/>
        </p:nvSpPr>
        <p:spPr>
          <a:xfrm>
            <a:off x="2109793" y="5316898"/>
            <a:ext cx="200082" cy="470136"/>
          </a:xfrm>
          <a:custGeom>
            <a:avLst/>
            <a:gdLst>
              <a:gd name="connsiteX0" fmla="*/ 215229 w 215441"/>
              <a:gd name="connsiteY0" fmla="*/ 347 h 506224"/>
              <a:gd name="connsiteX1" fmla="*/ 173954 w 215441"/>
              <a:gd name="connsiteY1" fmla="*/ 246409 h 506224"/>
              <a:gd name="connsiteX2" fmla="*/ 183479 w 215441"/>
              <a:gd name="connsiteY2" fmla="*/ 201959 h 506224"/>
              <a:gd name="connsiteX3" fmla="*/ 151729 w 215441"/>
              <a:gd name="connsiteY3" fmla="*/ 460722 h 506224"/>
              <a:gd name="connsiteX4" fmla="*/ 143792 w 215441"/>
              <a:gd name="connsiteY4" fmla="*/ 384522 h 506224"/>
              <a:gd name="connsiteX5" fmla="*/ 132679 w 215441"/>
              <a:gd name="connsiteY5" fmla="*/ 498822 h 506224"/>
              <a:gd name="connsiteX6" fmla="*/ 88229 w 215441"/>
              <a:gd name="connsiteY6" fmla="*/ 494059 h 506224"/>
              <a:gd name="connsiteX7" fmla="*/ 917 w 215441"/>
              <a:gd name="connsiteY7" fmla="*/ 497234 h 506224"/>
              <a:gd name="connsiteX8" fmla="*/ 148554 w 215441"/>
              <a:gd name="connsiteY8" fmla="*/ 500409 h 506224"/>
              <a:gd name="connsiteX9" fmla="*/ 150142 w 215441"/>
              <a:gd name="connsiteY9" fmla="*/ 411509 h 506224"/>
              <a:gd name="connsiteX10" fmla="*/ 142204 w 215441"/>
              <a:gd name="connsiteY10" fmla="*/ 332134 h 506224"/>
              <a:gd name="connsiteX11" fmla="*/ 153317 w 215441"/>
              <a:gd name="connsiteY11" fmla="*/ 308322 h 506224"/>
              <a:gd name="connsiteX12" fmla="*/ 215229 w 215441"/>
              <a:gd name="connsiteY12" fmla="*/ 347 h 5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41" h="506224">
                <a:moveTo>
                  <a:pt x="215229" y="347"/>
                </a:moveTo>
                <a:cubicBezTo>
                  <a:pt x="218669" y="-9972"/>
                  <a:pt x="179246" y="212807"/>
                  <a:pt x="173954" y="246409"/>
                </a:cubicBezTo>
                <a:cubicBezTo>
                  <a:pt x="168662" y="280011"/>
                  <a:pt x="187183" y="166240"/>
                  <a:pt x="183479" y="201959"/>
                </a:cubicBezTo>
                <a:cubicBezTo>
                  <a:pt x="179775" y="237678"/>
                  <a:pt x="158343" y="430295"/>
                  <a:pt x="151729" y="460722"/>
                </a:cubicBezTo>
                <a:cubicBezTo>
                  <a:pt x="145115" y="491149"/>
                  <a:pt x="146967" y="378172"/>
                  <a:pt x="143792" y="384522"/>
                </a:cubicBezTo>
                <a:cubicBezTo>
                  <a:pt x="140617" y="390872"/>
                  <a:pt x="141939" y="480566"/>
                  <a:pt x="132679" y="498822"/>
                </a:cubicBezTo>
                <a:cubicBezTo>
                  <a:pt x="123418" y="517078"/>
                  <a:pt x="110189" y="494324"/>
                  <a:pt x="88229" y="494059"/>
                </a:cubicBezTo>
                <a:cubicBezTo>
                  <a:pt x="66269" y="493794"/>
                  <a:pt x="-9137" y="496176"/>
                  <a:pt x="917" y="497234"/>
                </a:cubicBezTo>
                <a:cubicBezTo>
                  <a:pt x="10971" y="498292"/>
                  <a:pt x="123683" y="514697"/>
                  <a:pt x="148554" y="500409"/>
                </a:cubicBezTo>
                <a:cubicBezTo>
                  <a:pt x="173425" y="486122"/>
                  <a:pt x="151200" y="439555"/>
                  <a:pt x="150142" y="411509"/>
                </a:cubicBezTo>
                <a:cubicBezTo>
                  <a:pt x="149084" y="383463"/>
                  <a:pt x="141675" y="349332"/>
                  <a:pt x="142204" y="332134"/>
                </a:cubicBezTo>
                <a:cubicBezTo>
                  <a:pt x="142733" y="314936"/>
                  <a:pt x="140617" y="359916"/>
                  <a:pt x="153317" y="308322"/>
                </a:cubicBezTo>
                <a:cubicBezTo>
                  <a:pt x="166017" y="256728"/>
                  <a:pt x="211789" y="10666"/>
                  <a:pt x="215229" y="34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A861103-513C-4922-B62F-CE8DC40A0EB0}"/>
              </a:ext>
            </a:extLst>
          </p:cNvPr>
          <p:cNvSpPr/>
          <p:nvPr/>
        </p:nvSpPr>
        <p:spPr>
          <a:xfrm>
            <a:off x="2343229" y="5067178"/>
            <a:ext cx="76223" cy="484485"/>
          </a:xfrm>
          <a:custGeom>
            <a:avLst/>
            <a:gdLst>
              <a:gd name="connsiteX0" fmla="*/ 81350 w 82074"/>
              <a:gd name="connsiteY0" fmla="*/ 948 h 521675"/>
              <a:gd name="connsiteX1" fmla="*/ 44838 w 82074"/>
              <a:gd name="connsiteY1" fmla="*/ 223198 h 521675"/>
              <a:gd name="connsiteX2" fmla="*/ 57538 w 82074"/>
              <a:gd name="connsiteY2" fmla="*/ 139061 h 521675"/>
              <a:gd name="connsiteX3" fmla="*/ 6738 w 82074"/>
              <a:gd name="connsiteY3" fmla="*/ 304161 h 521675"/>
              <a:gd name="connsiteX4" fmla="*/ 22613 w 82074"/>
              <a:gd name="connsiteY4" fmla="*/ 269236 h 521675"/>
              <a:gd name="connsiteX5" fmla="*/ 16263 w 82074"/>
              <a:gd name="connsiteY5" fmla="*/ 353373 h 521675"/>
              <a:gd name="connsiteX6" fmla="*/ 13088 w 82074"/>
              <a:gd name="connsiteY6" fmla="*/ 454973 h 521675"/>
              <a:gd name="connsiteX7" fmla="*/ 17850 w 82074"/>
              <a:gd name="connsiteY7" fmla="*/ 521648 h 521675"/>
              <a:gd name="connsiteX8" fmla="*/ 14675 w 82074"/>
              <a:gd name="connsiteY8" fmla="*/ 461323 h 521675"/>
              <a:gd name="connsiteX9" fmla="*/ 388 w 82074"/>
              <a:gd name="connsiteY9" fmla="*/ 327973 h 521675"/>
              <a:gd name="connsiteX10" fmla="*/ 32138 w 82074"/>
              <a:gd name="connsiteY10" fmla="*/ 273998 h 521675"/>
              <a:gd name="connsiteX11" fmla="*/ 67063 w 82074"/>
              <a:gd name="connsiteY11" fmla="*/ 146998 h 521675"/>
              <a:gd name="connsiteX12" fmla="*/ 81350 w 82074"/>
              <a:gd name="connsiteY12" fmla="*/ 948 h 52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074" h="521675">
                <a:moveTo>
                  <a:pt x="81350" y="948"/>
                </a:moveTo>
                <a:cubicBezTo>
                  <a:pt x="77646" y="13648"/>
                  <a:pt x="48807" y="200179"/>
                  <a:pt x="44838" y="223198"/>
                </a:cubicBezTo>
                <a:cubicBezTo>
                  <a:pt x="40869" y="246217"/>
                  <a:pt x="63888" y="125567"/>
                  <a:pt x="57538" y="139061"/>
                </a:cubicBezTo>
                <a:cubicBezTo>
                  <a:pt x="51188" y="152555"/>
                  <a:pt x="12559" y="282465"/>
                  <a:pt x="6738" y="304161"/>
                </a:cubicBezTo>
                <a:cubicBezTo>
                  <a:pt x="917" y="325857"/>
                  <a:pt x="21025" y="261034"/>
                  <a:pt x="22613" y="269236"/>
                </a:cubicBezTo>
                <a:cubicBezTo>
                  <a:pt x="24201" y="277438"/>
                  <a:pt x="17850" y="322417"/>
                  <a:pt x="16263" y="353373"/>
                </a:cubicBezTo>
                <a:cubicBezTo>
                  <a:pt x="14676" y="384329"/>
                  <a:pt x="12824" y="426927"/>
                  <a:pt x="13088" y="454973"/>
                </a:cubicBezTo>
                <a:cubicBezTo>
                  <a:pt x="13352" y="483019"/>
                  <a:pt x="17585" y="520590"/>
                  <a:pt x="17850" y="521648"/>
                </a:cubicBezTo>
                <a:cubicBezTo>
                  <a:pt x="18114" y="522706"/>
                  <a:pt x="17585" y="493602"/>
                  <a:pt x="14675" y="461323"/>
                </a:cubicBezTo>
                <a:cubicBezTo>
                  <a:pt x="11765" y="429044"/>
                  <a:pt x="-2523" y="359194"/>
                  <a:pt x="388" y="327973"/>
                </a:cubicBezTo>
                <a:cubicBezTo>
                  <a:pt x="3298" y="296752"/>
                  <a:pt x="21026" y="304160"/>
                  <a:pt x="32138" y="273998"/>
                </a:cubicBezTo>
                <a:cubicBezTo>
                  <a:pt x="43250" y="243836"/>
                  <a:pt x="60449" y="187479"/>
                  <a:pt x="67063" y="146998"/>
                </a:cubicBezTo>
                <a:cubicBezTo>
                  <a:pt x="73677" y="106517"/>
                  <a:pt x="85054" y="-11752"/>
                  <a:pt x="81350" y="94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9134760-8846-4897-B0C3-060512AE894B}"/>
              </a:ext>
            </a:extLst>
          </p:cNvPr>
          <p:cNvSpPr/>
          <p:nvPr/>
        </p:nvSpPr>
        <p:spPr>
          <a:xfrm>
            <a:off x="2275449" y="5411462"/>
            <a:ext cx="219170" cy="438161"/>
          </a:xfrm>
          <a:custGeom>
            <a:avLst/>
            <a:gdLst>
              <a:gd name="connsiteX0" fmla="*/ 78132 w 235994"/>
              <a:gd name="connsiteY0" fmla="*/ 124 h 471795"/>
              <a:gd name="connsiteX1" fmla="*/ 43207 w 235994"/>
              <a:gd name="connsiteY1" fmla="*/ 114424 h 471795"/>
              <a:gd name="connsiteX2" fmla="*/ 59082 w 235994"/>
              <a:gd name="connsiteY2" fmla="*/ 157286 h 471795"/>
              <a:gd name="connsiteX3" fmla="*/ 54320 w 235994"/>
              <a:gd name="connsiteY3" fmla="*/ 152524 h 471795"/>
              <a:gd name="connsiteX4" fmla="*/ 27332 w 235994"/>
              <a:gd name="connsiteY4" fmla="*/ 289049 h 471795"/>
              <a:gd name="connsiteX5" fmla="*/ 14632 w 235994"/>
              <a:gd name="connsiteY5" fmla="*/ 341436 h 471795"/>
              <a:gd name="connsiteX6" fmla="*/ 1932 w 235994"/>
              <a:gd name="connsiteY6" fmla="*/ 385886 h 471795"/>
              <a:gd name="connsiteX7" fmla="*/ 8282 w 235994"/>
              <a:gd name="connsiteY7" fmla="*/ 396999 h 471795"/>
              <a:gd name="connsiteX8" fmla="*/ 59082 w 235994"/>
              <a:gd name="connsiteY8" fmla="*/ 423986 h 471795"/>
              <a:gd name="connsiteX9" fmla="*/ 235295 w 235994"/>
              <a:gd name="connsiteY9" fmla="*/ 470024 h 471795"/>
              <a:gd name="connsiteX10" fmla="*/ 116232 w 235994"/>
              <a:gd name="connsiteY10" fmla="*/ 458911 h 471795"/>
              <a:gd name="connsiteX11" fmla="*/ 5107 w 235994"/>
              <a:gd name="connsiteY11" fmla="*/ 427161 h 471795"/>
              <a:gd name="connsiteX12" fmla="*/ 22570 w 235994"/>
              <a:gd name="connsiteY12" fmla="*/ 339849 h 471795"/>
              <a:gd name="connsiteX13" fmla="*/ 57495 w 235994"/>
              <a:gd name="connsiteY13" fmla="*/ 173161 h 471795"/>
              <a:gd name="connsiteX14" fmla="*/ 28920 w 235994"/>
              <a:gd name="connsiteY14" fmla="*/ 138236 h 471795"/>
              <a:gd name="connsiteX15" fmla="*/ 78132 w 235994"/>
              <a:gd name="connsiteY15" fmla="*/ 124 h 4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994" h="471795">
                <a:moveTo>
                  <a:pt x="78132" y="124"/>
                </a:moveTo>
                <a:cubicBezTo>
                  <a:pt x="80513" y="-3845"/>
                  <a:pt x="46382" y="88230"/>
                  <a:pt x="43207" y="114424"/>
                </a:cubicBezTo>
                <a:cubicBezTo>
                  <a:pt x="40032" y="140618"/>
                  <a:pt x="57230" y="150936"/>
                  <a:pt x="59082" y="157286"/>
                </a:cubicBezTo>
                <a:cubicBezTo>
                  <a:pt x="60934" y="163636"/>
                  <a:pt x="59612" y="130564"/>
                  <a:pt x="54320" y="152524"/>
                </a:cubicBezTo>
                <a:cubicBezTo>
                  <a:pt x="49028" y="174484"/>
                  <a:pt x="33947" y="257564"/>
                  <a:pt x="27332" y="289049"/>
                </a:cubicBezTo>
                <a:cubicBezTo>
                  <a:pt x="20717" y="320534"/>
                  <a:pt x="18865" y="325297"/>
                  <a:pt x="14632" y="341436"/>
                </a:cubicBezTo>
                <a:cubicBezTo>
                  <a:pt x="10399" y="357575"/>
                  <a:pt x="2990" y="376626"/>
                  <a:pt x="1932" y="385886"/>
                </a:cubicBezTo>
                <a:cubicBezTo>
                  <a:pt x="874" y="395146"/>
                  <a:pt x="-1243" y="390649"/>
                  <a:pt x="8282" y="396999"/>
                </a:cubicBezTo>
                <a:cubicBezTo>
                  <a:pt x="17807" y="403349"/>
                  <a:pt x="21247" y="411815"/>
                  <a:pt x="59082" y="423986"/>
                </a:cubicBezTo>
                <a:cubicBezTo>
                  <a:pt x="96917" y="436157"/>
                  <a:pt x="225770" y="464203"/>
                  <a:pt x="235295" y="470024"/>
                </a:cubicBezTo>
                <a:cubicBezTo>
                  <a:pt x="244820" y="475845"/>
                  <a:pt x="154597" y="466055"/>
                  <a:pt x="116232" y="458911"/>
                </a:cubicBezTo>
                <a:cubicBezTo>
                  <a:pt x="77867" y="451767"/>
                  <a:pt x="20717" y="447005"/>
                  <a:pt x="5107" y="427161"/>
                </a:cubicBezTo>
                <a:cubicBezTo>
                  <a:pt x="-10503" y="407317"/>
                  <a:pt x="13839" y="382182"/>
                  <a:pt x="22570" y="339849"/>
                </a:cubicBezTo>
                <a:cubicBezTo>
                  <a:pt x="31301" y="297516"/>
                  <a:pt x="56437" y="206763"/>
                  <a:pt x="57495" y="173161"/>
                </a:cubicBezTo>
                <a:cubicBezTo>
                  <a:pt x="58553" y="139559"/>
                  <a:pt x="25481" y="162578"/>
                  <a:pt x="28920" y="138236"/>
                </a:cubicBezTo>
                <a:cubicBezTo>
                  <a:pt x="32359" y="113894"/>
                  <a:pt x="75751" y="4093"/>
                  <a:pt x="78132" y="12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DD0D7441-27B3-4EF9-8DD1-37E528904BCB}"/>
              </a:ext>
            </a:extLst>
          </p:cNvPr>
          <p:cNvSpPr/>
          <p:nvPr/>
        </p:nvSpPr>
        <p:spPr>
          <a:xfrm>
            <a:off x="2139905" y="5796613"/>
            <a:ext cx="186671" cy="35883"/>
          </a:xfrm>
          <a:custGeom>
            <a:avLst/>
            <a:gdLst>
              <a:gd name="connsiteX0" fmla="*/ 244 w 201000"/>
              <a:gd name="connsiteY0" fmla="*/ 1333 h 38637"/>
              <a:gd name="connsiteX1" fmla="*/ 103431 w 201000"/>
              <a:gd name="connsiteY1" fmla="*/ 4508 h 38637"/>
              <a:gd name="connsiteX2" fmla="*/ 200269 w 201000"/>
              <a:gd name="connsiteY2" fmla="*/ 37845 h 38637"/>
              <a:gd name="connsiteX3" fmla="*/ 147881 w 201000"/>
              <a:gd name="connsiteY3" fmla="*/ 28320 h 38637"/>
              <a:gd name="connsiteX4" fmla="*/ 147881 w 201000"/>
              <a:gd name="connsiteY4" fmla="*/ 29908 h 38637"/>
              <a:gd name="connsiteX5" fmla="*/ 76444 w 201000"/>
              <a:gd name="connsiteY5" fmla="*/ 14033 h 38637"/>
              <a:gd name="connsiteX6" fmla="*/ 244 w 201000"/>
              <a:gd name="connsiteY6" fmla="*/ 1333 h 3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000" h="38637">
                <a:moveTo>
                  <a:pt x="244" y="1333"/>
                </a:moveTo>
                <a:cubicBezTo>
                  <a:pt x="4742" y="-254"/>
                  <a:pt x="70093" y="-1577"/>
                  <a:pt x="103431" y="4508"/>
                </a:cubicBezTo>
                <a:cubicBezTo>
                  <a:pt x="136769" y="10593"/>
                  <a:pt x="192861" y="33876"/>
                  <a:pt x="200269" y="37845"/>
                </a:cubicBezTo>
                <a:cubicBezTo>
                  <a:pt x="207677" y="41814"/>
                  <a:pt x="156612" y="29643"/>
                  <a:pt x="147881" y="28320"/>
                </a:cubicBezTo>
                <a:cubicBezTo>
                  <a:pt x="139150" y="26997"/>
                  <a:pt x="159787" y="32289"/>
                  <a:pt x="147881" y="29908"/>
                </a:cubicBezTo>
                <a:cubicBezTo>
                  <a:pt x="135975" y="27527"/>
                  <a:pt x="98404" y="18531"/>
                  <a:pt x="76444" y="14033"/>
                </a:cubicBezTo>
                <a:cubicBezTo>
                  <a:pt x="54484" y="9535"/>
                  <a:pt x="-4254" y="2920"/>
                  <a:pt x="244" y="133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875022EE-9A4C-4D3E-8350-1F4916C7ED44}"/>
              </a:ext>
            </a:extLst>
          </p:cNvPr>
          <p:cNvSpPr/>
          <p:nvPr/>
        </p:nvSpPr>
        <p:spPr>
          <a:xfrm>
            <a:off x="2465860" y="5856455"/>
            <a:ext cx="423230" cy="81457"/>
          </a:xfrm>
          <a:custGeom>
            <a:avLst/>
            <a:gdLst>
              <a:gd name="connsiteX0" fmla="*/ 105 w 455718"/>
              <a:gd name="connsiteY0" fmla="*/ 398 h 87710"/>
              <a:gd name="connsiteX1" fmla="*/ 187430 w 455718"/>
              <a:gd name="connsiteY1" fmla="*/ 44848 h 87710"/>
              <a:gd name="connsiteX2" fmla="*/ 69955 w 455718"/>
              <a:gd name="connsiteY2" fmla="*/ 33735 h 87710"/>
              <a:gd name="connsiteX3" fmla="*/ 231880 w 455718"/>
              <a:gd name="connsiteY3" fmla="*/ 44848 h 87710"/>
              <a:gd name="connsiteX4" fmla="*/ 282680 w 455718"/>
              <a:gd name="connsiteY4" fmla="*/ 46435 h 87710"/>
              <a:gd name="connsiteX5" fmla="*/ 455718 w 455718"/>
              <a:gd name="connsiteY5" fmla="*/ 87710 h 87710"/>
              <a:gd name="connsiteX6" fmla="*/ 131868 w 455718"/>
              <a:gd name="connsiteY6" fmla="*/ 9923 h 87710"/>
              <a:gd name="connsiteX7" fmla="*/ 276330 w 455718"/>
              <a:gd name="connsiteY7" fmla="*/ 22623 h 87710"/>
              <a:gd name="connsiteX8" fmla="*/ 162030 w 455718"/>
              <a:gd name="connsiteY8" fmla="*/ 22623 h 87710"/>
              <a:gd name="connsiteX9" fmla="*/ 105 w 455718"/>
              <a:gd name="connsiteY9" fmla="*/ 398 h 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718" h="87710">
                <a:moveTo>
                  <a:pt x="105" y="398"/>
                </a:moveTo>
                <a:cubicBezTo>
                  <a:pt x="4338" y="4102"/>
                  <a:pt x="175788" y="39292"/>
                  <a:pt x="187430" y="44848"/>
                </a:cubicBezTo>
                <a:cubicBezTo>
                  <a:pt x="199072" y="50404"/>
                  <a:pt x="62547" y="33735"/>
                  <a:pt x="69955" y="33735"/>
                </a:cubicBezTo>
                <a:cubicBezTo>
                  <a:pt x="77363" y="33735"/>
                  <a:pt x="196426" y="42731"/>
                  <a:pt x="231880" y="44848"/>
                </a:cubicBezTo>
                <a:cubicBezTo>
                  <a:pt x="267334" y="46965"/>
                  <a:pt x="245374" y="39291"/>
                  <a:pt x="282680" y="46435"/>
                </a:cubicBezTo>
                <a:cubicBezTo>
                  <a:pt x="319986" y="53579"/>
                  <a:pt x="455718" y="87710"/>
                  <a:pt x="455718" y="87710"/>
                </a:cubicBezTo>
                <a:cubicBezTo>
                  <a:pt x="430583" y="81625"/>
                  <a:pt x="161766" y="20771"/>
                  <a:pt x="131868" y="9923"/>
                </a:cubicBezTo>
                <a:cubicBezTo>
                  <a:pt x="101970" y="-925"/>
                  <a:pt x="271303" y="20506"/>
                  <a:pt x="276330" y="22623"/>
                </a:cubicBezTo>
                <a:cubicBezTo>
                  <a:pt x="281357" y="24740"/>
                  <a:pt x="204363" y="25269"/>
                  <a:pt x="162030" y="22623"/>
                </a:cubicBezTo>
                <a:cubicBezTo>
                  <a:pt x="119697" y="19977"/>
                  <a:pt x="-4128" y="-3306"/>
                  <a:pt x="105" y="39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1D2C3F43-BF26-4333-86C8-3595E85A0491}"/>
              </a:ext>
            </a:extLst>
          </p:cNvPr>
          <p:cNvSpPr/>
          <p:nvPr/>
        </p:nvSpPr>
        <p:spPr>
          <a:xfrm>
            <a:off x="2860914" y="5703493"/>
            <a:ext cx="314427" cy="267731"/>
          </a:xfrm>
          <a:custGeom>
            <a:avLst/>
            <a:gdLst>
              <a:gd name="connsiteX0" fmla="*/ 176 w 338563"/>
              <a:gd name="connsiteY0" fmla="*/ 250827 h 288283"/>
              <a:gd name="connsiteX1" fmla="*/ 174801 w 338563"/>
              <a:gd name="connsiteY1" fmla="*/ 280989 h 288283"/>
              <a:gd name="connsiteX2" fmla="*/ 165276 w 338563"/>
              <a:gd name="connsiteY2" fmla="*/ 277814 h 288283"/>
              <a:gd name="connsiteX3" fmla="*/ 297039 w 338563"/>
              <a:gd name="connsiteY3" fmla="*/ 287339 h 288283"/>
              <a:gd name="connsiteX4" fmla="*/ 300214 w 338563"/>
              <a:gd name="connsiteY4" fmla="*/ 250827 h 288283"/>
              <a:gd name="connsiteX5" fmla="*/ 306564 w 338563"/>
              <a:gd name="connsiteY5" fmla="*/ 206377 h 288283"/>
              <a:gd name="connsiteX6" fmla="*/ 320851 w 338563"/>
              <a:gd name="connsiteY6" fmla="*/ 153989 h 288283"/>
              <a:gd name="connsiteX7" fmla="*/ 322439 w 338563"/>
              <a:gd name="connsiteY7" fmla="*/ 28577 h 288283"/>
              <a:gd name="connsiteX8" fmla="*/ 338314 w 338563"/>
              <a:gd name="connsiteY8" fmla="*/ 2 h 288283"/>
              <a:gd name="connsiteX9" fmla="*/ 308151 w 338563"/>
              <a:gd name="connsiteY9" fmla="*/ 26989 h 288283"/>
              <a:gd name="connsiteX10" fmla="*/ 301801 w 338563"/>
              <a:gd name="connsiteY10" fmla="*/ 42864 h 288283"/>
              <a:gd name="connsiteX11" fmla="*/ 304976 w 338563"/>
              <a:gd name="connsiteY11" fmla="*/ 92077 h 288283"/>
              <a:gd name="connsiteX12" fmla="*/ 303389 w 338563"/>
              <a:gd name="connsiteY12" fmla="*/ 104777 h 288283"/>
              <a:gd name="connsiteX13" fmla="*/ 322439 w 338563"/>
              <a:gd name="connsiteY13" fmla="*/ 198439 h 288283"/>
              <a:gd name="connsiteX14" fmla="*/ 293864 w 338563"/>
              <a:gd name="connsiteY14" fmla="*/ 222252 h 288283"/>
              <a:gd name="connsiteX15" fmla="*/ 266876 w 338563"/>
              <a:gd name="connsiteY15" fmla="*/ 269877 h 288283"/>
              <a:gd name="connsiteX16" fmla="*/ 211314 w 338563"/>
              <a:gd name="connsiteY16" fmla="*/ 269877 h 288283"/>
              <a:gd name="connsiteX17" fmla="*/ 176 w 338563"/>
              <a:gd name="connsiteY17" fmla="*/ 250827 h 2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63" h="288283">
                <a:moveTo>
                  <a:pt x="176" y="250827"/>
                </a:moveTo>
                <a:cubicBezTo>
                  <a:pt x="-5910" y="252679"/>
                  <a:pt x="147284" y="276491"/>
                  <a:pt x="174801" y="280989"/>
                </a:cubicBezTo>
                <a:cubicBezTo>
                  <a:pt x="202318" y="285487"/>
                  <a:pt x="144903" y="276756"/>
                  <a:pt x="165276" y="277814"/>
                </a:cubicBezTo>
                <a:cubicBezTo>
                  <a:pt x="185649" y="278872"/>
                  <a:pt x="274549" y="291837"/>
                  <a:pt x="297039" y="287339"/>
                </a:cubicBezTo>
                <a:cubicBezTo>
                  <a:pt x="319529" y="282841"/>
                  <a:pt x="298627" y="264321"/>
                  <a:pt x="300214" y="250827"/>
                </a:cubicBezTo>
                <a:cubicBezTo>
                  <a:pt x="301801" y="237333"/>
                  <a:pt x="303125" y="222517"/>
                  <a:pt x="306564" y="206377"/>
                </a:cubicBezTo>
                <a:cubicBezTo>
                  <a:pt x="310003" y="190237"/>
                  <a:pt x="318205" y="183622"/>
                  <a:pt x="320851" y="153989"/>
                </a:cubicBezTo>
                <a:cubicBezTo>
                  <a:pt x="323497" y="124356"/>
                  <a:pt x="319529" y="54241"/>
                  <a:pt x="322439" y="28577"/>
                </a:cubicBezTo>
                <a:cubicBezTo>
                  <a:pt x="325350" y="2912"/>
                  <a:pt x="340695" y="267"/>
                  <a:pt x="338314" y="2"/>
                </a:cubicBezTo>
                <a:cubicBezTo>
                  <a:pt x="335933" y="-263"/>
                  <a:pt x="314236" y="19845"/>
                  <a:pt x="308151" y="26989"/>
                </a:cubicBezTo>
                <a:cubicBezTo>
                  <a:pt x="302066" y="34133"/>
                  <a:pt x="302330" y="32016"/>
                  <a:pt x="301801" y="42864"/>
                </a:cubicBezTo>
                <a:cubicBezTo>
                  <a:pt x="301272" y="53712"/>
                  <a:pt x="304711" y="81758"/>
                  <a:pt x="304976" y="92077"/>
                </a:cubicBezTo>
                <a:cubicBezTo>
                  <a:pt x="305241" y="102396"/>
                  <a:pt x="300479" y="87050"/>
                  <a:pt x="303389" y="104777"/>
                </a:cubicBezTo>
                <a:cubicBezTo>
                  <a:pt x="306299" y="122504"/>
                  <a:pt x="324026" y="178860"/>
                  <a:pt x="322439" y="198439"/>
                </a:cubicBezTo>
                <a:cubicBezTo>
                  <a:pt x="320852" y="218018"/>
                  <a:pt x="303125" y="210346"/>
                  <a:pt x="293864" y="222252"/>
                </a:cubicBezTo>
                <a:cubicBezTo>
                  <a:pt x="284604" y="234158"/>
                  <a:pt x="280634" y="261940"/>
                  <a:pt x="266876" y="269877"/>
                </a:cubicBezTo>
                <a:cubicBezTo>
                  <a:pt x="253118" y="277815"/>
                  <a:pt x="253118" y="273581"/>
                  <a:pt x="211314" y="269877"/>
                </a:cubicBezTo>
                <a:cubicBezTo>
                  <a:pt x="169510" y="266173"/>
                  <a:pt x="6262" y="248975"/>
                  <a:pt x="176" y="2508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DB8CAFAF-B55F-4D3A-B893-5CB3E4F886C1}"/>
              </a:ext>
            </a:extLst>
          </p:cNvPr>
          <p:cNvSpPr/>
          <p:nvPr/>
        </p:nvSpPr>
        <p:spPr>
          <a:xfrm>
            <a:off x="2364542" y="5559681"/>
            <a:ext cx="803258" cy="171989"/>
          </a:xfrm>
          <a:custGeom>
            <a:avLst/>
            <a:gdLst>
              <a:gd name="connsiteX0" fmla="*/ 1251 w 864917"/>
              <a:gd name="connsiteY0" fmla="*/ 865 h 185191"/>
              <a:gd name="connsiteX1" fmla="*/ 312401 w 864917"/>
              <a:gd name="connsiteY1" fmla="*/ 113578 h 185191"/>
              <a:gd name="connsiteX2" fmla="*/ 271126 w 864917"/>
              <a:gd name="connsiteY2" fmla="*/ 113578 h 185191"/>
              <a:gd name="connsiteX3" fmla="*/ 402889 w 864917"/>
              <a:gd name="connsiteY3" fmla="*/ 143740 h 185191"/>
              <a:gd name="connsiteX4" fmla="*/ 398126 w 864917"/>
              <a:gd name="connsiteY4" fmla="*/ 150090 h 185191"/>
              <a:gd name="connsiteX5" fmla="*/ 601326 w 864917"/>
              <a:gd name="connsiteY5" fmla="*/ 161203 h 185191"/>
              <a:gd name="connsiteX6" fmla="*/ 593389 w 864917"/>
              <a:gd name="connsiteY6" fmla="*/ 159615 h 185191"/>
              <a:gd name="connsiteX7" fmla="*/ 710864 w 864917"/>
              <a:gd name="connsiteY7" fmla="*/ 185015 h 185191"/>
              <a:gd name="connsiteX8" fmla="*/ 864851 w 864917"/>
              <a:gd name="connsiteY8" fmla="*/ 170728 h 185191"/>
              <a:gd name="connsiteX9" fmla="*/ 691814 w 864917"/>
              <a:gd name="connsiteY9" fmla="*/ 167553 h 185191"/>
              <a:gd name="connsiteX10" fmla="*/ 475914 w 864917"/>
              <a:gd name="connsiteY10" fmla="*/ 140565 h 185191"/>
              <a:gd name="connsiteX11" fmla="*/ 410826 w 864917"/>
              <a:gd name="connsiteY11" fmla="*/ 124690 h 185191"/>
              <a:gd name="connsiteX12" fmla="*/ 213976 w 864917"/>
              <a:gd name="connsiteY12" fmla="*/ 69128 h 185191"/>
              <a:gd name="connsiteX13" fmla="*/ 204451 w 864917"/>
              <a:gd name="connsiteY13" fmla="*/ 62778 h 185191"/>
              <a:gd name="connsiteX14" fmla="*/ 1251 w 864917"/>
              <a:gd name="connsiteY14" fmla="*/ 865 h 18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917" h="185191">
                <a:moveTo>
                  <a:pt x="1251" y="865"/>
                </a:moveTo>
                <a:cubicBezTo>
                  <a:pt x="19243" y="9332"/>
                  <a:pt x="267422" y="94793"/>
                  <a:pt x="312401" y="113578"/>
                </a:cubicBezTo>
                <a:cubicBezTo>
                  <a:pt x="357380" y="132363"/>
                  <a:pt x="256045" y="108551"/>
                  <a:pt x="271126" y="113578"/>
                </a:cubicBezTo>
                <a:cubicBezTo>
                  <a:pt x="286207" y="118605"/>
                  <a:pt x="381722" y="137655"/>
                  <a:pt x="402889" y="143740"/>
                </a:cubicBezTo>
                <a:cubicBezTo>
                  <a:pt x="424056" y="149825"/>
                  <a:pt x="365053" y="147180"/>
                  <a:pt x="398126" y="150090"/>
                </a:cubicBezTo>
                <a:cubicBezTo>
                  <a:pt x="431199" y="153000"/>
                  <a:pt x="568782" y="159616"/>
                  <a:pt x="601326" y="161203"/>
                </a:cubicBezTo>
                <a:cubicBezTo>
                  <a:pt x="633870" y="162790"/>
                  <a:pt x="593389" y="159615"/>
                  <a:pt x="593389" y="159615"/>
                </a:cubicBezTo>
                <a:cubicBezTo>
                  <a:pt x="611645" y="163584"/>
                  <a:pt x="665620" y="183163"/>
                  <a:pt x="710864" y="185015"/>
                </a:cubicBezTo>
                <a:cubicBezTo>
                  <a:pt x="756108" y="186867"/>
                  <a:pt x="868026" y="173638"/>
                  <a:pt x="864851" y="170728"/>
                </a:cubicBezTo>
                <a:cubicBezTo>
                  <a:pt x="861676" y="167818"/>
                  <a:pt x="756637" y="172580"/>
                  <a:pt x="691814" y="167553"/>
                </a:cubicBezTo>
                <a:cubicBezTo>
                  <a:pt x="626991" y="162526"/>
                  <a:pt x="522745" y="147709"/>
                  <a:pt x="475914" y="140565"/>
                </a:cubicBezTo>
                <a:cubicBezTo>
                  <a:pt x="429083" y="133421"/>
                  <a:pt x="410826" y="124690"/>
                  <a:pt x="410826" y="124690"/>
                </a:cubicBezTo>
                <a:lnTo>
                  <a:pt x="213976" y="69128"/>
                </a:lnTo>
                <a:cubicBezTo>
                  <a:pt x="179580" y="58809"/>
                  <a:pt x="244403" y="77065"/>
                  <a:pt x="204451" y="62778"/>
                </a:cubicBezTo>
                <a:cubicBezTo>
                  <a:pt x="164499" y="48491"/>
                  <a:pt x="-16741" y="-7602"/>
                  <a:pt x="1251" y="86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142365B-A117-419E-864C-ED5C32828591}"/>
              </a:ext>
            </a:extLst>
          </p:cNvPr>
          <p:cNvSpPr/>
          <p:nvPr/>
        </p:nvSpPr>
        <p:spPr>
          <a:xfrm>
            <a:off x="2368535" y="5354053"/>
            <a:ext cx="759331" cy="339915"/>
          </a:xfrm>
          <a:custGeom>
            <a:avLst/>
            <a:gdLst>
              <a:gd name="connsiteX0" fmla="*/ 14414 w 817618"/>
              <a:gd name="connsiteY0" fmla="*/ 27 h 366007"/>
              <a:gd name="connsiteX1" fmla="*/ 1714 w 817618"/>
              <a:gd name="connsiteY1" fmla="*/ 161952 h 366007"/>
              <a:gd name="connsiteX2" fmla="*/ 126 w 817618"/>
              <a:gd name="connsiteY2" fmla="*/ 160365 h 366007"/>
              <a:gd name="connsiteX3" fmla="*/ 39814 w 817618"/>
              <a:gd name="connsiteY3" fmla="*/ 196877 h 366007"/>
              <a:gd name="connsiteX4" fmla="*/ 65214 w 817618"/>
              <a:gd name="connsiteY4" fmla="*/ 207990 h 366007"/>
              <a:gd name="connsiteX5" fmla="*/ 279526 w 817618"/>
              <a:gd name="connsiteY5" fmla="*/ 277840 h 366007"/>
              <a:gd name="connsiteX6" fmla="*/ 309689 w 817618"/>
              <a:gd name="connsiteY6" fmla="*/ 295302 h 366007"/>
              <a:gd name="connsiteX7" fmla="*/ 506539 w 817618"/>
              <a:gd name="connsiteY7" fmla="*/ 360390 h 366007"/>
              <a:gd name="connsiteX8" fmla="*/ 576389 w 817618"/>
              <a:gd name="connsiteY8" fmla="*/ 355627 h 366007"/>
              <a:gd name="connsiteX9" fmla="*/ 725614 w 817618"/>
              <a:gd name="connsiteY9" fmla="*/ 355627 h 366007"/>
              <a:gd name="connsiteX10" fmla="*/ 692276 w 817618"/>
              <a:gd name="connsiteY10" fmla="*/ 363565 h 366007"/>
              <a:gd name="connsiteX11" fmla="*/ 814514 w 817618"/>
              <a:gd name="connsiteY11" fmla="*/ 363565 h 366007"/>
              <a:gd name="connsiteX12" fmla="*/ 543051 w 817618"/>
              <a:gd name="connsiteY12" fmla="*/ 334990 h 366007"/>
              <a:gd name="connsiteX13" fmla="*/ 373189 w 817618"/>
              <a:gd name="connsiteY13" fmla="*/ 309590 h 366007"/>
              <a:gd name="connsiteX14" fmla="*/ 173164 w 817618"/>
              <a:gd name="connsiteY14" fmla="*/ 265140 h 366007"/>
              <a:gd name="connsiteX15" fmla="*/ 31876 w 817618"/>
              <a:gd name="connsiteY15" fmla="*/ 211165 h 366007"/>
              <a:gd name="connsiteX16" fmla="*/ 23939 w 817618"/>
              <a:gd name="connsiteY16" fmla="*/ 192115 h 366007"/>
              <a:gd name="connsiteX17" fmla="*/ 16001 w 817618"/>
              <a:gd name="connsiteY17" fmla="*/ 149252 h 366007"/>
              <a:gd name="connsiteX18" fmla="*/ 14414 w 817618"/>
              <a:gd name="connsiteY18" fmla="*/ 27 h 36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7618" h="366007">
                <a:moveTo>
                  <a:pt x="14414" y="27"/>
                </a:moveTo>
                <a:cubicBezTo>
                  <a:pt x="12033" y="2144"/>
                  <a:pt x="4095" y="135229"/>
                  <a:pt x="1714" y="161952"/>
                </a:cubicBezTo>
                <a:cubicBezTo>
                  <a:pt x="-667" y="188675"/>
                  <a:pt x="126" y="160365"/>
                  <a:pt x="126" y="160365"/>
                </a:cubicBezTo>
                <a:cubicBezTo>
                  <a:pt x="6476" y="166186"/>
                  <a:pt x="28966" y="188940"/>
                  <a:pt x="39814" y="196877"/>
                </a:cubicBezTo>
                <a:cubicBezTo>
                  <a:pt x="50662" y="204814"/>
                  <a:pt x="25262" y="194496"/>
                  <a:pt x="65214" y="207990"/>
                </a:cubicBezTo>
                <a:cubicBezTo>
                  <a:pt x="105166" y="221484"/>
                  <a:pt x="238780" y="263288"/>
                  <a:pt x="279526" y="277840"/>
                </a:cubicBezTo>
                <a:cubicBezTo>
                  <a:pt x="320272" y="292392"/>
                  <a:pt x="271854" y="281544"/>
                  <a:pt x="309689" y="295302"/>
                </a:cubicBezTo>
                <a:cubicBezTo>
                  <a:pt x="347524" y="309060"/>
                  <a:pt x="462089" y="350336"/>
                  <a:pt x="506539" y="360390"/>
                </a:cubicBezTo>
                <a:cubicBezTo>
                  <a:pt x="550989" y="370444"/>
                  <a:pt x="539877" y="356421"/>
                  <a:pt x="576389" y="355627"/>
                </a:cubicBezTo>
                <a:cubicBezTo>
                  <a:pt x="612902" y="354833"/>
                  <a:pt x="706300" y="354304"/>
                  <a:pt x="725614" y="355627"/>
                </a:cubicBezTo>
                <a:cubicBezTo>
                  <a:pt x="744929" y="356950"/>
                  <a:pt x="677459" y="362242"/>
                  <a:pt x="692276" y="363565"/>
                </a:cubicBezTo>
                <a:cubicBezTo>
                  <a:pt x="707093" y="364888"/>
                  <a:pt x="839385" y="368327"/>
                  <a:pt x="814514" y="363565"/>
                </a:cubicBezTo>
                <a:cubicBezTo>
                  <a:pt x="789643" y="358803"/>
                  <a:pt x="616605" y="343986"/>
                  <a:pt x="543051" y="334990"/>
                </a:cubicBezTo>
                <a:cubicBezTo>
                  <a:pt x="469497" y="325994"/>
                  <a:pt x="434837" y="321232"/>
                  <a:pt x="373189" y="309590"/>
                </a:cubicBezTo>
                <a:cubicBezTo>
                  <a:pt x="311541" y="297948"/>
                  <a:pt x="230049" y="281544"/>
                  <a:pt x="173164" y="265140"/>
                </a:cubicBezTo>
                <a:cubicBezTo>
                  <a:pt x="116279" y="248736"/>
                  <a:pt x="56747" y="223336"/>
                  <a:pt x="31876" y="211165"/>
                </a:cubicBezTo>
                <a:cubicBezTo>
                  <a:pt x="7005" y="198994"/>
                  <a:pt x="26585" y="202434"/>
                  <a:pt x="23939" y="192115"/>
                </a:cubicBezTo>
                <a:cubicBezTo>
                  <a:pt x="21293" y="181796"/>
                  <a:pt x="17324" y="178885"/>
                  <a:pt x="16001" y="149252"/>
                </a:cubicBezTo>
                <a:cubicBezTo>
                  <a:pt x="14678" y="119619"/>
                  <a:pt x="16795" y="-2090"/>
                  <a:pt x="14414" y="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21F5CD61-B0C2-41FB-BD5C-5DFA046ECAE9}"/>
              </a:ext>
            </a:extLst>
          </p:cNvPr>
          <p:cNvSpPr/>
          <p:nvPr/>
        </p:nvSpPr>
        <p:spPr>
          <a:xfrm>
            <a:off x="2385802" y="5338569"/>
            <a:ext cx="159890" cy="70435"/>
          </a:xfrm>
          <a:custGeom>
            <a:avLst/>
            <a:gdLst>
              <a:gd name="connsiteX0" fmla="*/ 172034 w 172163"/>
              <a:gd name="connsiteY0" fmla="*/ 825 h 75842"/>
              <a:gd name="connsiteX1" fmla="*/ 52972 w 172163"/>
              <a:gd name="connsiteY1" fmla="*/ 23050 h 75842"/>
              <a:gd name="connsiteX2" fmla="*/ 22809 w 172163"/>
              <a:gd name="connsiteY2" fmla="*/ 54800 h 75842"/>
              <a:gd name="connsiteX3" fmla="*/ 24397 w 172163"/>
              <a:gd name="connsiteY3" fmla="*/ 35750 h 75842"/>
              <a:gd name="connsiteX4" fmla="*/ 24397 w 172163"/>
              <a:gd name="connsiteY4" fmla="*/ 38925 h 75842"/>
              <a:gd name="connsiteX5" fmla="*/ 584 w 172163"/>
              <a:gd name="connsiteY5" fmla="*/ 75438 h 75842"/>
              <a:gd name="connsiteX6" fmla="*/ 13284 w 172163"/>
              <a:gd name="connsiteY6" fmla="*/ 11938 h 75842"/>
              <a:gd name="connsiteX7" fmla="*/ 75197 w 172163"/>
              <a:gd name="connsiteY7" fmla="*/ 5588 h 75842"/>
              <a:gd name="connsiteX8" fmla="*/ 172034 w 172163"/>
              <a:gd name="connsiteY8" fmla="*/ 825 h 7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163" h="75842">
                <a:moveTo>
                  <a:pt x="172034" y="825"/>
                </a:moveTo>
                <a:cubicBezTo>
                  <a:pt x="168330" y="3735"/>
                  <a:pt x="77843" y="14054"/>
                  <a:pt x="52972" y="23050"/>
                </a:cubicBezTo>
                <a:cubicBezTo>
                  <a:pt x="28101" y="32046"/>
                  <a:pt x="27571" y="52683"/>
                  <a:pt x="22809" y="54800"/>
                </a:cubicBezTo>
                <a:cubicBezTo>
                  <a:pt x="18047" y="56917"/>
                  <a:pt x="24397" y="35750"/>
                  <a:pt x="24397" y="35750"/>
                </a:cubicBezTo>
                <a:cubicBezTo>
                  <a:pt x="24662" y="33104"/>
                  <a:pt x="28366" y="32310"/>
                  <a:pt x="24397" y="38925"/>
                </a:cubicBezTo>
                <a:cubicBezTo>
                  <a:pt x="20428" y="45540"/>
                  <a:pt x="2436" y="79936"/>
                  <a:pt x="584" y="75438"/>
                </a:cubicBezTo>
                <a:cubicBezTo>
                  <a:pt x="-1268" y="70940"/>
                  <a:pt x="848" y="23580"/>
                  <a:pt x="13284" y="11938"/>
                </a:cubicBezTo>
                <a:cubicBezTo>
                  <a:pt x="25719" y="296"/>
                  <a:pt x="75197" y="5588"/>
                  <a:pt x="75197" y="5588"/>
                </a:cubicBezTo>
                <a:cubicBezTo>
                  <a:pt x="99010" y="3471"/>
                  <a:pt x="175738" y="-2085"/>
                  <a:pt x="172034" y="8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31CA43F-4910-401A-9AA3-61E069448AAC}"/>
              </a:ext>
            </a:extLst>
          </p:cNvPr>
          <p:cNvSpPr/>
          <p:nvPr/>
        </p:nvSpPr>
        <p:spPr>
          <a:xfrm>
            <a:off x="2408476" y="5383425"/>
            <a:ext cx="722479" cy="296527"/>
          </a:xfrm>
          <a:custGeom>
            <a:avLst/>
            <a:gdLst>
              <a:gd name="connsiteX0" fmla="*/ 1569 w 777938"/>
              <a:gd name="connsiteY0" fmla="*/ 150 h 319289"/>
              <a:gd name="connsiteX1" fmla="*/ 4744 w 777938"/>
              <a:gd name="connsiteY1" fmla="*/ 141438 h 319289"/>
              <a:gd name="connsiteX2" fmla="*/ 17444 w 777938"/>
              <a:gd name="connsiteY2" fmla="*/ 117625 h 319289"/>
              <a:gd name="connsiteX3" fmla="*/ 55544 w 777938"/>
              <a:gd name="connsiteY3" fmla="*/ 149375 h 319289"/>
              <a:gd name="connsiteX4" fmla="*/ 234932 w 777938"/>
              <a:gd name="connsiteY4" fmla="*/ 195413 h 319289"/>
              <a:gd name="connsiteX5" fmla="*/ 274619 w 777938"/>
              <a:gd name="connsiteY5" fmla="*/ 211288 h 319289"/>
              <a:gd name="connsiteX6" fmla="*/ 250807 w 777938"/>
              <a:gd name="connsiteY6" fmla="*/ 216050 h 319289"/>
              <a:gd name="connsiteX7" fmla="*/ 271444 w 777938"/>
              <a:gd name="connsiteY7" fmla="*/ 227163 h 319289"/>
              <a:gd name="connsiteX8" fmla="*/ 312719 w 777938"/>
              <a:gd name="connsiteY8" fmla="*/ 228750 h 319289"/>
              <a:gd name="connsiteX9" fmla="*/ 466707 w 777938"/>
              <a:gd name="connsiteY9" fmla="*/ 260500 h 319289"/>
              <a:gd name="connsiteX10" fmla="*/ 446069 w 777938"/>
              <a:gd name="connsiteY10" fmla="*/ 247800 h 319289"/>
              <a:gd name="connsiteX11" fmla="*/ 777857 w 777938"/>
              <a:gd name="connsiteY11" fmla="*/ 319238 h 319289"/>
              <a:gd name="connsiteX12" fmla="*/ 477819 w 777938"/>
              <a:gd name="connsiteY12" fmla="*/ 235100 h 319289"/>
              <a:gd name="connsiteX13" fmla="*/ 468294 w 777938"/>
              <a:gd name="connsiteY13" fmla="*/ 244625 h 319289"/>
              <a:gd name="connsiteX14" fmla="*/ 263507 w 777938"/>
              <a:gd name="connsiteY14" fmla="*/ 214463 h 319289"/>
              <a:gd name="connsiteX15" fmla="*/ 195244 w 777938"/>
              <a:gd name="connsiteY15" fmla="*/ 198588 h 319289"/>
              <a:gd name="connsiteX16" fmla="*/ 204769 w 777938"/>
              <a:gd name="connsiteY16" fmla="*/ 198588 h 319289"/>
              <a:gd name="connsiteX17" fmla="*/ 61894 w 777938"/>
              <a:gd name="connsiteY17" fmla="*/ 163663 h 319289"/>
              <a:gd name="connsiteX18" fmla="*/ 30144 w 777938"/>
              <a:gd name="connsiteY18" fmla="*/ 133500 h 319289"/>
              <a:gd name="connsiteX19" fmla="*/ 28557 w 777938"/>
              <a:gd name="connsiteY19" fmla="*/ 114450 h 319289"/>
              <a:gd name="connsiteX20" fmla="*/ 1569 w 777938"/>
              <a:gd name="connsiteY20" fmla="*/ 150 h 3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7938" h="319289">
                <a:moveTo>
                  <a:pt x="1569" y="150"/>
                </a:moveTo>
                <a:cubicBezTo>
                  <a:pt x="-2400" y="4648"/>
                  <a:pt x="2098" y="121859"/>
                  <a:pt x="4744" y="141438"/>
                </a:cubicBezTo>
                <a:cubicBezTo>
                  <a:pt x="7390" y="161017"/>
                  <a:pt x="8977" y="116302"/>
                  <a:pt x="17444" y="117625"/>
                </a:cubicBezTo>
                <a:cubicBezTo>
                  <a:pt x="25911" y="118948"/>
                  <a:pt x="19296" y="136410"/>
                  <a:pt x="55544" y="149375"/>
                </a:cubicBezTo>
                <a:cubicBezTo>
                  <a:pt x="91792" y="162340"/>
                  <a:pt x="198419" y="185094"/>
                  <a:pt x="234932" y="195413"/>
                </a:cubicBezTo>
                <a:cubicBezTo>
                  <a:pt x="271445" y="205732"/>
                  <a:pt x="271973" y="207848"/>
                  <a:pt x="274619" y="211288"/>
                </a:cubicBezTo>
                <a:cubicBezTo>
                  <a:pt x="277265" y="214728"/>
                  <a:pt x="251336" y="213404"/>
                  <a:pt x="250807" y="216050"/>
                </a:cubicBezTo>
                <a:cubicBezTo>
                  <a:pt x="250278" y="218696"/>
                  <a:pt x="261125" y="225046"/>
                  <a:pt x="271444" y="227163"/>
                </a:cubicBezTo>
                <a:cubicBezTo>
                  <a:pt x="281763" y="229280"/>
                  <a:pt x="280175" y="223194"/>
                  <a:pt x="312719" y="228750"/>
                </a:cubicBezTo>
                <a:cubicBezTo>
                  <a:pt x="345263" y="234306"/>
                  <a:pt x="444482" y="257325"/>
                  <a:pt x="466707" y="260500"/>
                </a:cubicBezTo>
                <a:cubicBezTo>
                  <a:pt x="488932" y="263675"/>
                  <a:pt x="394211" y="238010"/>
                  <a:pt x="446069" y="247800"/>
                </a:cubicBezTo>
                <a:cubicBezTo>
                  <a:pt x="497927" y="257590"/>
                  <a:pt x="772565" y="321355"/>
                  <a:pt x="777857" y="319238"/>
                </a:cubicBezTo>
                <a:cubicBezTo>
                  <a:pt x="783149" y="317121"/>
                  <a:pt x="529413" y="247536"/>
                  <a:pt x="477819" y="235100"/>
                </a:cubicBezTo>
                <a:cubicBezTo>
                  <a:pt x="426225" y="222664"/>
                  <a:pt x="504013" y="248065"/>
                  <a:pt x="468294" y="244625"/>
                </a:cubicBezTo>
                <a:cubicBezTo>
                  <a:pt x="432575" y="241186"/>
                  <a:pt x="309015" y="222136"/>
                  <a:pt x="263507" y="214463"/>
                </a:cubicBezTo>
                <a:cubicBezTo>
                  <a:pt x="217999" y="206790"/>
                  <a:pt x="205034" y="201234"/>
                  <a:pt x="195244" y="198588"/>
                </a:cubicBezTo>
                <a:cubicBezTo>
                  <a:pt x="185454" y="195942"/>
                  <a:pt x="226994" y="204409"/>
                  <a:pt x="204769" y="198588"/>
                </a:cubicBezTo>
                <a:cubicBezTo>
                  <a:pt x="182544" y="192767"/>
                  <a:pt x="90998" y="174511"/>
                  <a:pt x="61894" y="163663"/>
                </a:cubicBezTo>
                <a:cubicBezTo>
                  <a:pt x="32790" y="152815"/>
                  <a:pt x="35700" y="141702"/>
                  <a:pt x="30144" y="133500"/>
                </a:cubicBezTo>
                <a:cubicBezTo>
                  <a:pt x="24588" y="125298"/>
                  <a:pt x="33584" y="135352"/>
                  <a:pt x="28557" y="114450"/>
                </a:cubicBezTo>
                <a:cubicBezTo>
                  <a:pt x="23530" y="93548"/>
                  <a:pt x="5538" y="-4348"/>
                  <a:pt x="1569" y="15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6AD307F-67D2-465C-A164-A5D63FD47777}"/>
              </a:ext>
            </a:extLst>
          </p:cNvPr>
          <p:cNvSpPr/>
          <p:nvPr/>
        </p:nvSpPr>
        <p:spPr>
          <a:xfrm>
            <a:off x="3926457" y="2368504"/>
            <a:ext cx="833706" cy="184721"/>
          </a:xfrm>
          <a:custGeom>
            <a:avLst/>
            <a:gdLst>
              <a:gd name="connsiteX0" fmla="*/ 154591 w 897703"/>
              <a:gd name="connsiteY0" fmla="*/ 594 h 198900"/>
              <a:gd name="connsiteX1" fmla="*/ 423408 w 897703"/>
              <a:gd name="connsiteY1" fmla="*/ 104310 h 198900"/>
              <a:gd name="connsiteX2" fmla="*/ 309108 w 897703"/>
              <a:gd name="connsiteY2" fmla="*/ 81027 h 198900"/>
              <a:gd name="connsiteX3" fmla="*/ 525008 w 897703"/>
              <a:gd name="connsiteY3" fmla="*/ 138177 h 198900"/>
              <a:gd name="connsiteX4" fmla="*/ 497491 w 897703"/>
              <a:gd name="connsiteY4" fmla="*/ 136060 h 198900"/>
              <a:gd name="connsiteX5" fmla="*/ 776891 w 897703"/>
              <a:gd name="connsiteY5" fmla="*/ 182627 h 198900"/>
              <a:gd name="connsiteX6" fmla="*/ 886958 w 897703"/>
              <a:gd name="connsiteY6" fmla="*/ 195327 h 198900"/>
              <a:gd name="connsiteX7" fmla="*/ 529241 w 897703"/>
              <a:gd name="connsiteY7" fmla="*/ 123360 h 198900"/>
              <a:gd name="connsiteX8" fmla="*/ 486908 w 897703"/>
              <a:gd name="connsiteY8" fmla="*/ 125477 h 198900"/>
              <a:gd name="connsiteX9" fmla="*/ 351441 w 897703"/>
              <a:gd name="connsiteY9" fmla="*/ 100077 h 198900"/>
              <a:gd name="connsiteX10" fmla="*/ 262541 w 897703"/>
              <a:gd name="connsiteY10" fmla="*/ 68327 h 198900"/>
              <a:gd name="connsiteX11" fmla="*/ 74 w 897703"/>
              <a:gd name="connsiteY11" fmla="*/ 28110 h 198900"/>
              <a:gd name="connsiteX12" fmla="*/ 290058 w 897703"/>
              <a:gd name="connsiteY12" fmla="*/ 59860 h 198900"/>
              <a:gd name="connsiteX13" fmla="*/ 154591 w 897703"/>
              <a:gd name="connsiteY13" fmla="*/ 594 h 19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703" h="198900">
                <a:moveTo>
                  <a:pt x="154591" y="594"/>
                </a:moveTo>
                <a:cubicBezTo>
                  <a:pt x="176816" y="8002"/>
                  <a:pt x="397655" y="90904"/>
                  <a:pt x="423408" y="104310"/>
                </a:cubicBezTo>
                <a:cubicBezTo>
                  <a:pt x="449161" y="117716"/>
                  <a:pt x="292175" y="75383"/>
                  <a:pt x="309108" y="81027"/>
                </a:cubicBezTo>
                <a:cubicBezTo>
                  <a:pt x="326041" y="86671"/>
                  <a:pt x="493611" y="129005"/>
                  <a:pt x="525008" y="138177"/>
                </a:cubicBezTo>
                <a:cubicBezTo>
                  <a:pt x="556405" y="147349"/>
                  <a:pt x="497491" y="136060"/>
                  <a:pt x="497491" y="136060"/>
                </a:cubicBezTo>
                <a:lnTo>
                  <a:pt x="776891" y="182627"/>
                </a:lnTo>
                <a:cubicBezTo>
                  <a:pt x="841802" y="192505"/>
                  <a:pt x="928233" y="205205"/>
                  <a:pt x="886958" y="195327"/>
                </a:cubicBezTo>
                <a:cubicBezTo>
                  <a:pt x="845683" y="185449"/>
                  <a:pt x="595916" y="135002"/>
                  <a:pt x="529241" y="123360"/>
                </a:cubicBezTo>
                <a:cubicBezTo>
                  <a:pt x="462566" y="111718"/>
                  <a:pt x="516541" y="129357"/>
                  <a:pt x="486908" y="125477"/>
                </a:cubicBezTo>
                <a:cubicBezTo>
                  <a:pt x="457275" y="121597"/>
                  <a:pt x="388836" y="109602"/>
                  <a:pt x="351441" y="100077"/>
                </a:cubicBezTo>
                <a:cubicBezTo>
                  <a:pt x="314046" y="90552"/>
                  <a:pt x="321102" y="80321"/>
                  <a:pt x="262541" y="68327"/>
                </a:cubicBezTo>
                <a:cubicBezTo>
                  <a:pt x="203980" y="56333"/>
                  <a:pt x="-4512" y="29521"/>
                  <a:pt x="74" y="28110"/>
                </a:cubicBezTo>
                <a:cubicBezTo>
                  <a:pt x="4660" y="26699"/>
                  <a:pt x="262894" y="62329"/>
                  <a:pt x="290058" y="59860"/>
                </a:cubicBezTo>
                <a:cubicBezTo>
                  <a:pt x="317222" y="57391"/>
                  <a:pt x="132366" y="-6814"/>
                  <a:pt x="154591" y="59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77271792-8BFE-48D3-9D11-51CABD6DAD78}"/>
              </a:ext>
            </a:extLst>
          </p:cNvPr>
          <p:cNvSpPr/>
          <p:nvPr/>
        </p:nvSpPr>
        <p:spPr>
          <a:xfrm>
            <a:off x="3994896" y="2475130"/>
            <a:ext cx="327459" cy="269433"/>
          </a:xfrm>
          <a:custGeom>
            <a:avLst/>
            <a:gdLst>
              <a:gd name="connsiteX0" fmla="*/ 197315 w 352595"/>
              <a:gd name="connsiteY0" fmla="*/ 84 h 290115"/>
              <a:gd name="connsiteX1" fmla="*/ 349715 w 352595"/>
              <a:gd name="connsiteY1" fmla="*/ 36067 h 290115"/>
              <a:gd name="connsiteX2" fmla="*/ 290448 w 352595"/>
              <a:gd name="connsiteY2" fmla="*/ 67817 h 290115"/>
              <a:gd name="connsiteX3" fmla="*/ 207898 w 352595"/>
              <a:gd name="connsiteY3" fmla="*/ 120734 h 290115"/>
              <a:gd name="connsiteX4" fmla="*/ 2581 w 352595"/>
              <a:gd name="connsiteY4" fmla="*/ 271017 h 290115"/>
              <a:gd name="connsiteX5" fmla="*/ 91481 w 352595"/>
              <a:gd name="connsiteY5" fmla="*/ 224450 h 290115"/>
              <a:gd name="connsiteX6" fmla="*/ 76665 w 352595"/>
              <a:gd name="connsiteY6" fmla="*/ 264667 h 290115"/>
              <a:gd name="connsiteX7" fmla="*/ 294681 w 352595"/>
              <a:gd name="connsiteY7" fmla="*/ 114384 h 290115"/>
              <a:gd name="connsiteX8" fmla="*/ 53381 w 352595"/>
              <a:gd name="connsiteY8" fmla="*/ 290067 h 290115"/>
              <a:gd name="connsiteX9" fmla="*/ 220598 w 352595"/>
              <a:gd name="connsiteY9" fmla="*/ 131317 h 290115"/>
              <a:gd name="connsiteX10" fmla="*/ 307381 w 352595"/>
              <a:gd name="connsiteY10" fmla="*/ 46650 h 290115"/>
              <a:gd name="connsiteX11" fmla="*/ 197315 w 352595"/>
              <a:gd name="connsiteY11" fmla="*/ 84 h 29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595" h="290115">
                <a:moveTo>
                  <a:pt x="197315" y="84"/>
                </a:moveTo>
                <a:cubicBezTo>
                  <a:pt x="204371" y="-1680"/>
                  <a:pt x="334193" y="24778"/>
                  <a:pt x="349715" y="36067"/>
                </a:cubicBezTo>
                <a:cubicBezTo>
                  <a:pt x="365237" y="47356"/>
                  <a:pt x="314084" y="53706"/>
                  <a:pt x="290448" y="67817"/>
                </a:cubicBezTo>
                <a:cubicBezTo>
                  <a:pt x="266812" y="81928"/>
                  <a:pt x="255876" y="86867"/>
                  <a:pt x="207898" y="120734"/>
                </a:cubicBezTo>
                <a:cubicBezTo>
                  <a:pt x="159920" y="154601"/>
                  <a:pt x="21984" y="253731"/>
                  <a:pt x="2581" y="271017"/>
                </a:cubicBezTo>
                <a:cubicBezTo>
                  <a:pt x="-16822" y="288303"/>
                  <a:pt x="79134" y="225508"/>
                  <a:pt x="91481" y="224450"/>
                </a:cubicBezTo>
                <a:cubicBezTo>
                  <a:pt x="103828" y="223392"/>
                  <a:pt x="42798" y="283011"/>
                  <a:pt x="76665" y="264667"/>
                </a:cubicBezTo>
                <a:cubicBezTo>
                  <a:pt x="110532" y="246323"/>
                  <a:pt x="298562" y="110151"/>
                  <a:pt x="294681" y="114384"/>
                </a:cubicBezTo>
                <a:cubicBezTo>
                  <a:pt x="290800" y="118617"/>
                  <a:pt x="65728" y="287245"/>
                  <a:pt x="53381" y="290067"/>
                </a:cubicBezTo>
                <a:cubicBezTo>
                  <a:pt x="41034" y="292889"/>
                  <a:pt x="178265" y="171887"/>
                  <a:pt x="220598" y="131317"/>
                </a:cubicBezTo>
                <a:cubicBezTo>
                  <a:pt x="262931" y="90748"/>
                  <a:pt x="310556" y="69581"/>
                  <a:pt x="307381" y="46650"/>
                </a:cubicBezTo>
                <a:cubicBezTo>
                  <a:pt x="304206" y="23720"/>
                  <a:pt x="190259" y="1848"/>
                  <a:pt x="197315" y="8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0D34E49F-2B18-4FF8-93A5-DB018C941CBA}"/>
              </a:ext>
            </a:extLst>
          </p:cNvPr>
          <p:cNvSpPr/>
          <p:nvPr/>
        </p:nvSpPr>
        <p:spPr>
          <a:xfrm>
            <a:off x="3936200" y="2737961"/>
            <a:ext cx="556877" cy="909322"/>
          </a:xfrm>
          <a:custGeom>
            <a:avLst/>
            <a:gdLst>
              <a:gd name="connsiteX0" fmla="*/ 599183 w 599624"/>
              <a:gd name="connsiteY0" fmla="*/ 710 h 979123"/>
              <a:gd name="connsiteX1" fmla="*/ 425617 w 599624"/>
              <a:gd name="connsiteY1" fmla="*/ 235660 h 979123"/>
              <a:gd name="connsiteX2" fmla="*/ 472183 w 599624"/>
              <a:gd name="connsiteY2" fmla="*/ 117127 h 979123"/>
              <a:gd name="connsiteX3" fmla="*/ 419267 w 599624"/>
              <a:gd name="connsiteY3" fmla="*/ 254710 h 979123"/>
              <a:gd name="connsiteX4" fmla="*/ 351533 w 599624"/>
              <a:gd name="connsiteY4" fmla="*/ 428277 h 979123"/>
              <a:gd name="connsiteX5" fmla="*/ 381167 w 599624"/>
              <a:gd name="connsiteY5" fmla="*/ 326677 h 979123"/>
              <a:gd name="connsiteX6" fmla="*/ 288033 w 599624"/>
              <a:gd name="connsiteY6" fmla="*/ 540460 h 979123"/>
              <a:gd name="connsiteX7" fmla="*/ 182200 w 599624"/>
              <a:gd name="connsiteY7" fmla="*/ 699210 h 979123"/>
              <a:gd name="connsiteX8" fmla="*/ 313433 w 599624"/>
              <a:gd name="connsiteY8" fmla="*/ 440977 h 979123"/>
              <a:gd name="connsiteX9" fmla="*/ 101767 w 599624"/>
              <a:gd name="connsiteY9" fmla="*/ 855843 h 979123"/>
              <a:gd name="connsiteX10" fmla="*/ 167 w 599624"/>
              <a:gd name="connsiteY10" fmla="*/ 976493 h 979123"/>
              <a:gd name="connsiteX11" fmla="*/ 122933 w 599624"/>
              <a:gd name="connsiteY11" fmla="*/ 769060 h 979123"/>
              <a:gd name="connsiteX12" fmla="*/ 391750 w 599624"/>
              <a:gd name="connsiteY12" fmla="*/ 297043 h 979123"/>
              <a:gd name="connsiteX13" fmla="*/ 376933 w 599624"/>
              <a:gd name="connsiteY13" fmla="*/ 307627 h 979123"/>
              <a:gd name="connsiteX14" fmla="*/ 472183 w 599624"/>
              <a:gd name="connsiteY14" fmla="*/ 167927 h 979123"/>
              <a:gd name="connsiteX15" fmla="*/ 599183 w 599624"/>
              <a:gd name="connsiteY15" fmla="*/ 710 h 97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624" h="979123">
                <a:moveTo>
                  <a:pt x="599183" y="710"/>
                </a:moveTo>
                <a:cubicBezTo>
                  <a:pt x="591422" y="11999"/>
                  <a:pt x="446784" y="216257"/>
                  <a:pt x="425617" y="235660"/>
                </a:cubicBezTo>
                <a:cubicBezTo>
                  <a:pt x="404450" y="255063"/>
                  <a:pt x="473241" y="113952"/>
                  <a:pt x="472183" y="117127"/>
                </a:cubicBezTo>
                <a:cubicBezTo>
                  <a:pt x="471125" y="120302"/>
                  <a:pt x="439375" y="202852"/>
                  <a:pt x="419267" y="254710"/>
                </a:cubicBezTo>
                <a:cubicBezTo>
                  <a:pt x="399159" y="306568"/>
                  <a:pt x="357883" y="416283"/>
                  <a:pt x="351533" y="428277"/>
                </a:cubicBezTo>
                <a:cubicBezTo>
                  <a:pt x="345183" y="440272"/>
                  <a:pt x="391750" y="307980"/>
                  <a:pt x="381167" y="326677"/>
                </a:cubicBezTo>
                <a:cubicBezTo>
                  <a:pt x="370584" y="345374"/>
                  <a:pt x="321194" y="478371"/>
                  <a:pt x="288033" y="540460"/>
                </a:cubicBezTo>
                <a:cubicBezTo>
                  <a:pt x="254872" y="602549"/>
                  <a:pt x="177967" y="715791"/>
                  <a:pt x="182200" y="699210"/>
                </a:cubicBezTo>
                <a:cubicBezTo>
                  <a:pt x="186433" y="682630"/>
                  <a:pt x="326838" y="414872"/>
                  <a:pt x="313433" y="440977"/>
                </a:cubicBezTo>
                <a:cubicBezTo>
                  <a:pt x="300028" y="467082"/>
                  <a:pt x="153978" y="766590"/>
                  <a:pt x="101767" y="855843"/>
                </a:cubicBezTo>
                <a:cubicBezTo>
                  <a:pt x="49556" y="945096"/>
                  <a:pt x="-3361" y="990957"/>
                  <a:pt x="167" y="976493"/>
                </a:cubicBezTo>
                <a:cubicBezTo>
                  <a:pt x="3695" y="962029"/>
                  <a:pt x="57669" y="882302"/>
                  <a:pt x="122933" y="769060"/>
                </a:cubicBezTo>
                <a:cubicBezTo>
                  <a:pt x="188197" y="655818"/>
                  <a:pt x="349417" y="373948"/>
                  <a:pt x="391750" y="297043"/>
                </a:cubicBezTo>
                <a:cubicBezTo>
                  <a:pt x="434083" y="220138"/>
                  <a:pt x="363528" y="329146"/>
                  <a:pt x="376933" y="307627"/>
                </a:cubicBezTo>
                <a:cubicBezTo>
                  <a:pt x="390338" y="286108"/>
                  <a:pt x="434083" y="220138"/>
                  <a:pt x="472183" y="167927"/>
                </a:cubicBezTo>
                <a:cubicBezTo>
                  <a:pt x="510283" y="115716"/>
                  <a:pt x="606944" y="-10579"/>
                  <a:pt x="599183" y="7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6F576FFA-70E7-4026-9C4B-FBF709F670E4}"/>
              </a:ext>
            </a:extLst>
          </p:cNvPr>
          <p:cNvSpPr/>
          <p:nvPr/>
        </p:nvSpPr>
        <p:spPr>
          <a:xfrm>
            <a:off x="4051769" y="2817212"/>
            <a:ext cx="425213" cy="647985"/>
          </a:xfrm>
          <a:custGeom>
            <a:avLst/>
            <a:gdLst>
              <a:gd name="connsiteX0" fmla="*/ 457809 w 457853"/>
              <a:gd name="connsiteY0" fmla="*/ 43 h 697726"/>
              <a:gd name="connsiteX1" fmla="*/ 309642 w 457853"/>
              <a:gd name="connsiteY1" fmla="*/ 194776 h 697726"/>
              <a:gd name="connsiteX2" fmla="*/ 347742 w 457853"/>
              <a:gd name="connsiteY2" fmla="*/ 150326 h 697726"/>
              <a:gd name="connsiteX3" fmla="*/ 288476 w 457853"/>
              <a:gd name="connsiteY3" fmla="*/ 294259 h 697726"/>
              <a:gd name="connsiteX4" fmla="*/ 246142 w 457853"/>
              <a:gd name="connsiteY4" fmla="*/ 364109 h 697726"/>
              <a:gd name="connsiteX5" fmla="*/ 110676 w 457853"/>
              <a:gd name="connsiteY5" fmla="*/ 548259 h 697726"/>
              <a:gd name="connsiteX6" fmla="*/ 609 w 457853"/>
              <a:gd name="connsiteY6" fmla="*/ 696426 h 697726"/>
              <a:gd name="connsiteX7" fmla="*/ 76809 w 457853"/>
              <a:gd name="connsiteY7" fmla="*/ 603293 h 697726"/>
              <a:gd name="connsiteX8" fmla="*/ 286359 w 457853"/>
              <a:gd name="connsiteY8" fmla="*/ 323893 h 697726"/>
              <a:gd name="connsiteX9" fmla="*/ 188992 w 457853"/>
              <a:gd name="connsiteY9" fmla="*/ 486876 h 697726"/>
              <a:gd name="connsiteX10" fmla="*/ 248259 w 457853"/>
              <a:gd name="connsiteY10" fmla="*/ 355643 h 697726"/>
              <a:gd name="connsiteX11" fmla="*/ 292709 w 457853"/>
              <a:gd name="connsiteY11" fmla="*/ 213826 h 697726"/>
              <a:gd name="connsiteX12" fmla="*/ 457809 w 457853"/>
              <a:gd name="connsiteY12" fmla="*/ 43 h 6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853" h="697726">
                <a:moveTo>
                  <a:pt x="457809" y="43"/>
                </a:moveTo>
                <a:cubicBezTo>
                  <a:pt x="460631" y="-3132"/>
                  <a:pt x="327987" y="169729"/>
                  <a:pt x="309642" y="194776"/>
                </a:cubicBezTo>
                <a:cubicBezTo>
                  <a:pt x="291297" y="219823"/>
                  <a:pt x="351270" y="133746"/>
                  <a:pt x="347742" y="150326"/>
                </a:cubicBezTo>
                <a:cubicBezTo>
                  <a:pt x="344214" y="166907"/>
                  <a:pt x="305409" y="258629"/>
                  <a:pt x="288476" y="294259"/>
                </a:cubicBezTo>
                <a:cubicBezTo>
                  <a:pt x="271543" y="329890"/>
                  <a:pt x="275775" y="321776"/>
                  <a:pt x="246142" y="364109"/>
                </a:cubicBezTo>
                <a:cubicBezTo>
                  <a:pt x="216509" y="406442"/>
                  <a:pt x="151598" y="492873"/>
                  <a:pt x="110676" y="548259"/>
                </a:cubicBezTo>
                <a:cubicBezTo>
                  <a:pt x="69754" y="603645"/>
                  <a:pt x="6253" y="687254"/>
                  <a:pt x="609" y="696426"/>
                </a:cubicBezTo>
                <a:cubicBezTo>
                  <a:pt x="-5035" y="705598"/>
                  <a:pt x="29184" y="665382"/>
                  <a:pt x="76809" y="603293"/>
                </a:cubicBezTo>
                <a:cubicBezTo>
                  <a:pt x="124434" y="541204"/>
                  <a:pt x="267662" y="343296"/>
                  <a:pt x="286359" y="323893"/>
                </a:cubicBezTo>
                <a:cubicBezTo>
                  <a:pt x="305056" y="304490"/>
                  <a:pt x="195342" y="481584"/>
                  <a:pt x="188992" y="486876"/>
                </a:cubicBezTo>
                <a:cubicBezTo>
                  <a:pt x="182642" y="492168"/>
                  <a:pt x="230973" y="401151"/>
                  <a:pt x="248259" y="355643"/>
                </a:cubicBezTo>
                <a:cubicBezTo>
                  <a:pt x="265545" y="310135"/>
                  <a:pt x="250729" y="275562"/>
                  <a:pt x="292709" y="213826"/>
                </a:cubicBezTo>
                <a:cubicBezTo>
                  <a:pt x="334689" y="152090"/>
                  <a:pt x="454987" y="3218"/>
                  <a:pt x="457809" y="4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5EFF0FC-C1E4-492D-BB06-695D1E278D44}"/>
              </a:ext>
            </a:extLst>
          </p:cNvPr>
          <p:cNvSpPr/>
          <p:nvPr/>
        </p:nvSpPr>
        <p:spPr>
          <a:xfrm>
            <a:off x="3649311" y="3630996"/>
            <a:ext cx="289147" cy="595950"/>
          </a:xfrm>
          <a:custGeom>
            <a:avLst/>
            <a:gdLst>
              <a:gd name="connsiteX0" fmla="*/ 311194 w 311342"/>
              <a:gd name="connsiteY0" fmla="*/ 91 h 641696"/>
              <a:gd name="connsiteX1" fmla="*/ 156678 w 311342"/>
              <a:gd name="connsiteY1" fmla="*/ 271024 h 641696"/>
              <a:gd name="connsiteX2" fmla="*/ 232878 w 311342"/>
              <a:gd name="connsiteY2" fmla="*/ 103807 h 641696"/>
              <a:gd name="connsiteX3" fmla="*/ 203244 w 311342"/>
              <a:gd name="connsiteY3" fmla="*/ 218107 h 641696"/>
              <a:gd name="connsiteX4" fmla="*/ 105878 w 311342"/>
              <a:gd name="connsiteY4" fmla="*/ 391674 h 641696"/>
              <a:gd name="connsiteX5" fmla="*/ 44 w 311342"/>
              <a:gd name="connsiteY5" fmla="*/ 641441 h 641696"/>
              <a:gd name="connsiteX6" fmla="*/ 118578 w 311342"/>
              <a:gd name="connsiteY6" fmla="*/ 342991 h 641696"/>
              <a:gd name="connsiteX7" fmla="*/ 184194 w 311342"/>
              <a:gd name="connsiteY7" fmla="*/ 241391 h 641696"/>
              <a:gd name="connsiteX8" fmla="*/ 311194 w 311342"/>
              <a:gd name="connsiteY8" fmla="*/ 91 h 6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42" h="641696">
                <a:moveTo>
                  <a:pt x="311194" y="91"/>
                </a:moveTo>
                <a:cubicBezTo>
                  <a:pt x="306608" y="5030"/>
                  <a:pt x="169731" y="253738"/>
                  <a:pt x="156678" y="271024"/>
                </a:cubicBezTo>
                <a:cubicBezTo>
                  <a:pt x="143625" y="288310"/>
                  <a:pt x="225117" y="112627"/>
                  <a:pt x="232878" y="103807"/>
                </a:cubicBezTo>
                <a:cubicBezTo>
                  <a:pt x="240639" y="94988"/>
                  <a:pt x="224411" y="170129"/>
                  <a:pt x="203244" y="218107"/>
                </a:cubicBezTo>
                <a:cubicBezTo>
                  <a:pt x="182077" y="266085"/>
                  <a:pt x="139745" y="321118"/>
                  <a:pt x="105878" y="391674"/>
                </a:cubicBezTo>
                <a:cubicBezTo>
                  <a:pt x="72011" y="462230"/>
                  <a:pt x="-2073" y="649555"/>
                  <a:pt x="44" y="641441"/>
                </a:cubicBezTo>
                <a:cubicBezTo>
                  <a:pt x="2161" y="633327"/>
                  <a:pt x="87886" y="409666"/>
                  <a:pt x="118578" y="342991"/>
                </a:cubicBezTo>
                <a:cubicBezTo>
                  <a:pt x="149270" y="276316"/>
                  <a:pt x="155619" y="291485"/>
                  <a:pt x="184194" y="241391"/>
                </a:cubicBezTo>
                <a:cubicBezTo>
                  <a:pt x="212769" y="191297"/>
                  <a:pt x="315780" y="-4848"/>
                  <a:pt x="311194" y="9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81E0C50-9F08-4DA5-A59C-964A52F7AD8D}"/>
              </a:ext>
            </a:extLst>
          </p:cNvPr>
          <p:cNvSpPr/>
          <p:nvPr/>
        </p:nvSpPr>
        <p:spPr>
          <a:xfrm>
            <a:off x="3569258" y="3552085"/>
            <a:ext cx="458558" cy="880688"/>
          </a:xfrm>
          <a:custGeom>
            <a:avLst/>
            <a:gdLst>
              <a:gd name="connsiteX0" fmla="*/ 492642 w 493758"/>
              <a:gd name="connsiteY0" fmla="*/ 393 h 948291"/>
              <a:gd name="connsiteX1" fmla="*/ 270392 w 493758"/>
              <a:gd name="connsiteY1" fmla="*/ 330593 h 948291"/>
              <a:gd name="connsiteX2" fmla="*/ 352942 w 493758"/>
              <a:gd name="connsiteY2" fmla="*/ 220526 h 948291"/>
              <a:gd name="connsiteX3" fmla="*/ 268276 w 493758"/>
              <a:gd name="connsiteY3" fmla="*/ 366576 h 948291"/>
              <a:gd name="connsiteX4" fmla="*/ 209009 w 493758"/>
              <a:gd name="connsiteY4" fmla="*/ 502043 h 948291"/>
              <a:gd name="connsiteX5" fmla="*/ 3692 w 493758"/>
              <a:gd name="connsiteY5" fmla="*/ 944426 h 948291"/>
              <a:gd name="connsiteX6" fmla="*/ 77776 w 493758"/>
              <a:gd name="connsiteY6" fmla="*/ 717943 h 948291"/>
              <a:gd name="connsiteX7" fmla="*/ 88359 w 493758"/>
              <a:gd name="connsiteY7" fmla="*/ 726410 h 948291"/>
              <a:gd name="connsiteX8" fmla="*/ 236526 w 493758"/>
              <a:gd name="connsiteY8" fmla="*/ 447010 h 948291"/>
              <a:gd name="connsiteX9" fmla="*/ 308492 w 493758"/>
              <a:gd name="connsiteY9" fmla="*/ 362343 h 948291"/>
              <a:gd name="connsiteX10" fmla="*/ 355059 w 493758"/>
              <a:gd name="connsiteY10" fmla="*/ 264976 h 948291"/>
              <a:gd name="connsiteX11" fmla="*/ 492642 w 493758"/>
              <a:gd name="connsiteY11" fmla="*/ 393 h 9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758" h="948291">
                <a:moveTo>
                  <a:pt x="492642" y="393"/>
                </a:moveTo>
                <a:cubicBezTo>
                  <a:pt x="478531" y="11329"/>
                  <a:pt x="293675" y="293904"/>
                  <a:pt x="270392" y="330593"/>
                </a:cubicBezTo>
                <a:cubicBezTo>
                  <a:pt x="247109" y="367282"/>
                  <a:pt x="353295" y="214529"/>
                  <a:pt x="352942" y="220526"/>
                </a:cubicBezTo>
                <a:cubicBezTo>
                  <a:pt x="352589" y="226523"/>
                  <a:pt x="292265" y="319657"/>
                  <a:pt x="268276" y="366576"/>
                </a:cubicBezTo>
                <a:cubicBezTo>
                  <a:pt x="244287" y="413495"/>
                  <a:pt x="253106" y="405735"/>
                  <a:pt x="209009" y="502043"/>
                </a:cubicBezTo>
                <a:cubicBezTo>
                  <a:pt x="164912" y="598351"/>
                  <a:pt x="25564" y="908443"/>
                  <a:pt x="3692" y="944426"/>
                </a:cubicBezTo>
                <a:cubicBezTo>
                  <a:pt x="-18180" y="980409"/>
                  <a:pt x="63665" y="754279"/>
                  <a:pt x="77776" y="717943"/>
                </a:cubicBezTo>
                <a:cubicBezTo>
                  <a:pt x="91887" y="681607"/>
                  <a:pt x="61901" y="771566"/>
                  <a:pt x="88359" y="726410"/>
                </a:cubicBezTo>
                <a:cubicBezTo>
                  <a:pt x="114817" y="681255"/>
                  <a:pt x="199837" y="507688"/>
                  <a:pt x="236526" y="447010"/>
                </a:cubicBezTo>
                <a:cubicBezTo>
                  <a:pt x="273215" y="386332"/>
                  <a:pt x="288737" y="392682"/>
                  <a:pt x="308492" y="362343"/>
                </a:cubicBezTo>
                <a:cubicBezTo>
                  <a:pt x="328247" y="332004"/>
                  <a:pt x="327190" y="320362"/>
                  <a:pt x="355059" y="264976"/>
                </a:cubicBezTo>
                <a:cubicBezTo>
                  <a:pt x="382928" y="209590"/>
                  <a:pt x="506753" y="-10543"/>
                  <a:pt x="492642" y="39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088E131-740E-4A93-A3CA-860FE181CA46}"/>
              </a:ext>
            </a:extLst>
          </p:cNvPr>
          <p:cNvSpPr/>
          <p:nvPr/>
        </p:nvSpPr>
        <p:spPr>
          <a:xfrm>
            <a:off x="3273683" y="4191145"/>
            <a:ext cx="361146" cy="1119672"/>
          </a:xfrm>
          <a:custGeom>
            <a:avLst/>
            <a:gdLst>
              <a:gd name="connsiteX0" fmla="*/ 387573 w 388868"/>
              <a:gd name="connsiteY0" fmla="*/ 2310 h 1205620"/>
              <a:gd name="connsiteX1" fmla="*/ 158973 w 388868"/>
              <a:gd name="connsiteY1" fmla="*/ 531477 h 1205620"/>
              <a:gd name="connsiteX2" fmla="*/ 237290 w 388868"/>
              <a:gd name="connsiteY2" fmla="*/ 417177 h 1205620"/>
              <a:gd name="connsiteX3" fmla="*/ 163206 w 388868"/>
              <a:gd name="connsiteY3" fmla="*/ 582277 h 1205620"/>
              <a:gd name="connsiteX4" fmla="*/ 80656 w 388868"/>
              <a:gd name="connsiteY4" fmla="*/ 812994 h 1205620"/>
              <a:gd name="connsiteX5" fmla="*/ 48906 w 388868"/>
              <a:gd name="connsiteY5" fmla="*/ 897660 h 1205620"/>
              <a:gd name="connsiteX6" fmla="*/ 76423 w 388868"/>
              <a:gd name="connsiteY6" fmla="*/ 844744 h 1205620"/>
              <a:gd name="connsiteX7" fmla="*/ 15040 w 388868"/>
              <a:gd name="connsiteY7" fmla="*/ 982327 h 1205620"/>
              <a:gd name="connsiteX8" fmla="*/ 223 w 388868"/>
              <a:gd name="connsiteY8" fmla="*/ 1073344 h 1205620"/>
              <a:gd name="connsiteX9" fmla="*/ 6573 w 388868"/>
              <a:gd name="connsiteY9" fmla="*/ 1058527 h 1205620"/>
              <a:gd name="connsiteX10" fmla="*/ 12923 w 388868"/>
              <a:gd name="connsiteY10" fmla="*/ 1204577 h 1205620"/>
              <a:gd name="connsiteX11" fmla="*/ 8690 w 388868"/>
              <a:gd name="connsiteY11" fmla="*/ 1107210 h 1205620"/>
              <a:gd name="connsiteX12" fmla="*/ 48906 w 388868"/>
              <a:gd name="connsiteY12" fmla="*/ 810877 h 1205620"/>
              <a:gd name="connsiteX13" fmla="*/ 163206 w 388868"/>
              <a:gd name="connsiteY13" fmla="*/ 523010 h 1205620"/>
              <a:gd name="connsiteX14" fmla="*/ 203423 w 388868"/>
              <a:gd name="connsiteY14" fmla="*/ 465860 h 1205620"/>
              <a:gd name="connsiteX15" fmla="*/ 249990 w 388868"/>
              <a:gd name="connsiteY15" fmla="*/ 343094 h 1205620"/>
              <a:gd name="connsiteX16" fmla="*/ 387573 w 388868"/>
              <a:gd name="connsiteY16" fmla="*/ 2310 h 12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8868" h="1205620">
                <a:moveTo>
                  <a:pt x="387573" y="2310"/>
                </a:moveTo>
                <a:cubicBezTo>
                  <a:pt x="372404" y="33707"/>
                  <a:pt x="184020" y="462333"/>
                  <a:pt x="158973" y="531477"/>
                </a:cubicBezTo>
                <a:cubicBezTo>
                  <a:pt x="133926" y="600621"/>
                  <a:pt x="236584" y="408710"/>
                  <a:pt x="237290" y="417177"/>
                </a:cubicBezTo>
                <a:cubicBezTo>
                  <a:pt x="237996" y="425644"/>
                  <a:pt x="189312" y="516308"/>
                  <a:pt x="163206" y="582277"/>
                </a:cubicBezTo>
                <a:cubicBezTo>
                  <a:pt x="137100" y="648246"/>
                  <a:pt x="99706" y="760430"/>
                  <a:pt x="80656" y="812994"/>
                </a:cubicBezTo>
                <a:cubicBezTo>
                  <a:pt x="61606" y="865558"/>
                  <a:pt x="49611" y="892368"/>
                  <a:pt x="48906" y="897660"/>
                </a:cubicBezTo>
                <a:cubicBezTo>
                  <a:pt x="48201" y="902952"/>
                  <a:pt x="82067" y="830633"/>
                  <a:pt x="76423" y="844744"/>
                </a:cubicBezTo>
                <a:cubicBezTo>
                  <a:pt x="70779" y="858855"/>
                  <a:pt x="27740" y="944227"/>
                  <a:pt x="15040" y="982327"/>
                </a:cubicBezTo>
                <a:cubicBezTo>
                  <a:pt x="2340" y="1020427"/>
                  <a:pt x="1634" y="1060644"/>
                  <a:pt x="223" y="1073344"/>
                </a:cubicBezTo>
                <a:cubicBezTo>
                  <a:pt x="-1188" y="1086044"/>
                  <a:pt x="4456" y="1036655"/>
                  <a:pt x="6573" y="1058527"/>
                </a:cubicBezTo>
                <a:cubicBezTo>
                  <a:pt x="8690" y="1080399"/>
                  <a:pt x="12570" y="1196463"/>
                  <a:pt x="12923" y="1204577"/>
                </a:cubicBezTo>
                <a:cubicBezTo>
                  <a:pt x="13276" y="1212691"/>
                  <a:pt x="2693" y="1172827"/>
                  <a:pt x="8690" y="1107210"/>
                </a:cubicBezTo>
                <a:cubicBezTo>
                  <a:pt x="14687" y="1041593"/>
                  <a:pt x="23153" y="908244"/>
                  <a:pt x="48906" y="810877"/>
                </a:cubicBezTo>
                <a:cubicBezTo>
                  <a:pt x="74659" y="713510"/>
                  <a:pt x="137453" y="580513"/>
                  <a:pt x="163206" y="523010"/>
                </a:cubicBezTo>
                <a:cubicBezTo>
                  <a:pt x="188959" y="465507"/>
                  <a:pt x="188959" y="495846"/>
                  <a:pt x="203423" y="465860"/>
                </a:cubicBezTo>
                <a:cubicBezTo>
                  <a:pt x="217887" y="435874"/>
                  <a:pt x="219651" y="417530"/>
                  <a:pt x="249990" y="343094"/>
                </a:cubicBezTo>
                <a:cubicBezTo>
                  <a:pt x="280329" y="268658"/>
                  <a:pt x="402742" y="-29087"/>
                  <a:pt x="387573" y="23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857CB95-0FE4-40F9-B01A-3EAAA140D343}"/>
              </a:ext>
            </a:extLst>
          </p:cNvPr>
          <p:cNvSpPr/>
          <p:nvPr/>
        </p:nvSpPr>
        <p:spPr>
          <a:xfrm>
            <a:off x="3247250" y="4432453"/>
            <a:ext cx="335730" cy="1082813"/>
          </a:xfrm>
          <a:custGeom>
            <a:avLst/>
            <a:gdLst>
              <a:gd name="connsiteX0" fmla="*/ 361002 w 361501"/>
              <a:gd name="connsiteY0" fmla="*/ 713 h 1165932"/>
              <a:gd name="connsiteX1" fmla="*/ 221302 w 361501"/>
              <a:gd name="connsiteY1" fmla="*/ 358429 h 1165932"/>
              <a:gd name="connsiteX2" fmla="*/ 253052 w 361501"/>
              <a:gd name="connsiteY2" fmla="*/ 284346 h 1165932"/>
              <a:gd name="connsiteX3" fmla="*/ 159918 w 361501"/>
              <a:gd name="connsiteY3" fmla="*/ 489663 h 1165932"/>
              <a:gd name="connsiteX4" fmla="*/ 96418 w 361501"/>
              <a:gd name="connsiteY4" fmla="*/ 764829 h 1165932"/>
              <a:gd name="connsiteX5" fmla="*/ 115468 w 361501"/>
              <a:gd name="connsiteY5" fmla="*/ 690746 h 1165932"/>
              <a:gd name="connsiteX6" fmla="*/ 13868 w 361501"/>
              <a:gd name="connsiteY6" fmla="*/ 1105613 h 1165932"/>
              <a:gd name="connsiteX7" fmla="*/ 1168 w 361501"/>
              <a:gd name="connsiteY7" fmla="*/ 1156413 h 1165932"/>
              <a:gd name="connsiteX8" fmla="*/ 15985 w 361501"/>
              <a:gd name="connsiteY8" fmla="*/ 1035763 h 1165932"/>
              <a:gd name="connsiteX9" fmla="*/ 100652 w 361501"/>
              <a:gd name="connsiteY9" fmla="*/ 684396 h 1165932"/>
              <a:gd name="connsiteX10" fmla="*/ 119702 w 361501"/>
              <a:gd name="connsiteY10" fmla="*/ 735196 h 1165932"/>
              <a:gd name="connsiteX11" fmla="*/ 195902 w 361501"/>
              <a:gd name="connsiteY11" fmla="*/ 466379 h 1165932"/>
              <a:gd name="connsiteX12" fmla="*/ 210718 w 361501"/>
              <a:gd name="connsiteY12" fmla="*/ 451563 h 1165932"/>
              <a:gd name="connsiteX13" fmla="*/ 259402 w 361501"/>
              <a:gd name="connsiteY13" fmla="*/ 335146 h 1165932"/>
              <a:gd name="connsiteX14" fmla="*/ 267868 w 361501"/>
              <a:gd name="connsiteY14" fmla="*/ 267413 h 1165932"/>
              <a:gd name="connsiteX15" fmla="*/ 361002 w 361501"/>
              <a:gd name="connsiteY15" fmla="*/ 713 h 116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501" h="1165932">
                <a:moveTo>
                  <a:pt x="361002" y="713"/>
                </a:moveTo>
                <a:cubicBezTo>
                  <a:pt x="353241" y="15882"/>
                  <a:pt x="239294" y="311157"/>
                  <a:pt x="221302" y="358429"/>
                </a:cubicBezTo>
                <a:cubicBezTo>
                  <a:pt x="203310" y="405701"/>
                  <a:pt x="263283" y="262474"/>
                  <a:pt x="253052" y="284346"/>
                </a:cubicBezTo>
                <a:cubicBezTo>
                  <a:pt x="242821" y="306218"/>
                  <a:pt x="186024" y="409583"/>
                  <a:pt x="159918" y="489663"/>
                </a:cubicBezTo>
                <a:cubicBezTo>
                  <a:pt x="133812" y="569743"/>
                  <a:pt x="103826" y="731315"/>
                  <a:pt x="96418" y="764829"/>
                </a:cubicBezTo>
                <a:cubicBezTo>
                  <a:pt x="89010" y="798343"/>
                  <a:pt x="129226" y="633949"/>
                  <a:pt x="115468" y="690746"/>
                </a:cubicBezTo>
                <a:cubicBezTo>
                  <a:pt x="101710" y="747543"/>
                  <a:pt x="32918" y="1028002"/>
                  <a:pt x="13868" y="1105613"/>
                </a:cubicBezTo>
                <a:cubicBezTo>
                  <a:pt x="-5182" y="1183224"/>
                  <a:pt x="815" y="1168055"/>
                  <a:pt x="1168" y="1156413"/>
                </a:cubicBezTo>
                <a:cubicBezTo>
                  <a:pt x="1521" y="1144771"/>
                  <a:pt x="-596" y="1114433"/>
                  <a:pt x="15985" y="1035763"/>
                </a:cubicBezTo>
                <a:cubicBezTo>
                  <a:pt x="32566" y="957093"/>
                  <a:pt x="83366" y="734490"/>
                  <a:pt x="100652" y="684396"/>
                </a:cubicBezTo>
                <a:cubicBezTo>
                  <a:pt x="117938" y="634302"/>
                  <a:pt x="103827" y="771532"/>
                  <a:pt x="119702" y="735196"/>
                </a:cubicBezTo>
                <a:cubicBezTo>
                  <a:pt x="135577" y="698860"/>
                  <a:pt x="180733" y="513651"/>
                  <a:pt x="195902" y="466379"/>
                </a:cubicBezTo>
                <a:cubicBezTo>
                  <a:pt x="211071" y="419107"/>
                  <a:pt x="200135" y="473435"/>
                  <a:pt x="210718" y="451563"/>
                </a:cubicBezTo>
                <a:cubicBezTo>
                  <a:pt x="221301" y="429691"/>
                  <a:pt x="249877" y="365838"/>
                  <a:pt x="259402" y="335146"/>
                </a:cubicBezTo>
                <a:cubicBezTo>
                  <a:pt x="268927" y="304454"/>
                  <a:pt x="251993" y="318213"/>
                  <a:pt x="267868" y="267413"/>
                </a:cubicBezTo>
                <a:cubicBezTo>
                  <a:pt x="283743" y="216613"/>
                  <a:pt x="368763" y="-14456"/>
                  <a:pt x="361002" y="71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4E5FD5E-E5BD-443E-BEBF-40C63777DFFE}"/>
              </a:ext>
            </a:extLst>
          </p:cNvPr>
          <p:cNvSpPr/>
          <p:nvPr/>
        </p:nvSpPr>
        <p:spPr>
          <a:xfrm>
            <a:off x="3164563" y="5284652"/>
            <a:ext cx="99173" cy="691210"/>
          </a:xfrm>
          <a:custGeom>
            <a:avLst/>
            <a:gdLst>
              <a:gd name="connsiteX0" fmla="*/ 105019 w 106786"/>
              <a:gd name="connsiteY0" fmla="*/ 1731 h 744269"/>
              <a:gd name="connsiteX1" fmla="*/ 49457 w 106786"/>
              <a:gd name="connsiteY1" fmla="*/ 208106 h 744269"/>
              <a:gd name="connsiteX2" fmla="*/ 47869 w 106786"/>
              <a:gd name="connsiteY2" fmla="*/ 166831 h 744269"/>
              <a:gd name="connsiteX3" fmla="*/ 70094 w 106786"/>
              <a:gd name="connsiteY3" fmla="*/ 312881 h 744269"/>
              <a:gd name="connsiteX4" fmla="*/ 41519 w 106786"/>
              <a:gd name="connsiteY4" fmla="*/ 258906 h 744269"/>
              <a:gd name="connsiteX5" fmla="*/ 38344 w 106786"/>
              <a:gd name="connsiteY5" fmla="*/ 446231 h 744269"/>
              <a:gd name="connsiteX6" fmla="*/ 22469 w 106786"/>
              <a:gd name="connsiteY6" fmla="*/ 366856 h 744269"/>
              <a:gd name="connsiteX7" fmla="*/ 16119 w 106786"/>
              <a:gd name="connsiteY7" fmla="*/ 647844 h 744269"/>
              <a:gd name="connsiteX8" fmla="*/ 3419 w 106786"/>
              <a:gd name="connsiteY8" fmla="*/ 574819 h 744269"/>
              <a:gd name="connsiteX9" fmla="*/ 8182 w 106786"/>
              <a:gd name="connsiteY9" fmla="*/ 741506 h 744269"/>
              <a:gd name="connsiteX10" fmla="*/ 244 w 106786"/>
              <a:gd name="connsiteY10" fmla="*/ 651019 h 744269"/>
              <a:gd name="connsiteX11" fmla="*/ 19294 w 106786"/>
              <a:gd name="connsiteY11" fmla="*/ 309706 h 744269"/>
              <a:gd name="connsiteX12" fmla="*/ 35169 w 106786"/>
              <a:gd name="connsiteY12" fmla="*/ 304944 h 744269"/>
              <a:gd name="connsiteX13" fmla="*/ 87557 w 106786"/>
              <a:gd name="connsiteY13" fmla="*/ 120794 h 744269"/>
              <a:gd name="connsiteX14" fmla="*/ 105019 w 106786"/>
              <a:gd name="connsiteY14" fmla="*/ 1731 h 74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786" h="744269">
                <a:moveTo>
                  <a:pt x="105019" y="1731"/>
                </a:moveTo>
                <a:cubicBezTo>
                  <a:pt x="98669" y="16283"/>
                  <a:pt x="58982" y="180589"/>
                  <a:pt x="49457" y="208106"/>
                </a:cubicBezTo>
                <a:cubicBezTo>
                  <a:pt x="39932" y="235623"/>
                  <a:pt x="44430" y="149369"/>
                  <a:pt x="47869" y="166831"/>
                </a:cubicBezTo>
                <a:cubicBezTo>
                  <a:pt x="51308" y="184293"/>
                  <a:pt x="71152" y="297535"/>
                  <a:pt x="70094" y="312881"/>
                </a:cubicBezTo>
                <a:cubicBezTo>
                  <a:pt x="69036" y="328227"/>
                  <a:pt x="46811" y="236681"/>
                  <a:pt x="41519" y="258906"/>
                </a:cubicBezTo>
                <a:cubicBezTo>
                  <a:pt x="36227" y="281131"/>
                  <a:pt x="41519" y="428239"/>
                  <a:pt x="38344" y="446231"/>
                </a:cubicBezTo>
                <a:cubicBezTo>
                  <a:pt x="35169" y="464223"/>
                  <a:pt x="26173" y="333254"/>
                  <a:pt x="22469" y="366856"/>
                </a:cubicBezTo>
                <a:cubicBezTo>
                  <a:pt x="18765" y="400458"/>
                  <a:pt x="19294" y="613183"/>
                  <a:pt x="16119" y="647844"/>
                </a:cubicBezTo>
                <a:cubicBezTo>
                  <a:pt x="12944" y="682505"/>
                  <a:pt x="4742" y="559209"/>
                  <a:pt x="3419" y="574819"/>
                </a:cubicBezTo>
                <a:cubicBezTo>
                  <a:pt x="2096" y="590429"/>
                  <a:pt x="8711" y="728806"/>
                  <a:pt x="8182" y="741506"/>
                </a:cubicBezTo>
                <a:cubicBezTo>
                  <a:pt x="7653" y="754206"/>
                  <a:pt x="-1608" y="722986"/>
                  <a:pt x="244" y="651019"/>
                </a:cubicBezTo>
                <a:cubicBezTo>
                  <a:pt x="2096" y="579052"/>
                  <a:pt x="13473" y="367385"/>
                  <a:pt x="19294" y="309706"/>
                </a:cubicBezTo>
                <a:cubicBezTo>
                  <a:pt x="25115" y="252027"/>
                  <a:pt x="23792" y="336429"/>
                  <a:pt x="35169" y="304944"/>
                </a:cubicBezTo>
                <a:cubicBezTo>
                  <a:pt x="46546" y="273459"/>
                  <a:pt x="75651" y="173975"/>
                  <a:pt x="87557" y="120794"/>
                </a:cubicBezTo>
                <a:cubicBezTo>
                  <a:pt x="99463" y="67613"/>
                  <a:pt x="111369" y="-12821"/>
                  <a:pt x="105019" y="173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0220EB71-1922-4D4F-9425-5B3CB57E6186}"/>
              </a:ext>
            </a:extLst>
          </p:cNvPr>
          <p:cNvSpPr/>
          <p:nvPr/>
        </p:nvSpPr>
        <p:spPr>
          <a:xfrm>
            <a:off x="3180975" y="5453677"/>
            <a:ext cx="88496" cy="506373"/>
          </a:xfrm>
          <a:custGeom>
            <a:avLst/>
            <a:gdLst>
              <a:gd name="connsiteX0" fmla="*/ 95285 w 95289"/>
              <a:gd name="connsiteY0" fmla="*/ 2294 h 545243"/>
              <a:gd name="connsiteX1" fmla="*/ 31785 w 95289"/>
              <a:gd name="connsiteY1" fmla="*/ 189619 h 545243"/>
              <a:gd name="connsiteX2" fmla="*/ 47660 w 95289"/>
              <a:gd name="connsiteY2" fmla="*/ 151519 h 545243"/>
              <a:gd name="connsiteX3" fmla="*/ 38135 w 95289"/>
              <a:gd name="connsiteY3" fmla="*/ 245181 h 545243"/>
              <a:gd name="connsiteX4" fmla="*/ 9560 w 95289"/>
              <a:gd name="connsiteY4" fmla="*/ 416631 h 545243"/>
              <a:gd name="connsiteX5" fmla="*/ 7972 w 95289"/>
              <a:gd name="connsiteY5" fmla="*/ 422981 h 545243"/>
              <a:gd name="connsiteX6" fmla="*/ 1622 w 95289"/>
              <a:gd name="connsiteY6" fmla="*/ 545219 h 545243"/>
              <a:gd name="connsiteX7" fmla="*/ 3210 w 95289"/>
              <a:gd name="connsiteY7" fmla="*/ 411869 h 545243"/>
              <a:gd name="connsiteX8" fmla="*/ 34960 w 95289"/>
              <a:gd name="connsiteY8" fmla="*/ 232481 h 545243"/>
              <a:gd name="connsiteX9" fmla="*/ 34960 w 95289"/>
              <a:gd name="connsiteY9" fmla="*/ 94369 h 545243"/>
              <a:gd name="connsiteX10" fmla="*/ 95285 w 95289"/>
              <a:gd name="connsiteY10" fmla="*/ 2294 h 54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89" h="545243">
                <a:moveTo>
                  <a:pt x="95285" y="2294"/>
                </a:moveTo>
                <a:cubicBezTo>
                  <a:pt x="94756" y="18169"/>
                  <a:pt x="39722" y="164748"/>
                  <a:pt x="31785" y="189619"/>
                </a:cubicBezTo>
                <a:cubicBezTo>
                  <a:pt x="23848" y="214490"/>
                  <a:pt x="46602" y="142259"/>
                  <a:pt x="47660" y="151519"/>
                </a:cubicBezTo>
                <a:cubicBezTo>
                  <a:pt x="48718" y="160779"/>
                  <a:pt x="44485" y="200996"/>
                  <a:pt x="38135" y="245181"/>
                </a:cubicBezTo>
                <a:cubicBezTo>
                  <a:pt x="31785" y="289366"/>
                  <a:pt x="14587" y="386998"/>
                  <a:pt x="9560" y="416631"/>
                </a:cubicBezTo>
                <a:cubicBezTo>
                  <a:pt x="4533" y="446264"/>
                  <a:pt x="9295" y="401550"/>
                  <a:pt x="7972" y="422981"/>
                </a:cubicBezTo>
                <a:cubicBezTo>
                  <a:pt x="6649" y="444412"/>
                  <a:pt x="2416" y="547071"/>
                  <a:pt x="1622" y="545219"/>
                </a:cubicBezTo>
                <a:cubicBezTo>
                  <a:pt x="828" y="543367"/>
                  <a:pt x="-2346" y="463992"/>
                  <a:pt x="3210" y="411869"/>
                </a:cubicBezTo>
                <a:cubicBezTo>
                  <a:pt x="8766" y="359746"/>
                  <a:pt x="29668" y="285398"/>
                  <a:pt x="34960" y="232481"/>
                </a:cubicBezTo>
                <a:cubicBezTo>
                  <a:pt x="40252" y="179564"/>
                  <a:pt x="22789" y="131940"/>
                  <a:pt x="34960" y="94369"/>
                </a:cubicBezTo>
                <a:cubicBezTo>
                  <a:pt x="47131" y="56798"/>
                  <a:pt x="95814" y="-13581"/>
                  <a:pt x="95285" y="229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F1DB9CC-4C9A-40D0-A85F-7DBD36B40F13}"/>
              </a:ext>
            </a:extLst>
          </p:cNvPr>
          <p:cNvSpPr/>
          <p:nvPr/>
        </p:nvSpPr>
        <p:spPr>
          <a:xfrm>
            <a:off x="7034834" y="6019637"/>
            <a:ext cx="850875" cy="393021"/>
          </a:xfrm>
          <a:custGeom>
            <a:avLst/>
            <a:gdLst>
              <a:gd name="connsiteX0" fmla="*/ 73 w 916190"/>
              <a:gd name="connsiteY0" fmla="*/ 902 h 423190"/>
              <a:gd name="connsiteX1" fmla="*/ 100085 w 916190"/>
              <a:gd name="connsiteY1" fmla="*/ 213627 h 423190"/>
              <a:gd name="connsiteX2" fmla="*/ 58810 w 916190"/>
              <a:gd name="connsiteY2" fmla="*/ 154890 h 423190"/>
              <a:gd name="connsiteX3" fmla="*/ 225498 w 916190"/>
              <a:gd name="connsiteY3" fmla="*/ 245377 h 423190"/>
              <a:gd name="connsiteX4" fmla="*/ 204860 w 916190"/>
              <a:gd name="connsiteY4" fmla="*/ 237440 h 423190"/>
              <a:gd name="connsiteX5" fmla="*/ 698573 w 916190"/>
              <a:gd name="connsiteY5" fmla="*/ 372377 h 423190"/>
              <a:gd name="connsiteX6" fmla="*/ 684285 w 916190"/>
              <a:gd name="connsiteY6" fmla="*/ 362852 h 423190"/>
              <a:gd name="connsiteX7" fmla="*/ 847798 w 916190"/>
              <a:gd name="connsiteY7" fmla="*/ 421590 h 423190"/>
              <a:gd name="connsiteX8" fmla="*/ 866848 w 916190"/>
              <a:gd name="connsiteY8" fmla="*/ 383490 h 423190"/>
              <a:gd name="connsiteX9" fmla="*/ 916060 w 916190"/>
              <a:gd name="connsiteY9" fmla="*/ 161240 h 423190"/>
              <a:gd name="connsiteX10" fmla="*/ 881135 w 916190"/>
              <a:gd name="connsiteY10" fmla="*/ 361265 h 423190"/>
              <a:gd name="connsiteX11" fmla="*/ 877960 w 916190"/>
              <a:gd name="connsiteY11" fmla="*/ 373965 h 423190"/>
              <a:gd name="connsiteX12" fmla="*/ 868435 w 916190"/>
              <a:gd name="connsiteY12" fmla="*/ 319990 h 423190"/>
              <a:gd name="connsiteX13" fmla="*/ 835098 w 916190"/>
              <a:gd name="connsiteY13" fmla="*/ 204102 h 423190"/>
              <a:gd name="connsiteX14" fmla="*/ 838273 w 916190"/>
              <a:gd name="connsiteY14" fmla="*/ 383490 h 423190"/>
              <a:gd name="connsiteX15" fmla="*/ 747785 w 916190"/>
              <a:gd name="connsiteY15" fmla="*/ 358090 h 423190"/>
              <a:gd name="connsiteX16" fmla="*/ 260423 w 916190"/>
              <a:gd name="connsiteY16" fmla="*/ 229502 h 423190"/>
              <a:gd name="connsiteX17" fmla="*/ 265185 w 916190"/>
              <a:gd name="connsiteY17" fmla="*/ 227915 h 423190"/>
              <a:gd name="connsiteX18" fmla="*/ 117548 w 916190"/>
              <a:gd name="connsiteY18" fmla="*/ 172352 h 423190"/>
              <a:gd name="connsiteX19" fmla="*/ 84210 w 916190"/>
              <a:gd name="connsiteY19" fmla="*/ 139015 h 423190"/>
              <a:gd name="connsiteX20" fmla="*/ 73 w 916190"/>
              <a:gd name="connsiteY20" fmla="*/ 902 h 4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6190" h="423190">
                <a:moveTo>
                  <a:pt x="73" y="902"/>
                </a:moveTo>
                <a:cubicBezTo>
                  <a:pt x="2719" y="13337"/>
                  <a:pt x="90296" y="187962"/>
                  <a:pt x="100085" y="213627"/>
                </a:cubicBezTo>
                <a:cubicBezTo>
                  <a:pt x="109875" y="239292"/>
                  <a:pt x="37908" y="149598"/>
                  <a:pt x="58810" y="154890"/>
                </a:cubicBezTo>
                <a:cubicBezTo>
                  <a:pt x="79712" y="160182"/>
                  <a:pt x="201156" y="231619"/>
                  <a:pt x="225498" y="245377"/>
                </a:cubicBezTo>
                <a:cubicBezTo>
                  <a:pt x="249840" y="259135"/>
                  <a:pt x="204860" y="237440"/>
                  <a:pt x="204860" y="237440"/>
                </a:cubicBezTo>
                <a:lnTo>
                  <a:pt x="698573" y="372377"/>
                </a:lnTo>
                <a:cubicBezTo>
                  <a:pt x="778477" y="393279"/>
                  <a:pt x="659414" y="354650"/>
                  <a:pt x="684285" y="362852"/>
                </a:cubicBezTo>
                <a:cubicBezTo>
                  <a:pt x="709156" y="371054"/>
                  <a:pt x="817371" y="418150"/>
                  <a:pt x="847798" y="421590"/>
                </a:cubicBezTo>
                <a:cubicBezTo>
                  <a:pt x="878225" y="425030"/>
                  <a:pt x="855471" y="426882"/>
                  <a:pt x="866848" y="383490"/>
                </a:cubicBezTo>
                <a:cubicBezTo>
                  <a:pt x="878225" y="340098"/>
                  <a:pt x="913679" y="164944"/>
                  <a:pt x="916060" y="161240"/>
                </a:cubicBezTo>
                <a:cubicBezTo>
                  <a:pt x="918441" y="157536"/>
                  <a:pt x="887485" y="325811"/>
                  <a:pt x="881135" y="361265"/>
                </a:cubicBezTo>
                <a:cubicBezTo>
                  <a:pt x="874785" y="396719"/>
                  <a:pt x="880077" y="380844"/>
                  <a:pt x="877960" y="373965"/>
                </a:cubicBezTo>
                <a:cubicBezTo>
                  <a:pt x="875843" y="367086"/>
                  <a:pt x="875579" y="348301"/>
                  <a:pt x="868435" y="319990"/>
                </a:cubicBezTo>
                <a:cubicBezTo>
                  <a:pt x="861291" y="291680"/>
                  <a:pt x="840125" y="193519"/>
                  <a:pt x="835098" y="204102"/>
                </a:cubicBezTo>
                <a:cubicBezTo>
                  <a:pt x="830071" y="214685"/>
                  <a:pt x="852825" y="357825"/>
                  <a:pt x="838273" y="383490"/>
                </a:cubicBezTo>
                <a:cubicBezTo>
                  <a:pt x="823721" y="409155"/>
                  <a:pt x="747785" y="358090"/>
                  <a:pt x="747785" y="358090"/>
                </a:cubicBezTo>
                <a:lnTo>
                  <a:pt x="260423" y="229502"/>
                </a:lnTo>
                <a:cubicBezTo>
                  <a:pt x="179990" y="207806"/>
                  <a:pt x="288998" y="237440"/>
                  <a:pt x="265185" y="227915"/>
                </a:cubicBezTo>
                <a:cubicBezTo>
                  <a:pt x="241373" y="218390"/>
                  <a:pt x="147710" y="187169"/>
                  <a:pt x="117548" y="172352"/>
                </a:cubicBezTo>
                <a:cubicBezTo>
                  <a:pt x="87386" y="157535"/>
                  <a:pt x="101672" y="169971"/>
                  <a:pt x="84210" y="139015"/>
                </a:cubicBezTo>
                <a:cubicBezTo>
                  <a:pt x="66748" y="108059"/>
                  <a:pt x="-2573" y="-11533"/>
                  <a:pt x="73" y="90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2E8D80A8-99E7-4ABB-84FC-2BF5F340291A}"/>
              </a:ext>
            </a:extLst>
          </p:cNvPr>
          <p:cNvSpPr/>
          <p:nvPr/>
        </p:nvSpPr>
        <p:spPr>
          <a:xfrm>
            <a:off x="7434965" y="6717621"/>
            <a:ext cx="229767" cy="897153"/>
          </a:xfrm>
          <a:custGeom>
            <a:avLst/>
            <a:gdLst>
              <a:gd name="connsiteX0" fmla="*/ 247089 w 247404"/>
              <a:gd name="connsiteY0" fmla="*/ 227 h 966020"/>
              <a:gd name="connsiteX1" fmla="*/ 207402 w 247404"/>
              <a:gd name="connsiteY1" fmla="*/ 206602 h 966020"/>
              <a:gd name="connsiteX2" fmla="*/ 193114 w 247404"/>
              <a:gd name="connsiteY2" fmla="*/ 154214 h 966020"/>
              <a:gd name="connsiteX3" fmla="*/ 194702 w 247404"/>
              <a:gd name="connsiteY3" fmla="*/ 271689 h 966020"/>
              <a:gd name="connsiteX4" fmla="*/ 180414 w 247404"/>
              <a:gd name="connsiteY4" fmla="*/ 228827 h 966020"/>
              <a:gd name="connsiteX5" fmla="*/ 172477 w 247404"/>
              <a:gd name="connsiteY5" fmla="*/ 412977 h 966020"/>
              <a:gd name="connsiteX6" fmla="*/ 159777 w 247404"/>
              <a:gd name="connsiteY6" fmla="*/ 359002 h 966020"/>
              <a:gd name="connsiteX7" fmla="*/ 124852 w 247404"/>
              <a:gd name="connsiteY7" fmla="*/ 547914 h 966020"/>
              <a:gd name="connsiteX8" fmla="*/ 128027 w 247404"/>
              <a:gd name="connsiteY8" fmla="*/ 452664 h 966020"/>
              <a:gd name="connsiteX9" fmla="*/ 121677 w 247404"/>
              <a:gd name="connsiteY9" fmla="*/ 605064 h 966020"/>
              <a:gd name="connsiteX10" fmla="*/ 113739 w 247404"/>
              <a:gd name="connsiteY10" fmla="*/ 559027 h 966020"/>
              <a:gd name="connsiteX11" fmla="*/ 89927 w 247404"/>
              <a:gd name="connsiteY11" fmla="*/ 705077 h 966020"/>
              <a:gd name="connsiteX12" fmla="*/ 78814 w 247404"/>
              <a:gd name="connsiteY12" fmla="*/ 647927 h 966020"/>
              <a:gd name="connsiteX13" fmla="*/ 78814 w 247404"/>
              <a:gd name="connsiteY13" fmla="*/ 749527 h 966020"/>
              <a:gd name="connsiteX14" fmla="*/ 70877 w 247404"/>
              <a:gd name="connsiteY14" fmla="*/ 701902 h 966020"/>
              <a:gd name="connsiteX15" fmla="*/ 67702 w 247404"/>
              <a:gd name="connsiteY15" fmla="*/ 800327 h 966020"/>
              <a:gd name="connsiteX16" fmla="*/ 2614 w 247404"/>
              <a:gd name="connsiteY16" fmla="*/ 963839 h 966020"/>
              <a:gd name="connsiteX17" fmla="*/ 20077 w 247404"/>
              <a:gd name="connsiteY17" fmla="*/ 882877 h 966020"/>
              <a:gd name="connsiteX18" fmla="*/ 86752 w 247404"/>
              <a:gd name="connsiteY18" fmla="*/ 720952 h 966020"/>
              <a:gd name="connsiteX19" fmla="*/ 91514 w 247404"/>
              <a:gd name="connsiteY19" fmla="*/ 660627 h 966020"/>
              <a:gd name="connsiteX20" fmla="*/ 183589 w 247404"/>
              <a:gd name="connsiteY20" fmla="*/ 252639 h 966020"/>
              <a:gd name="connsiteX21" fmla="*/ 247089 w 247404"/>
              <a:gd name="connsiteY21" fmla="*/ 227 h 9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7404" h="966020">
                <a:moveTo>
                  <a:pt x="247089" y="227"/>
                </a:moveTo>
                <a:cubicBezTo>
                  <a:pt x="251058" y="-7446"/>
                  <a:pt x="216398" y="180938"/>
                  <a:pt x="207402" y="206602"/>
                </a:cubicBezTo>
                <a:cubicBezTo>
                  <a:pt x="198406" y="232266"/>
                  <a:pt x="195231" y="143366"/>
                  <a:pt x="193114" y="154214"/>
                </a:cubicBezTo>
                <a:cubicBezTo>
                  <a:pt x="190997" y="165062"/>
                  <a:pt x="196819" y="259254"/>
                  <a:pt x="194702" y="271689"/>
                </a:cubicBezTo>
                <a:cubicBezTo>
                  <a:pt x="192585" y="284124"/>
                  <a:pt x="184118" y="205279"/>
                  <a:pt x="180414" y="228827"/>
                </a:cubicBezTo>
                <a:cubicBezTo>
                  <a:pt x="176710" y="252375"/>
                  <a:pt x="175916" y="391281"/>
                  <a:pt x="172477" y="412977"/>
                </a:cubicBezTo>
                <a:cubicBezTo>
                  <a:pt x="169038" y="434673"/>
                  <a:pt x="167715" y="336512"/>
                  <a:pt x="159777" y="359002"/>
                </a:cubicBezTo>
                <a:cubicBezTo>
                  <a:pt x="151839" y="381492"/>
                  <a:pt x="130144" y="532304"/>
                  <a:pt x="124852" y="547914"/>
                </a:cubicBezTo>
                <a:cubicBezTo>
                  <a:pt x="119560" y="563524"/>
                  <a:pt x="128556" y="443139"/>
                  <a:pt x="128027" y="452664"/>
                </a:cubicBezTo>
                <a:cubicBezTo>
                  <a:pt x="127498" y="462189"/>
                  <a:pt x="124058" y="587337"/>
                  <a:pt x="121677" y="605064"/>
                </a:cubicBezTo>
                <a:cubicBezTo>
                  <a:pt x="119296" y="622791"/>
                  <a:pt x="119031" y="542358"/>
                  <a:pt x="113739" y="559027"/>
                </a:cubicBezTo>
                <a:cubicBezTo>
                  <a:pt x="108447" y="575696"/>
                  <a:pt x="95748" y="690260"/>
                  <a:pt x="89927" y="705077"/>
                </a:cubicBezTo>
                <a:cubicBezTo>
                  <a:pt x="84106" y="719894"/>
                  <a:pt x="80666" y="640519"/>
                  <a:pt x="78814" y="647927"/>
                </a:cubicBezTo>
                <a:cubicBezTo>
                  <a:pt x="76962" y="655335"/>
                  <a:pt x="80137" y="740531"/>
                  <a:pt x="78814" y="749527"/>
                </a:cubicBezTo>
                <a:cubicBezTo>
                  <a:pt x="77491" y="758523"/>
                  <a:pt x="72729" y="693435"/>
                  <a:pt x="70877" y="701902"/>
                </a:cubicBezTo>
                <a:cubicBezTo>
                  <a:pt x="69025" y="710369"/>
                  <a:pt x="79079" y="756671"/>
                  <a:pt x="67702" y="800327"/>
                </a:cubicBezTo>
                <a:cubicBezTo>
                  <a:pt x="56325" y="843983"/>
                  <a:pt x="10551" y="950081"/>
                  <a:pt x="2614" y="963839"/>
                </a:cubicBezTo>
                <a:cubicBezTo>
                  <a:pt x="-5324" y="977597"/>
                  <a:pt x="6054" y="923358"/>
                  <a:pt x="20077" y="882877"/>
                </a:cubicBezTo>
                <a:cubicBezTo>
                  <a:pt x="34100" y="842396"/>
                  <a:pt x="74846" y="757994"/>
                  <a:pt x="86752" y="720952"/>
                </a:cubicBezTo>
                <a:cubicBezTo>
                  <a:pt x="98658" y="683910"/>
                  <a:pt x="75374" y="738679"/>
                  <a:pt x="91514" y="660627"/>
                </a:cubicBezTo>
                <a:cubicBezTo>
                  <a:pt x="107654" y="582575"/>
                  <a:pt x="158718" y="359531"/>
                  <a:pt x="183589" y="252639"/>
                </a:cubicBezTo>
                <a:cubicBezTo>
                  <a:pt x="208460" y="145747"/>
                  <a:pt x="243120" y="7900"/>
                  <a:pt x="247089" y="2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8DFA86E-994A-4E82-8FA3-107F61AF626D}"/>
              </a:ext>
            </a:extLst>
          </p:cNvPr>
          <p:cNvSpPr/>
          <p:nvPr/>
        </p:nvSpPr>
        <p:spPr>
          <a:xfrm>
            <a:off x="7545011" y="6724955"/>
            <a:ext cx="91201" cy="412621"/>
          </a:xfrm>
          <a:custGeom>
            <a:avLst/>
            <a:gdLst>
              <a:gd name="connsiteX0" fmla="*/ 69859 w 98202"/>
              <a:gd name="connsiteY0" fmla="*/ 267 h 444295"/>
              <a:gd name="connsiteX1" fmla="*/ 88909 w 98202"/>
              <a:gd name="connsiteY1" fmla="*/ 136792 h 444295"/>
              <a:gd name="connsiteX2" fmla="*/ 77796 w 98202"/>
              <a:gd name="connsiteY2" fmla="*/ 100280 h 444295"/>
              <a:gd name="connsiteX3" fmla="*/ 47634 w 98202"/>
              <a:gd name="connsiteY3" fmla="*/ 227280 h 444295"/>
              <a:gd name="connsiteX4" fmla="*/ 69859 w 98202"/>
              <a:gd name="connsiteY4" fmla="*/ 190767 h 444295"/>
              <a:gd name="connsiteX5" fmla="*/ 9 w 98202"/>
              <a:gd name="connsiteY5" fmla="*/ 443180 h 444295"/>
              <a:gd name="connsiteX6" fmla="*/ 65096 w 98202"/>
              <a:gd name="connsiteY6" fmla="*/ 276492 h 444295"/>
              <a:gd name="connsiteX7" fmla="*/ 95259 w 98202"/>
              <a:gd name="connsiteY7" fmla="*/ 117742 h 444295"/>
              <a:gd name="connsiteX8" fmla="*/ 95259 w 98202"/>
              <a:gd name="connsiteY8" fmla="*/ 101867 h 444295"/>
              <a:gd name="connsiteX9" fmla="*/ 69859 w 98202"/>
              <a:gd name="connsiteY9" fmla="*/ 267 h 44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02" h="444295">
                <a:moveTo>
                  <a:pt x="69859" y="267"/>
                </a:moveTo>
                <a:cubicBezTo>
                  <a:pt x="68801" y="6088"/>
                  <a:pt x="87586" y="120123"/>
                  <a:pt x="88909" y="136792"/>
                </a:cubicBezTo>
                <a:cubicBezTo>
                  <a:pt x="90232" y="153461"/>
                  <a:pt x="84675" y="85199"/>
                  <a:pt x="77796" y="100280"/>
                </a:cubicBezTo>
                <a:cubicBezTo>
                  <a:pt x="70917" y="115361"/>
                  <a:pt x="48957" y="212199"/>
                  <a:pt x="47634" y="227280"/>
                </a:cubicBezTo>
                <a:cubicBezTo>
                  <a:pt x="46311" y="242361"/>
                  <a:pt x="77797" y="154784"/>
                  <a:pt x="69859" y="190767"/>
                </a:cubicBezTo>
                <a:cubicBezTo>
                  <a:pt x="61921" y="226750"/>
                  <a:pt x="803" y="428893"/>
                  <a:pt x="9" y="443180"/>
                </a:cubicBezTo>
                <a:cubicBezTo>
                  <a:pt x="-785" y="457467"/>
                  <a:pt x="49221" y="330732"/>
                  <a:pt x="65096" y="276492"/>
                </a:cubicBezTo>
                <a:cubicBezTo>
                  <a:pt x="80971" y="222252"/>
                  <a:pt x="90232" y="146846"/>
                  <a:pt x="95259" y="117742"/>
                </a:cubicBezTo>
                <a:cubicBezTo>
                  <a:pt x="100286" y="88638"/>
                  <a:pt x="97905" y="118271"/>
                  <a:pt x="95259" y="101867"/>
                </a:cubicBezTo>
                <a:cubicBezTo>
                  <a:pt x="92613" y="85463"/>
                  <a:pt x="70917" y="-5554"/>
                  <a:pt x="69859" y="26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24657E8-9C00-4FEA-89E8-4BAE4B4A194E}"/>
              </a:ext>
            </a:extLst>
          </p:cNvPr>
          <p:cNvSpPr/>
          <p:nvPr/>
        </p:nvSpPr>
        <p:spPr>
          <a:xfrm>
            <a:off x="7344440" y="7064299"/>
            <a:ext cx="197940" cy="710897"/>
          </a:xfrm>
          <a:custGeom>
            <a:avLst/>
            <a:gdLst>
              <a:gd name="connsiteX0" fmla="*/ 212801 w 213134"/>
              <a:gd name="connsiteY0" fmla="*/ 0 h 765467"/>
              <a:gd name="connsiteX1" fmla="*/ 208038 w 213134"/>
              <a:gd name="connsiteY1" fmla="*/ 163513 h 765467"/>
              <a:gd name="connsiteX2" fmla="*/ 201688 w 213134"/>
              <a:gd name="connsiteY2" fmla="*/ 117475 h 765467"/>
              <a:gd name="connsiteX3" fmla="*/ 171526 w 213134"/>
              <a:gd name="connsiteY3" fmla="*/ 277813 h 765467"/>
              <a:gd name="connsiteX4" fmla="*/ 181051 w 213134"/>
              <a:gd name="connsiteY4" fmla="*/ 176213 h 765467"/>
              <a:gd name="connsiteX5" fmla="*/ 150888 w 213134"/>
              <a:gd name="connsiteY5" fmla="*/ 298450 h 765467"/>
              <a:gd name="connsiteX6" fmla="*/ 119138 w 213134"/>
              <a:gd name="connsiteY6" fmla="*/ 425450 h 765467"/>
              <a:gd name="connsiteX7" fmla="*/ 131838 w 213134"/>
              <a:gd name="connsiteY7" fmla="*/ 309563 h 765467"/>
              <a:gd name="connsiteX8" fmla="*/ 125488 w 213134"/>
              <a:gd name="connsiteY8" fmla="*/ 433388 h 765467"/>
              <a:gd name="connsiteX9" fmla="*/ 66751 w 213134"/>
              <a:gd name="connsiteY9" fmla="*/ 547688 h 765467"/>
              <a:gd name="connsiteX10" fmla="*/ 101676 w 213134"/>
              <a:gd name="connsiteY10" fmla="*/ 420688 h 765467"/>
              <a:gd name="connsiteX11" fmla="*/ 42938 w 213134"/>
              <a:gd name="connsiteY11" fmla="*/ 577850 h 765467"/>
              <a:gd name="connsiteX12" fmla="*/ 1663 w 213134"/>
              <a:gd name="connsiteY12" fmla="*/ 684213 h 765467"/>
              <a:gd name="connsiteX13" fmla="*/ 11188 w 213134"/>
              <a:gd name="connsiteY13" fmla="*/ 765175 h 765467"/>
              <a:gd name="connsiteX14" fmla="*/ 39763 w 213134"/>
              <a:gd name="connsiteY14" fmla="*/ 655638 h 765467"/>
              <a:gd name="connsiteX15" fmla="*/ 135013 w 213134"/>
              <a:gd name="connsiteY15" fmla="*/ 393700 h 765467"/>
              <a:gd name="connsiteX16" fmla="*/ 131838 w 213134"/>
              <a:gd name="connsiteY16" fmla="*/ 419100 h 765467"/>
              <a:gd name="connsiteX17" fmla="*/ 198513 w 213134"/>
              <a:gd name="connsiteY17" fmla="*/ 163513 h 765467"/>
              <a:gd name="connsiteX18" fmla="*/ 212801 w 213134"/>
              <a:gd name="connsiteY18" fmla="*/ 0 h 7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134" h="765467">
                <a:moveTo>
                  <a:pt x="212801" y="0"/>
                </a:moveTo>
                <a:cubicBezTo>
                  <a:pt x="214388" y="0"/>
                  <a:pt x="209890" y="143934"/>
                  <a:pt x="208038" y="163513"/>
                </a:cubicBezTo>
                <a:cubicBezTo>
                  <a:pt x="206186" y="183092"/>
                  <a:pt x="207773" y="98425"/>
                  <a:pt x="201688" y="117475"/>
                </a:cubicBezTo>
                <a:cubicBezTo>
                  <a:pt x="195603" y="136525"/>
                  <a:pt x="174965" y="268023"/>
                  <a:pt x="171526" y="277813"/>
                </a:cubicBezTo>
                <a:cubicBezTo>
                  <a:pt x="168087" y="287603"/>
                  <a:pt x="184491" y="172774"/>
                  <a:pt x="181051" y="176213"/>
                </a:cubicBezTo>
                <a:cubicBezTo>
                  <a:pt x="177611" y="179652"/>
                  <a:pt x="161207" y="256910"/>
                  <a:pt x="150888" y="298450"/>
                </a:cubicBezTo>
                <a:cubicBezTo>
                  <a:pt x="140569" y="339990"/>
                  <a:pt x="122313" y="423598"/>
                  <a:pt x="119138" y="425450"/>
                </a:cubicBezTo>
                <a:cubicBezTo>
                  <a:pt x="115963" y="427302"/>
                  <a:pt x="130780" y="308240"/>
                  <a:pt x="131838" y="309563"/>
                </a:cubicBezTo>
                <a:cubicBezTo>
                  <a:pt x="132896" y="310886"/>
                  <a:pt x="136336" y="393701"/>
                  <a:pt x="125488" y="433388"/>
                </a:cubicBezTo>
                <a:cubicBezTo>
                  <a:pt x="114640" y="473075"/>
                  <a:pt x="70720" y="549805"/>
                  <a:pt x="66751" y="547688"/>
                </a:cubicBezTo>
                <a:cubicBezTo>
                  <a:pt x="62782" y="545571"/>
                  <a:pt x="105645" y="415661"/>
                  <a:pt x="101676" y="420688"/>
                </a:cubicBezTo>
                <a:cubicBezTo>
                  <a:pt x="97707" y="425715"/>
                  <a:pt x="59607" y="533929"/>
                  <a:pt x="42938" y="577850"/>
                </a:cubicBezTo>
                <a:cubicBezTo>
                  <a:pt x="26269" y="621771"/>
                  <a:pt x="6955" y="652992"/>
                  <a:pt x="1663" y="684213"/>
                </a:cubicBezTo>
                <a:cubicBezTo>
                  <a:pt x="-3629" y="715434"/>
                  <a:pt x="4838" y="769937"/>
                  <a:pt x="11188" y="765175"/>
                </a:cubicBezTo>
                <a:cubicBezTo>
                  <a:pt x="17538" y="760413"/>
                  <a:pt x="19126" y="717550"/>
                  <a:pt x="39763" y="655638"/>
                </a:cubicBezTo>
                <a:cubicBezTo>
                  <a:pt x="60400" y="593726"/>
                  <a:pt x="119667" y="433123"/>
                  <a:pt x="135013" y="393700"/>
                </a:cubicBezTo>
                <a:cubicBezTo>
                  <a:pt x="150359" y="354277"/>
                  <a:pt x="121255" y="457464"/>
                  <a:pt x="131838" y="419100"/>
                </a:cubicBezTo>
                <a:cubicBezTo>
                  <a:pt x="142421" y="380736"/>
                  <a:pt x="185548" y="233628"/>
                  <a:pt x="198513" y="163513"/>
                </a:cubicBezTo>
                <a:cubicBezTo>
                  <a:pt x="211478" y="93399"/>
                  <a:pt x="211214" y="0"/>
                  <a:pt x="212801" y="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3A193D5-EFBB-4306-BF8C-EE0782393919}"/>
              </a:ext>
            </a:extLst>
          </p:cNvPr>
          <p:cNvSpPr/>
          <p:nvPr/>
        </p:nvSpPr>
        <p:spPr>
          <a:xfrm>
            <a:off x="7373207" y="7428099"/>
            <a:ext cx="88450" cy="321620"/>
          </a:xfrm>
          <a:custGeom>
            <a:avLst/>
            <a:gdLst>
              <a:gd name="connsiteX0" fmla="*/ 89751 w 95240"/>
              <a:gd name="connsiteY0" fmla="*/ 1974 h 346308"/>
              <a:gd name="connsiteX1" fmla="*/ 69113 w 95240"/>
              <a:gd name="connsiteY1" fmla="*/ 205174 h 346308"/>
              <a:gd name="connsiteX2" fmla="*/ 72288 w 95240"/>
              <a:gd name="connsiteY2" fmla="*/ 181362 h 346308"/>
              <a:gd name="connsiteX3" fmla="*/ 851 w 95240"/>
              <a:gd name="connsiteY3" fmla="*/ 344874 h 346308"/>
              <a:gd name="connsiteX4" fmla="*/ 31013 w 95240"/>
              <a:gd name="connsiteY4" fmla="*/ 265499 h 346308"/>
              <a:gd name="connsiteX5" fmla="*/ 88163 w 95240"/>
              <a:gd name="connsiteY5" fmla="*/ 109924 h 346308"/>
              <a:gd name="connsiteX6" fmla="*/ 89751 w 95240"/>
              <a:gd name="connsiteY6" fmla="*/ 1974 h 34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40" h="346308">
                <a:moveTo>
                  <a:pt x="89751" y="1974"/>
                </a:moveTo>
                <a:cubicBezTo>
                  <a:pt x="86576" y="17849"/>
                  <a:pt x="72023" y="175276"/>
                  <a:pt x="69113" y="205174"/>
                </a:cubicBezTo>
                <a:cubicBezTo>
                  <a:pt x="66202" y="235072"/>
                  <a:pt x="83665" y="158079"/>
                  <a:pt x="72288" y="181362"/>
                </a:cubicBezTo>
                <a:cubicBezTo>
                  <a:pt x="60911" y="204645"/>
                  <a:pt x="7730" y="330851"/>
                  <a:pt x="851" y="344874"/>
                </a:cubicBezTo>
                <a:cubicBezTo>
                  <a:pt x="-6028" y="358897"/>
                  <a:pt x="31013" y="265499"/>
                  <a:pt x="31013" y="265499"/>
                </a:cubicBezTo>
                <a:cubicBezTo>
                  <a:pt x="45565" y="226341"/>
                  <a:pt x="75198" y="149876"/>
                  <a:pt x="88163" y="109924"/>
                </a:cubicBezTo>
                <a:cubicBezTo>
                  <a:pt x="101128" y="69972"/>
                  <a:pt x="92926" y="-13901"/>
                  <a:pt x="89751" y="19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EF25A82-791A-4C74-A233-91923F20ABEC}"/>
              </a:ext>
            </a:extLst>
          </p:cNvPr>
          <p:cNvSpPr/>
          <p:nvPr/>
        </p:nvSpPr>
        <p:spPr>
          <a:xfrm>
            <a:off x="6674013" y="6531579"/>
            <a:ext cx="161059" cy="589060"/>
          </a:xfrm>
          <a:custGeom>
            <a:avLst/>
            <a:gdLst>
              <a:gd name="connsiteX0" fmla="*/ 142528 w 173422"/>
              <a:gd name="connsiteY0" fmla="*/ 525 h 634277"/>
              <a:gd name="connsiteX1" fmla="*/ 140941 w 173422"/>
              <a:gd name="connsiteY1" fmla="*/ 206900 h 634277"/>
              <a:gd name="connsiteX2" fmla="*/ 121891 w 173422"/>
              <a:gd name="connsiteY2" fmla="*/ 132287 h 634277"/>
              <a:gd name="connsiteX3" fmla="*/ 117128 w 173422"/>
              <a:gd name="connsiteY3" fmla="*/ 152925 h 634277"/>
              <a:gd name="connsiteX4" fmla="*/ 136178 w 173422"/>
              <a:gd name="connsiteY4" fmla="*/ 327550 h 634277"/>
              <a:gd name="connsiteX5" fmla="*/ 99666 w 173422"/>
              <a:gd name="connsiteY5" fmla="*/ 235475 h 634277"/>
              <a:gd name="connsiteX6" fmla="*/ 91728 w 173422"/>
              <a:gd name="connsiteY6" fmla="*/ 364062 h 634277"/>
              <a:gd name="connsiteX7" fmla="*/ 93316 w 173422"/>
              <a:gd name="connsiteY7" fmla="*/ 419625 h 634277"/>
              <a:gd name="connsiteX8" fmla="*/ 75853 w 173422"/>
              <a:gd name="connsiteY8" fmla="*/ 327550 h 634277"/>
              <a:gd name="connsiteX9" fmla="*/ 71091 w 173422"/>
              <a:gd name="connsiteY9" fmla="*/ 411687 h 634277"/>
              <a:gd name="connsiteX10" fmla="*/ 67916 w 173422"/>
              <a:gd name="connsiteY10" fmla="*/ 503762 h 634277"/>
              <a:gd name="connsiteX11" fmla="*/ 61566 w 173422"/>
              <a:gd name="connsiteY11" fmla="*/ 373587 h 634277"/>
              <a:gd name="connsiteX12" fmla="*/ 47278 w 173422"/>
              <a:gd name="connsiteY12" fmla="*/ 499000 h 634277"/>
              <a:gd name="connsiteX13" fmla="*/ 1241 w 173422"/>
              <a:gd name="connsiteY13" fmla="*/ 630762 h 634277"/>
              <a:gd name="connsiteX14" fmla="*/ 102841 w 173422"/>
              <a:gd name="connsiteY14" fmla="*/ 349775 h 634277"/>
              <a:gd name="connsiteX15" fmla="*/ 104428 w 173422"/>
              <a:gd name="connsiteY15" fmla="*/ 384700 h 634277"/>
              <a:gd name="connsiteX16" fmla="*/ 172691 w 173422"/>
              <a:gd name="connsiteY16" fmla="*/ 154512 h 634277"/>
              <a:gd name="connsiteX17" fmla="*/ 142528 w 173422"/>
              <a:gd name="connsiteY17" fmla="*/ 525 h 6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422" h="634277">
                <a:moveTo>
                  <a:pt x="142528" y="525"/>
                </a:moveTo>
                <a:cubicBezTo>
                  <a:pt x="137236" y="9256"/>
                  <a:pt x="144381" y="184940"/>
                  <a:pt x="140941" y="206900"/>
                </a:cubicBezTo>
                <a:cubicBezTo>
                  <a:pt x="137501" y="228860"/>
                  <a:pt x="125860" y="141283"/>
                  <a:pt x="121891" y="132287"/>
                </a:cubicBezTo>
                <a:cubicBezTo>
                  <a:pt x="117922" y="123291"/>
                  <a:pt x="114747" y="120381"/>
                  <a:pt x="117128" y="152925"/>
                </a:cubicBezTo>
                <a:cubicBezTo>
                  <a:pt x="119509" y="185469"/>
                  <a:pt x="139088" y="313792"/>
                  <a:pt x="136178" y="327550"/>
                </a:cubicBezTo>
                <a:cubicBezTo>
                  <a:pt x="133268" y="341308"/>
                  <a:pt x="107074" y="229390"/>
                  <a:pt x="99666" y="235475"/>
                </a:cubicBezTo>
                <a:cubicBezTo>
                  <a:pt x="92258" y="241560"/>
                  <a:pt x="92786" y="333370"/>
                  <a:pt x="91728" y="364062"/>
                </a:cubicBezTo>
                <a:cubicBezTo>
                  <a:pt x="90670" y="394754"/>
                  <a:pt x="95962" y="425710"/>
                  <a:pt x="93316" y="419625"/>
                </a:cubicBezTo>
                <a:cubicBezTo>
                  <a:pt x="90670" y="413540"/>
                  <a:pt x="79557" y="328873"/>
                  <a:pt x="75853" y="327550"/>
                </a:cubicBezTo>
                <a:cubicBezTo>
                  <a:pt x="72149" y="326227"/>
                  <a:pt x="72414" y="382318"/>
                  <a:pt x="71091" y="411687"/>
                </a:cubicBezTo>
                <a:cubicBezTo>
                  <a:pt x="69768" y="441056"/>
                  <a:pt x="69503" y="510112"/>
                  <a:pt x="67916" y="503762"/>
                </a:cubicBezTo>
                <a:cubicBezTo>
                  <a:pt x="66328" y="497412"/>
                  <a:pt x="65006" y="374381"/>
                  <a:pt x="61566" y="373587"/>
                </a:cubicBezTo>
                <a:cubicBezTo>
                  <a:pt x="58126" y="372793"/>
                  <a:pt x="57332" y="456138"/>
                  <a:pt x="47278" y="499000"/>
                </a:cubicBezTo>
                <a:cubicBezTo>
                  <a:pt x="37224" y="541863"/>
                  <a:pt x="-8020" y="655633"/>
                  <a:pt x="1241" y="630762"/>
                </a:cubicBezTo>
                <a:cubicBezTo>
                  <a:pt x="10502" y="605891"/>
                  <a:pt x="85643" y="390785"/>
                  <a:pt x="102841" y="349775"/>
                </a:cubicBezTo>
                <a:cubicBezTo>
                  <a:pt x="120039" y="308765"/>
                  <a:pt x="92786" y="417244"/>
                  <a:pt x="104428" y="384700"/>
                </a:cubicBezTo>
                <a:cubicBezTo>
                  <a:pt x="116070" y="352156"/>
                  <a:pt x="166870" y="215102"/>
                  <a:pt x="172691" y="154512"/>
                </a:cubicBezTo>
                <a:cubicBezTo>
                  <a:pt x="178512" y="93922"/>
                  <a:pt x="147820" y="-8206"/>
                  <a:pt x="142528" y="5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51BA2A56-9A5B-43C6-970E-4686D26AEE3A}"/>
              </a:ext>
            </a:extLst>
          </p:cNvPr>
          <p:cNvSpPr/>
          <p:nvPr/>
        </p:nvSpPr>
        <p:spPr>
          <a:xfrm>
            <a:off x="6694326" y="6530746"/>
            <a:ext cx="157799" cy="679511"/>
          </a:xfrm>
          <a:custGeom>
            <a:avLst/>
            <a:gdLst>
              <a:gd name="connsiteX0" fmla="*/ 165106 w 169912"/>
              <a:gd name="connsiteY0" fmla="*/ 1422 h 731672"/>
              <a:gd name="connsiteX1" fmla="*/ 136531 w 169912"/>
              <a:gd name="connsiteY1" fmla="*/ 190334 h 731672"/>
              <a:gd name="connsiteX2" fmla="*/ 150819 w 169912"/>
              <a:gd name="connsiteY2" fmla="*/ 130009 h 731672"/>
              <a:gd name="connsiteX3" fmla="*/ 128594 w 169912"/>
              <a:gd name="connsiteY3" fmla="*/ 237959 h 731672"/>
              <a:gd name="connsiteX4" fmla="*/ 109544 w 169912"/>
              <a:gd name="connsiteY4" fmla="*/ 291934 h 731672"/>
              <a:gd name="connsiteX5" fmla="*/ 125419 w 169912"/>
              <a:gd name="connsiteY5" fmla="*/ 250659 h 731672"/>
              <a:gd name="connsiteX6" fmla="*/ 79381 w 169912"/>
              <a:gd name="connsiteY6" fmla="*/ 431634 h 731672"/>
              <a:gd name="connsiteX7" fmla="*/ 90494 w 169912"/>
              <a:gd name="connsiteY7" fmla="*/ 404647 h 731672"/>
              <a:gd name="connsiteX8" fmla="*/ 6 w 169912"/>
              <a:gd name="connsiteY8" fmla="*/ 731672 h 731672"/>
              <a:gd name="connsiteX9" fmla="*/ 85731 w 169912"/>
              <a:gd name="connsiteY9" fmla="*/ 407822 h 731672"/>
              <a:gd name="connsiteX10" fmla="*/ 101606 w 169912"/>
              <a:gd name="connsiteY10" fmla="*/ 380834 h 731672"/>
              <a:gd name="connsiteX11" fmla="*/ 163519 w 169912"/>
              <a:gd name="connsiteY11" fmla="*/ 117309 h 731672"/>
              <a:gd name="connsiteX12" fmla="*/ 165106 w 169912"/>
              <a:gd name="connsiteY12" fmla="*/ 1422 h 73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12" h="731672">
                <a:moveTo>
                  <a:pt x="165106" y="1422"/>
                </a:moveTo>
                <a:cubicBezTo>
                  <a:pt x="160608" y="13593"/>
                  <a:pt x="138912" y="168903"/>
                  <a:pt x="136531" y="190334"/>
                </a:cubicBezTo>
                <a:cubicBezTo>
                  <a:pt x="134150" y="211765"/>
                  <a:pt x="152142" y="122072"/>
                  <a:pt x="150819" y="130009"/>
                </a:cubicBezTo>
                <a:cubicBezTo>
                  <a:pt x="149496" y="137947"/>
                  <a:pt x="135473" y="210972"/>
                  <a:pt x="128594" y="237959"/>
                </a:cubicBezTo>
                <a:cubicBezTo>
                  <a:pt x="121715" y="264946"/>
                  <a:pt x="110073" y="289817"/>
                  <a:pt x="109544" y="291934"/>
                </a:cubicBezTo>
                <a:cubicBezTo>
                  <a:pt x="109015" y="294051"/>
                  <a:pt x="130446" y="227376"/>
                  <a:pt x="125419" y="250659"/>
                </a:cubicBezTo>
                <a:cubicBezTo>
                  <a:pt x="120392" y="273942"/>
                  <a:pt x="85202" y="405969"/>
                  <a:pt x="79381" y="431634"/>
                </a:cubicBezTo>
                <a:cubicBezTo>
                  <a:pt x="73560" y="457299"/>
                  <a:pt x="103723" y="354641"/>
                  <a:pt x="90494" y="404647"/>
                </a:cubicBezTo>
                <a:cubicBezTo>
                  <a:pt x="77265" y="454653"/>
                  <a:pt x="800" y="731143"/>
                  <a:pt x="6" y="731672"/>
                </a:cubicBezTo>
                <a:cubicBezTo>
                  <a:pt x="-788" y="732201"/>
                  <a:pt x="68798" y="466295"/>
                  <a:pt x="85731" y="407822"/>
                </a:cubicBezTo>
                <a:cubicBezTo>
                  <a:pt x="102664" y="349349"/>
                  <a:pt x="88641" y="429253"/>
                  <a:pt x="101606" y="380834"/>
                </a:cubicBezTo>
                <a:cubicBezTo>
                  <a:pt x="114571" y="332415"/>
                  <a:pt x="153200" y="177105"/>
                  <a:pt x="163519" y="117309"/>
                </a:cubicBezTo>
                <a:cubicBezTo>
                  <a:pt x="173838" y="57513"/>
                  <a:pt x="169604" y="-10749"/>
                  <a:pt x="165106" y="14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173EB3-B6B2-441F-AF2A-08CB0891291B}"/>
              </a:ext>
            </a:extLst>
          </p:cNvPr>
          <p:cNvSpPr/>
          <p:nvPr/>
        </p:nvSpPr>
        <p:spPr>
          <a:xfrm>
            <a:off x="6678068" y="6559521"/>
            <a:ext cx="196139" cy="776055"/>
          </a:xfrm>
          <a:custGeom>
            <a:avLst/>
            <a:gdLst>
              <a:gd name="connsiteX0" fmla="*/ 211187 w 211195"/>
              <a:gd name="connsiteY0" fmla="*/ 600 h 835626"/>
              <a:gd name="connsiteX1" fmla="*/ 182612 w 211195"/>
              <a:gd name="connsiteY1" fmla="*/ 160938 h 835626"/>
              <a:gd name="connsiteX2" fmla="*/ 187375 w 211195"/>
              <a:gd name="connsiteY2" fmla="*/ 149825 h 835626"/>
              <a:gd name="connsiteX3" fmla="*/ 154037 w 211195"/>
              <a:gd name="connsiteY3" fmla="*/ 310163 h 835626"/>
              <a:gd name="connsiteX4" fmla="*/ 160387 w 211195"/>
              <a:gd name="connsiteY4" fmla="*/ 329213 h 835626"/>
              <a:gd name="connsiteX5" fmla="*/ 114350 w 211195"/>
              <a:gd name="connsiteY5" fmla="*/ 484788 h 835626"/>
              <a:gd name="connsiteX6" fmla="*/ 123875 w 211195"/>
              <a:gd name="connsiteY6" fmla="*/ 422875 h 835626"/>
              <a:gd name="connsiteX7" fmla="*/ 84187 w 211195"/>
              <a:gd name="connsiteY7" fmla="*/ 583213 h 835626"/>
              <a:gd name="connsiteX8" fmla="*/ 50 w 211195"/>
              <a:gd name="connsiteY8" fmla="*/ 835625 h 835626"/>
              <a:gd name="connsiteX9" fmla="*/ 96887 w 211195"/>
              <a:gd name="connsiteY9" fmla="*/ 586388 h 835626"/>
              <a:gd name="connsiteX10" fmla="*/ 101650 w 211195"/>
              <a:gd name="connsiteY10" fmla="*/ 584800 h 835626"/>
              <a:gd name="connsiteX11" fmla="*/ 192137 w 211195"/>
              <a:gd name="connsiteY11" fmla="*/ 303813 h 835626"/>
              <a:gd name="connsiteX12" fmla="*/ 177850 w 211195"/>
              <a:gd name="connsiteY12" fmla="*/ 311750 h 835626"/>
              <a:gd name="connsiteX13" fmla="*/ 179437 w 211195"/>
              <a:gd name="connsiteY13" fmla="*/ 227613 h 835626"/>
              <a:gd name="connsiteX14" fmla="*/ 211187 w 211195"/>
              <a:gd name="connsiteY14" fmla="*/ 600 h 8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195" h="835626">
                <a:moveTo>
                  <a:pt x="211187" y="600"/>
                </a:moveTo>
                <a:cubicBezTo>
                  <a:pt x="211716" y="-10512"/>
                  <a:pt x="186581" y="136067"/>
                  <a:pt x="182612" y="160938"/>
                </a:cubicBezTo>
                <a:cubicBezTo>
                  <a:pt x="178643" y="185809"/>
                  <a:pt x="192137" y="124954"/>
                  <a:pt x="187375" y="149825"/>
                </a:cubicBezTo>
                <a:cubicBezTo>
                  <a:pt x="182613" y="174696"/>
                  <a:pt x="158535" y="280265"/>
                  <a:pt x="154037" y="310163"/>
                </a:cubicBezTo>
                <a:cubicBezTo>
                  <a:pt x="149539" y="340061"/>
                  <a:pt x="167001" y="300109"/>
                  <a:pt x="160387" y="329213"/>
                </a:cubicBezTo>
                <a:cubicBezTo>
                  <a:pt x="153773" y="358317"/>
                  <a:pt x="120435" y="469178"/>
                  <a:pt x="114350" y="484788"/>
                </a:cubicBezTo>
                <a:cubicBezTo>
                  <a:pt x="108265" y="500398"/>
                  <a:pt x="128902" y="406471"/>
                  <a:pt x="123875" y="422875"/>
                </a:cubicBezTo>
                <a:cubicBezTo>
                  <a:pt x="118848" y="439279"/>
                  <a:pt x="104825" y="514421"/>
                  <a:pt x="84187" y="583213"/>
                </a:cubicBezTo>
                <a:cubicBezTo>
                  <a:pt x="63549" y="652005"/>
                  <a:pt x="-2067" y="835096"/>
                  <a:pt x="50" y="835625"/>
                </a:cubicBezTo>
                <a:cubicBezTo>
                  <a:pt x="2167" y="836154"/>
                  <a:pt x="79954" y="628192"/>
                  <a:pt x="96887" y="586388"/>
                </a:cubicBezTo>
                <a:cubicBezTo>
                  <a:pt x="113820" y="544584"/>
                  <a:pt x="85775" y="631896"/>
                  <a:pt x="101650" y="584800"/>
                </a:cubicBezTo>
                <a:cubicBezTo>
                  <a:pt x="117525" y="537704"/>
                  <a:pt x="179437" y="349321"/>
                  <a:pt x="192137" y="303813"/>
                </a:cubicBezTo>
                <a:cubicBezTo>
                  <a:pt x="204837" y="258305"/>
                  <a:pt x="179967" y="324450"/>
                  <a:pt x="177850" y="311750"/>
                </a:cubicBezTo>
                <a:cubicBezTo>
                  <a:pt x="175733" y="299050"/>
                  <a:pt x="173616" y="276561"/>
                  <a:pt x="179437" y="227613"/>
                </a:cubicBezTo>
                <a:cubicBezTo>
                  <a:pt x="185258" y="178665"/>
                  <a:pt x="210658" y="11712"/>
                  <a:pt x="211187" y="60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9B65C99E-B29B-4DD5-B4E1-0C4FEF015915}"/>
              </a:ext>
            </a:extLst>
          </p:cNvPr>
          <p:cNvSpPr/>
          <p:nvPr/>
        </p:nvSpPr>
        <p:spPr>
          <a:xfrm>
            <a:off x="6523289" y="6889601"/>
            <a:ext cx="209609" cy="655427"/>
          </a:xfrm>
          <a:custGeom>
            <a:avLst/>
            <a:gdLst>
              <a:gd name="connsiteX0" fmla="*/ 214335 w 225699"/>
              <a:gd name="connsiteY0" fmla="*/ 2371 h 705739"/>
              <a:gd name="connsiteX1" fmla="*/ 192110 w 225699"/>
              <a:gd name="connsiteY1" fmla="*/ 208746 h 705739"/>
              <a:gd name="connsiteX2" fmla="*/ 192110 w 225699"/>
              <a:gd name="connsiteY2" fmla="*/ 132546 h 705739"/>
              <a:gd name="connsiteX3" fmla="*/ 165122 w 225699"/>
              <a:gd name="connsiteY3" fmla="*/ 265896 h 705739"/>
              <a:gd name="connsiteX4" fmla="*/ 165122 w 225699"/>
              <a:gd name="connsiteY4" fmla="*/ 184933 h 705739"/>
              <a:gd name="connsiteX5" fmla="*/ 134960 w 225699"/>
              <a:gd name="connsiteY5" fmla="*/ 318283 h 705739"/>
              <a:gd name="connsiteX6" fmla="*/ 142897 w 225699"/>
              <a:gd name="connsiteY6" fmla="*/ 272246 h 705739"/>
              <a:gd name="connsiteX7" fmla="*/ 109560 w 225699"/>
              <a:gd name="connsiteY7" fmla="*/ 473858 h 705739"/>
              <a:gd name="connsiteX8" fmla="*/ 106385 w 225699"/>
              <a:gd name="connsiteY8" fmla="*/ 356383 h 705739"/>
              <a:gd name="connsiteX9" fmla="*/ 100035 w 225699"/>
              <a:gd name="connsiteY9" fmla="*/ 556408 h 705739"/>
              <a:gd name="connsiteX10" fmla="*/ 85747 w 225699"/>
              <a:gd name="connsiteY10" fmla="*/ 500846 h 705739"/>
              <a:gd name="connsiteX11" fmla="*/ 46060 w 225699"/>
              <a:gd name="connsiteY11" fmla="*/ 613558 h 705739"/>
              <a:gd name="connsiteX12" fmla="*/ 63522 w 225699"/>
              <a:gd name="connsiteY12" fmla="*/ 532596 h 705739"/>
              <a:gd name="connsiteX13" fmla="*/ 22 w 225699"/>
              <a:gd name="connsiteY13" fmla="*/ 705633 h 705739"/>
              <a:gd name="connsiteX14" fmla="*/ 71460 w 225699"/>
              <a:gd name="connsiteY14" fmla="*/ 554821 h 705739"/>
              <a:gd name="connsiteX15" fmla="*/ 157185 w 225699"/>
              <a:gd name="connsiteY15" fmla="*/ 340508 h 705739"/>
              <a:gd name="connsiteX16" fmla="*/ 144485 w 225699"/>
              <a:gd name="connsiteY16" fmla="*/ 313521 h 705739"/>
              <a:gd name="connsiteX17" fmla="*/ 220685 w 225699"/>
              <a:gd name="connsiteY17" fmla="*/ 110321 h 705739"/>
              <a:gd name="connsiteX18" fmla="*/ 214335 w 225699"/>
              <a:gd name="connsiteY18" fmla="*/ 2371 h 70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699" h="705739">
                <a:moveTo>
                  <a:pt x="214335" y="2371"/>
                </a:moveTo>
                <a:cubicBezTo>
                  <a:pt x="209572" y="18775"/>
                  <a:pt x="195814" y="187050"/>
                  <a:pt x="192110" y="208746"/>
                </a:cubicBezTo>
                <a:cubicBezTo>
                  <a:pt x="188406" y="230442"/>
                  <a:pt x="196608" y="123021"/>
                  <a:pt x="192110" y="132546"/>
                </a:cubicBezTo>
                <a:cubicBezTo>
                  <a:pt x="187612" y="142071"/>
                  <a:pt x="169620" y="257165"/>
                  <a:pt x="165122" y="265896"/>
                </a:cubicBezTo>
                <a:cubicBezTo>
                  <a:pt x="160624" y="274627"/>
                  <a:pt x="170149" y="176202"/>
                  <a:pt x="165122" y="184933"/>
                </a:cubicBezTo>
                <a:cubicBezTo>
                  <a:pt x="160095" y="193664"/>
                  <a:pt x="138664" y="303731"/>
                  <a:pt x="134960" y="318283"/>
                </a:cubicBezTo>
                <a:cubicBezTo>
                  <a:pt x="131256" y="332835"/>
                  <a:pt x="147130" y="246317"/>
                  <a:pt x="142897" y="272246"/>
                </a:cubicBezTo>
                <a:cubicBezTo>
                  <a:pt x="138664" y="298175"/>
                  <a:pt x="115645" y="459835"/>
                  <a:pt x="109560" y="473858"/>
                </a:cubicBezTo>
                <a:cubicBezTo>
                  <a:pt x="103475" y="487881"/>
                  <a:pt x="107972" y="342625"/>
                  <a:pt x="106385" y="356383"/>
                </a:cubicBezTo>
                <a:cubicBezTo>
                  <a:pt x="104798" y="370141"/>
                  <a:pt x="103475" y="532331"/>
                  <a:pt x="100035" y="556408"/>
                </a:cubicBezTo>
                <a:cubicBezTo>
                  <a:pt x="96595" y="580485"/>
                  <a:pt x="94743" y="491321"/>
                  <a:pt x="85747" y="500846"/>
                </a:cubicBezTo>
                <a:cubicBezTo>
                  <a:pt x="76751" y="510371"/>
                  <a:pt x="49764" y="608266"/>
                  <a:pt x="46060" y="613558"/>
                </a:cubicBezTo>
                <a:cubicBezTo>
                  <a:pt x="42356" y="618850"/>
                  <a:pt x="71195" y="517250"/>
                  <a:pt x="63522" y="532596"/>
                </a:cubicBezTo>
                <a:cubicBezTo>
                  <a:pt x="55849" y="547942"/>
                  <a:pt x="-1301" y="701929"/>
                  <a:pt x="22" y="705633"/>
                </a:cubicBezTo>
                <a:cubicBezTo>
                  <a:pt x="1345" y="709337"/>
                  <a:pt x="45266" y="615675"/>
                  <a:pt x="71460" y="554821"/>
                </a:cubicBezTo>
                <a:cubicBezTo>
                  <a:pt x="97654" y="493967"/>
                  <a:pt x="145014" y="380725"/>
                  <a:pt x="157185" y="340508"/>
                </a:cubicBezTo>
                <a:cubicBezTo>
                  <a:pt x="169356" y="300291"/>
                  <a:pt x="133902" y="351885"/>
                  <a:pt x="144485" y="313521"/>
                </a:cubicBezTo>
                <a:cubicBezTo>
                  <a:pt x="155068" y="275157"/>
                  <a:pt x="208250" y="162444"/>
                  <a:pt x="220685" y="110321"/>
                </a:cubicBezTo>
                <a:cubicBezTo>
                  <a:pt x="233120" y="58198"/>
                  <a:pt x="219098" y="-14033"/>
                  <a:pt x="214335" y="237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70F3A96D-5798-4583-8E15-9E7B2A47E2E4}"/>
              </a:ext>
            </a:extLst>
          </p:cNvPr>
          <p:cNvSpPr/>
          <p:nvPr/>
        </p:nvSpPr>
        <p:spPr>
          <a:xfrm>
            <a:off x="6567533" y="7171845"/>
            <a:ext cx="144587" cy="442691"/>
          </a:xfrm>
          <a:custGeom>
            <a:avLst/>
            <a:gdLst>
              <a:gd name="connsiteX0" fmla="*/ 155582 w 155686"/>
              <a:gd name="connsiteY0" fmla="*/ 86 h 476673"/>
              <a:gd name="connsiteX1" fmla="*/ 80970 w 155686"/>
              <a:gd name="connsiteY1" fmla="*/ 214398 h 476673"/>
              <a:gd name="connsiteX2" fmla="*/ 107957 w 155686"/>
              <a:gd name="connsiteY2" fmla="*/ 150898 h 476673"/>
              <a:gd name="connsiteX3" fmla="*/ 69857 w 155686"/>
              <a:gd name="connsiteY3" fmla="*/ 263611 h 476673"/>
              <a:gd name="connsiteX4" fmla="*/ 7945 w 155686"/>
              <a:gd name="connsiteY4" fmla="*/ 452523 h 476673"/>
              <a:gd name="connsiteX5" fmla="*/ 7945 w 155686"/>
              <a:gd name="connsiteY5" fmla="*/ 471573 h 476673"/>
              <a:gd name="connsiteX6" fmla="*/ 7 w 155686"/>
              <a:gd name="connsiteY6" fmla="*/ 428711 h 476673"/>
              <a:gd name="connsiteX7" fmla="*/ 9532 w 155686"/>
              <a:gd name="connsiteY7" fmla="*/ 346161 h 476673"/>
              <a:gd name="connsiteX8" fmla="*/ 38107 w 155686"/>
              <a:gd name="connsiteY8" fmla="*/ 225511 h 476673"/>
              <a:gd name="connsiteX9" fmla="*/ 22232 w 155686"/>
              <a:gd name="connsiteY9" fmla="*/ 306473 h 476673"/>
              <a:gd name="connsiteX10" fmla="*/ 23820 w 155686"/>
              <a:gd name="connsiteY10" fmla="*/ 362036 h 476673"/>
              <a:gd name="connsiteX11" fmla="*/ 61920 w 155686"/>
              <a:gd name="connsiteY11" fmla="*/ 242973 h 476673"/>
              <a:gd name="connsiteX12" fmla="*/ 155582 w 155686"/>
              <a:gd name="connsiteY12" fmla="*/ 86 h 47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686" h="476673">
                <a:moveTo>
                  <a:pt x="155582" y="86"/>
                </a:moveTo>
                <a:cubicBezTo>
                  <a:pt x="158757" y="-4676"/>
                  <a:pt x="88907" y="189263"/>
                  <a:pt x="80970" y="214398"/>
                </a:cubicBezTo>
                <a:cubicBezTo>
                  <a:pt x="73033" y="239533"/>
                  <a:pt x="109809" y="142696"/>
                  <a:pt x="107957" y="150898"/>
                </a:cubicBezTo>
                <a:cubicBezTo>
                  <a:pt x="106105" y="159100"/>
                  <a:pt x="86526" y="213340"/>
                  <a:pt x="69857" y="263611"/>
                </a:cubicBezTo>
                <a:cubicBezTo>
                  <a:pt x="53188" y="313882"/>
                  <a:pt x="18264" y="417863"/>
                  <a:pt x="7945" y="452523"/>
                </a:cubicBezTo>
                <a:cubicBezTo>
                  <a:pt x="-2374" y="487183"/>
                  <a:pt x="9268" y="475542"/>
                  <a:pt x="7945" y="471573"/>
                </a:cubicBezTo>
                <a:cubicBezTo>
                  <a:pt x="6622" y="467604"/>
                  <a:pt x="-258" y="449613"/>
                  <a:pt x="7" y="428711"/>
                </a:cubicBezTo>
                <a:cubicBezTo>
                  <a:pt x="271" y="407809"/>
                  <a:pt x="3182" y="380028"/>
                  <a:pt x="9532" y="346161"/>
                </a:cubicBezTo>
                <a:cubicBezTo>
                  <a:pt x="15882" y="312294"/>
                  <a:pt x="35990" y="232126"/>
                  <a:pt x="38107" y="225511"/>
                </a:cubicBezTo>
                <a:cubicBezTo>
                  <a:pt x="40224" y="218896"/>
                  <a:pt x="24613" y="283719"/>
                  <a:pt x="22232" y="306473"/>
                </a:cubicBezTo>
                <a:cubicBezTo>
                  <a:pt x="19851" y="329227"/>
                  <a:pt x="17205" y="372619"/>
                  <a:pt x="23820" y="362036"/>
                </a:cubicBezTo>
                <a:cubicBezTo>
                  <a:pt x="30435" y="351453"/>
                  <a:pt x="40489" y="302240"/>
                  <a:pt x="61920" y="242973"/>
                </a:cubicBezTo>
                <a:cubicBezTo>
                  <a:pt x="83351" y="183706"/>
                  <a:pt x="152407" y="4848"/>
                  <a:pt x="155582" y="8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1E4944CD-D048-4FDA-A1F6-61AB707AB308}"/>
              </a:ext>
            </a:extLst>
          </p:cNvPr>
          <p:cNvSpPr/>
          <p:nvPr/>
        </p:nvSpPr>
        <p:spPr>
          <a:xfrm>
            <a:off x="6546898" y="7284628"/>
            <a:ext cx="141431" cy="345813"/>
          </a:xfrm>
          <a:custGeom>
            <a:avLst/>
            <a:gdLst>
              <a:gd name="connsiteX0" fmla="*/ 144463 w 152288"/>
              <a:gd name="connsiteY0" fmla="*/ 4058 h 372358"/>
              <a:gd name="connsiteX1" fmla="*/ 115888 w 152288"/>
              <a:gd name="connsiteY1" fmla="*/ 191383 h 372358"/>
              <a:gd name="connsiteX2" fmla="*/ 144463 w 152288"/>
              <a:gd name="connsiteY2" fmla="*/ 102483 h 372358"/>
              <a:gd name="connsiteX3" fmla="*/ 109538 w 152288"/>
              <a:gd name="connsiteY3" fmla="*/ 196146 h 372358"/>
              <a:gd name="connsiteX4" fmla="*/ 85725 w 152288"/>
              <a:gd name="connsiteY4" fmla="*/ 245358 h 372358"/>
              <a:gd name="connsiteX5" fmla="*/ 79375 w 152288"/>
              <a:gd name="connsiteY5" fmla="*/ 291396 h 372358"/>
              <a:gd name="connsiteX6" fmla="*/ 47625 w 152288"/>
              <a:gd name="connsiteY6" fmla="*/ 339021 h 372358"/>
              <a:gd name="connsiteX7" fmla="*/ 0 w 152288"/>
              <a:gd name="connsiteY7" fmla="*/ 372358 h 372358"/>
              <a:gd name="connsiteX8" fmla="*/ 80963 w 152288"/>
              <a:gd name="connsiteY8" fmla="*/ 310446 h 372358"/>
              <a:gd name="connsiteX9" fmla="*/ 80963 w 152288"/>
              <a:gd name="connsiteY9" fmla="*/ 235833 h 372358"/>
              <a:gd name="connsiteX10" fmla="*/ 109538 w 152288"/>
              <a:gd name="connsiteY10" fmla="*/ 146933 h 372358"/>
              <a:gd name="connsiteX11" fmla="*/ 149225 w 152288"/>
              <a:gd name="connsiteY11" fmla="*/ 67558 h 372358"/>
              <a:gd name="connsiteX12" fmla="*/ 144463 w 152288"/>
              <a:gd name="connsiteY12" fmla="*/ 4058 h 37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288" h="372358">
                <a:moveTo>
                  <a:pt x="144463" y="4058"/>
                </a:moveTo>
                <a:cubicBezTo>
                  <a:pt x="138907" y="24695"/>
                  <a:pt x="115888" y="174979"/>
                  <a:pt x="115888" y="191383"/>
                </a:cubicBezTo>
                <a:cubicBezTo>
                  <a:pt x="115888" y="207787"/>
                  <a:pt x="145521" y="101689"/>
                  <a:pt x="144463" y="102483"/>
                </a:cubicBezTo>
                <a:cubicBezTo>
                  <a:pt x="143405" y="103277"/>
                  <a:pt x="119328" y="172334"/>
                  <a:pt x="109538" y="196146"/>
                </a:cubicBezTo>
                <a:cubicBezTo>
                  <a:pt x="99748" y="219958"/>
                  <a:pt x="90752" y="229483"/>
                  <a:pt x="85725" y="245358"/>
                </a:cubicBezTo>
                <a:cubicBezTo>
                  <a:pt x="80698" y="261233"/>
                  <a:pt x="85725" y="275786"/>
                  <a:pt x="79375" y="291396"/>
                </a:cubicBezTo>
                <a:cubicBezTo>
                  <a:pt x="73025" y="307006"/>
                  <a:pt x="60854" y="325527"/>
                  <a:pt x="47625" y="339021"/>
                </a:cubicBezTo>
                <a:cubicBezTo>
                  <a:pt x="34396" y="352515"/>
                  <a:pt x="0" y="372358"/>
                  <a:pt x="0" y="372358"/>
                </a:cubicBezTo>
                <a:cubicBezTo>
                  <a:pt x="5556" y="367596"/>
                  <a:pt x="67469" y="333200"/>
                  <a:pt x="80963" y="310446"/>
                </a:cubicBezTo>
                <a:cubicBezTo>
                  <a:pt x="94457" y="287692"/>
                  <a:pt x="76201" y="263085"/>
                  <a:pt x="80963" y="235833"/>
                </a:cubicBezTo>
                <a:cubicBezTo>
                  <a:pt x="85725" y="208581"/>
                  <a:pt x="98161" y="174979"/>
                  <a:pt x="109538" y="146933"/>
                </a:cubicBezTo>
                <a:cubicBezTo>
                  <a:pt x="120915" y="118887"/>
                  <a:pt x="142346" y="87931"/>
                  <a:pt x="149225" y="67558"/>
                </a:cubicBezTo>
                <a:cubicBezTo>
                  <a:pt x="156104" y="47185"/>
                  <a:pt x="150019" y="-16579"/>
                  <a:pt x="144463" y="405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20C4660-EDFB-4C56-8ABA-ED28B2BF0B2E}"/>
              </a:ext>
            </a:extLst>
          </p:cNvPr>
          <p:cNvSpPr/>
          <p:nvPr/>
        </p:nvSpPr>
        <p:spPr>
          <a:xfrm>
            <a:off x="6986248" y="7733695"/>
            <a:ext cx="520708" cy="152400"/>
          </a:xfrm>
          <a:custGeom>
            <a:avLst/>
            <a:gdLst>
              <a:gd name="connsiteX0" fmla="*/ 398463 w 560678"/>
              <a:gd name="connsiteY0" fmla="*/ 1533 h 164098"/>
              <a:gd name="connsiteX1" fmla="*/ 503238 w 560678"/>
              <a:gd name="connsiteY1" fmla="*/ 103133 h 164098"/>
              <a:gd name="connsiteX2" fmla="*/ 468313 w 560678"/>
              <a:gd name="connsiteY2" fmla="*/ 79320 h 164098"/>
              <a:gd name="connsiteX3" fmla="*/ 558800 w 560678"/>
              <a:gd name="connsiteY3" fmla="*/ 147583 h 164098"/>
              <a:gd name="connsiteX4" fmla="*/ 525463 w 560678"/>
              <a:gd name="connsiteY4" fmla="*/ 160283 h 164098"/>
              <a:gd name="connsiteX5" fmla="*/ 476250 w 560678"/>
              <a:gd name="connsiteY5" fmla="*/ 160283 h 164098"/>
              <a:gd name="connsiteX6" fmla="*/ 234950 w 560678"/>
              <a:gd name="connsiteY6" fmla="*/ 115833 h 164098"/>
              <a:gd name="connsiteX7" fmla="*/ 0 w 560678"/>
              <a:gd name="connsiteY7" fmla="*/ 74558 h 164098"/>
              <a:gd name="connsiteX8" fmla="*/ 442913 w 560678"/>
              <a:gd name="connsiteY8" fmla="*/ 147583 h 164098"/>
              <a:gd name="connsiteX9" fmla="*/ 387350 w 560678"/>
              <a:gd name="connsiteY9" fmla="*/ 139645 h 164098"/>
              <a:gd name="connsiteX10" fmla="*/ 517525 w 560678"/>
              <a:gd name="connsiteY10" fmla="*/ 144408 h 164098"/>
              <a:gd name="connsiteX11" fmla="*/ 501650 w 560678"/>
              <a:gd name="connsiteY11" fmla="*/ 133295 h 164098"/>
              <a:gd name="connsiteX12" fmla="*/ 442913 w 560678"/>
              <a:gd name="connsiteY12" fmla="*/ 45983 h 164098"/>
              <a:gd name="connsiteX13" fmla="*/ 398463 w 560678"/>
              <a:gd name="connsiteY13" fmla="*/ 1533 h 1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678" h="164098">
                <a:moveTo>
                  <a:pt x="398463" y="1533"/>
                </a:moveTo>
                <a:cubicBezTo>
                  <a:pt x="408517" y="11058"/>
                  <a:pt x="491597" y="90169"/>
                  <a:pt x="503238" y="103133"/>
                </a:cubicBezTo>
                <a:cubicBezTo>
                  <a:pt x="514879" y="116097"/>
                  <a:pt x="459053" y="71912"/>
                  <a:pt x="468313" y="79320"/>
                </a:cubicBezTo>
                <a:cubicBezTo>
                  <a:pt x="477573" y="86728"/>
                  <a:pt x="549275" y="134089"/>
                  <a:pt x="558800" y="147583"/>
                </a:cubicBezTo>
                <a:cubicBezTo>
                  <a:pt x="568325" y="161077"/>
                  <a:pt x="539221" y="158166"/>
                  <a:pt x="525463" y="160283"/>
                </a:cubicBezTo>
                <a:cubicBezTo>
                  <a:pt x="511705" y="162400"/>
                  <a:pt x="524669" y="167691"/>
                  <a:pt x="476250" y="160283"/>
                </a:cubicBezTo>
                <a:cubicBezTo>
                  <a:pt x="427831" y="152875"/>
                  <a:pt x="234950" y="115833"/>
                  <a:pt x="234950" y="115833"/>
                </a:cubicBezTo>
                <a:lnTo>
                  <a:pt x="0" y="74558"/>
                </a:lnTo>
                <a:cubicBezTo>
                  <a:pt x="34660" y="79850"/>
                  <a:pt x="378355" y="136735"/>
                  <a:pt x="442913" y="147583"/>
                </a:cubicBezTo>
                <a:cubicBezTo>
                  <a:pt x="507471" y="158431"/>
                  <a:pt x="374915" y="140174"/>
                  <a:pt x="387350" y="139645"/>
                </a:cubicBezTo>
                <a:cubicBezTo>
                  <a:pt x="399785" y="139116"/>
                  <a:pt x="498475" y="145466"/>
                  <a:pt x="517525" y="144408"/>
                </a:cubicBezTo>
                <a:cubicBezTo>
                  <a:pt x="536575" y="143350"/>
                  <a:pt x="514085" y="149699"/>
                  <a:pt x="501650" y="133295"/>
                </a:cubicBezTo>
                <a:cubicBezTo>
                  <a:pt x="489215" y="116891"/>
                  <a:pt x="453761" y="62652"/>
                  <a:pt x="442913" y="45983"/>
                </a:cubicBezTo>
                <a:cubicBezTo>
                  <a:pt x="432065" y="29314"/>
                  <a:pt x="388409" y="-7992"/>
                  <a:pt x="398463" y="153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2C05898A-B2FE-418D-AF3E-B7AF458DDF2B}"/>
              </a:ext>
            </a:extLst>
          </p:cNvPr>
          <p:cNvSpPr/>
          <p:nvPr/>
        </p:nvSpPr>
        <p:spPr>
          <a:xfrm>
            <a:off x="7354200" y="7727679"/>
            <a:ext cx="111816" cy="116731"/>
          </a:xfrm>
          <a:custGeom>
            <a:avLst/>
            <a:gdLst>
              <a:gd name="connsiteX0" fmla="*/ 41954 w 120399"/>
              <a:gd name="connsiteY0" fmla="*/ 72 h 125691"/>
              <a:gd name="connsiteX1" fmla="*/ 14967 w 120399"/>
              <a:gd name="connsiteY1" fmla="*/ 71510 h 125691"/>
              <a:gd name="connsiteX2" fmla="*/ 48304 w 120399"/>
              <a:gd name="connsiteY2" fmla="*/ 100085 h 125691"/>
              <a:gd name="connsiteX3" fmla="*/ 119742 w 120399"/>
              <a:gd name="connsiteY3" fmla="*/ 125485 h 125691"/>
              <a:gd name="connsiteX4" fmla="*/ 2267 w 120399"/>
              <a:gd name="connsiteY4" fmla="*/ 85797 h 125691"/>
              <a:gd name="connsiteX5" fmla="*/ 41954 w 120399"/>
              <a:gd name="connsiteY5" fmla="*/ 72 h 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99" h="125691">
                <a:moveTo>
                  <a:pt x="41954" y="72"/>
                </a:moveTo>
                <a:cubicBezTo>
                  <a:pt x="44071" y="-2309"/>
                  <a:pt x="13909" y="54841"/>
                  <a:pt x="14967" y="71510"/>
                </a:cubicBezTo>
                <a:cubicBezTo>
                  <a:pt x="16025" y="88179"/>
                  <a:pt x="30841" y="91089"/>
                  <a:pt x="48304" y="100085"/>
                </a:cubicBezTo>
                <a:cubicBezTo>
                  <a:pt x="65767" y="109081"/>
                  <a:pt x="127415" y="127866"/>
                  <a:pt x="119742" y="125485"/>
                </a:cubicBezTo>
                <a:cubicBezTo>
                  <a:pt x="112069" y="123104"/>
                  <a:pt x="15761" y="104847"/>
                  <a:pt x="2267" y="85797"/>
                </a:cubicBezTo>
                <a:cubicBezTo>
                  <a:pt x="-11227" y="66747"/>
                  <a:pt x="39837" y="2453"/>
                  <a:pt x="41954" y="7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B86A2CA-1218-4BE7-B87E-DB512AAAB26C}"/>
              </a:ext>
            </a:extLst>
          </p:cNvPr>
          <p:cNvSpPr/>
          <p:nvPr/>
        </p:nvSpPr>
        <p:spPr>
          <a:xfrm>
            <a:off x="7342384" y="7681563"/>
            <a:ext cx="148761" cy="192054"/>
          </a:xfrm>
          <a:custGeom>
            <a:avLst/>
            <a:gdLst>
              <a:gd name="connsiteX0" fmla="*/ 57852 w 160180"/>
              <a:gd name="connsiteY0" fmla="*/ 516 h 206796"/>
              <a:gd name="connsiteX1" fmla="*/ 7052 w 160180"/>
              <a:gd name="connsiteY1" fmla="*/ 157678 h 206796"/>
              <a:gd name="connsiteX2" fmla="*/ 8640 w 160180"/>
              <a:gd name="connsiteY2" fmla="*/ 181491 h 206796"/>
              <a:gd name="connsiteX3" fmla="*/ 83252 w 160180"/>
              <a:gd name="connsiteY3" fmla="*/ 200541 h 206796"/>
              <a:gd name="connsiteX4" fmla="*/ 159452 w 160180"/>
              <a:gd name="connsiteY4" fmla="*/ 205303 h 206796"/>
              <a:gd name="connsiteX5" fmla="*/ 35627 w 160180"/>
              <a:gd name="connsiteY5" fmla="*/ 176728 h 206796"/>
              <a:gd name="connsiteX6" fmla="*/ 13402 w 160180"/>
              <a:gd name="connsiteY6" fmla="*/ 168791 h 206796"/>
              <a:gd name="connsiteX7" fmla="*/ 32452 w 160180"/>
              <a:gd name="connsiteY7" fmla="*/ 108466 h 206796"/>
              <a:gd name="connsiteX8" fmla="*/ 57852 w 160180"/>
              <a:gd name="connsiteY8" fmla="*/ 516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206796">
                <a:moveTo>
                  <a:pt x="57852" y="516"/>
                </a:moveTo>
                <a:cubicBezTo>
                  <a:pt x="53619" y="8718"/>
                  <a:pt x="15254" y="127516"/>
                  <a:pt x="7052" y="157678"/>
                </a:cubicBezTo>
                <a:cubicBezTo>
                  <a:pt x="-1150" y="187840"/>
                  <a:pt x="-4060" y="174347"/>
                  <a:pt x="8640" y="181491"/>
                </a:cubicBezTo>
                <a:cubicBezTo>
                  <a:pt x="21340" y="188635"/>
                  <a:pt x="58117" y="196572"/>
                  <a:pt x="83252" y="200541"/>
                </a:cubicBezTo>
                <a:cubicBezTo>
                  <a:pt x="108387" y="204510"/>
                  <a:pt x="167390" y="209272"/>
                  <a:pt x="159452" y="205303"/>
                </a:cubicBezTo>
                <a:cubicBezTo>
                  <a:pt x="151515" y="201334"/>
                  <a:pt x="59969" y="182813"/>
                  <a:pt x="35627" y="176728"/>
                </a:cubicBezTo>
                <a:cubicBezTo>
                  <a:pt x="11285" y="170643"/>
                  <a:pt x="13931" y="180168"/>
                  <a:pt x="13402" y="168791"/>
                </a:cubicBezTo>
                <a:cubicBezTo>
                  <a:pt x="12873" y="157414"/>
                  <a:pt x="25044" y="132808"/>
                  <a:pt x="32452" y="108466"/>
                </a:cubicBezTo>
                <a:cubicBezTo>
                  <a:pt x="39860" y="84124"/>
                  <a:pt x="62085" y="-7686"/>
                  <a:pt x="57852" y="51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F1A54C8A-4CFE-49D1-92F7-88A5F930D2C7}"/>
              </a:ext>
            </a:extLst>
          </p:cNvPr>
          <p:cNvSpPr/>
          <p:nvPr/>
        </p:nvSpPr>
        <p:spPr>
          <a:xfrm>
            <a:off x="6505093" y="7565137"/>
            <a:ext cx="836843" cy="212026"/>
          </a:xfrm>
          <a:custGeom>
            <a:avLst/>
            <a:gdLst>
              <a:gd name="connsiteX0" fmla="*/ 5328 w 901080"/>
              <a:gd name="connsiteY0" fmla="*/ 466 h 228302"/>
              <a:gd name="connsiteX1" fmla="*/ 264090 w 901080"/>
              <a:gd name="connsiteY1" fmla="*/ 105241 h 228302"/>
              <a:gd name="connsiteX2" fmla="*/ 224403 w 901080"/>
              <a:gd name="connsiteY2" fmla="*/ 111591 h 228302"/>
              <a:gd name="connsiteX3" fmla="*/ 618103 w 901080"/>
              <a:gd name="connsiteY3" fmla="*/ 197316 h 228302"/>
              <a:gd name="connsiteX4" fmla="*/ 580003 w 901080"/>
              <a:gd name="connsiteY4" fmla="*/ 197316 h 228302"/>
              <a:gd name="connsiteX5" fmla="*/ 899090 w 901080"/>
              <a:gd name="connsiteY5" fmla="*/ 214779 h 228302"/>
              <a:gd name="connsiteX6" fmla="*/ 703828 w 901080"/>
              <a:gd name="connsiteY6" fmla="*/ 224304 h 228302"/>
              <a:gd name="connsiteX7" fmla="*/ 473640 w 901080"/>
              <a:gd name="connsiteY7" fmla="*/ 222716 h 228302"/>
              <a:gd name="connsiteX8" fmla="*/ 556190 w 901080"/>
              <a:gd name="connsiteY8" fmla="*/ 222716 h 228302"/>
              <a:gd name="connsiteX9" fmla="*/ 351403 w 901080"/>
              <a:gd name="connsiteY9" fmla="*/ 146516 h 228302"/>
              <a:gd name="connsiteX10" fmla="*/ 175190 w 901080"/>
              <a:gd name="connsiteY10" fmla="*/ 103654 h 228302"/>
              <a:gd name="connsiteX11" fmla="*/ 327590 w 901080"/>
              <a:gd name="connsiteY11" fmla="*/ 167154 h 228302"/>
              <a:gd name="connsiteX12" fmla="*/ 181540 w 901080"/>
              <a:gd name="connsiteY12" fmla="*/ 103654 h 228302"/>
              <a:gd name="connsiteX13" fmla="*/ 102165 w 901080"/>
              <a:gd name="connsiteY13" fmla="*/ 73491 h 228302"/>
              <a:gd name="connsiteX14" fmla="*/ 89465 w 901080"/>
              <a:gd name="connsiteY14" fmla="*/ 67141 h 228302"/>
              <a:gd name="connsiteX15" fmla="*/ 5328 w 901080"/>
              <a:gd name="connsiteY15" fmla="*/ 466 h 2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080" h="228302">
                <a:moveTo>
                  <a:pt x="5328" y="466"/>
                </a:moveTo>
                <a:cubicBezTo>
                  <a:pt x="34432" y="6816"/>
                  <a:pt x="227578" y="86720"/>
                  <a:pt x="264090" y="105241"/>
                </a:cubicBezTo>
                <a:cubicBezTo>
                  <a:pt x="300603" y="123762"/>
                  <a:pt x="165401" y="96245"/>
                  <a:pt x="224403" y="111591"/>
                </a:cubicBezTo>
                <a:cubicBezTo>
                  <a:pt x="283405" y="126937"/>
                  <a:pt x="558836" y="183029"/>
                  <a:pt x="618103" y="197316"/>
                </a:cubicBezTo>
                <a:cubicBezTo>
                  <a:pt x="677370" y="211603"/>
                  <a:pt x="580003" y="197316"/>
                  <a:pt x="580003" y="197316"/>
                </a:cubicBezTo>
                <a:cubicBezTo>
                  <a:pt x="626834" y="200226"/>
                  <a:pt x="878453" y="210281"/>
                  <a:pt x="899090" y="214779"/>
                </a:cubicBezTo>
                <a:cubicBezTo>
                  <a:pt x="919727" y="219277"/>
                  <a:pt x="774736" y="222981"/>
                  <a:pt x="703828" y="224304"/>
                </a:cubicBezTo>
                <a:cubicBezTo>
                  <a:pt x="632920" y="225627"/>
                  <a:pt x="498246" y="222981"/>
                  <a:pt x="473640" y="222716"/>
                </a:cubicBezTo>
                <a:cubicBezTo>
                  <a:pt x="449034" y="222451"/>
                  <a:pt x="576563" y="235416"/>
                  <a:pt x="556190" y="222716"/>
                </a:cubicBezTo>
                <a:cubicBezTo>
                  <a:pt x="535817" y="210016"/>
                  <a:pt x="414903" y="166360"/>
                  <a:pt x="351403" y="146516"/>
                </a:cubicBezTo>
                <a:cubicBezTo>
                  <a:pt x="287903" y="126672"/>
                  <a:pt x="179159" y="100214"/>
                  <a:pt x="175190" y="103654"/>
                </a:cubicBezTo>
                <a:cubicBezTo>
                  <a:pt x="171221" y="107094"/>
                  <a:pt x="326532" y="167154"/>
                  <a:pt x="327590" y="167154"/>
                </a:cubicBezTo>
                <a:cubicBezTo>
                  <a:pt x="328648" y="167154"/>
                  <a:pt x="219111" y="119265"/>
                  <a:pt x="181540" y="103654"/>
                </a:cubicBezTo>
                <a:cubicBezTo>
                  <a:pt x="143969" y="88044"/>
                  <a:pt x="117511" y="79576"/>
                  <a:pt x="102165" y="73491"/>
                </a:cubicBezTo>
                <a:cubicBezTo>
                  <a:pt x="86819" y="67406"/>
                  <a:pt x="103753" y="79841"/>
                  <a:pt x="89465" y="67141"/>
                </a:cubicBezTo>
                <a:cubicBezTo>
                  <a:pt x="75178" y="54441"/>
                  <a:pt x="-23776" y="-5884"/>
                  <a:pt x="5328" y="46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328AE07C-889B-4D5A-9D55-B6312675B52A}"/>
              </a:ext>
            </a:extLst>
          </p:cNvPr>
          <p:cNvSpPr/>
          <p:nvPr/>
        </p:nvSpPr>
        <p:spPr>
          <a:xfrm>
            <a:off x="6964631" y="7788679"/>
            <a:ext cx="419721" cy="33752"/>
          </a:xfrm>
          <a:custGeom>
            <a:avLst/>
            <a:gdLst>
              <a:gd name="connsiteX0" fmla="*/ 2640 w 451939"/>
              <a:gd name="connsiteY0" fmla="*/ 2653 h 36343"/>
              <a:gd name="connsiteX1" fmla="*/ 302677 w 451939"/>
              <a:gd name="connsiteY1" fmla="*/ 9003 h 36343"/>
              <a:gd name="connsiteX2" fmla="*/ 224890 w 451939"/>
              <a:gd name="connsiteY2" fmla="*/ 9003 h 36343"/>
              <a:gd name="connsiteX3" fmla="*/ 331252 w 451939"/>
              <a:gd name="connsiteY3" fmla="*/ 18528 h 36343"/>
              <a:gd name="connsiteX4" fmla="*/ 451902 w 451939"/>
              <a:gd name="connsiteY4" fmla="*/ 35990 h 36343"/>
              <a:gd name="connsiteX5" fmla="*/ 343952 w 451939"/>
              <a:gd name="connsiteY5" fmla="*/ 1065 h 36343"/>
              <a:gd name="connsiteX6" fmla="*/ 324902 w 451939"/>
              <a:gd name="connsiteY6" fmla="*/ 9003 h 36343"/>
              <a:gd name="connsiteX7" fmla="*/ 164565 w 451939"/>
              <a:gd name="connsiteY7" fmla="*/ 9003 h 36343"/>
              <a:gd name="connsiteX8" fmla="*/ 2640 w 451939"/>
              <a:gd name="connsiteY8" fmla="*/ 2653 h 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939" h="36343">
                <a:moveTo>
                  <a:pt x="2640" y="2653"/>
                </a:moveTo>
                <a:cubicBezTo>
                  <a:pt x="25659" y="2653"/>
                  <a:pt x="265635" y="7945"/>
                  <a:pt x="302677" y="9003"/>
                </a:cubicBezTo>
                <a:cubicBezTo>
                  <a:pt x="339719" y="10061"/>
                  <a:pt x="220128" y="7416"/>
                  <a:pt x="224890" y="9003"/>
                </a:cubicBezTo>
                <a:cubicBezTo>
                  <a:pt x="229652" y="10590"/>
                  <a:pt x="293417" y="14030"/>
                  <a:pt x="331252" y="18528"/>
                </a:cubicBezTo>
                <a:cubicBezTo>
                  <a:pt x="369087" y="23026"/>
                  <a:pt x="449785" y="38900"/>
                  <a:pt x="451902" y="35990"/>
                </a:cubicBezTo>
                <a:cubicBezTo>
                  <a:pt x="454019" y="33080"/>
                  <a:pt x="365119" y="5563"/>
                  <a:pt x="343952" y="1065"/>
                </a:cubicBezTo>
                <a:cubicBezTo>
                  <a:pt x="322785" y="-3433"/>
                  <a:pt x="354800" y="7680"/>
                  <a:pt x="324902" y="9003"/>
                </a:cubicBezTo>
                <a:cubicBezTo>
                  <a:pt x="295004" y="10326"/>
                  <a:pt x="215894" y="8474"/>
                  <a:pt x="164565" y="9003"/>
                </a:cubicBezTo>
                <a:cubicBezTo>
                  <a:pt x="113236" y="9532"/>
                  <a:pt x="-20379" y="2653"/>
                  <a:pt x="2640" y="265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C1862D0E-A2AE-446A-AB3B-EA25C1CAD751}"/>
              </a:ext>
            </a:extLst>
          </p:cNvPr>
          <p:cNvSpPr/>
          <p:nvPr/>
        </p:nvSpPr>
        <p:spPr>
          <a:xfrm>
            <a:off x="6529949" y="7656957"/>
            <a:ext cx="460815" cy="119545"/>
          </a:xfrm>
          <a:custGeom>
            <a:avLst/>
            <a:gdLst>
              <a:gd name="connsiteX0" fmla="*/ 788 w 496188"/>
              <a:gd name="connsiteY0" fmla="*/ 23 h 128721"/>
              <a:gd name="connsiteX1" fmla="*/ 283363 w 496188"/>
              <a:gd name="connsiteY1" fmla="*/ 76223 h 128721"/>
              <a:gd name="connsiteX2" fmla="*/ 243675 w 496188"/>
              <a:gd name="connsiteY2" fmla="*/ 61936 h 128721"/>
              <a:gd name="connsiteX3" fmla="*/ 372263 w 496188"/>
              <a:gd name="connsiteY3" fmla="*/ 87336 h 128721"/>
              <a:gd name="connsiteX4" fmla="*/ 496088 w 496188"/>
              <a:gd name="connsiteY4" fmla="*/ 128611 h 128721"/>
              <a:gd name="connsiteX5" fmla="*/ 389725 w 496188"/>
              <a:gd name="connsiteY5" fmla="*/ 98448 h 128721"/>
              <a:gd name="connsiteX6" fmla="*/ 203988 w 496188"/>
              <a:gd name="connsiteY6" fmla="*/ 68286 h 128721"/>
              <a:gd name="connsiteX7" fmla="*/ 788 w 496188"/>
              <a:gd name="connsiteY7" fmla="*/ 23 h 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88" h="128721">
                <a:moveTo>
                  <a:pt x="788" y="23"/>
                </a:moveTo>
                <a:cubicBezTo>
                  <a:pt x="14017" y="1346"/>
                  <a:pt x="242882" y="65904"/>
                  <a:pt x="283363" y="76223"/>
                </a:cubicBezTo>
                <a:cubicBezTo>
                  <a:pt x="323844" y="86542"/>
                  <a:pt x="228858" y="60084"/>
                  <a:pt x="243675" y="61936"/>
                </a:cubicBezTo>
                <a:cubicBezTo>
                  <a:pt x="258492" y="63788"/>
                  <a:pt x="330194" y="76224"/>
                  <a:pt x="372263" y="87336"/>
                </a:cubicBezTo>
                <a:cubicBezTo>
                  <a:pt x="414332" y="98448"/>
                  <a:pt x="493178" y="126759"/>
                  <a:pt x="496088" y="128611"/>
                </a:cubicBezTo>
                <a:cubicBezTo>
                  <a:pt x="498998" y="130463"/>
                  <a:pt x="438408" y="108502"/>
                  <a:pt x="389725" y="98448"/>
                </a:cubicBezTo>
                <a:cubicBezTo>
                  <a:pt x="341042" y="88394"/>
                  <a:pt x="263519" y="82044"/>
                  <a:pt x="203988" y="68286"/>
                </a:cubicBezTo>
                <a:cubicBezTo>
                  <a:pt x="144457" y="54528"/>
                  <a:pt x="-12441" y="-1300"/>
                  <a:pt x="788" y="2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5D8AE41-7DC7-48E6-B829-8EC7119D40B4}"/>
              </a:ext>
            </a:extLst>
          </p:cNvPr>
          <p:cNvSpPr/>
          <p:nvPr/>
        </p:nvSpPr>
        <p:spPr>
          <a:xfrm>
            <a:off x="6538517" y="7720371"/>
            <a:ext cx="516522" cy="93450"/>
          </a:xfrm>
          <a:custGeom>
            <a:avLst/>
            <a:gdLst>
              <a:gd name="connsiteX0" fmla="*/ 1088 w 556171"/>
              <a:gd name="connsiteY0" fmla="*/ 14291 h 100623"/>
              <a:gd name="connsiteX1" fmla="*/ 151900 w 556171"/>
              <a:gd name="connsiteY1" fmla="*/ 15879 h 100623"/>
              <a:gd name="connsiteX2" fmla="*/ 131263 w 556171"/>
              <a:gd name="connsiteY2" fmla="*/ 19054 h 100623"/>
              <a:gd name="connsiteX3" fmla="*/ 269375 w 556171"/>
              <a:gd name="connsiteY3" fmla="*/ 23816 h 100623"/>
              <a:gd name="connsiteX4" fmla="*/ 216988 w 556171"/>
              <a:gd name="connsiteY4" fmla="*/ 33341 h 100623"/>
              <a:gd name="connsiteX5" fmla="*/ 377325 w 556171"/>
              <a:gd name="connsiteY5" fmla="*/ 63504 h 100623"/>
              <a:gd name="connsiteX6" fmla="*/ 555125 w 556171"/>
              <a:gd name="connsiteY6" fmla="*/ 100016 h 100623"/>
              <a:gd name="connsiteX7" fmla="*/ 291600 w 556171"/>
              <a:gd name="connsiteY7" fmla="*/ 31754 h 100623"/>
              <a:gd name="connsiteX8" fmla="*/ 170950 w 556171"/>
              <a:gd name="connsiteY8" fmla="*/ 15879 h 100623"/>
              <a:gd name="connsiteX9" fmla="*/ 86813 w 556171"/>
              <a:gd name="connsiteY9" fmla="*/ 4 h 100623"/>
              <a:gd name="connsiteX10" fmla="*/ 1088 w 556171"/>
              <a:gd name="connsiteY10" fmla="*/ 14291 h 1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71" h="100623">
                <a:moveTo>
                  <a:pt x="1088" y="14291"/>
                </a:moveTo>
                <a:cubicBezTo>
                  <a:pt x="11936" y="16937"/>
                  <a:pt x="130204" y="15085"/>
                  <a:pt x="151900" y="15879"/>
                </a:cubicBezTo>
                <a:cubicBezTo>
                  <a:pt x="173596" y="16673"/>
                  <a:pt x="111684" y="17731"/>
                  <a:pt x="131263" y="19054"/>
                </a:cubicBezTo>
                <a:cubicBezTo>
                  <a:pt x="150842" y="20377"/>
                  <a:pt x="255088" y="21435"/>
                  <a:pt x="269375" y="23816"/>
                </a:cubicBezTo>
                <a:cubicBezTo>
                  <a:pt x="283663" y="26197"/>
                  <a:pt x="198996" y="26726"/>
                  <a:pt x="216988" y="33341"/>
                </a:cubicBezTo>
                <a:cubicBezTo>
                  <a:pt x="234980" y="39956"/>
                  <a:pt x="377325" y="63504"/>
                  <a:pt x="377325" y="63504"/>
                </a:cubicBezTo>
                <a:cubicBezTo>
                  <a:pt x="433681" y="74616"/>
                  <a:pt x="569412" y="105308"/>
                  <a:pt x="555125" y="100016"/>
                </a:cubicBezTo>
                <a:cubicBezTo>
                  <a:pt x="540838" y="94724"/>
                  <a:pt x="355629" y="45777"/>
                  <a:pt x="291600" y="31754"/>
                </a:cubicBezTo>
                <a:cubicBezTo>
                  <a:pt x="227571" y="17731"/>
                  <a:pt x="205081" y="21171"/>
                  <a:pt x="170950" y="15879"/>
                </a:cubicBezTo>
                <a:cubicBezTo>
                  <a:pt x="136819" y="10587"/>
                  <a:pt x="110096" y="-260"/>
                  <a:pt x="86813" y="4"/>
                </a:cubicBezTo>
                <a:cubicBezTo>
                  <a:pt x="63530" y="268"/>
                  <a:pt x="-9760" y="11645"/>
                  <a:pt x="1088" y="1429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B3444D9-09FE-4BC5-AA1F-2405BD416DB7}"/>
              </a:ext>
            </a:extLst>
          </p:cNvPr>
          <p:cNvSpPr/>
          <p:nvPr/>
        </p:nvSpPr>
        <p:spPr>
          <a:xfrm>
            <a:off x="6343054" y="7537558"/>
            <a:ext cx="292390" cy="185173"/>
          </a:xfrm>
          <a:custGeom>
            <a:avLst/>
            <a:gdLst>
              <a:gd name="connsiteX0" fmla="*/ 221080 w 314834"/>
              <a:gd name="connsiteY0" fmla="*/ 17462 h 199387"/>
              <a:gd name="connsiteX1" fmla="*/ 151230 w 314834"/>
              <a:gd name="connsiteY1" fmla="*/ 41275 h 199387"/>
              <a:gd name="connsiteX2" fmla="*/ 84555 w 314834"/>
              <a:gd name="connsiteY2" fmla="*/ 20637 h 199387"/>
              <a:gd name="connsiteX3" fmla="*/ 28992 w 314834"/>
              <a:gd name="connsiteY3" fmla="*/ 4762 h 199387"/>
              <a:gd name="connsiteX4" fmla="*/ 49630 w 314834"/>
              <a:gd name="connsiteY4" fmla="*/ 30162 h 199387"/>
              <a:gd name="connsiteX5" fmla="*/ 95667 w 314834"/>
              <a:gd name="connsiteY5" fmla="*/ 76200 h 199387"/>
              <a:gd name="connsiteX6" fmla="*/ 170280 w 314834"/>
              <a:gd name="connsiteY6" fmla="*/ 131762 h 199387"/>
              <a:gd name="connsiteX7" fmla="*/ 263942 w 314834"/>
              <a:gd name="connsiteY7" fmla="*/ 190500 h 199387"/>
              <a:gd name="connsiteX8" fmla="*/ 313155 w 314834"/>
              <a:gd name="connsiteY8" fmla="*/ 195262 h 199387"/>
              <a:gd name="connsiteX9" fmla="*/ 205205 w 314834"/>
              <a:gd name="connsiteY9" fmla="*/ 152400 h 199387"/>
              <a:gd name="connsiteX10" fmla="*/ 13117 w 314834"/>
              <a:gd name="connsiteY10" fmla="*/ 33337 h 199387"/>
              <a:gd name="connsiteX11" fmla="*/ 33755 w 314834"/>
              <a:gd name="connsiteY11" fmla="*/ 0 h 199387"/>
              <a:gd name="connsiteX12" fmla="*/ 168692 w 314834"/>
              <a:gd name="connsiteY12" fmla="*/ 33337 h 199387"/>
              <a:gd name="connsiteX13" fmla="*/ 221080 w 314834"/>
              <a:gd name="connsiteY13" fmla="*/ 17462 h 19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34" h="199387">
                <a:moveTo>
                  <a:pt x="221080" y="17462"/>
                </a:moveTo>
                <a:cubicBezTo>
                  <a:pt x="218170" y="18785"/>
                  <a:pt x="173984" y="40746"/>
                  <a:pt x="151230" y="41275"/>
                </a:cubicBezTo>
                <a:cubicBezTo>
                  <a:pt x="128476" y="41804"/>
                  <a:pt x="84555" y="20637"/>
                  <a:pt x="84555" y="20637"/>
                </a:cubicBezTo>
                <a:cubicBezTo>
                  <a:pt x="64182" y="14552"/>
                  <a:pt x="34813" y="3174"/>
                  <a:pt x="28992" y="4762"/>
                </a:cubicBezTo>
                <a:cubicBezTo>
                  <a:pt x="23171" y="6349"/>
                  <a:pt x="38518" y="18256"/>
                  <a:pt x="49630" y="30162"/>
                </a:cubicBezTo>
                <a:cubicBezTo>
                  <a:pt x="60742" y="42068"/>
                  <a:pt x="75559" y="59267"/>
                  <a:pt x="95667" y="76200"/>
                </a:cubicBezTo>
                <a:cubicBezTo>
                  <a:pt x="115775" y="93133"/>
                  <a:pt x="142234" y="112712"/>
                  <a:pt x="170280" y="131762"/>
                </a:cubicBezTo>
                <a:cubicBezTo>
                  <a:pt x="198326" y="150812"/>
                  <a:pt x="240130" y="179917"/>
                  <a:pt x="263942" y="190500"/>
                </a:cubicBezTo>
                <a:cubicBezTo>
                  <a:pt x="287754" y="201083"/>
                  <a:pt x="322944" y="201612"/>
                  <a:pt x="313155" y="195262"/>
                </a:cubicBezTo>
                <a:cubicBezTo>
                  <a:pt x="303366" y="188912"/>
                  <a:pt x="255211" y="179388"/>
                  <a:pt x="205205" y="152400"/>
                </a:cubicBezTo>
                <a:cubicBezTo>
                  <a:pt x="155199" y="125412"/>
                  <a:pt x="41692" y="58737"/>
                  <a:pt x="13117" y="33337"/>
                </a:cubicBezTo>
                <a:cubicBezTo>
                  <a:pt x="-15458" y="7937"/>
                  <a:pt x="7826" y="0"/>
                  <a:pt x="33755" y="0"/>
                </a:cubicBezTo>
                <a:cubicBezTo>
                  <a:pt x="59684" y="0"/>
                  <a:pt x="141969" y="27781"/>
                  <a:pt x="168692" y="33337"/>
                </a:cubicBezTo>
                <a:cubicBezTo>
                  <a:pt x="195415" y="38893"/>
                  <a:pt x="223990" y="16139"/>
                  <a:pt x="221080" y="1746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B02C116E-9DFE-4DAB-83B9-6472AD23522D}"/>
              </a:ext>
            </a:extLst>
          </p:cNvPr>
          <p:cNvSpPr/>
          <p:nvPr/>
        </p:nvSpPr>
        <p:spPr>
          <a:xfrm>
            <a:off x="6378663" y="7550791"/>
            <a:ext cx="147798" cy="34612"/>
          </a:xfrm>
          <a:custGeom>
            <a:avLst/>
            <a:gdLst>
              <a:gd name="connsiteX0" fmla="*/ 158924 w 159143"/>
              <a:gd name="connsiteY0" fmla="*/ 36552 h 37269"/>
              <a:gd name="connsiteX1" fmla="*/ 73199 w 159143"/>
              <a:gd name="connsiteY1" fmla="*/ 25439 h 37269"/>
              <a:gd name="connsiteX2" fmla="*/ 174 w 159143"/>
              <a:gd name="connsiteY2" fmla="*/ 39 h 37269"/>
              <a:gd name="connsiteX3" fmla="*/ 54149 w 159143"/>
              <a:gd name="connsiteY3" fmla="*/ 31789 h 37269"/>
              <a:gd name="connsiteX4" fmla="*/ 97012 w 159143"/>
              <a:gd name="connsiteY4" fmla="*/ 36552 h 37269"/>
              <a:gd name="connsiteX5" fmla="*/ 158924 w 159143"/>
              <a:gd name="connsiteY5" fmla="*/ 36552 h 3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143" h="37269">
                <a:moveTo>
                  <a:pt x="158924" y="36552"/>
                </a:moveTo>
                <a:cubicBezTo>
                  <a:pt x="154955" y="34700"/>
                  <a:pt x="99657" y="31524"/>
                  <a:pt x="73199" y="25439"/>
                </a:cubicBezTo>
                <a:cubicBezTo>
                  <a:pt x="46741" y="19354"/>
                  <a:pt x="3349" y="-1019"/>
                  <a:pt x="174" y="39"/>
                </a:cubicBezTo>
                <a:cubicBezTo>
                  <a:pt x="-3001" y="1097"/>
                  <a:pt x="38009" y="25703"/>
                  <a:pt x="54149" y="31789"/>
                </a:cubicBezTo>
                <a:cubicBezTo>
                  <a:pt x="70289" y="37875"/>
                  <a:pt x="82195" y="37081"/>
                  <a:pt x="97012" y="36552"/>
                </a:cubicBezTo>
                <a:cubicBezTo>
                  <a:pt x="111829" y="36023"/>
                  <a:pt x="162893" y="38404"/>
                  <a:pt x="158924" y="3655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FEAE45B-567E-4265-9698-F9EB6D9172BA}"/>
              </a:ext>
            </a:extLst>
          </p:cNvPr>
          <p:cNvSpPr/>
          <p:nvPr/>
        </p:nvSpPr>
        <p:spPr>
          <a:xfrm>
            <a:off x="6453226" y="7562558"/>
            <a:ext cx="211781" cy="140134"/>
          </a:xfrm>
          <a:custGeom>
            <a:avLst/>
            <a:gdLst>
              <a:gd name="connsiteX0" fmla="*/ 851 w 228038"/>
              <a:gd name="connsiteY0" fmla="*/ 68 h 150891"/>
              <a:gd name="connsiteX1" fmla="*/ 32601 w 228038"/>
              <a:gd name="connsiteY1" fmla="*/ 73093 h 150891"/>
              <a:gd name="connsiteX2" fmla="*/ 96101 w 228038"/>
              <a:gd name="connsiteY2" fmla="*/ 90556 h 150891"/>
              <a:gd name="connsiteX3" fmla="*/ 227863 w 228038"/>
              <a:gd name="connsiteY3" fmla="*/ 150881 h 150891"/>
              <a:gd name="connsiteX4" fmla="*/ 65938 w 228038"/>
              <a:gd name="connsiteY4" fmla="*/ 95318 h 150891"/>
              <a:gd name="connsiteX5" fmla="*/ 15138 w 228038"/>
              <a:gd name="connsiteY5" fmla="*/ 87381 h 150891"/>
              <a:gd name="connsiteX6" fmla="*/ 851 w 228038"/>
              <a:gd name="connsiteY6" fmla="*/ 68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38" h="150891">
                <a:moveTo>
                  <a:pt x="851" y="68"/>
                </a:moveTo>
                <a:cubicBezTo>
                  <a:pt x="3761" y="-2313"/>
                  <a:pt x="16726" y="58012"/>
                  <a:pt x="32601" y="73093"/>
                </a:cubicBezTo>
                <a:cubicBezTo>
                  <a:pt x="48476" y="88174"/>
                  <a:pt x="63557" y="77591"/>
                  <a:pt x="96101" y="90556"/>
                </a:cubicBezTo>
                <a:cubicBezTo>
                  <a:pt x="128645" y="103521"/>
                  <a:pt x="232890" y="150087"/>
                  <a:pt x="227863" y="150881"/>
                </a:cubicBezTo>
                <a:cubicBezTo>
                  <a:pt x="222836" y="151675"/>
                  <a:pt x="101392" y="105901"/>
                  <a:pt x="65938" y="95318"/>
                </a:cubicBezTo>
                <a:cubicBezTo>
                  <a:pt x="30484" y="84735"/>
                  <a:pt x="27838" y="99816"/>
                  <a:pt x="15138" y="87381"/>
                </a:cubicBezTo>
                <a:cubicBezTo>
                  <a:pt x="2438" y="74946"/>
                  <a:pt x="-2059" y="2449"/>
                  <a:pt x="851" y="6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7F0DEFB-AF6F-41DA-9CA2-BA40F1225A3D}"/>
              </a:ext>
            </a:extLst>
          </p:cNvPr>
          <p:cNvSpPr/>
          <p:nvPr/>
        </p:nvSpPr>
        <p:spPr>
          <a:xfrm>
            <a:off x="6467278" y="7563870"/>
            <a:ext cx="93488" cy="75788"/>
          </a:xfrm>
          <a:custGeom>
            <a:avLst/>
            <a:gdLst>
              <a:gd name="connsiteX0" fmla="*/ 14295 w 100664"/>
              <a:gd name="connsiteY0" fmla="*/ 244 h 81606"/>
              <a:gd name="connsiteX1" fmla="*/ 82557 w 100664"/>
              <a:gd name="connsiteY1" fmla="*/ 54219 h 81606"/>
              <a:gd name="connsiteX2" fmla="*/ 7 w 100664"/>
              <a:gd name="connsiteY2" fmla="*/ 74856 h 81606"/>
              <a:gd name="connsiteX3" fmla="*/ 77795 w 100664"/>
              <a:gd name="connsiteY3" fmla="*/ 73269 h 81606"/>
              <a:gd name="connsiteX4" fmla="*/ 100020 w 100664"/>
              <a:gd name="connsiteY4" fmla="*/ 78031 h 81606"/>
              <a:gd name="connsiteX5" fmla="*/ 14295 w 100664"/>
              <a:gd name="connsiteY5" fmla="*/ 244 h 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64" h="81606">
                <a:moveTo>
                  <a:pt x="14295" y="244"/>
                </a:moveTo>
                <a:cubicBezTo>
                  <a:pt x="11384" y="-3725"/>
                  <a:pt x="84938" y="41784"/>
                  <a:pt x="82557" y="54219"/>
                </a:cubicBezTo>
                <a:cubicBezTo>
                  <a:pt x="80176" y="66654"/>
                  <a:pt x="801" y="71681"/>
                  <a:pt x="7" y="74856"/>
                </a:cubicBezTo>
                <a:cubicBezTo>
                  <a:pt x="-787" y="78031"/>
                  <a:pt x="61126" y="72740"/>
                  <a:pt x="77795" y="73269"/>
                </a:cubicBezTo>
                <a:cubicBezTo>
                  <a:pt x="94464" y="73798"/>
                  <a:pt x="103195" y="88085"/>
                  <a:pt x="100020" y="78031"/>
                </a:cubicBezTo>
                <a:cubicBezTo>
                  <a:pt x="96845" y="67977"/>
                  <a:pt x="17206" y="4213"/>
                  <a:pt x="14295" y="24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82CDF8-FA8E-4274-B0A5-95FE156E35FC}"/>
              </a:ext>
            </a:extLst>
          </p:cNvPr>
          <p:cNvSpPr/>
          <p:nvPr/>
        </p:nvSpPr>
        <p:spPr>
          <a:xfrm>
            <a:off x="7300973" y="7763121"/>
            <a:ext cx="207272" cy="492680"/>
          </a:xfrm>
          <a:custGeom>
            <a:avLst/>
            <a:gdLst>
              <a:gd name="connsiteX0" fmla="*/ 81805 w 223183"/>
              <a:gd name="connsiteY0" fmla="*/ 10 h 530499"/>
              <a:gd name="connsiteX1" fmla="*/ 210392 w 223183"/>
              <a:gd name="connsiteY1" fmla="*/ 92085 h 530499"/>
              <a:gd name="connsiteX2" fmla="*/ 188167 w 223183"/>
              <a:gd name="connsiteY2" fmla="*/ 96848 h 530499"/>
              <a:gd name="connsiteX3" fmla="*/ 199280 w 223183"/>
              <a:gd name="connsiteY3" fmla="*/ 139710 h 530499"/>
              <a:gd name="connsiteX4" fmla="*/ 150067 w 223183"/>
              <a:gd name="connsiteY4" fmla="*/ 238135 h 530499"/>
              <a:gd name="connsiteX5" fmla="*/ 86567 w 223183"/>
              <a:gd name="connsiteY5" fmla="*/ 352435 h 530499"/>
              <a:gd name="connsiteX6" fmla="*/ 134192 w 223183"/>
              <a:gd name="connsiteY6" fmla="*/ 215910 h 530499"/>
              <a:gd name="connsiteX7" fmla="*/ 842 w 223183"/>
              <a:gd name="connsiteY7" fmla="*/ 522298 h 530499"/>
              <a:gd name="connsiteX8" fmla="*/ 75455 w 223183"/>
              <a:gd name="connsiteY8" fmla="*/ 388948 h 530499"/>
              <a:gd name="connsiteX9" fmla="*/ 35767 w 223183"/>
              <a:gd name="connsiteY9" fmla="*/ 522298 h 530499"/>
              <a:gd name="connsiteX10" fmla="*/ 223092 w 223183"/>
              <a:gd name="connsiteY10" fmla="*/ 98435 h 530499"/>
              <a:gd name="connsiteX11" fmla="*/ 81805 w 223183"/>
              <a:gd name="connsiteY11" fmla="*/ 10 h 53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83" h="530499">
                <a:moveTo>
                  <a:pt x="81805" y="10"/>
                </a:moveTo>
                <a:cubicBezTo>
                  <a:pt x="79688" y="-1048"/>
                  <a:pt x="192665" y="75945"/>
                  <a:pt x="210392" y="92085"/>
                </a:cubicBezTo>
                <a:cubicBezTo>
                  <a:pt x="228119" y="108225"/>
                  <a:pt x="190019" y="88911"/>
                  <a:pt x="188167" y="96848"/>
                </a:cubicBezTo>
                <a:cubicBezTo>
                  <a:pt x="186315" y="104786"/>
                  <a:pt x="205630" y="116162"/>
                  <a:pt x="199280" y="139710"/>
                </a:cubicBezTo>
                <a:cubicBezTo>
                  <a:pt x="192930" y="163258"/>
                  <a:pt x="168852" y="202681"/>
                  <a:pt x="150067" y="238135"/>
                </a:cubicBezTo>
                <a:cubicBezTo>
                  <a:pt x="131282" y="273589"/>
                  <a:pt x="89213" y="356139"/>
                  <a:pt x="86567" y="352435"/>
                </a:cubicBezTo>
                <a:cubicBezTo>
                  <a:pt x="83921" y="348731"/>
                  <a:pt x="148479" y="187600"/>
                  <a:pt x="134192" y="215910"/>
                </a:cubicBezTo>
                <a:cubicBezTo>
                  <a:pt x="119905" y="244220"/>
                  <a:pt x="10631" y="493458"/>
                  <a:pt x="842" y="522298"/>
                </a:cubicBezTo>
                <a:cubicBezTo>
                  <a:pt x="-8947" y="551138"/>
                  <a:pt x="69634" y="388948"/>
                  <a:pt x="75455" y="388948"/>
                </a:cubicBezTo>
                <a:cubicBezTo>
                  <a:pt x="81276" y="388948"/>
                  <a:pt x="11161" y="570717"/>
                  <a:pt x="35767" y="522298"/>
                </a:cubicBezTo>
                <a:cubicBezTo>
                  <a:pt x="60373" y="473879"/>
                  <a:pt x="218859" y="186012"/>
                  <a:pt x="223092" y="98435"/>
                </a:cubicBezTo>
                <a:cubicBezTo>
                  <a:pt x="227325" y="10858"/>
                  <a:pt x="83922" y="1068"/>
                  <a:pt x="81805" y="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E695E90-7666-4E71-B0DC-298BCDAA640B}"/>
              </a:ext>
            </a:extLst>
          </p:cNvPr>
          <p:cNvSpPr/>
          <p:nvPr/>
        </p:nvSpPr>
        <p:spPr>
          <a:xfrm>
            <a:off x="7064644" y="8115361"/>
            <a:ext cx="271279" cy="494323"/>
          </a:xfrm>
          <a:custGeom>
            <a:avLst/>
            <a:gdLst>
              <a:gd name="connsiteX0" fmla="*/ 291824 w 292103"/>
              <a:gd name="connsiteY0" fmla="*/ 144 h 532268"/>
              <a:gd name="connsiteX1" fmla="*/ 215624 w 292103"/>
              <a:gd name="connsiteY1" fmla="*/ 265256 h 532268"/>
              <a:gd name="connsiteX2" fmla="*/ 233086 w 292103"/>
              <a:gd name="connsiteY2" fmla="*/ 179531 h 532268"/>
              <a:gd name="connsiteX3" fmla="*/ 110849 w 292103"/>
              <a:gd name="connsiteY3" fmla="*/ 381144 h 532268"/>
              <a:gd name="connsiteX4" fmla="*/ 2899 w 292103"/>
              <a:gd name="connsiteY4" fmla="*/ 528781 h 532268"/>
              <a:gd name="connsiteX5" fmla="*/ 231499 w 292103"/>
              <a:gd name="connsiteY5" fmla="*/ 231919 h 532268"/>
              <a:gd name="connsiteX6" fmla="*/ 291824 w 292103"/>
              <a:gd name="connsiteY6" fmla="*/ 144 h 53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3" h="532268">
                <a:moveTo>
                  <a:pt x="291824" y="144"/>
                </a:moveTo>
                <a:cubicBezTo>
                  <a:pt x="289178" y="5700"/>
                  <a:pt x="225414" y="235358"/>
                  <a:pt x="215624" y="265256"/>
                </a:cubicBezTo>
                <a:cubicBezTo>
                  <a:pt x="205834" y="295154"/>
                  <a:pt x="250549" y="160216"/>
                  <a:pt x="233086" y="179531"/>
                </a:cubicBezTo>
                <a:cubicBezTo>
                  <a:pt x="215623" y="198846"/>
                  <a:pt x="149213" y="322936"/>
                  <a:pt x="110849" y="381144"/>
                </a:cubicBezTo>
                <a:cubicBezTo>
                  <a:pt x="72485" y="439352"/>
                  <a:pt x="-17209" y="553652"/>
                  <a:pt x="2899" y="528781"/>
                </a:cubicBezTo>
                <a:cubicBezTo>
                  <a:pt x="23007" y="503910"/>
                  <a:pt x="184403" y="313675"/>
                  <a:pt x="231499" y="231919"/>
                </a:cubicBezTo>
                <a:cubicBezTo>
                  <a:pt x="278595" y="150163"/>
                  <a:pt x="294470" y="-5412"/>
                  <a:pt x="291824" y="14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880E577B-7040-47B5-B800-C84F35126403}"/>
              </a:ext>
            </a:extLst>
          </p:cNvPr>
          <p:cNvSpPr/>
          <p:nvPr/>
        </p:nvSpPr>
        <p:spPr>
          <a:xfrm>
            <a:off x="2956518" y="5968704"/>
            <a:ext cx="89368" cy="806680"/>
          </a:xfrm>
          <a:custGeom>
            <a:avLst/>
            <a:gdLst>
              <a:gd name="connsiteX0" fmla="*/ 96201 w 96228"/>
              <a:gd name="connsiteY0" fmla="*/ 1769 h 868602"/>
              <a:gd name="connsiteX1" fmla="*/ 22117 w 96228"/>
              <a:gd name="connsiteY1" fmla="*/ 338319 h 868602"/>
              <a:gd name="connsiteX2" fmla="*/ 22117 w 96228"/>
              <a:gd name="connsiteY2" fmla="*/ 298102 h 868602"/>
              <a:gd name="connsiteX3" fmla="*/ 24234 w 96228"/>
              <a:gd name="connsiteY3" fmla="*/ 473786 h 868602"/>
              <a:gd name="connsiteX4" fmla="*/ 9417 w 96228"/>
              <a:gd name="connsiteY4" fmla="*/ 461086 h 868602"/>
              <a:gd name="connsiteX5" fmla="*/ 7301 w 96228"/>
              <a:gd name="connsiteY5" fmla="*/ 594436 h 868602"/>
              <a:gd name="connsiteX6" fmla="*/ 7301 w 96228"/>
              <a:gd name="connsiteY6" fmla="*/ 863252 h 868602"/>
              <a:gd name="connsiteX7" fmla="*/ 7301 w 96228"/>
              <a:gd name="connsiteY7" fmla="*/ 748952 h 868602"/>
              <a:gd name="connsiteX8" fmla="*/ 951 w 96228"/>
              <a:gd name="connsiteY8" fmla="*/ 454736 h 868602"/>
              <a:gd name="connsiteX9" fmla="*/ 30584 w 96228"/>
              <a:gd name="connsiteY9" fmla="*/ 215552 h 868602"/>
              <a:gd name="connsiteX10" fmla="*/ 96201 w 96228"/>
              <a:gd name="connsiteY10" fmla="*/ 1769 h 8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28" h="868602">
                <a:moveTo>
                  <a:pt x="96201" y="1769"/>
                </a:moveTo>
                <a:cubicBezTo>
                  <a:pt x="94790" y="22230"/>
                  <a:pt x="34464" y="288930"/>
                  <a:pt x="22117" y="338319"/>
                </a:cubicBezTo>
                <a:cubicBezTo>
                  <a:pt x="9770" y="387708"/>
                  <a:pt x="22117" y="298102"/>
                  <a:pt x="22117" y="298102"/>
                </a:cubicBezTo>
                <a:cubicBezTo>
                  <a:pt x="22470" y="320680"/>
                  <a:pt x="26351" y="446622"/>
                  <a:pt x="24234" y="473786"/>
                </a:cubicBezTo>
                <a:cubicBezTo>
                  <a:pt x="22117" y="500950"/>
                  <a:pt x="12239" y="440978"/>
                  <a:pt x="9417" y="461086"/>
                </a:cubicBezTo>
                <a:cubicBezTo>
                  <a:pt x="6595" y="481194"/>
                  <a:pt x="7654" y="527408"/>
                  <a:pt x="7301" y="594436"/>
                </a:cubicBezTo>
                <a:cubicBezTo>
                  <a:pt x="6948" y="661464"/>
                  <a:pt x="7301" y="863252"/>
                  <a:pt x="7301" y="863252"/>
                </a:cubicBezTo>
                <a:cubicBezTo>
                  <a:pt x="7301" y="889005"/>
                  <a:pt x="8359" y="817038"/>
                  <a:pt x="7301" y="748952"/>
                </a:cubicBezTo>
                <a:cubicBezTo>
                  <a:pt x="6243" y="680866"/>
                  <a:pt x="-2929" y="543636"/>
                  <a:pt x="951" y="454736"/>
                </a:cubicBezTo>
                <a:cubicBezTo>
                  <a:pt x="4831" y="365836"/>
                  <a:pt x="17531" y="287519"/>
                  <a:pt x="30584" y="215552"/>
                </a:cubicBezTo>
                <a:cubicBezTo>
                  <a:pt x="43637" y="143585"/>
                  <a:pt x="97612" y="-18692"/>
                  <a:pt x="96201" y="176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AFB2E8E-90FA-4345-ADA6-9B41E6FFC613}"/>
              </a:ext>
            </a:extLst>
          </p:cNvPr>
          <p:cNvSpPr/>
          <p:nvPr/>
        </p:nvSpPr>
        <p:spPr>
          <a:xfrm>
            <a:off x="2955153" y="5957843"/>
            <a:ext cx="44836" cy="628188"/>
          </a:xfrm>
          <a:custGeom>
            <a:avLst/>
            <a:gdLst>
              <a:gd name="connsiteX0" fmla="*/ 25703 w 48278"/>
              <a:gd name="connsiteY0" fmla="*/ 764 h 676409"/>
              <a:gd name="connsiteX1" fmla="*/ 19353 w 48278"/>
              <a:gd name="connsiteY1" fmla="*/ 244181 h 676409"/>
              <a:gd name="connsiteX2" fmla="*/ 4536 w 48278"/>
              <a:gd name="connsiteY2" fmla="*/ 297097 h 676409"/>
              <a:gd name="connsiteX3" fmla="*/ 4536 w 48278"/>
              <a:gd name="connsiteY3" fmla="*/ 339431 h 676409"/>
              <a:gd name="connsiteX4" fmla="*/ 2420 w 48278"/>
              <a:gd name="connsiteY4" fmla="*/ 496064 h 676409"/>
              <a:gd name="connsiteX5" fmla="*/ 2420 w 48278"/>
              <a:gd name="connsiteY5" fmla="*/ 489714 h 676409"/>
              <a:gd name="connsiteX6" fmla="*/ 4536 w 48278"/>
              <a:gd name="connsiteY6" fmla="*/ 673864 h 676409"/>
              <a:gd name="connsiteX7" fmla="*/ 4536 w 48278"/>
              <a:gd name="connsiteY7" fmla="*/ 580731 h 676409"/>
              <a:gd name="connsiteX8" fmla="*/ 2420 w 48278"/>
              <a:gd name="connsiteY8" fmla="*/ 356364 h 676409"/>
              <a:gd name="connsiteX9" fmla="*/ 42636 w 48278"/>
              <a:gd name="connsiteY9" fmla="*/ 227247 h 676409"/>
              <a:gd name="connsiteX10" fmla="*/ 46870 w 48278"/>
              <a:gd name="connsiteY10" fmla="*/ 167981 h 676409"/>
              <a:gd name="connsiteX11" fmla="*/ 25703 w 48278"/>
              <a:gd name="connsiteY11" fmla="*/ 764 h 6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278" h="676409">
                <a:moveTo>
                  <a:pt x="25703" y="764"/>
                </a:moveTo>
                <a:cubicBezTo>
                  <a:pt x="21117" y="13464"/>
                  <a:pt x="22881" y="194792"/>
                  <a:pt x="19353" y="244181"/>
                </a:cubicBezTo>
                <a:cubicBezTo>
                  <a:pt x="15825" y="293570"/>
                  <a:pt x="7005" y="281222"/>
                  <a:pt x="4536" y="297097"/>
                </a:cubicBezTo>
                <a:cubicBezTo>
                  <a:pt x="2066" y="312972"/>
                  <a:pt x="4889" y="306270"/>
                  <a:pt x="4536" y="339431"/>
                </a:cubicBezTo>
                <a:cubicBezTo>
                  <a:pt x="4183" y="372592"/>
                  <a:pt x="2773" y="471017"/>
                  <a:pt x="2420" y="496064"/>
                </a:cubicBezTo>
                <a:cubicBezTo>
                  <a:pt x="2067" y="521111"/>
                  <a:pt x="2067" y="460081"/>
                  <a:pt x="2420" y="489714"/>
                </a:cubicBezTo>
                <a:cubicBezTo>
                  <a:pt x="2773" y="519347"/>
                  <a:pt x="4183" y="658695"/>
                  <a:pt x="4536" y="673864"/>
                </a:cubicBezTo>
                <a:cubicBezTo>
                  <a:pt x="4889" y="689033"/>
                  <a:pt x="4889" y="633648"/>
                  <a:pt x="4536" y="580731"/>
                </a:cubicBezTo>
                <a:cubicBezTo>
                  <a:pt x="4183" y="527814"/>
                  <a:pt x="-3930" y="415278"/>
                  <a:pt x="2420" y="356364"/>
                </a:cubicBezTo>
                <a:cubicBezTo>
                  <a:pt x="8770" y="297450"/>
                  <a:pt x="35228" y="258644"/>
                  <a:pt x="42636" y="227247"/>
                </a:cubicBezTo>
                <a:cubicBezTo>
                  <a:pt x="50044" y="195850"/>
                  <a:pt x="48634" y="198673"/>
                  <a:pt x="46870" y="167981"/>
                </a:cubicBezTo>
                <a:cubicBezTo>
                  <a:pt x="45106" y="137289"/>
                  <a:pt x="30289" y="-11936"/>
                  <a:pt x="25703" y="76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D68A7D4-79BB-4293-95B7-C2D16385288B}"/>
              </a:ext>
            </a:extLst>
          </p:cNvPr>
          <p:cNvSpPr/>
          <p:nvPr/>
        </p:nvSpPr>
        <p:spPr>
          <a:xfrm>
            <a:off x="2893424" y="6211873"/>
            <a:ext cx="64493" cy="621585"/>
          </a:xfrm>
          <a:custGeom>
            <a:avLst/>
            <a:gdLst>
              <a:gd name="connsiteX0" fmla="*/ 41371 w 69444"/>
              <a:gd name="connsiteY0" fmla="*/ 284 h 669299"/>
              <a:gd name="connsiteX1" fmla="*/ 7504 w 69444"/>
              <a:gd name="connsiteY1" fmla="*/ 182317 h 669299"/>
              <a:gd name="connsiteX2" fmla="*/ 5388 w 69444"/>
              <a:gd name="connsiteY2" fmla="*/ 224651 h 669299"/>
              <a:gd name="connsiteX3" fmla="*/ 1154 w 69444"/>
              <a:gd name="connsiteY3" fmla="*/ 237351 h 669299"/>
              <a:gd name="connsiteX4" fmla="*/ 28671 w 69444"/>
              <a:gd name="connsiteY4" fmla="*/ 451134 h 669299"/>
              <a:gd name="connsiteX5" fmla="*/ 37138 w 69444"/>
              <a:gd name="connsiteY5" fmla="*/ 417267 h 669299"/>
              <a:gd name="connsiteX6" fmla="*/ 26554 w 69444"/>
              <a:gd name="connsiteY6" fmla="*/ 497701 h 669299"/>
              <a:gd name="connsiteX7" fmla="*/ 26554 w 69444"/>
              <a:gd name="connsiteY7" fmla="*/ 669151 h 669299"/>
              <a:gd name="connsiteX8" fmla="*/ 35021 w 69444"/>
              <a:gd name="connsiteY8" fmla="*/ 525217 h 669299"/>
              <a:gd name="connsiteX9" fmla="*/ 39254 w 69444"/>
              <a:gd name="connsiteY9" fmla="*/ 393984 h 669299"/>
              <a:gd name="connsiteX10" fmla="*/ 68888 w 69444"/>
              <a:gd name="connsiteY10" fmla="*/ 159034 h 669299"/>
              <a:gd name="connsiteX11" fmla="*/ 56188 w 69444"/>
              <a:gd name="connsiteY11" fmla="*/ 224651 h 669299"/>
              <a:gd name="connsiteX12" fmla="*/ 26554 w 69444"/>
              <a:gd name="connsiteY12" fmla="*/ 311434 h 669299"/>
              <a:gd name="connsiteX13" fmla="*/ 24438 w 69444"/>
              <a:gd name="connsiteY13" fmla="*/ 233117 h 669299"/>
              <a:gd name="connsiteX14" fmla="*/ 20204 w 69444"/>
              <a:gd name="connsiteY14" fmla="*/ 142101 h 669299"/>
              <a:gd name="connsiteX15" fmla="*/ 41371 w 69444"/>
              <a:gd name="connsiteY15" fmla="*/ 284 h 66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44" h="669299">
                <a:moveTo>
                  <a:pt x="41371" y="284"/>
                </a:moveTo>
                <a:cubicBezTo>
                  <a:pt x="39254" y="6987"/>
                  <a:pt x="13501" y="144922"/>
                  <a:pt x="7504" y="182317"/>
                </a:cubicBezTo>
                <a:cubicBezTo>
                  <a:pt x="1507" y="219712"/>
                  <a:pt x="6446" y="215479"/>
                  <a:pt x="5388" y="224651"/>
                </a:cubicBezTo>
                <a:cubicBezTo>
                  <a:pt x="4330" y="233823"/>
                  <a:pt x="-2726" y="199604"/>
                  <a:pt x="1154" y="237351"/>
                </a:cubicBezTo>
                <a:cubicBezTo>
                  <a:pt x="5034" y="275098"/>
                  <a:pt x="22674" y="421148"/>
                  <a:pt x="28671" y="451134"/>
                </a:cubicBezTo>
                <a:cubicBezTo>
                  <a:pt x="34668" y="481120"/>
                  <a:pt x="37491" y="409506"/>
                  <a:pt x="37138" y="417267"/>
                </a:cubicBezTo>
                <a:cubicBezTo>
                  <a:pt x="36785" y="425028"/>
                  <a:pt x="28318" y="455720"/>
                  <a:pt x="26554" y="497701"/>
                </a:cubicBezTo>
                <a:cubicBezTo>
                  <a:pt x="24790" y="539682"/>
                  <a:pt x="25143" y="664565"/>
                  <a:pt x="26554" y="669151"/>
                </a:cubicBezTo>
                <a:cubicBezTo>
                  <a:pt x="27965" y="673737"/>
                  <a:pt x="32904" y="571078"/>
                  <a:pt x="35021" y="525217"/>
                </a:cubicBezTo>
                <a:cubicBezTo>
                  <a:pt x="37138" y="479356"/>
                  <a:pt x="33610" y="455014"/>
                  <a:pt x="39254" y="393984"/>
                </a:cubicBezTo>
                <a:cubicBezTo>
                  <a:pt x="44898" y="332954"/>
                  <a:pt x="66066" y="187256"/>
                  <a:pt x="68888" y="159034"/>
                </a:cubicBezTo>
                <a:cubicBezTo>
                  <a:pt x="71710" y="130812"/>
                  <a:pt x="63244" y="199251"/>
                  <a:pt x="56188" y="224651"/>
                </a:cubicBezTo>
                <a:cubicBezTo>
                  <a:pt x="49132" y="250051"/>
                  <a:pt x="31846" y="310023"/>
                  <a:pt x="26554" y="311434"/>
                </a:cubicBezTo>
                <a:cubicBezTo>
                  <a:pt x="21262" y="312845"/>
                  <a:pt x="25496" y="261339"/>
                  <a:pt x="24438" y="233117"/>
                </a:cubicBezTo>
                <a:cubicBezTo>
                  <a:pt x="23380" y="204895"/>
                  <a:pt x="18793" y="177026"/>
                  <a:pt x="20204" y="142101"/>
                </a:cubicBezTo>
                <a:cubicBezTo>
                  <a:pt x="21615" y="107176"/>
                  <a:pt x="43488" y="-6419"/>
                  <a:pt x="41371" y="28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AC87BBD-E73A-4A43-8F13-263F08C315F4}"/>
              </a:ext>
            </a:extLst>
          </p:cNvPr>
          <p:cNvSpPr/>
          <p:nvPr/>
        </p:nvSpPr>
        <p:spPr>
          <a:xfrm>
            <a:off x="2807088" y="6130956"/>
            <a:ext cx="117386" cy="718764"/>
          </a:xfrm>
          <a:custGeom>
            <a:avLst/>
            <a:gdLst>
              <a:gd name="connsiteX0" fmla="*/ 126397 w 126397"/>
              <a:gd name="connsiteY0" fmla="*/ 1688 h 773938"/>
              <a:gd name="connsiteX1" fmla="*/ 81947 w 126397"/>
              <a:gd name="connsiteY1" fmla="*/ 311251 h 773938"/>
              <a:gd name="connsiteX2" fmla="*/ 78772 w 126397"/>
              <a:gd name="connsiteY2" fmla="*/ 257276 h 773938"/>
              <a:gd name="connsiteX3" fmla="*/ 53372 w 126397"/>
              <a:gd name="connsiteY3" fmla="*/ 333476 h 773938"/>
              <a:gd name="connsiteX4" fmla="*/ 67659 w 126397"/>
              <a:gd name="connsiteY4" fmla="*/ 304901 h 773938"/>
              <a:gd name="connsiteX5" fmla="*/ 58134 w 126397"/>
              <a:gd name="connsiteY5" fmla="*/ 438251 h 773938"/>
              <a:gd name="connsiteX6" fmla="*/ 50197 w 126397"/>
              <a:gd name="connsiteY6" fmla="*/ 706538 h 773938"/>
              <a:gd name="connsiteX7" fmla="*/ 31147 w 126397"/>
              <a:gd name="connsiteY7" fmla="*/ 739876 h 773938"/>
              <a:gd name="connsiteX8" fmla="*/ 984 w 126397"/>
              <a:gd name="connsiteY8" fmla="*/ 762101 h 773938"/>
              <a:gd name="connsiteX9" fmla="*/ 70834 w 126397"/>
              <a:gd name="connsiteY9" fmla="*/ 768451 h 773938"/>
              <a:gd name="connsiteX10" fmla="*/ 75597 w 126397"/>
              <a:gd name="connsiteY10" fmla="*/ 736701 h 773938"/>
              <a:gd name="connsiteX11" fmla="*/ 75597 w 126397"/>
              <a:gd name="connsiteY11" fmla="*/ 684313 h 773938"/>
              <a:gd name="connsiteX12" fmla="*/ 100997 w 126397"/>
              <a:gd name="connsiteY12" fmla="*/ 311251 h 773938"/>
              <a:gd name="connsiteX13" fmla="*/ 99409 w 126397"/>
              <a:gd name="connsiteY13" fmla="*/ 390626 h 773938"/>
              <a:gd name="connsiteX14" fmla="*/ 94647 w 126397"/>
              <a:gd name="connsiteY14" fmla="*/ 543026 h 773938"/>
              <a:gd name="connsiteX15" fmla="*/ 83534 w 126397"/>
              <a:gd name="connsiteY15" fmla="*/ 757338 h 773938"/>
              <a:gd name="connsiteX16" fmla="*/ 35909 w 126397"/>
              <a:gd name="connsiteY16" fmla="*/ 758926 h 773938"/>
              <a:gd name="connsiteX17" fmla="*/ 10509 w 126397"/>
              <a:gd name="connsiteY17" fmla="*/ 752576 h 773938"/>
              <a:gd name="connsiteX18" fmla="*/ 35909 w 126397"/>
              <a:gd name="connsiteY18" fmla="*/ 679551 h 773938"/>
              <a:gd name="connsiteX19" fmla="*/ 43847 w 126397"/>
              <a:gd name="connsiteY19" fmla="*/ 496988 h 773938"/>
              <a:gd name="connsiteX20" fmla="*/ 43847 w 126397"/>
              <a:gd name="connsiteY20" fmla="*/ 457301 h 773938"/>
              <a:gd name="connsiteX21" fmla="*/ 81947 w 126397"/>
              <a:gd name="connsiteY21" fmla="*/ 198538 h 773938"/>
              <a:gd name="connsiteX22" fmla="*/ 126397 w 126397"/>
              <a:gd name="connsiteY22" fmla="*/ 1688 h 77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397" h="773938">
                <a:moveTo>
                  <a:pt x="126397" y="1688"/>
                </a:moveTo>
                <a:cubicBezTo>
                  <a:pt x="126397" y="20473"/>
                  <a:pt x="89884" y="268653"/>
                  <a:pt x="81947" y="311251"/>
                </a:cubicBezTo>
                <a:cubicBezTo>
                  <a:pt x="74010" y="353849"/>
                  <a:pt x="83534" y="253572"/>
                  <a:pt x="78772" y="257276"/>
                </a:cubicBezTo>
                <a:cubicBezTo>
                  <a:pt x="74010" y="260980"/>
                  <a:pt x="55224" y="325539"/>
                  <a:pt x="53372" y="333476"/>
                </a:cubicBezTo>
                <a:cubicBezTo>
                  <a:pt x="51520" y="341414"/>
                  <a:pt x="66865" y="287439"/>
                  <a:pt x="67659" y="304901"/>
                </a:cubicBezTo>
                <a:cubicBezTo>
                  <a:pt x="68453" y="322363"/>
                  <a:pt x="61044" y="371312"/>
                  <a:pt x="58134" y="438251"/>
                </a:cubicBezTo>
                <a:cubicBezTo>
                  <a:pt x="55224" y="505190"/>
                  <a:pt x="54695" y="656267"/>
                  <a:pt x="50197" y="706538"/>
                </a:cubicBezTo>
                <a:cubicBezTo>
                  <a:pt x="45699" y="756809"/>
                  <a:pt x="39349" y="730616"/>
                  <a:pt x="31147" y="739876"/>
                </a:cubicBezTo>
                <a:cubicBezTo>
                  <a:pt x="22945" y="749137"/>
                  <a:pt x="-5630" y="757339"/>
                  <a:pt x="984" y="762101"/>
                </a:cubicBezTo>
                <a:cubicBezTo>
                  <a:pt x="7598" y="766863"/>
                  <a:pt x="58399" y="772684"/>
                  <a:pt x="70834" y="768451"/>
                </a:cubicBezTo>
                <a:cubicBezTo>
                  <a:pt x="83269" y="764218"/>
                  <a:pt x="74803" y="750724"/>
                  <a:pt x="75597" y="736701"/>
                </a:cubicBezTo>
                <a:cubicBezTo>
                  <a:pt x="76391" y="722678"/>
                  <a:pt x="71364" y="755221"/>
                  <a:pt x="75597" y="684313"/>
                </a:cubicBezTo>
                <a:cubicBezTo>
                  <a:pt x="79830" y="613405"/>
                  <a:pt x="97028" y="360199"/>
                  <a:pt x="100997" y="311251"/>
                </a:cubicBezTo>
                <a:cubicBezTo>
                  <a:pt x="104966" y="262303"/>
                  <a:pt x="100467" y="351997"/>
                  <a:pt x="99409" y="390626"/>
                </a:cubicBezTo>
                <a:cubicBezTo>
                  <a:pt x="98351" y="429255"/>
                  <a:pt x="97293" y="481907"/>
                  <a:pt x="94647" y="543026"/>
                </a:cubicBezTo>
                <a:cubicBezTo>
                  <a:pt x="92001" y="604145"/>
                  <a:pt x="93324" y="721355"/>
                  <a:pt x="83534" y="757338"/>
                </a:cubicBezTo>
                <a:cubicBezTo>
                  <a:pt x="73744" y="793321"/>
                  <a:pt x="48080" y="759720"/>
                  <a:pt x="35909" y="758926"/>
                </a:cubicBezTo>
                <a:cubicBezTo>
                  <a:pt x="23738" y="758132"/>
                  <a:pt x="10509" y="765805"/>
                  <a:pt x="10509" y="752576"/>
                </a:cubicBezTo>
                <a:cubicBezTo>
                  <a:pt x="10509" y="739347"/>
                  <a:pt x="30353" y="722149"/>
                  <a:pt x="35909" y="679551"/>
                </a:cubicBezTo>
                <a:cubicBezTo>
                  <a:pt x="41465" y="636953"/>
                  <a:pt x="42524" y="534030"/>
                  <a:pt x="43847" y="496988"/>
                </a:cubicBezTo>
                <a:cubicBezTo>
                  <a:pt x="45170" y="459946"/>
                  <a:pt x="37497" y="507043"/>
                  <a:pt x="43847" y="457301"/>
                </a:cubicBezTo>
                <a:cubicBezTo>
                  <a:pt x="50197" y="407559"/>
                  <a:pt x="66866" y="271563"/>
                  <a:pt x="81947" y="198538"/>
                </a:cubicBezTo>
                <a:cubicBezTo>
                  <a:pt x="97028" y="125513"/>
                  <a:pt x="126397" y="-17097"/>
                  <a:pt x="126397" y="168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DD238D8-20E1-46F3-8B49-C0854E7B5D64}"/>
              </a:ext>
            </a:extLst>
          </p:cNvPr>
          <p:cNvSpPr/>
          <p:nvPr/>
        </p:nvSpPr>
        <p:spPr>
          <a:xfrm>
            <a:off x="2719200" y="5899242"/>
            <a:ext cx="61723" cy="603295"/>
          </a:xfrm>
          <a:custGeom>
            <a:avLst/>
            <a:gdLst>
              <a:gd name="connsiteX0" fmla="*/ 13069 w 66461"/>
              <a:gd name="connsiteY0" fmla="*/ 1951 h 649605"/>
              <a:gd name="connsiteX1" fmla="*/ 65457 w 66461"/>
              <a:gd name="connsiteY1" fmla="*/ 124188 h 649605"/>
              <a:gd name="connsiteX2" fmla="*/ 46407 w 66461"/>
              <a:gd name="connsiteY2" fmla="*/ 159113 h 649605"/>
              <a:gd name="connsiteX3" fmla="*/ 32119 w 66461"/>
              <a:gd name="connsiteY3" fmla="*/ 216263 h 649605"/>
              <a:gd name="connsiteX4" fmla="*/ 32119 w 66461"/>
              <a:gd name="connsiteY4" fmla="*/ 201976 h 649605"/>
              <a:gd name="connsiteX5" fmla="*/ 8307 w 66461"/>
              <a:gd name="connsiteY5" fmla="*/ 284526 h 649605"/>
              <a:gd name="connsiteX6" fmla="*/ 19419 w 66461"/>
              <a:gd name="connsiteY6" fmla="*/ 421051 h 649605"/>
              <a:gd name="connsiteX7" fmla="*/ 8307 w 66461"/>
              <a:gd name="connsiteY7" fmla="*/ 452801 h 649605"/>
              <a:gd name="connsiteX8" fmla="*/ 3544 w 66461"/>
              <a:gd name="connsiteY8" fmla="*/ 646476 h 649605"/>
              <a:gd name="connsiteX9" fmla="*/ 1957 w 66461"/>
              <a:gd name="connsiteY9" fmla="*/ 548051 h 649605"/>
              <a:gd name="connsiteX10" fmla="*/ 32119 w 66461"/>
              <a:gd name="connsiteY10" fmla="*/ 238488 h 649605"/>
              <a:gd name="connsiteX11" fmla="*/ 49582 w 66461"/>
              <a:gd name="connsiteY11" fmla="*/ 109901 h 649605"/>
              <a:gd name="connsiteX12" fmla="*/ 25769 w 66461"/>
              <a:gd name="connsiteY12" fmla="*/ 52751 h 649605"/>
              <a:gd name="connsiteX13" fmla="*/ 13069 w 66461"/>
              <a:gd name="connsiteY13" fmla="*/ 1951 h 6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461" h="649605">
                <a:moveTo>
                  <a:pt x="13069" y="1951"/>
                </a:moveTo>
                <a:cubicBezTo>
                  <a:pt x="19684" y="13857"/>
                  <a:pt x="59901" y="97994"/>
                  <a:pt x="65457" y="124188"/>
                </a:cubicBezTo>
                <a:cubicBezTo>
                  <a:pt x="71013" y="150382"/>
                  <a:pt x="51963" y="143767"/>
                  <a:pt x="46407" y="159113"/>
                </a:cubicBezTo>
                <a:cubicBezTo>
                  <a:pt x="40851" y="174459"/>
                  <a:pt x="34500" y="209119"/>
                  <a:pt x="32119" y="216263"/>
                </a:cubicBezTo>
                <a:cubicBezTo>
                  <a:pt x="29738" y="223407"/>
                  <a:pt x="36088" y="190599"/>
                  <a:pt x="32119" y="201976"/>
                </a:cubicBezTo>
                <a:cubicBezTo>
                  <a:pt x="28150" y="213353"/>
                  <a:pt x="10424" y="248014"/>
                  <a:pt x="8307" y="284526"/>
                </a:cubicBezTo>
                <a:cubicBezTo>
                  <a:pt x="6190" y="321038"/>
                  <a:pt x="19419" y="393005"/>
                  <a:pt x="19419" y="421051"/>
                </a:cubicBezTo>
                <a:cubicBezTo>
                  <a:pt x="19419" y="449097"/>
                  <a:pt x="10953" y="415230"/>
                  <a:pt x="8307" y="452801"/>
                </a:cubicBezTo>
                <a:cubicBezTo>
                  <a:pt x="5661" y="490372"/>
                  <a:pt x="4602" y="630601"/>
                  <a:pt x="3544" y="646476"/>
                </a:cubicBezTo>
                <a:cubicBezTo>
                  <a:pt x="2486" y="662351"/>
                  <a:pt x="-2806" y="616049"/>
                  <a:pt x="1957" y="548051"/>
                </a:cubicBezTo>
                <a:cubicBezTo>
                  <a:pt x="6719" y="480053"/>
                  <a:pt x="24182" y="311513"/>
                  <a:pt x="32119" y="238488"/>
                </a:cubicBezTo>
                <a:cubicBezTo>
                  <a:pt x="40056" y="165463"/>
                  <a:pt x="50640" y="140857"/>
                  <a:pt x="49582" y="109901"/>
                </a:cubicBezTo>
                <a:cubicBezTo>
                  <a:pt x="48524" y="78945"/>
                  <a:pt x="32913" y="69684"/>
                  <a:pt x="25769" y="52751"/>
                </a:cubicBezTo>
                <a:cubicBezTo>
                  <a:pt x="18625" y="35818"/>
                  <a:pt x="6454" y="-9955"/>
                  <a:pt x="13069" y="195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712CF6DB-BFD0-4F9D-8077-DB297776A0C5}"/>
              </a:ext>
            </a:extLst>
          </p:cNvPr>
          <p:cNvSpPr/>
          <p:nvPr/>
        </p:nvSpPr>
        <p:spPr>
          <a:xfrm>
            <a:off x="2645703" y="6134941"/>
            <a:ext cx="54705" cy="671356"/>
          </a:xfrm>
          <a:custGeom>
            <a:avLst/>
            <a:gdLst>
              <a:gd name="connsiteX0" fmla="*/ 58870 w 58904"/>
              <a:gd name="connsiteY0" fmla="*/ 5335 h 722891"/>
              <a:gd name="connsiteX1" fmla="*/ 12832 w 58904"/>
              <a:gd name="connsiteY1" fmla="*/ 376810 h 722891"/>
              <a:gd name="connsiteX2" fmla="*/ 14420 w 58904"/>
              <a:gd name="connsiteY2" fmla="*/ 335535 h 722891"/>
              <a:gd name="connsiteX3" fmla="*/ 12832 w 58904"/>
              <a:gd name="connsiteY3" fmla="*/ 433960 h 722891"/>
              <a:gd name="connsiteX4" fmla="*/ 132 w 58904"/>
              <a:gd name="connsiteY4" fmla="*/ 576835 h 722891"/>
              <a:gd name="connsiteX5" fmla="*/ 6482 w 58904"/>
              <a:gd name="connsiteY5" fmla="*/ 722885 h 722891"/>
              <a:gd name="connsiteX6" fmla="*/ 11245 w 58904"/>
              <a:gd name="connsiteY6" fmla="*/ 581597 h 722891"/>
              <a:gd name="connsiteX7" fmla="*/ 30295 w 58904"/>
              <a:gd name="connsiteY7" fmla="*/ 329185 h 722891"/>
              <a:gd name="connsiteX8" fmla="*/ 20770 w 58904"/>
              <a:gd name="connsiteY8" fmla="*/ 167260 h 722891"/>
              <a:gd name="connsiteX9" fmla="*/ 58870 w 58904"/>
              <a:gd name="connsiteY9" fmla="*/ 5335 h 72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04" h="722891">
                <a:moveTo>
                  <a:pt x="58870" y="5335"/>
                </a:moveTo>
                <a:cubicBezTo>
                  <a:pt x="57547" y="40260"/>
                  <a:pt x="20240" y="321777"/>
                  <a:pt x="12832" y="376810"/>
                </a:cubicBezTo>
                <a:cubicBezTo>
                  <a:pt x="5424" y="431843"/>
                  <a:pt x="14420" y="326010"/>
                  <a:pt x="14420" y="335535"/>
                </a:cubicBezTo>
                <a:cubicBezTo>
                  <a:pt x="14420" y="345060"/>
                  <a:pt x="15213" y="393743"/>
                  <a:pt x="12832" y="433960"/>
                </a:cubicBezTo>
                <a:cubicBezTo>
                  <a:pt x="10451" y="474177"/>
                  <a:pt x="1190" y="528681"/>
                  <a:pt x="132" y="576835"/>
                </a:cubicBezTo>
                <a:cubicBezTo>
                  <a:pt x="-926" y="624989"/>
                  <a:pt x="4630" y="722091"/>
                  <a:pt x="6482" y="722885"/>
                </a:cubicBezTo>
                <a:cubicBezTo>
                  <a:pt x="8334" y="723679"/>
                  <a:pt x="7276" y="647214"/>
                  <a:pt x="11245" y="581597"/>
                </a:cubicBezTo>
                <a:cubicBezTo>
                  <a:pt x="15214" y="515980"/>
                  <a:pt x="28708" y="398241"/>
                  <a:pt x="30295" y="329185"/>
                </a:cubicBezTo>
                <a:cubicBezTo>
                  <a:pt x="31882" y="260129"/>
                  <a:pt x="18918" y="218060"/>
                  <a:pt x="20770" y="167260"/>
                </a:cubicBezTo>
                <a:cubicBezTo>
                  <a:pt x="22622" y="116460"/>
                  <a:pt x="60193" y="-29590"/>
                  <a:pt x="58870" y="533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301F6E81-D002-46D7-AB0B-25FB157C749F}"/>
              </a:ext>
            </a:extLst>
          </p:cNvPr>
          <p:cNvSpPr/>
          <p:nvPr/>
        </p:nvSpPr>
        <p:spPr>
          <a:xfrm>
            <a:off x="2625185" y="6126133"/>
            <a:ext cx="178550" cy="699164"/>
          </a:xfrm>
          <a:custGeom>
            <a:avLst/>
            <a:gdLst>
              <a:gd name="connsiteX0" fmla="*/ 93663 w 192256"/>
              <a:gd name="connsiteY0" fmla="*/ 413281 h 752833"/>
              <a:gd name="connsiteX1" fmla="*/ 125413 w 192256"/>
              <a:gd name="connsiteY1" fmla="*/ 592669 h 752833"/>
              <a:gd name="connsiteX2" fmla="*/ 142875 w 192256"/>
              <a:gd name="connsiteY2" fmla="*/ 692681 h 752833"/>
              <a:gd name="connsiteX3" fmla="*/ 142875 w 192256"/>
              <a:gd name="connsiteY3" fmla="*/ 576794 h 752833"/>
              <a:gd name="connsiteX4" fmla="*/ 142875 w 192256"/>
              <a:gd name="connsiteY4" fmla="*/ 479956 h 752833"/>
              <a:gd name="connsiteX5" fmla="*/ 192088 w 192256"/>
              <a:gd name="connsiteY5" fmla="*/ 3706 h 752833"/>
              <a:gd name="connsiteX6" fmla="*/ 158750 w 192256"/>
              <a:gd name="connsiteY6" fmla="*/ 262469 h 752833"/>
              <a:gd name="connsiteX7" fmla="*/ 152400 w 192256"/>
              <a:gd name="connsiteY7" fmla="*/ 332319 h 752833"/>
              <a:gd name="connsiteX8" fmla="*/ 168275 w 192256"/>
              <a:gd name="connsiteY8" fmla="*/ 475194 h 752833"/>
              <a:gd name="connsiteX9" fmla="*/ 146050 w 192256"/>
              <a:gd name="connsiteY9" fmla="*/ 681569 h 752833"/>
              <a:gd name="connsiteX10" fmla="*/ 123825 w 192256"/>
              <a:gd name="connsiteY10" fmla="*/ 697444 h 752833"/>
              <a:gd name="connsiteX11" fmla="*/ 98425 w 192256"/>
              <a:gd name="connsiteY11" fmla="*/ 575206 h 752833"/>
              <a:gd name="connsiteX12" fmla="*/ 88900 w 192256"/>
              <a:gd name="connsiteY12" fmla="*/ 740306 h 752833"/>
              <a:gd name="connsiteX13" fmla="*/ 60325 w 192256"/>
              <a:gd name="connsiteY13" fmla="*/ 741894 h 752833"/>
              <a:gd name="connsiteX14" fmla="*/ 0 w 192256"/>
              <a:gd name="connsiteY14" fmla="*/ 746656 h 752833"/>
              <a:gd name="connsiteX15" fmla="*/ 61913 w 192256"/>
              <a:gd name="connsiteY15" fmla="*/ 741894 h 752833"/>
              <a:gd name="connsiteX16" fmla="*/ 61913 w 192256"/>
              <a:gd name="connsiteY16" fmla="*/ 656169 h 752833"/>
              <a:gd name="connsiteX17" fmla="*/ 79375 w 192256"/>
              <a:gd name="connsiteY17" fmla="*/ 579969 h 752833"/>
              <a:gd name="connsiteX18" fmla="*/ 74613 w 192256"/>
              <a:gd name="connsiteY18" fmla="*/ 460906 h 752833"/>
              <a:gd name="connsiteX19" fmla="*/ 93663 w 192256"/>
              <a:gd name="connsiteY19" fmla="*/ 413281 h 75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256" h="752833">
                <a:moveTo>
                  <a:pt x="93663" y="413281"/>
                </a:moveTo>
                <a:cubicBezTo>
                  <a:pt x="102130" y="435241"/>
                  <a:pt x="117211" y="546102"/>
                  <a:pt x="125413" y="592669"/>
                </a:cubicBezTo>
                <a:cubicBezTo>
                  <a:pt x="133615" y="639236"/>
                  <a:pt x="139965" y="695327"/>
                  <a:pt x="142875" y="692681"/>
                </a:cubicBezTo>
                <a:cubicBezTo>
                  <a:pt x="145785" y="690035"/>
                  <a:pt x="142875" y="576794"/>
                  <a:pt x="142875" y="576794"/>
                </a:cubicBezTo>
                <a:cubicBezTo>
                  <a:pt x="142875" y="541340"/>
                  <a:pt x="134673" y="575471"/>
                  <a:pt x="142875" y="479956"/>
                </a:cubicBezTo>
                <a:cubicBezTo>
                  <a:pt x="151077" y="384441"/>
                  <a:pt x="189442" y="39954"/>
                  <a:pt x="192088" y="3706"/>
                </a:cubicBezTo>
                <a:cubicBezTo>
                  <a:pt x="194734" y="-32542"/>
                  <a:pt x="165365" y="207700"/>
                  <a:pt x="158750" y="262469"/>
                </a:cubicBezTo>
                <a:cubicBezTo>
                  <a:pt x="152135" y="317238"/>
                  <a:pt x="150813" y="296865"/>
                  <a:pt x="152400" y="332319"/>
                </a:cubicBezTo>
                <a:cubicBezTo>
                  <a:pt x="153987" y="367773"/>
                  <a:pt x="169333" y="416986"/>
                  <a:pt x="168275" y="475194"/>
                </a:cubicBezTo>
                <a:cubicBezTo>
                  <a:pt x="167217" y="533402"/>
                  <a:pt x="153458" y="644527"/>
                  <a:pt x="146050" y="681569"/>
                </a:cubicBezTo>
                <a:cubicBezTo>
                  <a:pt x="138642" y="718611"/>
                  <a:pt x="131763" y="715171"/>
                  <a:pt x="123825" y="697444"/>
                </a:cubicBezTo>
                <a:cubicBezTo>
                  <a:pt x="115888" y="679717"/>
                  <a:pt x="104246" y="568062"/>
                  <a:pt x="98425" y="575206"/>
                </a:cubicBezTo>
                <a:cubicBezTo>
                  <a:pt x="92604" y="582350"/>
                  <a:pt x="95250" y="712525"/>
                  <a:pt x="88900" y="740306"/>
                </a:cubicBezTo>
                <a:cubicBezTo>
                  <a:pt x="82550" y="768087"/>
                  <a:pt x="75142" y="740836"/>
                  <a:pt x="60325" y="741894"/>
                </a:cubicBezTo>
                <a:lnTo>
                  <a:pt x="0" y="746656"/>
                </a:lnTo>
                <a:cubicBezTo>
                  <a:pt x="265" y="746656"/>
                  <a:pt x="51594" y="756975"/>
                  <a:pt x="61913" y="741894"/>
                </a:cubicBezTo>
                <a:cubicBezTo>
                  <a:pt x="72232" y="726813"/>
                  <a:pt x="59003" y="683156"/>
                  <a:pt x="61913" y="656169"/>
                </a:cubicBezTo>
                <a:cubicBezTo>
                  <a:pt x="64823" y="629182"/>
                  <a:pt x="77258" y="612513"/>
                  <a:pt x="79375" y="579969"/>
                </a:cubicBezTo>
                <a:cubicBezTo>
                  <a:pt x="81492" y="547425"/>
                  <a:pt x="75407" y="487100"/>
                  <a:pt x="74613" y="460906"/>
                </a:cubicBezTo>
                <a:cubicBezTo>
                  <a:pt x="73819" y="434712"/>
                  <a:pt x="85196" y="391321"/>
                  <a:pt x="93663" y="41328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0D0F276-0555-40A5-AFAF-2704C7EBF44E}"/>
              </a:ext>
            </a:extLst>
          </p:cNvPr>
          <p:cNvSpPr/>
          <p:nvPr/>
        </p:nvSpPr>
        <p:spPr>
          <a:xfrm>
            <a:off x="2364377" y="6765511"/>
            <a:ext cx="695313" cy="140690"/>
          </a:xfrm>
          <a:custGeom>
            <a:avLst/>
            <a:gdLst>
              <a:gd name="connsiteX0" fmla="*/ 1428 w 748686"/>
              <a:gd name="connsiteY0" fmla="*/ 1048 h 151490"/>
              <a:gd name="connsiteX1" fmla="*/ 434816 w 748686"/>
              <a:gd name="connsiteY1" fmla="*/ 115348 h 151490"/>
              <a:gd name="connsiteX2" fmla="*/ 399891 w 748686"/>
              <a:gd name="connsiteY2" fmla="*/ 108998 h 151490"/>
              <a:gd name="connsiteX3" fmla="*/ 680878 w 748686"/>
              <a:gd name="connsiteY3" fmla="*/ 147098 h 151490"/>
              <a:gd name="connsiteX4" fmla="*/ 733266 w 748686"/>
              <a:gd name="connsiteY4" fmla="*/ 143923 h 151490"/>
              <a:gd name="connsiteX5" fmla="*/ 460216 w 748686"/>
              <a:gd name="connsiteY5" fmla="*/ 86773 h 151490"/>
              <a:gd name="connsiteX6" fmla="*/ 293528 w 748686"/>
              <a:gd name="connsiteY6" fmla="*/ 64548 h 151490"/>
              <a:gd name="connsiteX7" fmla="*/ 295116 w 748686"/>
              <a:gd name="connsiteY7" fmla="*/ 59786 h 151490"/>
              <a:gd name="connsiteX8" fmla="*/ 1428 w 748686"/>
              <a:gd name="connsiteY8" fmla="*/ 1048 h 1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686" h="151490">
                <a:moveTo>
                  <a:pt x="1428" y="1048"/>
                </a:moveTo>
                <a:cubicBezTo>
                  <a:pt x="24711" y="10308"/>
                  <a:pt x="368405" y="97356"/>
                  <a:pt x="434816" y="115348"/>
                </a:cubicBezTo>
                <a:cubicBezTo>
                  <a:pt x="501227" y="133340"/>
                  <a:pt x="399891" y="108998"/>
                  <a:pt x="399891" y="108998"/>
                </a:cubicBezTo>
                <a:lnTo>
                  <a:pt x="680878" y="147098"/>
                </a:lnTo>
                <a:cubicBezTo>
                  <a:pt x="736440" y="152919"/>
                  <a:pt x="770043" y="153977"/>
                  <a:pt x="733266" y="143923"/>
                </a:cubicBezTo>
                <a:cubicBezTo>
                  <a:pt x="696489" y="133869"/>
                  <a:pt x="533506" y="100002"/>
                  <a:pt x="460216" y="86773"/>
                </a:cubicBezTo>
                <a:cubicBezTo>
                  <a:pt x="386926" y="73544"/>
                  <a:pt x="321045" y="69046"/>
                  <a:pt x="293528" y="64548"/>
                </a:cubicBezTo>
                <a:cubicBezTo>
                  <a:pt x="266011" y="60050"/>
                  <a:pt x="343799" y="73015"/>
                  <a:pt x="295116" y="59786"/>
                </a:cubicBezTo>
                <a:cubicBezTo>
                  <a:pt x="246433" y="46557"/>
                  <a:pt x="-21855" y="-8212"/>
                  <a:pt x="1428" y="104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0C800F3-5A5A-46DE-A5EA-CD6319361DC7}"/>
              </a:ext>
            </a:extLst>
          </p:cNvPr>
          <p:cNvSpPr/>
          <p:nvPr/>
        </p:nvSpPr>
        <p:spPr>
          <a:xfrm>
            <a:off x="2918232" y="6599840"/>
            <a:ext cx="141887" cy="281080"/>
          </a:xfrm>
          <a:custGeom>
            <a:avLst/>
            <a:gdLst>
              <a:gd name="connsiteX0" fmla="*/ 41647 w 152778"/>
              <a:gd name="connsiteY0" fmla="*/ 49 h 302656"/>
              <a:gd name="connsiteX1" fmla="*/ 32122 w 152778"/>
              <a:gd name="connsiteY1" fmla="*/ 187374 h 302656"/>
              <a:gd name="connsiteX2" fmla="*/ 22597 w 152778"/>
              <a:gd name="connsiteY2" fmla="*/ 182611 h 302656"/>
              <a:gd name="connsiteX3" fmla="*/ 1959 w 152778"/>
              <a:gd name="connsiteY3" fmla="*/ 271511 h 302656"/>
              <a:gd name="connsiteX4" fmla="*/ 76572 w 152778"/>
              <a:gd name="connsiteY4" fmla="*/ 282624 h 302656"/>
              <a:gd name="connsiteX5" fmla="*/ 152772 w 152778"/>
              <a:gd name="connsiteY5" fmla="*/ 287386 h 302656"/>
              <a:gd name="connsiteX6" fmla="*/ 81334 w 152778"/>
              <a:gd name="connsiteY6" fmla="*/ 295324 h 302656"/>
              <a:gd name="connsiteX7" fmla="*/ 8309 w 152778"/>
              <a:gd name="connsiteY7" fmla="*/ 300086 h 302656"/>
              <a:gd name="connsiteX8" fmla="*/ 24184 w 152778"/>
              <a:gd name="connsiteY8" fmla="*/ 252461 h 302656"/>
              <a:gd name="connsiteX9" fmla="*/ 35297 w 152778"/>
              <a:gd name="connsiteY9" fmla="*/ 169911 h 302656"/>
              <a:gd name="connsiteX10" fmla="*/ 41647 w 152778"/>
              <a:gd name="connsiteY10" fmla="*/ 49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78" h="302656">
                <a:moveTo>
                  <a:pt x="41647" y="49"/>
                </a:moveTo>
                <a:cubicBezTo>
                  <a:pt x="41118" y="2960"/>
                  <a:pt x="35297" y="156947"/>
                  <a:pt x="32122" y="187374"/>
                </a:cubicBezTo>
                <a:cubicBezTo>
                  <a:pt x="28947" y="217801"/>
                  <a:pt x="27624" y="168588"/>
                  <a:pt x="22597" y="182611"/>
                </a:cubicBezTo>
                <a:cubicBezTo>
                  <a:pt x="17570" y="196634"/>
                  <a:pt x="-7037" y="254842"/>
                  <a:pt x="1959" y="271511"/>
                </a:cubicBezTo>
                <a:cubicBezTo>
                  <a:pt x="10955" y="288180"/>
                  <a:pt x="51437" y="279978"/>
                  <a:pt x="76572" y="282624"/>
                </a:cubicBezTo>
                <a:cubicBezTo>
                  <a:pt x="101708" y="285270"/>
                  <a:pt x="151978" y="285269"/>
                  <a:pt x="152772" y="287386"/>
                </a:cubicBezTo>
                <a:cubicBezTo>
                  <a:pt x="153566" y="289503"/>
                  <a:pt x="81334" y="295324"/>
                  <a:pt x="81334" y="295324"/>
                </a:cubicBezTo>
                <a:cubicBezTo>
                  <a:pt x="57257" y="297441"/>
                  <a:pt x="17834" y="307230"/>
                  <a:pt x="8309" y="300086"/>
                </a:cubicBezTo>
                <a:cubicBezTo>
                  <a:pt x="-1216" y="292942"/>
                  <a:pt x="19686" y="274157"/>
                  <a:pt x="24184" y="252461"/>
                </a:cubicBezTo>
                <a:cubicBezTo>
                  <a:pt x="28682" y="230765"/>
                  <a:pt x="32651" y="215684"/>
                  <a:pt x="35297" y="169911"/>
                </a:cubicBezTo>
                <a:cubicBezTo>
                  <a:pt x="37943" y="124138"/>
                  <a:pt x="42176" y="-2862"/>
                  <a:pt x="41647" y="4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5920A6B8-BF39-4214-B80C-C8B76BEC62FF}"/>
              </a:ext>
            </a:extLst>
          </p:cNvPr>
          <p:cNvSpPr/>
          <p:nvPr/>
        </p:nvSpPr>
        <p:spPr>
          <a:xfrm>
            <a:off x="2943453" y="6523072"/>
            <a:ext cx="22544" cy="255253"/>
          </a:xfrm>
          <a:custGeom>
            <a:avLst/>
            <a:gdLst>
              <a:gd name="connsiteX0" fmla="*/ 20839 w 24274"/>
              <a:gd name="connsiteY0" fmla="*/ 1747 h 274847"/>
              <a:gd name="connsiteX1" fmla="*/ 24014 w 24274"/>
              <a:gd name="connsiteY1" fmla="*/ 247810 h 274847"/>
              <a:gd name="connsiteX2" fmla="*/ 14489 w 24274"/>
              <a:gd name="connsiteY2" fmla="*/ 222410 h 274847"/>
              <a:gd name="connsiteX3" fmla="*/ 201 w 24274"/>
              <a:gd name="connsiteY3" fmla="*/ 274797 h 274847"/>
              <a:gd name="connsiteX4" fmla="*/ 6551 w 24274"/>
              <a:gd name="connsiteY4" fmla="*/ 211297 h 274847"/>
              <a:gd name="connsiteX5" fmla="*/ 12901 w 24274"/>
              <a:gd name="connsiteY5" fmla="*/ 139860 h 274847"/>
              <a:gd name="connsiteX6" fmla="*/ 20839 w 24274"/>
              <a:gd name="connsiteY6" fmla="*/ 1747 h 27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74" h="274847">
                <a:moveTo>
                  <a:pt x="20839" y="1747"/>
                </a:moveTo>
                <a:cubicBezTo>
                  <a:pt x="22691" y="19739"/>
                  <a:pt x="25072" y="211033"/>
                  <a:pt x="24014" y="247810"/>
                </a:cubicBezTo>
                <a:cubicBezTo>
                  <a:pt x="22956" y="284587"/>
                  <a:pt x="18458" y="217912"/>
                  <a:pt x="14489" y="222410"/>
                </a:cubicBezTo>
                <a:cubicBezTo>
                  <a:pt x="10520" y="226908"/>
                  <a:pt x="1524" y="276649"/>
                  <a:pt x="201" y="274797"/>
                </a:cubicBezTo>
                <a:cubicBezTo>
                  <a:pt x="-1122" y="272945"/>
                  <a:pt x="4434" y="233787"/>
                  <a:pt x="6551" y="211297"/>
                </a:cubicBezTo>
                <a:cubicBezTo>
                  <a:pt x="8668" y="188808"/>
                  <a:pt x="12372" y="169758"/>
                  <a:pt x="12901" y="139860"/>
                </a:cubicBezTo>
                <a:cubicBezTo>
                  <a:pt x="13430" y="109962"/>
                  <a:pt x="18987" y="-16245"/>
                  <a:pt x="20839" y="174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3A1E044-FB36-4361-9665-E0BC02E54CFC}"/>
              </a:ext>
            </a:extLst>
          </p:cNvPr>
          <p:cNvSpPr/>
          <p:nvPr/>
        </p:nvSpPr>
        <p:spPr>
          <a:xfrm>
            <a:off x="2969029" y="6863700"/>
            <a:ext cx="107665" cy="351985"/>
          </a:xfrm>
          <a:custGeom>
            <a:avLst/>
            <a:gdLst>
              <a:gd name="connsiteX0" fmla="*/ 1237 w 115930"/>
              <a:gd name="connsiteY0" fmla="*/ 97 h 379004"/>
              <a:gd name="connsiteX1" fmla="*/ 110775 w 115930"/>
              <a:gd name="connsiteY1" fmla="*/ 25497 h 379004"/>
              <a:gd name="connsiteX2" fmla="*/ 98075 w 115930"/>
              <a:gd name="connsiteY2" fmla="*/ 47722 h 379004"/>
              <a:gd name="connsiteX3" fmla="*/ 98075 w 115930"/>
              <a:gd name="connsiteY3" fmla="*/ 77885 h 379004"/>
              <a:gd name="connsiteX4" fmla="*/ 96487 w 115930"/>
              <a:gd name="connsiteY4" fmla="*/ 368397 h 379004"/>
              <a:gd name="connsiteX5" fmla="*/ 99662 w 115930"/>
              <a:gd name="connsiteY5" fmla="*/ 306485 h 379004"/>
              <a:gd name="connsiteX6" fmla="*/ 79025 w 115930"/>
              <a:gd name="connsiteY6" fmla="*/ 217585 h 379004"/>
              <a:gd name="connsiteX7" fmla="*/ 85375 w 115930"/>
              <a:gd name="connsiteY7" fmla="*/ 219172 h 379004"/>
              <a:gd name="connsiteX8" fmla="*/ 102837 w 115930"/>
              <a:gd name="connsiteY8" fmla="*/ 42960 h 379004"/>
              <a:gd name="connsiteX9" fmla="*/ 53625 w 115930"/>
              <a:gd name="connsiteY9" fmla="*/ 17560 h 379004"/>
              <a:gd name="connsiteX10" fmla="*/ 1237 w 115930"/>
              <a:gd name="connsiteY10" fmla="*/ 97 h 37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30" h="379004">
                <a:moveTo>
                  <a:pt x="1237" y="97"/>
                </a:moveTo>
                <a:cubicBezTo>
                  <a:pt x="10762" y="1420"/>
                  <a:pt x="94635" y="17560"/>
                  <a:pt x="110775" y="25497"/>
                </a:cubicBezTo>
                <a:cubicBezTo>
                  <a:pt x="126915" y="33434"/>
                  <a:pt x="100192" y="38991"/>
                  <a:pt x="98075" y="47722"/>
                </a:cubicBezTo>
                <a:cubicBezTo>
                  <a:pt x="95958" y="56453"/>
                  <a:pt x="98340" y="24439"/>
                  <a:pt x="98075" y="77885"/>
                </a:cubicBezTo>
                <a:cubicBezTo>
                  <a:pt x="97810" y="131331"/>
                  <a:pt x="96223" y="330297"/>
                  <a:pt x="96487" y="368397"/>
                </a:cubicBezTo>
                <a:cubicBezTo>
                  <a:pt x="96751" y="406497"/>
                  <a:pt x="102572" y="331620"/>
                  <a:pt x="99662" y="306485"/>
                </a:cubicBezTo>
                <a:cubicBezTo>
                  <a:pt x="96752" y="281350"/>
                  <a:pt x="81406" y="232137"/>
                  <a:pt x="79025" y="217585"/>
                </a:cubicBezTo>
                <a:cubicBezTo>
                  <a:pt x="76644" y="203033"/>
                  <a:pt x="81406" y="248276"/>
                  <a:pt x="85375" y="219172"/>
                </a:cubicBezTo>
                <a:cubicBezTo>
                  <a:pt x="89344" y="190068"/>
                  <a:pt x="108129" y="76562"/>
                  <a:pt x="102837" y="42960"/>
                </a:cubicBezTo>
                <a:cubicBezTo>
                  <a:pt x="97545" y="9358"/>
                  <a:pt x="67383" y="23910"/>
                  <a:pt x="53625" y="17560"/>
                </a:cubicBezTo>
                <a:cubicBezTo>
                  <a:pt x="39867" y="11210"/>
                  <a:pt x="-8288" y="-1226"/>
                  <a:pt x="1237" y="9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0D13EC4-5079-4666-906C-7AAB297101F5}"/>
              </a:ext>
            </a:extLst>
          </p:cNvPr>
          <p:cNvSpPr/>
          <p:nvPr/>
        </p:nvSpPr>
        <p:spPr>
          <a:xfrm>
            <a:off x="3004064" y="6918661"/>
            <a:ext cx="29419" cy="299486"/>
          </a:xfrm>
          <a:custGeom>
            <a:avLst/>
            <a:gdLst>
              <a:gd name="connsiteX0" fmla="*/ 9551 w 31677"/>
              <a:gd name="connsiteY0" fmla="*/ 1242 h 322475"/>
              <a:gd name="connsiteX1" fmla="*/ 20663 w 31677"/>
              <a:gd name="connsiteY1" fmla="*/ 253655 h 322475"/>
              <a:gd name="connsiteX2" fmla="*/ 30188 w 31677"/>
              <a:gd name="connsiteY2" fmla="*/ 321917 h 322475"/>
              <a:gd name="connsiteX3" fmla="*/ 28601 w 31677"/>
              <a:gd name="connsiteY3" fmla="*/ 279055 h 322475"/>
              <a:gd name="connsiteX4" fmla="*/ 1613 w 31677"/>
              <a:gd name="connsiteY4" fmla="*/ 161580 h 322475"/>
              <a:gd name="connsiteX5" fmla="*/ 9551 w 31677"/>
              <a:gd name="connsiteY5" fmla="*/ 1242 h 32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7" h="322475">
                <a:moveTo>
                  <a:pt x="9551" y="1242"/>
                </a:moveTo>
                <a:cubicBezTo>
                  <a:pt x="12726" y="16588"/>
                  <a:pt x="17224" y="200209"/>
                  <a:pt x="20663" y="253655"/>
                </a:cubicBezTo>
                <a:cubicBezTo>
                  <a:pt x="24102" y="307101"/>
                  <a:pt x="28865" y="317684"/>
                  <a:pt x="30188" y="321917"/>
                </a:cubicBezTo>
                <a:cubicBezTo>
                  <a:pt x="31511" y="326150"/>
                  <a:pt x="33363" y="305778"/>
                  <a:pt x="28601" y="279055"/>
                </a:cubicBezTo>
                <a:cubicBezTo>
                  <a:pt x="23839" y="252332"/>
                  <a:pt x="7169" y="206294"/>
                  <a:pt x="1613" y="161580"/>
                </a:cubicBezTo>
                <a:cubicBezTo>
                  <a:pt x="-3943" y="116866"/>
                  <a:pt x="6376" y="-14104"/>
                  <a:pt x="9551" y="124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C593FB87-B337-4593-8BAA-CAA1C246E24D}"/>
              </a:ext>
            </a:extLst>
          </p:cNvPr>
          <p:cNvSpPr/>
          <p:nvPr/>
        </p:nvSpPr>
        <p:spPr>
          <a:xfrm>
            <a:off x="3036477" y="6897618"/>
            <a:ext cx="22599" cy="311839"/>
          </a:xfrm>
          <a:custGeom>
            <a:avLst/>
            <a:gdLst>
              <a:gd name="connsiteX0" fmla="*/ 17512 w 24334"/>
              <a:gd name="connsiteY0" fmla="*/ 88 h 335776"/>
              <a:gd name="connsiteX1" fmla="*/ 50 w 24334"/>
              <a:gd name="connsiteY1" fmla="*/ 195350 h 335776"/>
              <a:gd name="connsiteX2" fmla="*/ 23862 w 24334"/>
              <a:gd name="connsiteY2" fmla="*/ 331875 h 335776"/>
              <a:gd name="connsiteX3" fmla="*/ 15925 w 24334"/>
              <a:gd name="connsiteY3" fmla="*/ 287425 h 335776"/>
              <a:gd name="connsiteX4" fmla="*/ 15925 w 24334"/>
              <a:gd name="connsiteY4" fmla="*/ 171538 h 335776"/>
              <a:gd name="connsiteX5" fmla="*/ 17512 w 24334"/>
              <a:gd name="connsiteY5" fmla="*/ 88 h 33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4" h="335776">
                <a:moveTo>
                  <a:pt x="17512" y="88"/>
                </a:moveTo>
                <a:cubicBezTo>
                  <a:pt x="14866" y="4057"/>
                  <a:pt x="-1008" y="140052"/>
                  <a:pt x="50" y="195350"/>
                </a:cubicBezTo>
                <a:cubicBezTo>
                  <a:pt x="1108" y="250648"/>
                  <a:pt x="21216" y="316529"/>
                  <a:pt x="23862" y="331875"/>
                </a:cubicBezTo>
                <a:cubicBezTo>
                  <a:pt x="26508" y="347221"/>
                  <a:pt x="17248" y="314148"/>
                  <a:pt x="15925" y="287425"/>
                </a:cubicBezTo>
                <a:cubicBezTo>
                  <a:pt x="14602" y="260702"/>
                  <a:pt x="16719" y="216517"/>
                  <a:pt x="15925" y="171538"/>
                </a:cubicBezTo>
                <a:cubicBezTo>
                  <a:pt x="15131" y="126559"/>
                  <a:pt x="20158" y="-3881"/>
                  <a:pt x="17512" y="8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A56E33A3-FC24-4D39-9F20-794D597E16A0}"/>
              </a:ext>
            </a:extLst>
          </p:cNvPr>
          <p:cNvSpPr/>
          <p:nvPr/>
        </p:nvSpPr>
        <p:spPr>
          <a:xfrm>
            <a:off x="2392241" y="6779754"/>
            <a:ext cx="639244" cy="143896"/>
          </a:xfrm>
          <a:custGeom>
            <a:avLst/>
            <a:gdLst>
              <a:gd name="connsiteX0" fmla="*/ 0 w 688313"/>
              <a:gd name="connsiteY0" fmla="*/ 0 h 154942"/>
              <a:gd name="connsiteX1" fmla="*/ 346075 w 688313"/>
              <a:gd name="connsiteY1" fmla="*/ 98425 h 154942"/>
              <a:gd name="connsiteX2" fmla="*/ 327025 w 688313"/>
              <a:gd name="connsiteY2" fmla="*/ 100012 h 154942"/>
              <a:gd name="connsiteX3" fmla="*/ 685800 w 688313"/>
              <a:gd name="connsiteY3" fmla="*/ 153987 h 154942"/>
              <a:gd name="connsiteX4" fmla="*/ 479425 w 688313"/>
              <a:gd name="connsiteY4" fmla="*/ 131762 h 154942"/>
              <a:gd name="connsiteX5" fmla="*/ 339725 w 688313"/>
              <a:gd name="connsiteY5" fmla="*/ 96837 h 154942"/>
              <a:gd name="connsiteX6" fmla="*/ 223838 w 688313"/>
              <a:gd name="connsiteY6" fmla="*/ 60325 h 154942"/>
              <a:gd name="connsiteX7" fmla="*/ 0 w 688313"/>
              <a:gd name="connsiteY7" fmla="*/ 0 h 15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13" h="154942">
                <a:moveTo>
                  <a:pt x="0" y="0"/>
                </a:moveTo>
                <a:cubicBezTo>
                  <a:pt x="20373" y="6350"/>
                  <a:pt x="291571" y="81756"/>
                  <a:pt x="346075" y="98425"/>
                </a:cubicBezTo>
                <a:cubicBezTo>
                  <a:pt x="400579" y="115094"/>
                  <a:pt x="270404" y="90752"/>
                  <a:pt x="327025" y="100012"/>
                </a:cubicBezTo>
                <a:cubicBezTo>
                  <a:pt x="383646" y="109272"/>
                  <a:pt x="660400" y="148695"/>
                  <a:pt x="685800" y="153987"/>
                </a:cubicBezTo>
                <a:cubicBezTo>
                  <a:pt x="711200" y="159279"/>
                  <a:pt x="537104" y="141287"/>
                  <a:pt x="479425" y="131762"/>
                </a:cubicBezTo>
                <a:cubicBezTo>
                  <a:pt x="421746" y="122237"/>
                  <a:pt x="382323" y="108743"/>
                  <a:pt x="339725" y="96837"/>
                </a:cubicBezTo>
                <a:cubicBezTo>
                  <a:pt x="297127" y="84931"/>
                  <a:pt x="278607" y="75142"/>
                  <a:pt x="223838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5167AAD7-D519-4AB9-8334-13F0E404D541}"/>
              </a:ext>
            </a:extLst>
          </p:cNvPr>
          <p:cNvSpPr/>
          <p:nvPr/>
        </p:nvSpPr>
        <p:spPr>
          <a:xfrm>
            <a:off x="2345010" y="5849402"/>
            <a:ext cx="509019" cy="100366"/>
          </a:xfrm>
          <a:custGeom>
            <a:avLst/>
            <a:gdLst>
              <a:gd name="connsiteX0" fmla="*/ 57 w 548092"/>
              <a:gd name="connsiteY0" fmla="*/ 54 h 108070"/>
              <a:gd name="connsiteX1" fmla="*/ 154045 w 548092"/>
              <a:gd name="connsiteY1" fmla="*/ 49267 h 108070"/>
              <a:gd name="connsiteX2" fmla="*/ 50857 w 548092"/>
              <a:gd name="connsiteY2" fmla="*/ 30217 h 108070"/>
              <a:gd name="connsiteX3" fmla="*/ 339782 w 548092"/>
              <a:gd name="connsiteY3" fmla="*/ 88954 h 108070"/>
              <a:gd name="connsiteX4" fmla="*/ 308032 w 548092"/>
              <a:gd name="connsiteY4" fmla="*/ 87367 h 108070"/>
              <a:gd name="connsiteX5" fmla="*/ 535045 w 548092"/>
              <a:gd name="connsiteY5" fmla="*/ 108004 h 108070"/>
              <a:gd name="connsiteX6" fmla="*/ 500120 w 548092"/>
              <a:gd name="connsiteY6" fmla="*/ 79429 h 108070"/>
              <a:gd name="connsiteX7" fmla="*/ 330257 w 548092"/>
              <a:gd name="connsiteY7" fmla="*/ 36567 h 108070"/>
              <a:gd name="connsiteX8" fmla="*/ 465195 w 548092"/>
              <a:gd name="connsiteY8" fmla="*/ 82604 h 108070"/>
              <a:gd name="connsiteX9" fmla="*/ 385820 w 548092"/>
              <a:gd name="connsiteY9" fmla="*/ 81017 h 108070"/>
              <a:gd name="connsiteX10" fmla="*/ 311207 w 548092"/>
              <a:gd name="connsiteY10" fmla="*/ 71492 h 108070"/>
              <a:gd name="connsiteX11" fmla="*/ 138170 w 548092"/>
              <a:gd name="connsiteY11" fmla="*/ 60379 h 108070"/>
              <a:gd name="connsiteX12" fmla="*/ 57 w 548092"/>
              <a:gd name="connsiteY12" fmla="*/ 54 h 10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092" h="108070">
                <a:moveTo>
                  <a:pt x="57" y="54"/>
                </a:moveTo>
                <a:cubicBezTo>
                  <a:pt x="2703" y="-1798"/>
                  <a:pt x="145578" y="44240"/>
                  <a:pt x="154045" y="49267"/>
                </a:cubicBezTo>
                <a:cubicBezTo>
                  <a:pt x="162512" y="54294"/>
                  <a:pt x="50857" y="30217"/>
                  <a:pt x="50857" y="30217"/>
                </a:cubicBezTo>
                <a:cubicBezTo>
                  <a:pt x="81813" y="36831"/>
                  <a:pt x="296920" y="79429"/>
                  <a:pt x="339782" y="88954"/>
                </a:cubicBezTo>
                <a:cubicBezTo>
                  <a:pt x="382644" y="98479"/>
                  <a:pt x="308032" y="87367"/>
                  <a:pt x="308032" y="87367"/>
                </a:cubicBezTo>
                <a:cubicBezTo>
                  <a:pt x="340576" y="90542"/>
                  <a:pt x="503030" y="109327"/>
                  <a:pt x="535045" y="108004"/>
                </a:cubicBezTo>
                <a:cubicBezTo>
                  <a:pt x="567060" y="106681"/>
                  <a:pt x="534251" y="91335"/>
                  <a:pt x="500120" y="79429"/>
                </a:cubicBezTo>
                <a:cubicBezTo>
                  <a:pt x="465989" y="67523"/>
                  <a:pt x="336078" y="36038"/>
                  <a:pt x="330257" y="36567"/>
                </a:cubicBezTo>
                <a:cubicBezTo>
                  <a:pt x="324436" y="37096"/>
                  <a:pt x="455934" y="75196"/>
                  <a:pt x="465195" y="82604"/>
                </a:cubicBezTo>
                <a:cubicBezTo>
                  <a:pt x="474456" y="90012"/>
                  <a:pt x="411485" y="82869"/>
                  <a:pt x="385820" y="81017"/>
                </a:cubicBezTo>
                <a:cubicBezTo>
                  <a:pt x="360155" y="79165"/>
                  <a:pt x="352482" y="74932"/>
                  <a:pt x="311207" y="71492"/>
                </a:cubicBezTo>
                <a:cubicBezTo>
                  <a:pt x="269932" y="68052"/>
                  <a:pt x="189235" y="68846"/>
                  <a:pt x="138170" y="60379"/>
                </a:cubicBezTo>
                <a:cubicBezTo>
                  <a:pt x="87106" y="51912"/>
                  <a:pt x="-2589" y="1906"/>
                  <a:pt x="57" y="5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BDB0ADB9-2802-4893-AA78-42872250E4F6}"/>
              </a:ext>
            </a:extLst>
          </p:cNvPr>
          <p:cNvSpPr/>
          <p:nvPr/>
        </p:nvSpPr>
        <p:spPr>
          <a:xfrm>
            <a:off x="2476719" y="5924510"/>
            <a:ext cx="62057" cy="586729"/>
          </a:xfrm>
          <a:custGeom>
            <a:avLst/>
            <a:gdLst>
              <a:gd name="connsiteX0" fmla="*/ 66201 w 66821"/>
              <a:gd name="connsiteY0" fmla="*/ 144 h 631767"/>
              <a:gd name="connsiteX1" fmla="*/ 37626 w 66821"/>
              <a:gd name="connsiteY1" fmla="*/ 185881 h 631767"/>
              <a:gd name="connsiteX2" fmla="*/ 29688 w 66821"/>
              <a:gd name="connsiteY2" fmla="*/ 441469 h 631767"/>
              <a:gd name="connsiteX3" fmla="*/ 28101 w 66821"/>
              <a:gd name="connsiteY3" fmla="*/ 398606 h 631767"/>
              <a:gd name="connsiteX4" fmla="*/ 2701 w 66821"/>
              <a:gd name="connsiteY4" fmla="*/ 627206 h 631767"/>
              <a:gd name="connsiteX5" fmla="*/ 2701 w 66821"/>
              <a:gd name="connsiteY5" fmla="*/ 533544 h 631767"/>
              <a:gd name="connsiteX6" fmla="*/ 20163 w 66821"/>
              <a:gd name="connsiteY6" fmla="*/ 322406 h 631767"/>
              <a:gd name="connsiteX7" fmla="*/ 29688 w 66821"/>
              <a:gd name="connsiteY7" fmla="*/ 311294 h 631767"/>
              <a:gd name="connsiteX8" fmla="*/ 55088 w 66821"/>
              <a:gd name="connsiteY8" fmla="*/ 157306 h 631767"/>
              <a:gd name="connsiteX9" fmla="*/ 66201 w 66821"/>
              <a:gd name="connsiteY9" fmla="*/ 144 h 6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821" h="631767">
                <a:moveTo>
                  <a:pt x="66201" y="144"/>
                </a:moveTo>
                <a:cubicBezTo>
                  <a:pt x="63291" y="4906"/>
                  <a:pt x="43711" y="112327"/>
                  <a:pt x="37626" y="185881"/>
                </a:cubicBezTo>
                <a:cubicBezTo>
                  <a:pt x="31540" y="259435"/>
                  <a:pt x="31275" y="406015"/>
                  <a:pt x="29688" y="441469"/>
                </a:cubicBezTo>
                <a:cubicBezTo>
                  <a:pt x="28101" y="476923"/>
                  <a:pt x="32599" y="367650"/>
                  <a:pt x="28101" y="398606"/>
                </a:cubicBezTo>
                <a:cubicBezTo>
                  <a:pt x="23603" y="429562"/>
                  <a:pt x="6934" y="604716"/>
                  <a:pt x="2701" y="627206"/>
                </a:cubicBezTo>
                <a:cubicBezTo>
                  <a:pt x="-1532" y="649696"/>
                  <a:pt x="-209" y="584344"/>
                  <a:pt x="2701" y="533544"/>
                </a:cubicBezTo>
                <a:cubicBezTo>
                  <a:pt x="5611" y="482744"/>
                  <a:pt x="15665" y="359448"/>
                  <a:pt x="20163" y="322406"/>
                </a:cubicBezTo>
                <a:cubicBezTo>
                  <a:pt x="24661" y="285364"/>
                  <a:pt x="23867" y="338811"/>
                  <a:pt x="29688" y="311294"/>
                </a:cubicBezTo>
                <a:cubicBezTo>
                  <a:pt x="35509" y="283777"/>
                  <a:pt x="49003" y="204666"/>
                  <a:pt x="55088" y="157306"/>
                </a:cubicBezTo>
                <a:cubicBezTo>
                  <a:pt x="61173" y="109946"/>
                  <a:pt x="69111" y="-4618"/>
                  <a:pt x="66201" y="14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0F0A09D-685D-4B7E-8471-53FD395B8C03}"/>
              </a:ext>
            </a:extLst>
          </p:cNvPr>
          <p:cNvSpPr/>
          <p:nvPr/>
        </p:nvSpPr>
        <p:spPr>
          <a:xfrm>
            <a:off x="2156301" y="5842698"/>
            <a:ext cx="90937" cy="876500"/>
          </a:xfrm>
          <a:custGeom>
            <a:avLst/>
            <a:gdLst>
              <a:gd name="connsiteX0" fmla="*/ 96890 w 97918"/>
              <a:gd name="connsiteY0" fmla="*/ 923 h 943782"/>
              <a:gd name="connsiteX1" fmla="*/ 92127 w 97918"/>
              <a:gd name="connsiteY1" fmla="*/ 332711 h 943782"/>
              <a:gd name="connsiteX2" fmla="*/ 90540 w 97918"/>
              <a:gd name="connsiteY2" fmla="*/ 272386 h 943782"/>
              <a:gd name="connsiteX3" fmla="*/ 73077 w 97918"/>
              <a:gd name="connsiteY3" fmla="*/ 105698 h 943782"/>
              <a:gd name="connsiteX4" fmla="*/ 69902 w 97918"/>
              <a:gd name="connsiteY4" fmla="*/ 280323 h 943782"/>
              <a:gd name="connsiteX5" fmla="*/ 57202 w 97918"/>
              <a:gd name="connsiteY5" fmla="*/ 554961 h 943782"/>
              <a:gd name="connsiteX6" fmla="*/ 55615 w 97918"/>
              <a:gd name="connsiteY6" fmla="*/ 447011 h 943782"/>
              <a:gd name="connsiteX7" fmla="*/ 34977 w 97918"/>
              <a:gd name="connsiteY7" fmla="*/ 267623 h 943782"/>
              <a:gd name="connsiteX8" fmla="*/ 33390 w 97918"/>
              <a:gd name="connsiteY8" fmla="*/ 405736 h 943782"/>
              <a:gd name="connsiteX9" fmla="*/ 38152 w 97918"/>
              <a:gd name="connsiteY9" fmla="*/ 597823 h 943782"/>
              <a:gd name="connsiteX10" fmla="*/ 15927 w 97918"/>
              <a:gd name="connsiteY10" fmla="*/ 502573 h 943782"/>
              <a:gd name="connsiteX11" fmla="*/ 11165 w 97918"/>
              <a:gd name="connsiteY11" fmla="*/ 742286 h 943782"/>
              <a:gd name="connsiteX12" fmla="*/ 9577 w 97918"/>
              <a:gd name="connsiteY12" fmla="*/ 942311 h 943782"/>
              <a:gd name="connsiteX13" fmla="*/ 52 w 97918"/>
              <a:gd name="connsiteY13" fmla="*/ 813723 h 943782"/>
              <a:gd name="connsiteX14" fmla="*/ 14340 w 97918"/>
              <a:gd name="connsiteY14" fmla="*/ 470823 h 943782"/>
              <a:gd name="connsiteX15" fmla="*/ 28627 w 97918"/>
              <a:gd name="connsiteY15" fmla="*/ 470823 h 943782"/>
              <a:gd name="connsiteX16" fmla="*/ 73077 w 97918"/>
              <a:gd name="connsiteY16" fmla="*/ 285086 h 943782"/>
              <a:gd name="connsiteX17" fmla="*/ 69902 w 97918"/>
              <a:gd name="connsiteY17" fmla="*/ 234286 h 943782"/>
              <a:gd name="connsiteX18" fmla="*/ 96890 w 97918"/>
              <a:gd name="connsiteY18" fmla="*/ 923 h 9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918" h="943782">
                <a:moveTo>
                  <a:pt x="96890" y="923"/>
                </a:moveTo>
                <a:cubicBezTo>
                  <a:pt x="100594" y="17327"/>
                  <a:pt x="93185" y="287467"/>
                  <a:pt x="92127" y="332711"/>
                </a:cubicBezTo>
                <a:cubicBezTo>
                  <a:pt x="91069" y="377955"/>
                  <a:pt x="93715" y="310221"/>
                  <a:pt x="90540" y="272386"/>
                </a:cubicBezTo>
                <a:cubicBezTo>
                  <a:pt x="87365" y="234551"/>
                  <a:pt x="76517" y="104375"/>
                  <a:pt x="73077" y="105698"/>
                </a:cubicBezTo>
                <a:cubicBezTo>
                  <a:pt x="69637" y="107021"/>
                  <a:pt x="72548" y="205446"/>
                  <a:pt x="69902" y="280323"/>
                </a:cubicBezTo>
                <a:cubicBezTo>
                  <a:pt x="67256" y="355200"/>
                  <a:pt x="59583" y="527180"/>
                  <a:pt x="57202" y="554961"/>
                </a:cubicBezTo>
                <a:cubicBezTo>
                  <a:pt x="54821" y="582742"/>
                  <a:pt x="59319" y="494901"/>
                  <a:pt x="55615" y="447011"/>
                </a:cubicBezTo>
                <a:cubicBezTo>
                  <a:pt x="51911" y="399121"/>
                  <a:pt x="38681" y="274502"/>
                  <a:pt x="34977" y="267623"/>
                </a:cubicBezTo>
                <a:cubicBezTo>
                  <a:pt x="31273" y="260744"/>
                  <a:pt x="32861" y="350703"/>
                  <a:pt x="33390" y="405736"/>
                </a:cubicBezTo>
                <a:cubicBezTo>
                  <a:pt x="33919" y="460769"/>
                  <a:pt x="41062" y="581684"/>
                  <a:pt x="38152" y="597823"/>
                </a:cubicBezTo>
                <a:cubicBezTo>
                  <a:pt x="35242" y="613962"/>
                  <a:pt x="20425" y="478496"/>
                  <a:pt x="15927" y="502573"/>
                </a:cubicBezTo>
                <a:cubicBezTo>
                  <a:pt x="11429" y="526650"/>
                  <a:pt x="12223" y="668996"/>
                  <a:pt x="11165" y="742286"/>
                </a:cubicBezTo>
                <a:cubicBezTo>
                  <a:pt x="10107" y="815576"/>
                  <a:pt x="11429" y="930405"/>
                  <a:pt x="9577" y="942311"/>
                </a:cubicBezTo>
                <a:cubicBezTo>
                  <a:pt x="7725" y="954217"/>
                  <a:pt x="-742" y="892304"/>
                  <a:pt x="52" y="813723"/>
                </a:cubicBezTo>
                <a:cubicBezTo>
                  <a:pt x="846" y="735142"/>
                  <a:pt x="9577" y="527973"/>
                  <a:pt x="14340" y="470823"/>
                </a:cubicBezTo>
                <a:cubicBezTo>
                  <a:pt x="19102" y="413673"/>
                  <a:pt x="18838" y="501779"/>
                  <a:pt x="28627" y="470823"/>
                </a:cubicBezTo>
                <a:cubicBezTo>
                  <a:pt x="38416" y="439867"/>
                  <a:pt x="66198" y="324509"/>
                  <a:pt x="73077" y="285086"/>
                </a:cubicBezTo>
                <a:cubicBezTo>
                  <a:pt x="79956" y="245663"/>
                  <a:pt x="66992" y="277148"/>
                  <a:pt x="69902" y="234286"/>
                </a:cubicBezTo>
                <a:cubicBezTo>
                  <a:pt x="72812" y="191424"/>
                  <a:pt x="93186" y="-15481"/>
                  <a:pt x="96890" y="92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D08D8185-CEC6-4A96-8020-D0EB105ADD95}"/>
              </a:ext>
            </a:extLst>
          </p:cNvPr>
          <p:cNvSpPr/>
          <p:nvPr/>
        </p:nvSpPr>
        <p:spPr>
          <a:xfrm>
            <a:off x="2184301" y="5866883"/>
            <a:ext cx="82623" cy="874091"/>
          </a:xfrm>
          <a:custGeom>
            <a:avLst/>
            <a:gdLst>
              <a:gd name="connsiteX0" fmla="*/ 88965 w 88965"/>
              <a:gd name="connsiteY0" fmla="*/ 281 h 941188"/>
              <a:gd name="connsiteX1" fmla="*/ 50865 w 88965"/>
              <a:gd name="connsiteY1" fmla="*/ 416206 h 941188"/>
              <a:gd name="connsiteX2" fmla="*/ 15940 w 88965"/>
              <a:gd name="connsiteY2" fmla="*/ 567019 h 941188"/>
              <a:gd name="connsiteX3" fmla="*/ 44515 w 88965"/>
              <a:gd name="connsiteY3" fmla="*/ 389219 h 941188"/>
              <a:gd name="connsiteX4" fmla="*/ 4827 w 88965"/>
              <a:gd name="connsiteY4" fmla="*/ 551144 h 941188"/>
              <a:gd name="connsiteX5" fmla="*/ 12765 w 88965"/>
              <a:gd name="connsiteY5" fmla="*/ 586069 h 941188"/>
              <a:gd name="connsiteX6" fmla="*/ 8002 w 88965"/>
              <a:gd name="connsiteY6" fmla="*/ 924206 h 941188"/>
              <a:gd name="connsiteX7" fmla="*/ 65 w 88965"/>
              <a:gd name="connsiteY7" fmla="*/ 855944 h 941188"/>
              <a:gd name="connsiteX8" fmla="*/ 12765 w 88965"/>
              <a:gd name="connsiteY8" fmla="*/ 555906 h 941188"/>
              <a:gd name="connsiteX9" fmla="*/ 50865 w 88965"/>
              <a:gd name="connsiteY9" fmla="*/ 354294 h 941188"/>
              <a:gd name="connsiteX10" fmla="*/ 88965 w 88965"/>
              <a:gd name="connsiteY10" fmla="*/ 281 h 9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65" h="941188">
                <a:moveTo>
                  <a:pt x="88965" y="281"/>
                </a:moveTo>
                <a:cubicBezTo>
                  <a:pt x="88965" y="10600"/>
                  <a:pt x="63036" y="321750"/>
                  <a:pt x="50865" y="416206"/>
                </a:cubicBezTo>
                <a:cubicBezTo>
                  <a:pt x="38694" y="510662"/>
                  <a:pt x="16998" y="571517"/>
                  <a:pt x="15940" y="567019"/>
                </a:cubicBezTo>
                <a:cubicBezTo>
                  <a:pt x="14882" y="562521"/>
                  <a:pt x="46367" y="391865"/>
                  <a:pt x="44515" y="389219"/>
                </a:cubicBezTo>
                <a:cubicBezTo>
                  <a:pt x="42663" y="386573"/>
                  <a:pt x="10119" y="518336"/>
                  <a:pt x="4827" y="551144"/>
                </a:cubicBezTo>
                <a:cubicBezTo>
                  <a:pt x="-465" y="583952"/>
                  <a:pt x="12236" y="523892"/>
                  <a:pt x="12765" y="586069"/>
                </a:cubicBezTo>
                <a:cubicBezTo>
                  <a:pt x="13294" y="648246"/>
                  <a:pt x="10119" y="879227"/>
                  <a:pt x="8002" y="924206"/>
                </a:cubicBezTo>
                <a:cubicBezTo>
                  <a:pt x="5885" y="969185"/>
                  <a:pt x="-729" y="917327"/>
                  <a:pt x="65" y="855944"/>
                </a:cubicBezTo>
                <a:cubicBezTo>
                  <a:pt x="859" y="794561"/>
                  <a:pt x="4298" y="639514"/>
                  <a:pt x="12765" y="555906"/>
                </a:cubicBezTo>
                <a:cubicBezTo>
                  <a:pt x="21232" y="472298"/>
                  <a:pt x="36842" y="441871"/>
                  <a:pt x="50865" y="354294"/>
                </a:cubicBezTo>
                <a:cubicBezTo>
                  <a:pt x="64888" y="266717"/>
                  <a:pt x="88965" y="-10038"/>
                  <a:pt x="88965" y="28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8F61F17-F29F-4365-9532-6122EA358E2A}"/>
              </a:ext>
            </a:extLst>
          </p:cNvPr>
          <p:cNvSpPr/>
          <p:nvPr/>
        </p:nvSpPr>
        <p:spPr>
          <a:xfrm>
            <a:off x="2238481" y="5862300"/>
            <a:ext cx="38788" cy="474937"/>
          </a:xfrm>
          <a:custGeom>
            <a:avLst/>
            <a:gdLst>
              <a:gd name="connsiteX0" fmla="*/ 41738 w 41765"/>
              <a:gd name="connsiteY0" fmla="*/ 5216 h 511394"/>
              <a:gd name="connsiteX1" fmla="*/ 27451 w 41765"/>
              <a:gd name="connsiteY1" fmla="*/ 357641 h 511394"/>
              <a:gd name="connsiteX2" fmla="*/ 29038 w 41765"/>
              <a:gd name="connsiteY2" fmla="*/ 306841 h 511394"/>
              <a:gd name="connsiteX3" fmla="*/ 463 w 41765"/>
              <a:gd name="connsiteY3" fmla="*/ 510041 h 511394"/>
              <a:gd name="connsiteX4" fmla="*/ 11576 w 41765"/>
              <a:gd name="connsiteY4" fmla="*/ 389391 h 511394"/>
              <a:gd name="connsiteX5" fmla="*/ 14751 w 41765"/>
              <a:gd name="connsiteY5" fmla="*/ 271916 h 511394"/>
              <a:gd name="connsiteX6" fmla="*/ 30626 w 41765"/>
              <a:gd name="connsiteY6" fmla="*/ 154441 h 511394"/>
              <a:gd name="connsiteX7" fmla="*/ 41738 w 41765"/>
              <a:gd name="connsiteY7" fmla="*/ 5216 h 51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65" h="511394">
                <a:moveTo>
                  <a:pt x="41738" y="5216"/>
                </a:moveTo>
                <a:cubicBezTo>
                  <a:pt x="41209" y="39083"/>
                  <a:pt x="29568" y="307370"/>
                  <a:pt x="27451" y="357641"/>
                </a:cubicBezTo>
                <a:cubicBezTo>
                  <a:pt x="25334" y="407912"/>
                  <a:pt x="33536" y="281441"/>
                  <a:pt x="29038" y="306841"/>
                </a:cubicBezTo>
                <a:cubicBezTo>
                  <a:pt x="24540" y="332241"/>
                  <a:pt x="3373" y="496283"/>
                  <a:pt x="463" y="510041"/>
                </a:cubicBezTo>
                <a:cubicBezTo>
                  <a:pt x="-2447" y="523799"/>
                  <a:pt x="9195" y="429079"/>
                  <a:pt x="11576" y="389391"/>
                </a:cubicBezTo>
                <a:cubicBezTo>
                  <a:pt x="13957" y="349704"/>
                  <a:pt x="11576" y="311074"/>
                  <a:pt x="14751" y="271916"/>
                </a:cubicBezTo>
                <a:cubicBezTo>
                  <a:pt x="17926" y="232758"/>
                  <a:pt x="26128" y="197039"/>
                  <a:pt x="30626" y="154441"/>
                </a:cubicBezTo>
                <a:cubicBezTo>
                  <a:pt x="35124" y="111843"/>
                  <a:pt x="42267" y="-28651"/>
                  <a:pt x="41738" y="521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1B99D74-E279-4BF0-8FA8-0DFA29F5A5A7}"/>
              </a:ext>
            </a:extLst>
          </p:cNvPr>
          <p:cNvSpPr/>
          <p:nvPr/>
        </p:nvSpPr>
        <p:spPr>
          <a:xfrm>
            <a:off x="2248996" y="5851785"/>
            <a:ext cx="64684" cy="372413"/>
          </a:xfrm>
          <a:custGeom>
            <a:avLst/>
            <a:gdLst>
              <a:gd name="connsiteX0" fmla="*/ 62166 w 69649"/>
              <a:gd name="connsiteY0" fmla="*/ 3838 h 401000"/>
              <a:gd name="connsiteX1" fmla="*/ 38354 w 69649"/>
              <a:gd name="connsiteY1" fmla="*/ 256251 h 401000"/>
              <a:gd name="connsiteX2" fmla="*/ 254 w 69649"/>
              <a:gd name="connsiteY2" fmla="*/ 400713 h 401000"/>
              <a:gd name="connsiteX3" fmla="*/ 24066 w 69649"/>
              <a:gd name="connsiteY3" fmla="*/ 289588 h 401000"/>
              <a:gd name="connsiteX4" fmla="*/ 68516 w 69649"/>
              <a:gd name="connsiteY4" fmla="*/ 159413 h 401000"/>
              <a:gd name="connsiteX5" fmla="*/ 57404 w 69649"/>
              <a:gd name="connsiteY5" fmla="*/ 165763 h 401000"/>
              <a:gd name="connsiteX6" fmla="*/ 68516 w 69649"/>
              <a:gd name="connsiteY6" fmla="*/ 107026 h 401000"/>
              <a:gd name="connsiteX7" fmla="*/ 62166 w 69649"/>
              <a:gd name="connsiteY7" fmla="*/ 3838 h 4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49" h="401000">
                <a:moveTo>
                  <a:pt x="62166" y="3838"/>
                </a:moveTo>
                <a:cubicBezTo>
                  <a:pt x="57139" y="28709"/>
                  <a:pt x="48673" y="190105"/>
                  <a:pt x="38354" y="256251"/>
                </a:cubicBezTo>
                <a:cubicBezTo>
                  <a:pt x="28035" y="322397"/>
                  <a:pt x="2635" y="395157"/>
                  <a:pt x="254" y="400713"/>
                </a:cubicBezTo>
                <a:cubicBezTo>
                  <a:pt x="-2127" y="406269"/>
                  <a:pt x="12689" y="329805"/>
                  <a:pt x="24066" y="289588"/>
                </a:cubicBezTo>
                <a:cubicBezTo>
                  <a:pt x="35443" y="249371"/>
                  <a:pt x="62960" y="180050"/>
                  <a:pt x="68516" y="159413"/>
                </a:cubicBezTo>
                <a:cubicBezTo>
                  <a:pt x="74072" y="138776"/>
                  <a:pt x="57404" y="174494"/>
                  <a:pt x="57404" y="165763"/>
                </a:cubicBezTo>
                <a:cubicBezTo>
                  <a:pt x="57404" y="157032"/>
                  <a:pt x="67458" y="131897"/>
                  <a:pt x="68516" y="107026"/>
                </a:cubicBezTo>
                <a:cubicBezTo>
                  <a:pt x="69574" y="82155"/>
                  <a:pt x="67193" y="-21033"/>
                  <a:pt x="62166" y="383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FBB16E6-6E29-4A1D-85F6-35A20B615F82}"/>
              </a:ext>
            </a:extLst>
          </p:cNvPr>
          <p:cNvSpPr/>
          <p:nvPr/>
        </p:nvSpPr>
        <p:spPr>
          <a:xfrm>
            <a:off x="2204392" y="6313420"/>
            <a:ext cx="31704" cy="420225"/>
          </a:xfrm>
          <a:custGeom>
            <a:avLst/>
            <a:gdLst>
              <a:gd name="connsiteX0" fmla="*/ 30819 w 34138"/>
              <a:gd name="connsiteY0" fmla="*/ 17942 h 452482"/>
              <a:gd name="connsiteX1" fmla="*/ 2244 w 34138"/>
              <a:gd name="connsiteY1" fmla="*/ 394180 h 452482"/>
              <a:gd name="connsiteX2" fmla="*/ 3832 w 34138"/>
              <a:gd name="connsiteY2" fmla="*/ 444980 h 452482"/>
              <a:gd name="connsiteX3" fmla="*/ 19707 w 34138"/>
              <a:gd name="connsiteY3" fmla="*/ 329092 h 452482"/>
              <a:gd name="connsiteX4" fmla="*/ 27644 w 34138"/>
              <a:gd name="connsiteY4" fmla="*/ 225905 h 452482"/>
              <a:gd name="connsiteX5" fmla="*/ 33994 w 34138"/>
              <a:gd name="connsiteY5" fmla="*/ 238605 h 452482"/>
              <a:gd name="connsiteX6" fmla="*/ 21294 w 34138"/>
              <a:gd name="connsiteY6" fmla="*/ 192567 h 452482"/>
              <a:gd name="connsiteX7" fmla="*/ 14944 w 34138"/>
              <a:gd name="connsiteY7" fmla="*/ 71917 h 452482"/>
              <a:gd name="connsiteX8" fmla="*/ 30819 w 34138"/>
              <a:gd name="connsiteY8" fmla="*/ 1794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8" h="452482">
                <a:moveTo>
                  <a:pt x="30819" y="17942"/>
                </a:moveTo>
                <a:cubicBezTo>
                  <a:pt x="28702" y="71652"/>
                  <a:pt x="6742" y="323007"/>
                  <a:pt x="2244" y="394180"/>
                </a:cubicBezTo>
                <a:cubicBezTo>
                  <a:pt x="-2254" y="465353"/>
                  <a:pt x="922" y="455828"/>
                  <a:pt x="3832" y="444980"/>
                </a:cubicBezTo>
                <a:cubicBezTo>
                  <a:pt x="6742" y="434132"/>
                  <a:pt x="15738" y="365605"/>
                  <a:pt x="19707" y="329092"/>
                </a:cubicBezTo>
                <a:cubicBezTo>
                  <a:pt x="23676" y="292580"/>
                  <a:pt x="25263" y="240986"/>
                  <a:pt x="27644" y="225905"/>
                </a:cubicBezTo>
                <a:cubicBezTo>
                  <a:pt x="30025" y="210824"/>
                  <a:pt x="35052" y="244161"/>
                  <a:pt x="33994" y="238605"/>
                </a:cubicBezTo>
                <a:cubicBezTo>
                  <a:pt x="32936" y="233049"/>
                  <a:pt x="24469" y="220348"/>
                  <a:pt x="21294" y="192567"/>
                </a:cubicBezTo>
                <a:cubicBezTo>
                  <a:pt x="18119" y="164786"/>
                  <a:pt x="14679" y="98111"/>
                  <a:pt x="14944" y="71917"/>
                </a:cubicBezTo>
                <a:cubicBezTo>
                  <a:pt x="15209" y="45723"/>
                  <a:pt x="32936" y="-35768"/>
                  <a:pt x="30819" y="1794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838A28B-BD61-4D36-BBE8-74B717772465}"/>
              </a:ext>
            </a:extLst>
          </p:cNvPr>
          <p:cNvSpPr/>
          <p:nvPr/>
        </p:nvSpPr>
        <p:spPr>
          <a:xfrm>
            <a:off x="2277640" y="5857855"/>
            <a:ext cx="116238" cy="698695"/>
          </a:xfrm>
          <a:custGeom>
            <a:avLst/>
            <a:gdLst>
              <a:gd name="connsiteX0" fmla="*/ 58311 w 125161"/>
              <a:gd name="connsiteY0" fmla="*/ 477 h 752328"/>
              <a:gd name="connsiteX1" fmla="*/ 121811 w 125161"/>
              <a:gd name="connsiteY1" fmla="*/ 62390 h 752328"/>
              <a:gd name="connsiteX2" fmla="*/ 97998 w 125161"/>
              <a:gd name="connsiteY2" fmla="*/ 113190 h 752328"/>
              <a:gd name="connsiteX3" fmla="*/ 85298 w 125161"/>
              <a:gd name="connsiteY3" fmla="*/ 187802 h 752328"/>
              <a:gd name="connsiteX4" fmla="*/ 2748 w 125161"/>
              <a:gd name="connsiteY4" fmla="*/ 733902 h 752328"/>
              <a:gd name="connsiteX5" fmla="*/ 24973 w 125161"/>
              <a:gd name="connsiteY5" fmla="*/ 602140 h 752328"/>
              <a:gd name="connsiteX6" fmla="*/ 77361 w 125161"/>
              <a:gd name="connsiteY6" fmla="*/ 387827 h 752328"/>
              <a:gd name="connsiteX7" fmla="*/ 67836 w 125161"/>
              <a:gd name="connsiteY7" fmla="*/ 437040 h 752328"/>
              <a:gd name="connsiteX8" fmla="*/ 90061 w 125161"/>
              <a:gd name="connsiteY8" fmla="*/ 184627 h 752328"/>
              <a:gd name="connsiteX9" fmla="*/ 124986 w 125161"/>
              <a:gd name="connsiteY9" fmla="*/ 97315 h 752328"/>
              <a:gd name="connsiteX10" fmla="*/ 58311 w 125161"/>
              <a:gd name="connsiteY10" fmla="*/ 477 h 7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161" h="752328">
                <a:moveTo>
                  <a:pt x="58311" y="477"/>
                </a:moveTo>
                <a:cubicBezTo>
                  <a:pt x="57782" y="-5344"/>
                  <a:pt x="115197" y="43605"/>
                  <a:pt x="121811" y="62390"/>
                </a:cubicBezTo>
                <a:cubicBezTo>
                  <a:pt x="128425" y="81175"/>
                  <a:pt x="104083" y="92288"/>
                  <a:pt x="97998" y="113190"/>
                </a:cubicBezTo>
                <a:cubicBezTo>
                  <a:pt x="91913" y="134092"/>
                  <a:pt x="101173" y="84350"/>
                  <a:pt x="85298" y="187802"/>
                </a:cubicBezTo>
                <a:cubicBezTo>
                  <a:pt x="69423" y="291254"/>
                  <a:pt x="12802" y="664846"/>
                  <a:pt x="2748" y="733902"/>
                </a:cubicBezTo>
                <a:cubicBezTo>
                  <a:pt x="-7306" y="802958"/>
                  <a:pt x="12538" y="659819"/>
                  <a:pt x="24973" y="602140"/>
                </a:cubicBezTo>
                <a:cubicBezTo>
                  <a:pt x="37408" y="544461"/>
                  <a:pt x="70217" y="415344"/>
                  <a:pt x="77361" y="387827"/>
                </a:cubicBezTo>
                <a:cubicBezTo>
                  <a:pt x="84505" y="360310"/>
                  <a:pt x="65719" y="470907"/>
                  <a:pt x="67836" y="437040"/>
                </a:cubicBezTo>
                <a:cubicBezTo>
                  <a:pt x="69953" y="403173"/>
                  <a:pt x="80536" y="241248"/>
                  <a:pt x="90061" y="184627"/>
                </a:cubicBezTo>
                <a:cubicBezTo>
                  <a:pt x="99586" y="128006"/>
                  <a:pt x="127632" y="124567"/>
                  <a:pt x="124986" y="97315"/>
                </a:cubicBezTo>
                <a:cubicBezTo>
                  <a:pt x="122340" y="70063"/>
                  <a:pt x="58840" y="6298"/>
                  <a:pt x="58311" y="47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3D5BB910-E45E-4C1C-AB88-C779B7EEFB53}"/>
              </a:ext>
            </a:extLst>
          </p:cNvPr>
          <p:cNvSpPr/>
          <p:nvPr/>
        </p:nvSpPr>
        <p:spPr>
          <a:xfrm>
            <a:off x="2406902" y="5899877"/>
            <a:ext cx="30442" cy="613127"/>
          </a:xfrm>
          <a:custGeom>
            <a:avLst/>
            <a:gdLst>
              <a:gd name="connsiteX0" fmla="*/ 14377 w 32779"/>
              <a:gd name="connsiteY0" fmla="*/ 1268 h 660192"/>
              <a:gd name="connsiteX1" fmla="*/ 12789 w 32779"/>
              <a:gd name="connsiteY1" fmla="*/ 347343 h 660192"/>
              <a:gd name="connsiteX2" fmla="*/ 6439 w 32779"/>
              <a:gd name="connsiteY2" fmla="*/ 491805 h 660192"/>
              <a:gd name="connsiteX3" fmla="*/ 89 w 32779"/>
              <a:gd name="connsiteY3" fmla="*/ 656905 h 660192"/>
              <a:gd name="connsiteX4" fmla="*/ 4852 w 32779"/>
              <a:gd name="connsiteY4" fmla="*/ 583880 h 660192"/>
              <a:gd name="connsiteX5" fmla="*/ 30252 w 32779"/>
              <a:gd name="connsiteY5" fmla="*/ 371155 h 660192"/>
              <a:gd name="connsiteX6" fmla="*/ 30252 w 32779"/>
              <a:gd name="connsiteY6" fmla="*/ 236218 h 660192"/>
              <a:gd name="connsiteX7" fmla="*/ 14377 w 32779"/>
              <a:gd name="connsiteY7" fmla="*/ 1268 h 6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9" h="660192">
                <a:moveTo>
                  <a:pt x="14377" y="1268"/>
                </a:moveTo>
                <a:cubicBezTo>
                  <a:pt x="11467" y="19789"/>
                  <a:pt x="14112" y="265587"/>
                  <a:pt x="12789" y="347343"/>
                </a:cubicBezTo>
                <a:cubicBezTo>
                  <a:pt x="11466" y="429099"/>
                  <a:pt x="8556" y="440211"/>
                  <a:pt x="6439" y="491805"/>
                </a:cubicBezTo>
                <a:cubicBezTo>
                  <a:pt x="4322" y="543399"/>
                  <a:pt x="353" y="641559"/>
                  <a:pt x="89" y="656905"/>
                </a:cubicBezTo>
                <a:cubicBezTo>
                  <a:pt x="-175" y="672251"/>
                  <a:pt x="-175" y="631505"/>
                  <a:pt x="4852" y="583880"/>
                </a:cubicBezTo>
                <a:cubicBezTo>
                  <a:pt x="9879" y="536255"/>
                  <a:pt x="26019" y="429099"/>
                  <a:pt x="30252" y="371155"/>
                </a:cubicBezTo>
                <a:cubicBezTo>
                  <a:pt x="34485" y="313211"/>
                  <a:pt x="32633" y="300247"/>
                  <a:pt x="30252" y="236218"/>
                </a:cubicBezTo>
                <a:cubicBezTo>
                  <a:pt x="27871" y="172189"/>
                  <a:pt x="17287" y="-17253"/>
                  <a:pt x="14377" y="126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A30F6850-73A7-496E-B946-3760AF52B269}"/>
              </a:ext>
            </a:extLst>
          </p:cNvPr>
          <p:cNvSpPr/>
          <p:nvPr/>
        </p:nvSpPr>
        <p:spPr>
          <a:xfrm>
            <a:off x="2406498" y="5893308"/>
            <a:ext cx="68881" cy="583398"/>
          </a:xfrm>
          <a:custGeom>
            <a:avLst/>
            <a:gdLst>
              <a:gd name="connsiteX0" fmla="*/ 68787 w 74168"/>
              <a:gd name="connsiteY0" fmla="*/ 11516 h 628181"/>
              <a:gd name="connsiteX1" fmla="*/ 27512 w 74168"/>
              <a:gd name="connsiteY1" fmla="*/ 521103 h 628181"/>
              <a:gd name="connsiteX2" fmla="*/ 524 w 74168"/>
              <a:gd name="connsiteY2" fmla="*/ 627466 h 628181"/>
              <a:gd name="connsiteX3" fmla="*/ 11637 w 74168"/>
              <a:gd name="connsiteY3" fmla="*/ 549678 h 628181"/>
              <a:gd name="connsiteX4" fmla="*/ 35449 w 74168"/>
              <a:gd name="connsiteY4" fmla="*/ 241703 h 628181"/>
              <a:gd name="connsiteX5" fmla="*/ 35449 w 74168"/>
              <a:gd name="connsiteY5" fmla="*/ 270278 h 628181"/>
              <a:gd name="connsiteX6" fmla="*/ 48149 w 74168"/>
              <a:gd name="connsiteY6" fmla="*/ 268691 h 628181"/>
              <a:gd name="connsiteX7" fmla="*/ 71962 w 74168"/>
              <a:gd name="connsiteY7" fmla="*/ 171853 h 628181"/>
              <a:gd name="connsiteX8" fmla="*/ 68787 w 74168"/>
              <a:gd name="connsiteY8" fmla="*/ 11516 h 62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68" h="628181">
                <a:moveTo>
                  <a:pt x="68787" y="11516"/>
                </a:moveTo>
                <a:cubicBezTo>
                  <a:pt x="61379" y="69724"/>
                  <a:pt x="38889" y="418445"/>
                  <a:pt x="27512" y="521103"/>
                </a:cubicBezTo>
                <a:cubicBezTo>
                  <a:pt x="16135" y="623761"/>
                  <a:pt x="3170" y="622704"/>
                  <a:pt x="524" y="627466"/>
                </a:cubicBezTo>
                <a:cubicBezTo>
                  <a:pt x="-2122" y="632228"/>
                  <a:pt x="5816" y="613972"/>
                  <a:pt x="11637" y="549678"/>
                </a:cubicBezTo>
                <a:cubicBezTo>
                  <a:pt x="17458" y="485384"/>
                  <a:pt x="31480" y="288270"/>
                  <a:pt x="35449" y="241703"/>
                </a:cubicBezTo>
                <a:cubicBezTo>
                  <a:pt x="39418" y="195136"/>
                  <a:pt x="33332" y="265780"/>
                  <a:pt x="35449" y="270278"/>
                </a:cubicBezTo>
                <a:cubicBezTo>
                  <a:pt x="37566" y="274776"/>
                  <a:pt x="42063" y="285095"/>
                  <a:pt x="48149" y="268691"/>
                </a:cubicBezTo>
                <a:cubicBezTo>
                  <a:pt x="54234" y="252287"/>
                  <a:pt x="69316" y="211011"/>
                  <a:pt x="71962" y="171853"/>
                </a:cubicBezTo>
                <a:cubicBezTo>
                  <a:pt x="74608" y="132695"/>
                  <a:pt x="76195" y="-46692"/>
                  <a:pt x="68787" y="1151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3463464-8868-4632-835E-5300CDBDFD2E}"/>
              </a:ext>
            </a:extLst>
          </p:cNvPr>
          <p:cNvSpPr/>
          <p:nvPr/>
        </p:nvSpPr>
        <p:spPr>
          <a:xfrm>
            <a:off x="2415517" y="6393022"/>
            <a:ext cx="25674" cy="381423"/>
          </a:xfrm>
          <a:custGeom>
            <a:avLst/>
            <a:gdLst>
              <a:gd name="connsiteX0" fmla="*/ 27326 w 27645"/>
              <a:gd name="connsiteY0" fmla="*/ 493 h 410702"/>
              <a:gd name="connsiteX1" fmla="*/ 16213 w 27645"/>
              <a:gd name="connsiteY1" fmla="*/ 254493 h 410702"/>
              <a:gd name="connsiteX2" fmla="*/ 16213 w 27645"/>
              <a:gd name="connsiteY2" fmla="*/ 286243 h 410702"/>
              <a:gd name="connsiteX3" fmla="*/ 19388 w 27645"/>
              <a:gd name="connsiteY3" fmla="*/ 364030 h 410702"/>
              <a:gd name="connsiteX4" fmla="*/ 16213 w 27645"/>
              <a:gd name="connsiteY4" fmla="*/ 246555 h 410702"/>
              <a:gd name="connsiteX5" fmla="*/ 338 w 27645"/>
              <a:gd name="connsiteY5" fmla="*/ 410068 h 410702"/>
              <a:gd name="connsiteX6" fmla="*/ 5101 w 27645"/>
              <a:gd name="connsiteY6" fmla="*/ 298943 h 410702"/>
              <a:gd name="connsiteX7" fmla="*/ 1926 w 27645"/>
              <a:gd name="connsiteY7" fmla="*/ 192580 h 410702"/>
              <a:gd name="connsiteX8" fmla="*/ 27326 w 27645"/>
              <a:gd name="connsiteY8" fmla="*/ 493 h 41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5" h="410702">
                <a:moveTo>
                  <a:pt x="27326" y="493"/>
                </a:moveTo>
                <a:cubicBezTo>
                  <a:pt x="29707" y="10812"/>
                  <a:pt x="18065" y="206868"/>
                  <a:pt x="16213" y="254493"/>
                </a:cubicBezTo>
                <a:cubicBezTo>
                  <a:pt x="14361" y="302118"/>
                  <a:pt x="15684" y="267987"/>
                  <a:pt x="16213" y="286243"/>
                </a:cubicBezTo>
                <a:cubicBezTo>
                  <a:pt x="16742" y="304499"/>
                  <a:pt x="19388" y="370645"/>
                  <a:pt x="19388" y="364030"/>
                </a:cubicBezTo>
                <a:cubicBezTo>
                  <a:pt x="19388" y="357415"/>
                  <a:pt x="19388" y="238882"/>
                  <a:pt x="16213" y="246555"/>
                </a:cubicBezTo>
                <a:cubicBezTo>
                  <a:pt x="13038" y="254228"/>
                  <a:pt x="2190" y="401337"/>
                  <a:pt x="338" y="410068"/>
                </a:cubicBezTo>
                <a:cubicBezTo>
                  <a:pt x="-1514" y="418799"/>
                  <a:pt x="4836" y="335191"/>
                  <a:pt x="5101" y="298943"/>
                </a:cubicBezTo>
                <a:cubicBezTo>
                  <a:pt x="5366" y="262695"/>
                  <a:pt x="-2572" y="240470"/>
                  <a:pt x="1926" y="192580"/>
                </a:cubicBezTo>
                <a:cubicBezTo>
                  <a:pt x="6424" y="144690"/>
                  <a:pt x="24945" y="-9826"/>
                  <a:pt x="27326" y="49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D2EEC8C2-1CFA-4BE7-9761-2F9038FEF533}"/>
              </a:ext>
            </a:extLst>
          </p:cNvPr>
          <p:cNvSpPr/>
          <p:nvPr/>
        </p:nvSpPr>
        <p:spPr>
          <a:xfrm>
            <a:off x="2306090" y="6360706"/>
            <a:ext cx="95039" cy="448556"/>
          </a:xfrm>
          <a:custGeom>
            <a:avLst/>
            <a:gdLst>
              <a:gd name="connsiteX0" fmla="*/ 102289 w 102334"/>
              <a:gd name="connsiteY0" fmla="*/ 365 h 482988"/>
              <a:gd name="connsiteX1" fmla="*/ 83239 w 102334"/>
              <a:gd name="connsiteY1" fmla="*/ 263890 h 482988"/>
              <a:gd name="connsiteX2" fmla="*/ 88002 w 102334"/>
              <a:gd name="connsiteY2" fmla="*/ 370252 h 482988"/>
              <a:gd name="connsiteX3" fmla="*/ 41964 w 102334"/>
              <a:gd name="connsiteY3" fmla="*/ 430577 h 482988"/>
              <a:gd name="connsiteX4" fmla="*/ 689 w 102334"/>
              <a:gd name="connsiteY4" fmla="*/ 482965 h 482988"/>
              <a:gd name="connsiteX5" fmla="*/ 76889 w 102334"/>
              <a:gd name="connsiteY5" fmla="*/ 424227 h 482988"/>
              <a:gd name="connsiteX6" fmla="*/ 81652 w 102334"/>
              <a:gd name="connsiteY6" fmla="*/ 365490 h 482988"/>
              <a:gd name="connsiteX7" fmla="*/ 80064 w 102334"/>
              <a:gd name="connsiteY7" fmla="*/ 298815 h 482988"/>
              <a:gd name="connsiteX8" fmla="*/ 76889 w 102334"/>
              <a:gd name="connsiteY8" fmla="*/ 208327 h 482988"/>
              <a:gd name="connsiteX9" fmla="*/ 102289 w 102334"/>
              <a:gd name="connsiteY9" fmla="*/ 365 h 4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334" h="482988">
                <a:moveTo>
                  <a:pt x="102289" y="365"/>
                </a:moveTo>
                <a:cubicBezTo>
                  <a:pt x="103347" y="9625"/>
                  <a:pt x="85620" y="202242"/>
                  <a:pt x="83239" y="263890"/>
                </a:cubicBezTo>
                <a:cubicBezTo>
                  <a:pt x="80858" y="325538"/>
                  <a:pt x="94881" y="342471"/>
                  <a:pt x="88002" y="370252"/>
                </a:cubicBezTo>
                <a:cubicBezTo>
                  <a:pt x="81123" y="398033"/>
                  <a:pt x="56516" y="411792"/>
                  <a:pt x="41964" y="430577"/>
                </a:cubicBezTo>
                <a:cubicBezTo>
                  <a:pt x="27412" y="449362"/>
                  <a:pt x="-5132" y="484023"/>
                  <a:pt x="689" y="482965"/>
                </a:cubicBezTo>
                <a:cubicBezTo>
                  <a:pt x="6510" y="481907"/>
                  <a:pt x="63395" y="443806"/>
                  <a:pt x="76889" y="424227"/>
                </a:cubicBezTo>
                <a:cubicBezTo>
                  <a:pt x="90383" y="404648"/>
                  <a:pt x="81123" y="386392"/>
                  <a:pt x="81652" y="365490"/>
                </a:cubicBezTo>
                <a:cubicBezTo>
                  <a:pt x="82181" y="344588"/>
                  <a:pt x="80858" y="325009"/>
                  <a:pt x="80064" y="298815"/>
                </a:cubicBezTo>
                <a:cubicBezTo>
                  <a:pt x="79270" y="272621"/>
                  <a:pt x="75301" y="256217"/>
                  <a:pt x="76889" y="208327"/>
                </a:cubicBezTo>
                <a:cubicBezTo>
                  <a:pt x="78477" y="160437"/>
                  <a:pt x="101231" y="-8895"/>
                  <a:pt x="102289" y="36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A2C3033E-7094-481A-B992-F2DFA8FF8300}"/>
              </a:ext>
            </a:extLst>
          </p:cNvPr>
          <p:cNvSpPr/>
          <p:nvPr/>
        </p:nvSpPr>
        <p:spPr>
          <a:xfrm>
            <a:off x="2440556" y="6499526"/>
            <a:ext cx="58998" cy="290648"/>
          </a:xfrm>
          <a:custGeom>
            <a:avLst/>
            <a:gdLst>
              <a:gd name="connsiteX0" fmla="*/ 33702 w 63527"/>
              <a:gd name="connsiteY0" fmla="*/ 114 h 312959"/>
              <a:gd name="connsiteX1" fmla="*/ 13065 w 63527"/>
              <a:gd name="connsiteY1" fmla="*/ 155689 h 312959"/>
              <a:gd name="connsiteX2" fmla="*/ 22590 w 63527"/>
              <a:gd name="connsiteY2" fmla="*/ 276339 h 312959"/>
              <a:gd name="connsiteX3" fmla="*/ 28940 w 63527"/>
              <a:gd name="connsiteY3" fmla="*/ 290626 h 312959"/>
              <a:gd name="connsiteX4" fmla="*/ 52752 w 63527"/>
              <a:gd name="connsiteY4" fmla="*/ 198551 h 312959"/>
              <a:gd name="connsiteX5" fmla="*/ 59102 w 63527"/>
              <a:gd name="connsiteY5" fmla="*/ 130289 h 312959"/>
              <a:gd name="connsiteX6" fmla="*/ 57515 w 63527"/>
              <a:gd name="connsiteY6" fmla="*/ 235064 h 312959"/>
              <a:gd name="connsiteX7" fmla="*/ 55927 w 63527"/>
              <a:gd name="connsiteY7" fmla="*/ 293801 h 312959"/>
              <a:gd name="connsiteX8" fmla="*/ 62277 w 63527"/>
              <a:gd name="connsiteY8" fmla="*/ 312851 h 312959"/>
              <a:gd name="connsiteX9" fmla="*/ 27352 w 63527"/>
              <a:gd name="connsiteY9" fmla="*/ 300151 h 312959"/>
              <a:gd name="connsiteX10" fmla="*/ 14652 w 63527"/>
              <a:gd name="connsiteY10" fmla="*/ 271576 h 312959"/>
              <a:gd name="connsiteX11" fmla="*/ 365 w 63527"/>
              <a:gd name="connsiteY11" fmla="*/ 181089 h 312959"/>
              <a:gd name="connsiteX12" fmla="*/ 33702 w 63527"/>
              <a:gd name="connsiteY12" fmla="*/ 114 h 31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27" h="312959">
                <a:moveTo>
                  <a:pt x="33702" y="114"/>
                </a:moveTo>
                <a:cubicBezTo>
                  <a:pt x="35819" y="-4119"/>
                  <a:pt x="14917" y="109652"/>
                  <a:pt x="13065" y="155689"/>
                </a:cubicBezTo>
                <a:cubicBezTo>
                  <a:pt x="11213" y="201726"/>
                  <a:pt x="19944" y="253850"/>
                  <a:pt x="22590" y="276339"/>
                </a:cubicBezTo>
                <a:cubicBezTo>
                  <a:pt x="25236" y="298828"/>
                  <a:pt x="23913" y="303591"/>
                  <a:pt x="28940" y="290626"/>
                </a:cubicBezTo>
                <a:cubicBezTo>
                  <a:pt x="33967" y="277661"/>
                  <a:pt x="47725" y="225274"/>
                  <a:pt x="52752" y="198551"/>
                </a:cubicBezTo>
                <a:cubicBezTo>
                  <a:pt x="57779" y="171828"/>
                  <a:pt x="58308" y="124204"/>
                  <a:pt x="59102" y="130289"/>
                </a:cubicBezTo>
                <a:cubicBezTo>
                  <a:pt x="59896" y="136375"/>
                  <a:pt x="58044" y="207812"/>
                  <a:pt x="57515" y="235064"/>
                </a:cubicBezTo>
                <a:cubicBezTo>
                  <a:pt x="56986" y="262316"/>
                  <a:pt x="55133" y="280837"/>
                  <a:pt x="55927" y="293801"/>
                </a:cubicBezTo>
                <a:cubicBezTo>
                  <a:pt x="56721" y="306765"/>
                  <a:pt x="67039" y="311793"/>
                  <a:pt x="62277" y="312851"/>
                </a:cubicBezTo>
                <a:cubicBezTo>
                  <a:pt x="57515" y="313909"/>
                  <a:pt x="35290" y="307030"/>
                  <a:pt x="27352" y="300151"/>
                </a:cubicBezTo>
                <a:cubicBezTo>
                  <a:pt x="19414" y="293272"/>
                  <a:pt x="19150" y="291420"/>
                  <a:pt x="14652" y="271576"/>
                </a:cubicBezTo>
                <a:cubicBezTo>
                  <a:pt x="10154" y="251732"/>
                  <a:pt x="-2281" y="225010"/>
                  <a:pt x="365" y="181089"/>
                </a:cubicBezTo>
                <a:cubicBezTo>
                  <a:pt x="3011" y="137168"/>
                  <a:pt x="31585" y="4347"/>
                  <a:pt x="33702" y="11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943CA03-F469-49FF-81D5-B0EF2EC0C584}"/>
              </a:ext>
            </a:extLst>
          </p:cNvPr>
          <p:cNvSpPr/>
          <p:nvPr/>
        </p:nvSpPr>
        <p:spPr>
          <a:xfrm>
            <a:off x="2134647" y="6387582"/>
            <a:ext cx="29425" cy="329510"/>
          </a:xfrm>
          <a:custGeom>
            <a:avLst/>
            <a:gdLst>
              <a:gd name="connsiteX0" fmla="*/ 31306 w 31684"/>
              <a:gd name="connsiteY0" fmla="*/ 1 h 354804"/>
              <a:gd name="connsiteX1" fmla="*/ 1143 w 31684"/>
              <a:gd name="connsiteY1" fmla="*/ 220663 h 354804"/>
              <a:gd name="connsiteX2" fmla="*/ 7493 w 31684"/>
              <a:gd name="connsiteY2" fmla="*/ 103188 h 354804"/>
              <a:gd name="connsiteX3" fmla="*/ 18606 w 31684"/>
              <a:gd name="connsiteY3" fmla="*/ 352426 h 354804"/>
              <a:gd name="connsiteX4" fmla="*/ 18606 w 31684"/>
              <a:gd name="connsiteY4" fmla="*/ 217488 h 354804"/>
              <a:gd name="connsiteX5" fmla="*/ 31306 w 31684"/>
              <a:gd name="connsiteY5" fmla="*/ 1 h 3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84" h="354804">
                <a:moveTo>
                  <a:pt x="31306" y="1"/>
                </a:moveTo>
                <a:cubicBezTo>
                  <a:pt x="28395" y="530"/>
                  <a:pt x="5112" y="203465"/>
                  <a:pt x="1143" y="220663"/>
                </a:cubicBezTo>
                <a:cubicBezTo>
                  <a:pt x="-2826" y="237861"/>
                  <a:pt x="4583" y="81228"/>
                  <a:pt x="7493" y="103188"/>
                </a:cubicBezTo>
                <a:cubicBezTo>
                  <a:pt x="10403" y="125148"/>
                  <a:pt x="16754" y="333376"/>
                  <a:pt x="18606" y="352426"/>
                </a:cubicBezTo>
                <a:cubicBezTo>
                  <a:pt x="20458" y="371476"/>
                  <a:pt x="17812" y="271463"/>
                  <a:pt x="18606" y="217488"/>
                </a:cubicBezTo>
                <a:cubicBezTo>
                  <a:pt x="19400" y="163513"/>
                  <a:pt x="34217" y="-528"/>
                  <a:pt x="31306" y="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D4D5D64-8C71-427F-96F6-73BD6BA2D52F}"/>
              </a:ext>
            </a:extLst>
          </p:cNvPr>
          <p:cNvSpPr/>
          <p:nvPr/>
        </p:nvSpPr>
        <p:spPr>
          <a:xfrm>
            <a:off x="2017677" y="6745573"/>
            <a:ext cx="154935" cy="767623"/>
          </a:xfrm>
          <a:custGeom>
            <a:avLst/>
            <a:gdLst>
              <a:gd name="connsiteX0" fmla="*/ 166780 w 166828"/>
              <a:gd name="connsiteY0" fmla="*/ 292 h 826547"/>
              <a:gd name="connsiteX1" fmla="*/ 25492 w 166828"/>
              <a:gd name="connsiteY1" fmla="*/ 41567 h 826547"/>
              <a:gd name="connsiteX2" fmla="*/ 22317 w 166828"/>
              <a:gd name="connsiteY2" fmla="*/ 127292 h 826547"/>
              <a:gd name="connsiteX3" fmla="*/ 92 w 166828"/>
              <a:gd name="connsiteY3" fmla="*/ 314617 h 826547"/>
              <a:gd name="connsiteX4" fmla="*/ 14380 w 166828"/>
              <a:gd name="connsiteY4" fmla="*/ 268580 h 826547"/>
              <a:gd name="connsiteX5" fmla="*/ 14380 w 166828"/>
              <a:gd name="connsiteY5" fmla="*/ 363830 h 826547"/>
              <a:gd name="connsiteX6" fmla="*/ 9617 w 166828"/>
              <a:gd name="connsiteY6" fmla="*/ 530517 h 826547"/>
              <a:gd name="connsiteX7" fmla="*/ 31842 w 166828"/>
              <a:gd name="connsiteY7" fmla="*/ 559092 h 826547"/>
              <a:gd name="connsiteX8" fmla="*/ 47717 w 166828"/>
              <a:gd name="connsiteY8" fmla="*/ 684505 h 826547"/>
              <a:gd name="connsiteX9" fmla="*/ 35017 w 166828"/>
              <a:gd name="connsiteY9" fmla="*/ 824205 h 826547"/>
              <a:gd name="connsiteX10" fmla="*/ 47717 w 166828"/>
              <a:gd name="connsiteY10" fmla="*/ 754355 h 826547"/>
              <a:gd name="connsiteX11" fmla="*/ 46130 w 166828"/>
              <a:gd name="connsiteY11" fmla="*/ 533692 h 826547"/>
              <a:gd name="connsiteX12" fmla="*/ 38192 w 166828"/>
              <a:gd name="connsiteY12" fmla="*/ 470192 h 826547"/>
              <a:gd name="connsiteX13" fmla="*/ 30255 w 166828"/>
              <a:gd name="connsiteY13" fmla="*/ 136817 h 826547"/>
              <a:gd name="connsiteX14" fmla="*/ 41367 w 166828"/>
              <a:gd name="connsiteY14" fmla="*/ 60617 h 826547"/>
              <a:gd name="connsiteX15" fmla="*/ 166780 w 166828"/>
              <a:gd name="connsiteY15" fmla="*/ 292 h 8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28" h="826547">
                <a:moveTo>
                  <a:pt x="166780" y="292"/>
                </a:moveTo>
                <a:cubicBezTo>
                  <a:pt x="164134" y="-2883"/>
                  <a:pt x="49569" y="20400"/>
                  <a:pt x="25492" y="41567"/>
                </a:cubicBezTo>
                <a:cubicBezTo>
                  <a:pt x="1415" y="62734"/>
                  <a:pt x="26550" y="81784"/>
                  <a:pt x="22317" y="127292"/>
                </a:cubicBezTo>
                <a:cubicBezTo>
                  <a:pt x="18084" y="172800"/>
                  <a:pt x="1415" y="291069"/>
                  <a:pt x="92" y="314617"/>
                </a:cubicBezTo>
                <a:cubicBezTo>
                  <a:pt x="-1231" y="338165"/>
                  <a:pt x="11999" y="260378"/>
                  <a:pt x="14380" y="268580"/>
                </a:cubicBezTo>
                <a:cubicBezTo>
                  <a:pt x="16761" y="276782"/>
                  <a:pt x="15174" y="320174"/>
                  <a:pt x="14380" y="363830"/>
                </a:cubicBezTo>
                <a:cubicBezTo>
                  <a:pt x="13586" y="407486"/>
                  <a:pt x="6707" y="497973"/>
                  <a:pt x="9617" y="530517"/>
                </a:cubicBezTo>
                <a:cubicBezTo>
                  <a:pt x="12527" y="563061"/>
                  <a:pt x="25492" y="533427"/>
                  <a:pt x="31842" y="559092"/>
                </a:cubicBezTo>
                <a:cubicBezTo>
                  <a:pt x="38192" y="584757"/>
                  <a:pt x="47188" y="640320"/>
                  <a:pt x="47717" y="684505"/>
                </a:cubicBezTo>
                <a:cubicBezTo>
                  <a:pt x="48246" y="728690"/>
                  <a:pt x="35017" y="812563"/>
                  <a:pt x="35017" y="824205"/>
                </a:cubicBezTo>
                <a:cubicBezTo>
                  <a:pt x="35017" y="835847"/>
                  <a:pt x="45865" y="802774"/>
                  <a:pt x="47717" y="754355"/>
                </a:cubicBezTo>
                <a:cubicBezTo>
                  <a:pt x="49569" y="705936"/>
                  <a:pt x="47717" y="581052"/>
                  <a:pt x="46130" y="533692"/>
                </a:cubicBezTo>
                <a:cubicBezTo>
                  <a:pt x="44543" y="486332"/>
                  <a:pt x="40838" y="536338"/>
                  <a:pt x="38192" y="470192"/>
                </a:cubicBezTo>
                <a:cubicBezTo>
                  <a:pt x="35546" y="404046"/>
                  <a:pt x="29726" y="205079"/>
                  <a:pt x="30255" y="136817"/>
                </a:cubicBezTo>
                <a:cubicBezTo>
                  <a:pt x="30784" y="68555"/>
                  <a:pt x="19936" y="82842"/>
                  <a:pt x="41367" y="60617"/>
                </a:cubicBezTo>
                <a:cubicBezTo>
                  <a:pt x="62798" y="38392"/>
                  <a:pt x="169426" y="3467"/>
                  <a:pt x="166780" y="29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5379551-1ABC-489A-B0C4-D3BEBE7F282A}"/>
              </a:ext>
            </a:extLst>
          </p:cNvPr>
          <p:cNvSpPr/>
          <p:nvPr/>
        </p:nvSpPr>
        <p:spPr>
          <a:xfrm>
            <a:off x="1981059" y="6739906"/>
            <a:ext cx="191508" cy="847922"/>
          </a:xfrm>
          <a:custGeom>
            <a:avLst/>
            <a:gdLst>
              <a:gd name="connsiteX0" fmla="*/ 206208 w 206208"/>
              <a:gd name="connsiteY0" fmla="*/ 1632 h 913010"/>
              <a:gd name="connsiteX1" fmla="*/ 20470 w 206208"/>
              <a:gd name="connsiteY1" fmla="*/ 9569 h 913010"/>
              <a:gd name="connsiteX2" fmla="*/ 9358 w 206208"/>
              <a:gd name="connsiteY2" fmla="*/ 44 h 913010"/>
              <a:gd name="connsiteX3" fmla="*/ 61745 w 206208"/>
              <a:gd name="connsiteY3" fmla="*/ 14332 h 913010"/>
              <a:gd name="connsiteX4" fmla="*/ 39520 w 206208"/>
              <a:gd name="connsiteY4" fmla="*/ 39732 h 913010"/>
              <a:gd name="connsiteX5" fmla="*/ 25233 w 206208"/>
              <a:gd name="connsiteY5" fmla="*/ 63544 h 913010"/>
              <a:gd name="connsiteX6" fmla="*/ 9358 w 206208"/>
              <a:gd name="connsiteY6" fmla="*/ 344532 h 913010"/>
              <a:gd name="connsiteX7" fmla="*/ 28408 w 206208"/>
              <a:gd name="connsiteY7" fmla="*/ 298494 h 913010"/>
              <a:gd name="connsiteX8" fmla="*/ 36345 w 206208"/>
              <a:gd name="connsiteY8" fmla="*/ 555669 h 913010"/>
              <a:gd name="connsiteX9" fmla="*/ 74445 w 206208"/>
              <a:gd name="connsiteY9" fmla="*/ 757282 h 913010"/>
              <a:gd name="connsiteX10" fmla="*/ 93495 w 206208"/>
              <a:gd name="connsiteY10" fmla="*/ 863644 h 913010"/>
              <a:gd name="connsiteX11" fmla="*/ 103020 w 206208"/>
              <a:gd name="connsiteY11" fmla="*/ 912857 h 913010"/>
              <a:gd name="connsiteX12" fmla="*/ 95083 w 206208"/>
              <a:gd name="connsiteY12" fmla="*/ 849357 h 913010"/>
              <a:gd name="connsiteX13" fmla="*/ 41108 w 206208"/>
              <a:gd name="connsiteY13" fmla="*/ 600119 h 913010"/>
              <a:gd name="connsiteX14" fmla="*/ 23645 w 206208"/>
              <a:gd name="connsiteY14" fmla="*/ 158794 h 913010"/>
              <a:gd name="connsiteX15" fmla="*/ 20470 w 206208"/>
              <a:gd name="connsiteY15" fmla="*/ 36557 h 913010"/>
              <a:gd name="connsiteX16" fmla="*/ 206208 w 206208"/>
              <a:gd name="connsiteY16" fmla="*/ 1632 h 91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6208" h="913010">
                <a:moveTo>
                  <a:pt x="206208" y="1632"/>
                </a:moveTo>
                <a:cubicBezTo>
                  <a:pt x="206208" y="-2866"/>
                  <a:pt x="53278" y="9834"/>
                  <a:pt x="20470" y="9569"/>
                </a:cubicBezTo>
                <a:cubicBezTo>
                  <a:pt x="-12338" y="9304"/>
                  <a:pt x="2479" y="-750"/>
                  <a:pt x="9358" y="44"/>
                </a:cubicBezTo>
                <a:cubicBezTo>
                  <a:pt x="16237" y="838"/>
                  <a:pt x="56718" y="7717"/>
                  <a:pt x="61745" y="14332"/>
                </a:cubicBezTo>
                <a:cubicBezTo>
                  <a:pt x="66772" y="20947"/>
                  <a:pt x="45605" y="31530"/>
                  <a:pt x="39520" y="39732"/>
                </a:cubicBezTo>
                <a:cubicBezTo>
                  <a:pt x="33435" y="47934"/>
                  <a:pt x="30260" y="12744"/>
                  <a:pt x="25233" y="63544"/>
                </a:cubicBezTo>
                <a:cubicBezTo>
                  <a:pt x="20206" y="114344"/>
                  <a:pt x="8829" y="305374"/>
                  <a:pt x="9358" y="344532"/>
                </a:cubicBezTo>
                <a:cubicBezTo>
                  <a:pt x="9887" y="383690"/>
                  <a:pt x="23910" y="263305"/>
                  <a:pt x="28408" y="298494"/>
                </a:cubicBezTo>
                <a:cubicBezTo>
                  <a:pt x="32906" y="333684"/>
                  <a:pt x="28672" y="479204"/>
                  <a:pt x="36345" y="555669"/>
                </a:cubicBezTo>
                <a:cubicBezTo>
                  <a:pt x="44018" y="632134"/>
                  <a:pt x="64920" y="705953"/>
                  <a:pt x="74445" y="757282"/>
                </a:cubicBezTo>
                <a:cubicBezTo>
                  <a:pt x="83970" y="808611"/>
                  <a:pt x="88733" y="837715"/>
                  <a:pt x="93495" y="863644"/>
                </a:cubicBezTo>
                <a:cubicBezTo>
                  <a:pt x="98257" y="889573"/>
                  <a:pt x="102755" y="915238"/>
                  <a:pt x="103020" y="912857"/>
                </a:cubicBezTo>
                <a:cubicBezTo>
                  <a:pt x="103285" y="910476"/>
                  <a:pt x="105402" y="901480"/>
                  <a:pt x="95083" y="849357"/>
                </a:cubicBezTo>
                <a:cubicBezTo>
                  <a:pt x="84764" y="797234"/>
                  <a:pt x="53014" y="715213"/>
                  <a:pt x="41108" y="600119"/>
                </a:cubicBezTo>
                <a:cubicBezTo>
                  <a:pt x="29202" y="485025"/>
                  <a:pt x="27085" y="252721"/>
                  <a:pt x="23645" y="158794"/>
                </a:cubicBezTo>
                <a:cubicBezTo>
                  <a:pt x="20205" y="64867"/>
                  <a:pt x="-6518" y="59576"/>
                  <a:pt x="20470" y="36557"/>
                </a:cubicBezTo>
                <a:cubicBezTo>
                  <a:pt x="47457" y="13538"/>
                  <a:pt x="206208" y="6130"/>
                  <a:pt x="206208" y="163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908C0323-6DDA-427A-898D-D27A999AFEA2}"/>
              </a:ext>
            </a:extLst>
          </p:cNvPr>
          <p:cNvSpPr/>
          <p:nvPr/>
        </p:nvSpPr>
        <p:spPr>
          <a:xfrm>
            <a:off x="2150689" y="6735522"/>
            <a:ext cx="88866" cy="774020"/>
          </a:xfrm>
          <a:custGeom>
            <a:avLst/>
            <a:gdLst>
              <a:gd name="connsiteX0" fmla="*/ 26732 w 95688"/>
              <a:gd name="connsiteY0" fmla="*/ 2 h 833435"/>
              <a:gd name="connsiteX1" fmla="*/ 9269 w 95688"/>
              <a:gd name="connsiteY1" fmla="*/ 357189 h 833435"/>
              <a:gd name="connsiteX2" fmla="*/ 25144 w 95688"/>
              <a:gd name="connsiteY2" fmla="*/ 296864 h 833435"/>
              <a:gd name="connsiteX3" fmla="*/ 42607 w 95688"/>
              <a:gd name="connsiteY3" fmla="*/ 571502 h 833435"/>
              <a:gd name="connsiteX4" fmla="*/ 91819 w 95688"/>
              <a:gd name="connsiteY4" fmla="*/ 814389 h 833435"/>
              <a:gd name="connsiteX5" fmla="*/ 82294 w 95688"/>
              <a:gd name="connsiteY5" fmla="*/ 766764 h 833435"/>
              <a:gd name="connsiteX6" fmla="*/ 1332 w 95688"/>
              <a:gd name="connsiteY6" fmla="*/ 363539 h 833435"/>
              <a:gd name="connsiteX7" fmla="*/ 26732 w 95688"/>
              <a:gd name="connsiteY7" fmla="*/ 2 h 83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8" h="833435">
                <a:moveTo>
                  <a:pt x="26732" y="2"/>
                </a:moveTo>
                <a:cubicBezTo>
                  <a:pt x="28055" y="-1056"/>
                  <a:pt x="9534" y="307712"/>
                  <a:pt x="9269" y="357189"/>
                </a:cubicBezTo>
                <a:cubicBezTo>
                  <a:pt x="9004" y="406666"/>
                  <a:pt x="19588" y="261145"/>
                  <a:pt x="25144" y="296864"/>
                </a:cubicBezTo>
                <a:cubicBezTo>
                  <a:pt x="30700" y="332583"/>
                  <a:pt x="31495" y="485248"/>
                  <a:pt x="42607" y="571502"/>
                </a:cubicBezTo>
                <a:cubicBezTo>
                  <a:pt x="53719" y="657756"/>
                  <a:pt x="85205" y="781845"/>
                  <a:pt x="91819" y="814389"/>
                </a:cubicBezTo>
                <a:cubicBezTo>
                  <a:pt x="98433" y="846933"/>
                  <a:pt x="97375" y="841906"/>
                  <a:pt x="82294" y="766764"/>
                </a:cubicBezTo>
                <a:cubicBezTo>
                  <a:pt x="67213" y="691622"/>
                  <a:pt x="9534" y="487099"/>
                  <a:pt x="1332" y="363539"/>
                </a:cubicBezTo>
                <a:cubicBezTo>
                  <a:pt x="-6870" y="239979"/>
                  <a:pt x="25409" y="1060"/>
                  <a:pt x="26732" y="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295B8022-66FE-455B-9B3F-F4EF03E35F48}"/>
              </a:ext>
            </a:extLst>
          </p:cNvPr>
          <p:cNvSpPr/>
          <p:nvPr/>
        </p:nvSpPr>
        <p:spPr>
          <a:xfrm>
            <a:off x="2112484" y="6985776"/>
            <a:ext cx="123506" cy="540360"/>
          </a:xfrm>
          <a:custGeom>
            <a:avLst/>
            <a:gdLst>
              <a:gd name="connsiteX0" fmla="*/ 2782 w 132986"/>
              <a:gd name="connsiteY0" fmla="*/ 6763 h 581839"/>
              <a:gd name="connsiteX1" fmla="*/ 45645 w 132986"/>
              <a:gd name="connsiteY1" fmla="*/ 522700 h 581839"/>
              <a:gd name="connsiteX2" fmla="*/ 50407 w 132986"/>
              <a:gd name="connsiteY2" fmla="*/ 571913 h 581839"/>
              <a:gd name="connsiteX3" fmla="*/ 132957 w 132986"/>
              <a:gd name="connsiteY3" fmla="*/ 535400 h 581839"/>
              <a:gd name="connsiteX4" fmla="*/ 59932 w 132986"/>
              <a:gd name="connsiteY4" fmla="*/ 565563 h 581839"/>
              <a:gd name="connsiteX5" fmla="*/ 58345 w 132986"/>
              <a:gd name="connsiteY5" fmla="*/ 519525 h 581839"/>
              <a:gd name="connsiteX6" fmla="*/ 56757 w 132986"/>
              <a:gd name="connsiteY6" fmla="*/ 429038 h 581839"/>
              <a:gd name="connsiteX7" fmla="*/ 9132 w 132986"/>
              <a:gd name="connsiteY7" fmla="*/ 279813 h 581839"/>
              <a:gd name="connsiteX8" fmla="*/ 5957 w 132986"/>
              <a:gd name="connsiteY8" fmla="*/ 230600 h 581839"/>
              <a:gd name="connsiteX9" fmla="*/ 2782 w 132986"/>
              <a:gd name="connsiteY9" fmla="*/ 6763 h 58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986" h="581839">
                <a:moveTo>
                  <a:pt x="2782" y="6763"/>
                </a:moveTo>
                <a:cubicBezTo>
                  <a:pt x="9397" y="55446"/>
                  <a:pt x="37708" y="428508"/>
                  <a:pt x="45645" y="522700"/>
                </a:cubicBezTo>
                <a:cubicBezTo>
                  <a:pt x="53582" y="616892"/>
                  <a:pt x="35855" y="569796"/>
                  <a:pt x="50407" y="571913"/>
                </a:cubicBezTo>
                <a:cubicBezTo>
                  <a:pt x="64959" y="574030"/>
                  <a:pt x="131369" y="536458"/>
                  <a:pt x="132957" y="535400"/>
                </a:cubicBezTo>
                <a:cubicBezTo>
                  <a:pt x="134545" y="534342"/>
                  <a:pt x="72367" y="568209"/>
                  <a:pt x="59932" y="565563"/>
                </a:cubicBezTo>
                <a:cubicBezTo>
                  <a:pt x="47497" y="562917"/>
                  <a:pt x="58874" y="542279"/>
                  <a:pt x="58345" y="519525"/>
                </a:cubicBezTo>
                <a:cubicBezTo>
                  <a:pt x="57816" y="496771"/>
                  <a:pt x="64959" y="468990"/>
                  <a:pt x="56757" y="429038"/>
                </a:cubicBezTo>
                <a:cubicBezTo>
                  <a:pt x="48555" y="389086"/>
                  <a:pt x="17599" y="312886"/>
                  <a:pt x="9132" y="279813"/>
                </a:cubicBezTo>
                <a:cubicBezTo>
                  <a:pt x="665" y="246740"/>
                  <a:pt x="8867" y="274521"/>
                  <a:pt x="5957" y="230600"/>
                </a:cubicBezTo>
                <a:cubicBezTo>
                  <a:pt x="3047" y="186679"/>
                  <a:pt x="-3833" y="-41920"/>
                  <a:pt x="2782" y="676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8A586AE-B671-4B98-9BD0-40998C0FC70D}"/>
              </a:ext>
            </a:extLst>
          </p:cNvPr>
          <p:cNvSpPr/>
          <p:nvPr/>
        </p:nvSpPr>
        <p:spPr>
          <a:xfrm>
            <a:off x="2153400" y="6717828"/>
            <a:ext cx="147390" cy="793292"/>
          </a:xfrm>
          <a:custGeom>
            <a:avLst/>
            <a:gdLst>
              <a:gd name="connsiteX0" fmla="*/ 0 w 158704"/>
              <a:gd name="connsiteY0" fmla="*/ 50804 h 854186"/>
              <a:gd name="connsiteX1" fmla="*/ 100013 w 158704"/>
              <a:gd name="connsiteY1" fmla="*/ 20641 h 854186"/>
              <a:gd name="connsiteX2" fmla="*/ 114300 w 158704"/>
              <a:gd name="connsiteY2" fmla="*/ 31754 h 854186"/>
              <a:gd name="connsiteX3" fmla="*/ 115888 w 158704"/>
              <a:gd name="connsiteY3" fmla="*/ 73029 h 854186"/>
              <a:gd name="connsiteX4" fmla="*/ 82550 w 158704"/>
              <a:gd name="connsiteY4" fmla="*/ 247654 h 854186"/>
              <a:gd name="connsiteX5" fmla="*/ 119063 w 158704"/>
              <a:gd name="connsiteY5" fmla="*/ 644529 h 854186"/>
              <a:gd name="connsiteX6" fmla="*/ 157163 w 158704"/>
              <a:gd name="connsiteY6" fmla="*/ 847729 h 854186"/>
              <a:gd name="connsiteX7" fmla="*/ 147638 w 158704"/>
              <a:gd name="connsiteY7" fmla="*/ 771529 h 854186"/>
              <a:gd name="connsiteX8" fmla="*/ 114300 w 158704"/>
              <a:gd name="connsiteY8" fmla="*/ 457204 h 854186"/>
              <a:gd name="connsiteX9" fmla="*/ 107950 w 158704"/>
              <a:gd name="connsiteY9" fmla="*/ 403229 h 854186"/>
              <a:gd name="connsiteX10" fmla="*/ 104775 w 158704"/>
              <a:gd name="connsiteY10" fmla="*/ 146054 h 854186"/>
              <a:gd name="connsiteX11" fmla="*/ 119063 w 158704"/>
              <a:gd name="connsiteY11" fmla="*/ 31754 h 854186"/>
              <a:gd name="connsiteX12" fmla="*/ 98425 w 158704"/>
              <a:gd name="connsiteY12" fmla="*/ 4 h 854186"/>
              <a:gd name="connsiteX13" fmla="*/ 0 w 158704"/>
              <a:gd name="connsiteY13" fmla="*/ 50804 h 8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704" h="854186">
                <a:moveTo>
                  <a:pt x="0" y="50804"/>
                </a:moveTo>
                <a:cubicBezTo>
                  <a:pt x="265" y="54243"/>
                  <a:pt x="80963" y="23816"/>
                  <a:pt x="100013" y="20641"/>
                </a:cubicBezTo>
                <a:cubicBezTo>
                  <a:pt x="119063" y="17466"/>
                  <a:pt x="111654" y="23023"/>
                  <a:pt x="114300" y="31754"/>
                </a:cubicBezTo>
                <a:cubicBezTo>
                  <a:pt x="116946" y="40485"/>
                  <a:pt x="121180" y="37046"/>
                  <a:pt x="115888" y="73029"/>
                </a:cubicBezTo>
                <a:cubicBezTo>
                  <a:pt x="110596" y="109012"/>
                  <a:pt x="82021" y="152404"/>
                  <a:pt x="82550" y="247654"/>
                </a:cubicBezTo>
                <a:cubicBezTo>
                  <a:pt x="83079" y="342904"/>
                  <a:pt x="106627" y="544516"/>
                  <a:pt x="119063" y="644529"/>
                </a:cubicBezTo>
                <a:cubicBezTo>
                  <a:pt x="131499" y="744542"/>
                  <a:pt x="152401" y="826562"/>
                  <a:pt x="157163" y="847729"/>
                </a:cubicBezTo>
                <a:cubicBezTo>
                  <a:pt x="161925" y="868896"/>
                  <a:pt x="154782" y="836617"/>
                  <a:pt x="147638" y="771529"/>
                </a:cubicBezTo>
                <a:cubicBezTo>
                  <a:pt x="140494" y="706442"/>
                  <a:pt x="120915" y="518587"/>
                  <a:pt x="114300" y="457204"/>
                </a:cubicBezTo>
                <a:cubicBezTo>
                  <a:pt x="107685" y="395821"/>
                  <a:pt x="109538" y="455087"/>
                  <a:pt x="107950" y="403229"/>
                </a:cubicBezTo>
                <a:cubicBezTo>
                  <a:pt x="106363" y="351371"/>
                  <a:pt x="102923" y="207966"/>
                  <a:pt x="104775" y="146054"/>
                </a:cubicBezTo>
                <a:cubicBezTo>
                  <a:pt x="106627" y="84142"/>
                  <a:pt x="120121" y="56096"/>
                  <a:pt x="119063" y="31754"/>
                </a:cubicBezTo>
                <a:cubicBezTo>
                  <a:pt x="118005" y="7412"/>
                  <a:pt x="111654" y="533"/>
                  <a:pt x="98425" y="4"/>
                </a:cubicBezTo>
                <a:cubicBezTo>
                  <a:pt x="85196" y="-525"/>
                  <a:pt x="-265" y="47365"/>
                  <a:pt x="0" y="5080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442DD1A7-BAF7-4151-A1C6-755BF5727CCE}"/>
              </a:ext>
            </a:extLst>
          </p:cNvPr>
          <p:cNvSpPr/>
          <p:nvPr/>
        </p:nvSpPr>
        <p:spPr>
          <a:xfrm>
            <a:off x="2113547" y="6728161"/>
            <a:ext cx="166861" cy="871588"/>
          </a:xfrm>
          <a:custGeom>
            <a:avLst/>
            <a:gdLst>
              <a:gd name="connsiteX0" fmla="*/ 134987 w 179670"/>
              <a:gd name="connsiteY0" fmla="*/ 3165 h 938493"/>
              <a:gd name="connsiteX1" fmla="*/ 96887 w 179670"/>
              <a:gd name="connsiteY1" fmla="*/ 346065 h 938493"/>
              <a:gd name="connsiteX2" fmla="*/ 125462 w 179670"/>
              <a:gd name="connsiteY2" fmla="*/ 604828 h 938493"/>
              <a:gd name="connsiteX3" fmla="*/ 130225 w 179670"/>
              <a:gd name="connsiteY3" fmla="*/ 584190 h 938493"/>
              <a:gd name="connsiteX4" fmla="*/ 163562 w 179670"/>
              <a:gd name="connsiteY4" fmla="*/ 790565 h 938493"/>
              <a:gd name="connsiteX5" fmla="*/ 179437 w 179670"/>
              <a:gd name="connsiteY5" fmla="*/ 796915 h 938493"/>
              <a:gd name="connsiteX6" fmla="*/ 152450 w 179670"/>
              <a:gd name="connsiteY6" fmla="*/ 814378 h 938493"/>
              <a:gd name="connsiteX7" fmla="*/ 88950 w 179670"/>
              <a:gd name="connsiteY7" fmla="*/ 854065 h 938493"/>
              <a:gd name="connsiteX8" fmla="*/ 50 w 179670"/>
              <a:gd name="connsiteY8" fmla="*/ 938203 h 938493"/>
              <a:gd name="connsiteX9" fmla="*/ 101650 w 179670"/>
              <a:gd name="connsiteY9" fmla="*/ 881053 h 938493"/>
              <a:gd name="connsiteX10" fmla="*/ 100062 w 179670"/>
              <a:gd name="connsiteY10" fmla="*/ 862003 h 938493"/>
              <a:gd name="connsiteX11" fmla="*/ 155625 w 179670"/>
              <a:gd name="connsiteY11" fmla="*/ 788978 h 938493"/>
              <a:gd name="connsiteX12" fmla="*/ 154037 w 179670"/>
              <a:gd name="connsiteY12" fmla="*/ 681028 h 938493"/>
              <a:gd name="connsiteX13" fmla="*/ 87362 w 179670"/>
              <a:gd name="connsiteY13" fmla="*/ 203190 h 938493"/>
              <a:gd name="connsiteX14" fmla="*/ 134987 w 179670"/>
              <a:gd name="connsiteY14" fmla="*/ 3165 h 9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670" h="938493">
                <a:moveTo>
                  <a:pt x="134987" y="3165"/>
                </a:moveTo>
                <a:cubicBezTo>
                  <a:pt x="136575" y="26978"/>
                  <a:pt x="98474" y="245788"/>
                  <a:pt x="96887" y="346065"/>
                </a:cubicBezTo>
                <a:cubicBezTo>
                  <a:pt x="95300" y="446342"/>
                  <a:pt x="119906" y="565141"/>
                  <a:pt x="125462" y="604828"/>
                </a:cubicBezTo>
                <a:cubicBezTo>
                  <a:pt x="131018" y="644516"/>
                  <a:pt x="123875" y="553234"/>
                  <a:pt x="130225" y="584190"/>
                </a:cubicBezTo>
                <a:cubicBezTo>
                  <a:pt x="136575" y="615146"/>
                  <a:pt x="155360" y="755111"/>
                  <a:pt x="163562" y="790565"/>
                </a:cubicBezTo>
                <a:cubicBezTo>
                  <a:pt x="171764" y="826019"/>
                  <a:pt x="181289" y="792946"/>
                  <a:pt x="179437" y="796915"/>
                </a:cubicBezTo>
                <a:cubicBezTo>
                  <a:pt x="177585" y="800884"/>
                  <a:pt x="152450" y="814378"/>
                  <a:pt x="152450" y="814378"/>
                </a:cubicBezTo>
                <a:cubicBezTo>
                  <a:pt x="137369" y="823903"/>
                  <a:pt x="114350" y="833427"/>
                  <a:pt x="88950" y="854065"/>
                </a:cubicBezTo>
                <a:cubicBezTo>
                  <a:pt x="63550" y="874703"/>
                  <a:pt x="-2067" y="933705"/>
                  <a:pt x="50" y="938203"/>
                </a:cubicBezTo>
                <a:cubicBezTo>
                  <a:pt x="2167" y="942701"/>
                  <a:pt x="84981" y="893753"/>
                  <a:pt x="101650" y="881053"/>
                </a:cubicBezTo>
                <a:cubicBezTo>
                  <a:pt x="118319" y="868353"/>
                  <a:pt x="91066" y="877349"/>
                  <a:pt x="100062" y="862003"/>
                </a:cubicBezTo>
                <a:cubicBezTo>
                  <a:pt x="109058" y="846657"/>
                  <a:pt x="146629" y="819141"/>
                  <a:pt x="155625" y="788978"/>
                </a:cubicBezTo>
                <a:cubicBezTo>
                  <a:pt x="164621" y="758816"/>
                  <a:pt x="165414" y="778659"/>
                  <a:pt x="154037" y="681028"/>
                </a:cubicBezTo>
                <a:cubicBezTo>
                  <a:pt x="142660" y="583397"/>
                  <a:pt x="87362" y="312198"/>
                  <a:pt x="87362" y="203190"/>
                </a:cubicBezTo>
                <a:cubicBezTo>
                  <a:pt x="87362" y="94182"/>
                  <a:pt x="133399" y="-20648"/>
                  <a:pt x="134987" y="316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5E36E76-E2FE-4065-9C0C-BCFE18121BB1}"/>
              </a:ext>
            </a:extLst>
          </p:cNvPr>
          <p:cNvSpPr/>
          <p:nvPr/>
        </p:nvSpPr>
        <p:spPr>
          <a:xfrm>
            <a:off x="2066411" y="7429567"/>
            <a:ext cx="245920" cy="279641"/>
          </a:xfrm>
          <a:custGeom>
            <a:avLst/>
            <a:gdLst>
              <a:gd name="connsiteX0" fmla="*/ 5 w 264797"/>
              <a:gd name="connsiteY0" fmla="*/ 393 h 301107"/>
              <a:gd name="connsiteX1" fmla="*/ 42867 w 264797"/>
              <a:gd name="connsiteY1" fmla="*/ 195656 h 301107"/>
              <a:gd name="connsiteX2" fmla="*/ 44455 w 264797"/>
              <a:gd name="connsiteY2" fmla="*/ 238518 h 301107"/>
              <a:gd name="connsiteX3" fmla="*/ 84142 w 264797"/>
              <a:gd name="connsiteY3" fmla="*/ 181368 h 301107"/>
              <a:gd name="connsiteX4" fmla="*/ 138117 w 264797"/>
              <a:gd name="connsiteY4" fmla="*/ 116281 h 301107"/>
              <a:gd name="connsiteX5" fmla="*/ 227017 w 264797"/>
              <a:gd name="connsiteY5" fmla="*/ 40081 h 301107"/>
              <a:gd name="connsiteX6" fmla="*/ 258767 w 264797"/>
              <a:gd name="connsiteY6" fmla="*/ 82943 h 301107"/>
              <a:gd name="connsiteX7" fmla="*/ 261942 w 264797"/>
              <a:gd name="connsiteY7" fmla="*/ 87706 h 301107"/>
              <a:gd name="connsiteX8" fmla="*/ 227017 w 264797"/>
              <a:gd name="connsiteY8" fmla="*/ 103581 h 301107"/>
              <a:gd name="connsiteX9" fmla="*/ 133355 w 264797"/>
              <a:gd name="connsiteY9" fmla="*/ 232168 h 301107"/>
              <a:gd name="connsiteX10" fmla="*/ 112717 w 264797"/>
              <a:gd name="connsiteY10" fmla="*/ 298843 h 301107"/>
              <a:gd name="connsiteX11" fmla="*/ 106367 w 264797"/>
              <a:gd name="connsiteY11" fmla="*/ 276618 h 301107"/>
              <a:gd name="connsiteX12" fmla="*/ 152405 w 264797"/>
              <a:gd name="connsiteY12" fmla="*/ 190893 h 301107"/>
              <a:gd name="connsiteX13" fmla="*/ 234955 w 264797"/>
              <a:gd name="connsiteY13" fmla="*/ 71831 h 301107"/>
              <a:gd name="connsiteX14" fmla="*/ 196855 w 264797"/>
              <a:gd name="connsiteY14" fmla="*/ 78181 h 301107"/>
              <a:gd name="connsiteX15" fmla="*/ 66680 w 264797"/>
              <a:gd name="connsiteY15" fmla="*/ 238518 h 301107"/>
              <a:gd name="connsiteX16" fmla="*/ 55567 w 264797"/>
              <a:gd name="connsiteY16" fmla="*/ 209943 h 301107"/>
              <a:gd name="connsiteX17" fmla="*/ 46042 w 264797"/>
              <a:gd name="connsiteY17" fmla="*/ 146443 h 301107"/>
              <a:gd name="connsiteX18" fmla="*/ 5 w 264797"/>
              <a:gd name="connsiteY18" fmla="*/ 393 h 3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797" h="301107">
                <a:moveTo>
                  <a:pt x="5" y="393"/>
                </a:moveTo>
                <a:cubicBezTo>
                  <a:pt x="-524" y="8595"/>
                  <a:pt x="35459" y="155969"/>
                  <a:pt x="42867" y="195656"/>
                </a:cubicBezTo>
                <a:cubicBezTo>
                  <a:pt x="50275" y="235343"/>
                  <a:pt x="37576" y="240899"/>
                  <a:pt x="44455" y="238518"/>
                </a:cubicBezTo>
                <a:cubicBezTo>
                  <a:pt x="51334" y="236137"/>
                  <a:pt x="68532" y="201741"/>
                  <a:pt x="84142" y="181368"/>
                </a:cubicBezTo>
                <a:cubicBezTo>
                  <a:pt x="99752" y="160995"/>
                  <a:pt x="114305" y="139829"/>
                  <a:pt x="138117" y="116281"/>
                </a:cubicBezTo>
                <a:cubicBezTo>
                  <a:pt x="161930" y="92733"/>
                  <a:pt x="206909" y="45637"/>
                  <a:pt x="227017" y="40081"/>
                </a:cubicBezTo>
                <a:cubicBezTo>
                  <a:pt x="247125" y="34525"/>
                  <a:pt x="252946" y="75006"/>
                  <a:pt x="258767" y="82943"/>
                </a:cubicBezTo>
                <a:cubicBezTo>
                  <a:pt x="264588" y="90880"/>
                  <a:pt x="267234" y="84266"/>
                  <a:pt x="261942" y="87706"/>
                </a:cubicBezTo>
                <a:cubicBezTo>
                  <a:pt x="256650" y="91146"/>
                  <a:pt x="248448" y="79504"/>
                  <a:pt x="227017" y="103581"/>
                </a:cubicBezTo>
                <a:cubicBezTo>
                  <a:pt x="205586" y="127658"/>
                  <a:pt x="152405" y="199624"/>
                  <a:pt x="133355" y="232168"/>
                </a:cubicBezTo>
                <a:cubicBezTo>
                  <a:pt x="114305" y="264712"/>
                  <a:pt x="117215" y="291435"/>
                  <a:pt x="112717" y="298843"/>
                </a:cubicBezTo>
                <a:cubicBezTo>
                  <a:pt x="108219" y="306251"/>
                  <a:pt x="99752" y="294610"/>
                  <a:pt x="106367" y="276618"/>
                </a:cubicBezTo>
                <a:cubicBezTo>
                  <a:pt x="112982" y="258626"/>
                  <a:pt x="130974" y="225024"/>
                  <a:pt x="152405" y="190893"/>
                </a:cubicBezTo>
                <a:cubicBezTo>
                  <a:pt x="173836" y="156762"/>
                  <a:pt x="227547" y="90616"/>
                  <a:pt x="234955" y="71831"/>
                </a:cubicBezTo>
                <a:cubicBezTo>
                  <a:pt x="242363" y="53046"/>
                  <a:pt x="224901" y="50400"/>
                  <a:pt x="196855" y="78181"/>
                </a:cubicBezTo>
                <a:cubicBezTo>
                  <a:pt x="168809" y="105962"/>
                  <a:pt x="90228" y="216558"/>
                  <a:pt x="66680" y="238518"/>
                </a:cubicBezTo>
                <a:cubicBezTo>
                  <a:pt x="43132" y="260478"/>
                  <a:pt x="59007" y="225289"/>
                  <a:pt x="55567" y="209943"/>
                </a:cubicBezTo>
                <a:cubicBezTo>
                  <a:pt x="52127" y="194597"/>
                  <a:pt x="54509" y="178457"/>
                  <a:pt x="46042" y="146443"/>
                </a:cubicBezTo>
                <a:cubicBezTo>
                  <a:pt x="37575" y="114429"/>
                  <a:pt x="534" y="-7809"/>
                  <a:pt x="5" y="39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3BCAF7E-6408-4730-BF74-87B9709397EA}"/>
              </a:ext>
            </a:extLst>
          </p:cNvPr>
          <p:cNvSpPr/>
          <p:nvPr/>
        </p:nvSpPr>
        <p:spPr>
          <a:xfrm>
            <a:off x="2036679" y="7584662"/>
            <a:ext cx="167014" cy="116578"/>
          </a:xfrm>
          <a:custGeom>
            <a:avLst/>
            <a:gdLst>
              <a:gd name="connsiteX0" fmla="*/ 43131 w 179834"/>
              <a:gd name="connsiteY0" fmla="*/ 81 h 125527"/>
              <a:gd name="connsiteX1" fmla="*/ 55831 w 179834"/>
              <a:gd name="connsiteY1" fmla="*/ 103268 h 125527"/>
              <a:gd name="connsiteX2" fmla="*/ 269 w 179834"/>
              <a:gd name="connsiteY2" fmla="*/ 125493 h 125527"/>
              <a:gd name="connsiteX3" fmla="*/ 38369 w 179834"/>
              <a:gd name="connsiteY3" fmla="*/ 108031 h 125527"/>
              <a:gd name="connsiteX4" fmla="*/ 119331 w 179834"/>
              <a:gd name="connsiteY4" fmla="*/ 93743 h 125527"/>
              <a:gd name="connsiteX5" fmla="*/ 149494 w 179834"/>
              <a:gd name="connsiteY5" fmla="*/ 60406 h 125527"/>
              <a:gd name="connsiteX6" fmla="*/ 176481 w 179834"/>
              <a:gd name="connsiteY6" fmla="*/ 33418 h 125527"/>
              <a:gd name="connsiteX7" fmla="*/ 68531 w 179834"/>
              <a:gd name="connsiteY7" fmla="*/ 115968 h 125527"/>
              <a:gd name="connsiteX8" fmla="*/ 41544 w 179834"/>
              <a:gd name="connsiteY8" fmla="*/ 85806 h 125527"/>
              <a:gd name="connsiteX9" fmla="*/ 43131 w 179834"/>
              <a:gd name="connsiteY9" fmla="*/ 81 h 12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834" h="125527">
                <a:moveTo>
                  <a:pt x="43131" y="81"/>
                </a:moveTo>
                <a:cubicBezTo>
                  <a:pt x="45512" y="2991"/>
                  <a:pt x="62975" y="82366"/>
                  <a:pt x="55831" y="103268"/>
                </a:cubicBezTo>
                <a:cubicBezTo>
                  <a:pt x="48687" y="124170"/>
                  <a:pt x="3179" y="124699"/>
                  <a:pt x="269" y="125493"/>
                </a:cubicBezTo>
                <a:cubicBezTo>
                  <a:pt x="-2641" y="126287"/>
                  <a:pt x="18525" y="113323"/>
                  <a:pt x="38369" y="108031"/>
                </a:cubicBezTo>
                <a:cubicBezTo>
                  <a:pt x="58213" y="102739"/>
                  <a:pt x="100810" y="101680"/>
                  <a:pt x="119331" y="93743"/>
                </a:cubicBezTo>
                <a:cubicBezTo>
                  <a:pt x="137852" y="85806"/>
                  <a:pt x="139969" y="70460"/>
                  <a:pt x="149494" y="60406"/>
                </a:cubicBezTo>
                <a:cubicBezTo>
                  <a:pt x="159019" y="50352"/>
                  <a:pt x="189975" y="24158"/>
                  <a:pt x="176481" y="33418"/>
                </a:cubicBezTo>
                <a:cubicBezTo>
                  <a:pt x="162987" y="42678"/>
                  <a:pt x="91021" y="107237"/>
                  <a:pt x="68531" y="115968"/>
                </a:cubicBezTo>
                <a:cubicBezTo>
                  <a:pt x="46041" y="124699"/>
                  <a:pt x="46571" y="98241"/>
                  <a:pt x="41544" y="85806"/>
                </a:cubicBezTo>
                <a:cubicBezTo>
                  <a:pt x="36517" y="73371"/>
                  <a:pt x="40750" y="-2829"/>
                  <a:pt x="43131" y="8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1D1255AF-1525-4CE2-85D1-316EBCB4F9D9}"/>
              </a:ext>
            </a:extLst>
          </p:cNvPr>
          <p:cNvSpPr/>
          <p:nvPr/>
        </p:nvSpPr>
        <p:spPr>
          <a:xfrm>
            <a:off x="2276922" y="6526077"/>
            <a:ext cx="16761" cy="507800"/>
          </a:xfrm>
          <a:custGeom>
            <a:avLst/>
            <a:gdLst>
              <a:gd name="connsiteX0" fmla="*/ 17809 w 18048"/>
              <a:gd name="connsiteY0" fmla="*/ 99 h 546780"/>
              <a:gd name="connsiteX1" fmla="*/ 346 w 18048"/>
              <a:gd name="connsiteY1" fmla="*/ 287436 h 546780"/>
              <a:gd name="connsiteX2" fmla="*/ 6696 w 18048"/>
              <a:gd name="connsiteY2" fmla="*/ 401736 h 546780"/>
              <a:gd name="connsiteX3" fmla="*/ 13046 w 18048"/>
              <a:gd name="connsiteY3" fmla="*/ 544611 h 546780"/>
              <a:gd name="connsiteX4" fmla="*/ 13046 w 18048"/>
              <a:gd name="connsiteY4" fmla="*/ 471586 h 546780"/>
              <a:gd name="connsiteX5" fmla="*/ 11459 w 18048"/>
              <a:gd name="connsiteY5" fmla="*/ 257274 h 546780"/>
              <a:gd name="connsiteX6" fmla="*/ 17809 w 18048"/>
              <a:gd name="connsiteY6" fmla="*/ 99 h 54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8" h="546780">
                <a:moveTo>
                  <a:pt x="17809" y="99"/>
                </a:moveTo>
                <a:cubicBezTo>
                  <a:pt x="15957" y="5126"/>
                  <a:pt x="2198" y="220497"/>
                  <a:pt x="346" y="287436"/>
                </a:cubicBezTo>
                <a:cubicBezTo>
                  <a:pt x="-1506" y="354375"/>
                  <a:pt x="4579" y="358874"/>
                  <a:pt x="6696" y="401736"/>
                </a:cubicBezTo>
                <a:cubicBezTo>
                  <a:pt x="8813" y="444598"/>
                  <a:pt x="11988" y="532969"/>
                  <a:pt x="13046" y="544611"/>
                </a:cubicBezTo>
                <a:cubicBezTo>
                  <a:pt x="14104" y="556253"/>
                  <a:pt x="13310" y="519475"/>
                  <a:pt x="13046" y="471586"/>
                </a:cubicBezTo>
                <a:cubicBezTo>
                  <a:pt x="12782" y="423697"/>
                  <a:pt x="12782" y="333209"/>
                  <a:pt x="11459" y="257274"/>
                </a:cubicBezTo>
                <a:cubicBezTo>
                  <a:pt x="10136" y="181339"/>
                  <a:pt x="19661" y="-4928"/>
                  <a:pt x="17809" y="9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F735B66-B0B0-493E-92C8-386C312EC9C6}"/>
              </a:ext>
            </a:extLst>
          </p:cNvPr>
          <p:cNvSpPr/>
          <p:nvPr/>
        </p:nvSpPr>
        <p:spPr>
          <a:xfrm>
            <a:off x="2306673" y="6914980"/>
            <a:ext cx="148427" cy="182995"/>
          </a:xfrm>
          <a:custGeom>
            <a:avLst/>
            <a:gdLst>
              <a:gd name="connsiteX0" fmla="*/ 62 w 159821"/>
              <a:gd name="connsiteY0" fmla="*/ 41719 h 197042"/>
              <a:gd name="connsiteX1" fmla="*/ 84200 w 159821"/>
              <a:gd name="connsiteY1" fmla="*/ 17906 h 197042"/>
              <a:gd name="connsiteX2" fmla="*/ 123887 w 159821"/>
              <a:gd name="connsiteY2" fmla="*/ 63944 h 197042"/>
              <a:gd name="connsiteX3" fmla="*/ 157225 w 159821"/>
              <a:gd name="connsiteY3" fmla="*/ 195706 h 197042"/>
              <a:gd name="connsiteX4" fmla="*/ 155637 w 159821"/>
              <a:gd name="connsiteY4" fmla="*/ 127444 h 197042"/>
              <a:gd name="connsiteX5" fmla="*/ 139762 w 159821"/>
              <a:gd name="connsiteY5" fmla="*/ 52831 h 197042"/>
              <a:gd name="connsiteX6" fmla="*/ 98487 w 159821"/>
              <a:gd name="connsiteY6" fmla="*/ 444 h 197042"/>
              <a:gd name="connsiteX7" fmla="*/ 62 w 159821"/>
              <a:gd name="connsiteY7" fmla="*/ 41719 h 1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21" h="197042">
                <a:moveTo>
                  <a:pt x="62" y="41719"/>
                </a:moveTo>
                <a:cubicBezTo>
                  <a:pt x="-2319" y="44629"/>
                  <a:pt x="63562" y="14202"/>
                  <a:pt x="84200" y="17906"/>
                </a:cubicBezTo>
                <a:cubicBezTo>
                  <a:pt x="104838" y="21610"/>
                  <a:pt x="111716" y="34311"/>
                  <a:pt x="123887" y="63944"/>
                </a:cubicBezTo>
                <a:cubicBezTo>
                  <a:pt x="136058" y="93577"/>
                  <a:pt x="151933" y="185123"/>
                  <a:pt x="157225" y="195706"/>
                </a:cubicBezTo>
                <a:cubicBezTo>
                  <a:pt x="162517" y="206289"/>
                  <a:pt x="158547" y="151256"/>
                  <a:pt x="155637" y="127444"/>
                </a:cubicBezTo>
                <a:cubicBezTo>
                  <a:pt x="152727" y="103632"/>
                  <a:pt x="149287" y="73998"/>
                  <a:pt x="139762" y="52831"/>
                </a:cubicBezTo>
                <a:cubicBezTo>
                  <a:pt x="130237" y="31664"/>
                  <a:pt x="116214" y="5736"/>
                  <a:pt x="98487" y="444"/>
                </a:cubicBezTo>
                <a:cubicBezTo>
                  <a:pt x="80760" y="-4848"/>
                  <a:pt x="2443" y="38809"/>
                  <a:pt x="62" y="4171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31C811E-64B1-455F-8500-DB3B7FAF44D5}"/>
              </a:ext>
            </a:extLst>
          </p:cNvPr>
          <p:cNvSpPr/>
          <p:nvPr/>
        </p:nvSpPr>
        <p:spPr>
          <a:xfrm>
            <a:off x="2295902" y="6989659"/>
            <a:ext cx="131676" cy="132878"/>
          </a:xfrm>
          <a:custGeom>
            <a:avLst/>
            <a:gdLst>
              <a:gd name="connsiteX0" fmla="*/ 547 w 141784"/>
              <a:gd name="connsiteY0" fmla="*/ 29569 h 143078"/>
              <a:gd name="connsiteX1" fmla="*/ 71984 w 141784"/>
              <a:gd name="connsiteY1" fmla="*/ 994 h 143078"/>
              <a:gd name="connsiteX2" fmla="*/ 138659 w 141784"/>
              <a:gd name="connsiteY2" fmla="*/ 72432 h 143078"/>
              <a:gd name="connsiteX3" fmla="*/ 124372 w 141784"/>
              <a:gd name="connsiteY3" fmla="*/ 102594 h 143078"/>
              <a:gd name="connsiteX4" fmla="*/ 67222 w 141784"/>
              <a:gd name="connsiteY4" fmla="*/ 142282 h 143078"/>
              <a:gd name="connsiteX5" fmla="*/ 97384 w 141784"/>
              <a:gd name="connsiteY5" fmla="*/ 124819 h 143078"/>
              <a:gd name="connsiteX6" fmla="*/ 129134 w 141784"/>
              <a:gd name="connsiteY6" fmla="*/ 74019 h 143078"/>
              <a:gd name="connsiteX7" fmla="*/ 111672 w 141784"/>
              <a:gd name="connsiteY7" fmla="*/ 13694 h 143078"/>
              <a:gd name="connsiteX8" fmla="*/ 547 w 141784"/>
              <a:gd name="connsiteY8" fmla="*/ 29569 h 14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784" h="143078">
                <a:moveTo>
                  <a:pt x="547" y="29569"/>
                </a:moveTo>
                <a:cubicBezTo>
                  <a:pt x="-6068" y="27452"/>
                  <a:pt x="48965" y="-6150"/>
                  <a:pt x="71984" y="994"/>
                </a:cubicBezTo>
                <a:cubicBezTo>
                  <a:pt x="95003" y="8138"/>
                  <a:pt x="129928" y="55499"/>
                  <a:pt x="138659" y="72432"/>
                </a:cubicBezTo>
                <a:cubicBezTo>
                  <a:pt x="147390" y="89365"/>
                  <a:pt x="136278" y="90953"/>
                  <a:pt x="124372" y="102594"/>
                </a:cubicBezTo>
                <a:cubicBezTo>
                  <a:pt x="112466" y="114235"/>
                  <a:pt x="71720" y="138578"/>
                  <a:pt x="67222" y="142282"/>
                </a:cubicBezTo>
                <a:cubicBezTo>
                  <a:pt x="62724" y="145986"/>
                  <a:pt x="87065" y="136196"/>
                  <a:pt x="97384" y="124819"/>
                </a:cubicBezTo>
                <a:cubicBezTo>
                  <a:pt x="107703" y="113442"/>
                  <a:pt x="126753" y="92540"/>
                  <a:pt x="129134" y="74019"/>
                </a:cubicBezTo>
                <a:cubicBezTo>
                  <a:pt x="131515" y="55498"/>
                  <a:pt x="125695" y="24277"/>
                  <a:pt x="111672" y="13694"/>
                </a:cubicBezTo>
                <a:cubicBezTo>
                  <a:pt x="97649" y="3111"/>
                  <a:pt x="7162" y="31686"/>
                  <a:pt x="547" y="2956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42AC65F7-0273-47CB-AB34-AA8AB96351DD}"/>
              </a:ext>
            </a:extLst>
          </p:cNvPr>
          <p:cNvSpPr/>
          <p:nvPr/>
        </p:nvSpPr>
        <p:spPr>
          <a:xfrm>
            <a:off x="2273256" y="7019907"/>
            <a:ext cx="126625" cy="101891"/>
          </a:xfrm>
          <a:custGeom>
            <a:avLst/>
            <a:gdLst>
              <a:gd name="connsiteX0" fmla="*/ 1119 w 136345"/>
              <a:gd name="connsiteY0" fmla="*/ 174 h 109712"/>
              <a:gd name="connsiteX1" fmla="*/ 77319 w 136345"/>
              <a:gd name="connsiteY1" fmla="*/ 85899 h 109712"/>
              <a:gd name="connsiteX2" fmla="*/ 86844 w 136345"/>
              <a:gd name="connsiteY2" fmla="*/ 109712 h 109712"/>
              <a:gd name="connsiteX3" fmla="*/ 136057 w 136345"/>
              <a:gd name="connsiteY3" fmla="*/ 85899 h 109712"/>
              <a:gd name="connsiteX4" fmla="*/ 61444 w 136345"/>
              <a:gd name="connsiteY4" fmla="*/ 89074 h 109712"/>
              <a:gd name="connsiteX5" fmla="*/ 32869 w 136345"/>
              <a:gd name="connsiteY5" fmla="*/ 63674 h 109712"/>
              <a:gd name="connsiteX6" fmla="*/ 1119 w 136345"/>
              <a:gd name="connsiteY6" fmla="*/ 174 h 10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5" h="109712">
                <a:moveTo>
                  <a:pt x="1119" y="174"/>
                </a:moveTo>
                <a:cubicBezTo>
                  <a:pt x="8527" y="3878"/>
                  <a:pt x="63031" y="67643"/>
                  <a:pt x="77319" y="85899"/>
                </a:cubicBezTo>
                <a:cubicBezTo>
                  <a:pt x="91607" y="104155"/>
                  <a:pt x="77054" y="109712"/>
                  <a:pt x="86844" y="109712"/>
                </a:cubicBezTo>
                <a:cubicBezTo>
                  <a:pt x="96634" y="109712"/>
                  <a:pt x="140290" y="89339"/>
                  <a:pt x="136057" y="85899"/>
                </a:cubicBezTo>
                <a:cubicBezTo>
                  <a:pt x="131824" y="82459"/>
                  <a:pt x="78642" y="92778"/>
                  <a:pt x="61444" y="89074"/>
                </a:cubicBezTo>
                <a:cubicBezTo>
                  <a:pt x="44246" y="85370"/>
                  <a:pt x="40542" y="74522"/>
                  <a:pt x="32869" y="63674"/>
                </a:cubicBezTo>
                <a:cubicBezTo>
                  <a:pt x="25196" y="52826"/>
                  <a:pt x="-6289" y="-3530"/>
                  <a:pt x="1119" y="1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E5E19DBE-9D96-4DA7-8ABE-9128FD616ABB}"/>
              </a:ext>
            </a:extLst>
          </p:cNvPr>
          <p:cNvSpPr/>
          <p:nvPr/>
        </p:nvSpPr>
        <p:spPr>
          <a:xfrm>
            <a:off x="2311027" y="7024024"/>
            <a:ext cx="88344" cy="65032"/>
          </a:xfrm>
          <a:custGeom>
            <a:avLst/>
            <a:gdLst>
              <a:gd name="connsiteX0" fmla="*/ 136 w 95125"/>
              <a:gd name="connsiteY0" fmla="*/ 504 h 70024"/>
              <a:gd name="connsiteX1" fmla="*/ 71573 w 95125"/>
              <a:gd name="connsiteY1" fmla="*/ 2091 h 70024"/>
              <a:gd name="connsiteX2" fmla="*/ 73161 w 95125"/>
              <a:gd name="connsiteY2" fmla="*/ 16379 h 70024"/>
              <a:gd name="connsiteX3" fmla="*/ 41411 w 95125"/>
              <a:gd name="connsiteY3" fmla="*/ 68766 h 70024"/>
              <a:gd name="connsiteX4" fmla="*/ 81098 w 95125"/>
              <a:gd name="connsiteY4" fmla="*/ 49716 h 70024"/>
              <a:gd name="connsiteX5" fmla="*/ 92211 w 95125"/>
              <a:gd name="connsiteY5" fmla="*/ 5266 h 70024"/>
              <a:gd name="connsiteX6" fmla="*/ 136 w 95125"/>
              <a:gd name="connsiteY6" fmla="*/ 504 h 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25" h="70024">
                <a:moveTo>
                  <a:pt x="136" y="504"/>
                </a:moveTo>
                <a:cubicBezTo>
                  <a:pt x="-3304" y="-25"/>
                  <a:pt x="59402" y="-555"/>
                  <a:pt x="71573" y="2091"/>
                </a:cubicBezTo>
                <a:cubicBezTo>
                  <a:pt x="83744" y="4737"/>
                  <a:pt x="78188" y="5267"/>
                  <a:pt x="73161" y="16379"/>
                </a:cubicBezTo>
                <a:cubicBezTo>
                  <a:pt x="68134" y="27491"/>
                  <a:pt x="40088" y="63210"/>
                  <a:pt x="41411" y="68766"/>
                </a:cubicBezTo>
                <a:cubicBezTo>
                  <a:pt x="42734" y="74322"/>
                  <a:pt x="72631" y="60299"/>
                  <a:pt x="81098" y="49716"/>
                </a:cubicBezTo>
                <a:cubicBezTo>
                  <a:pt x="89565" y="39133"/>
                  <a:pt x="100413" y="13468"/>
                  <a:pt x="92211" y="5266"/>
                </a:cubicBezTo>
                <a:cubicBezTo>
                  <a:pt x="84009" y="-2936"/>
                  <a:pt x="3576" y="1033"/>
                  <a:pt x="136" y="50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7333710-6349-43F2-A2C9-44D89DF8E1CE}"/>
              </a:ext>
            </a:extLst>
          </p:cNvPr>
          <p:cNvSpPr/>
          <p:nvPr/>
        </p:nvSpPr>
        <p:spPr>
          <a:xfrm>
            <a:off x="2441846" y="6984618"/>
            <a:ext cx="171552" cy="92750"/>
          </a:xfrm>
          <a:custGeom>
            <a:avLst/>
            <a:gdLst>
              <a:gd name="connsiteX0" fmla="*/ 184713 w 184721"/>
              <a:gd name="connsiteY0" fmla="*/ 72 h 99870"/>
              <a:gd name="connsiteX1" fmla="*/ 110101 w 184721"/>
              <a:gd name="connsiteY1" fmla="*/ 71510 h 99870"/>
              <a:gd name="connsiteX2" fmla="*/ 65651 w 184721"/>
              <a:gd name="connsiteY2" fmla="*/ 88972 h 99870"/>
              <a:gd name="connsiteX3" fmla="*/ 563 w 184721"/>
              <a:gd name="connsiteY3" fmla="*/ 98497 h 99870"/>
              <a:gd name="connsiteX4" fmla="*/ 105338 w 184721"/>
              <a:gd name="connsiteY4" fmla="*/ 58810 h 99870"/>
              <a:gd name="connsiteX5" fmla="*/ 184713 w 184721"/>
              <a:gd name="connsiteY5" fmla="*/ 72 h 9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721" h="99870">
                <a:moveTo>
                  <a:pt x="184713" y="72"/>
                </a:moveTo>
                <a:cubicBezTo>
                  <a:pt x="185507" y="2189"/>
                  <a:pt x="129945" y="56693"/>
                  <a:pt x="110101" y="71510"/>
                </a:cubicBezTo>
                <a:cubicBezTo>
                  <a:pt x="90257" y="86327"/>
                  <a:pt x="83907" y="84474"/>
                  <a:pt x="65651" y="88972"/>
                </a:cubicBezTo>
                <a:cubicBezTo>
                  <a:pt x="47395" y="93470"/>
                  <a:pt x="-6051" y="103524"/>
                  <a:pt x="563" y="98497"/>
                </a:cubicBezTo>
                <a:cubicBezTo>
                  <a:pt x="7177" y="93470"/>
                  <a:pt x="71471" y="74949"/>
                  <a:pt x="105338" y="58810"/>
                </a:cubicBezTo>
                <a:cubicBezTo>
                  <a:pt x="139205" y="42671"/>
                  <a:pt x="183919" y="-2045"/>
                  <a:pt x="184713" y="7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D6C1827-602C-4D18-9CF7-28FE9A9DCBDC}"/>
              </a:ext>
            </a:extLst>
          </p:cNvPr>
          <p:cNvSpPr/>
          <p:nvPr/>
        </p:nvSpPr>
        <p:spPr>
          <a:xfrm>
            <a:off x="2278551" y="7037598"/>
            <a:ext cx="75621" cy="392663"/>
          </a:xfrm>
          <a:custGeom>
            <a:avLst/>
            <a:gdLst>
              <a:gd name="connsiteX0" fmla="*/ 12880 w 81426"/>
              <a:gd name="connsiteY0" fmla="*/ 175 h 422805"/>
              <a:gd name="connsiteX1" fmla="*/ 6530 w 81426"/>
              <a:gd name="connsiteY1" fmla="*/ 93838 h 422805"/>
              <a:gd name="connsiteX2" fmla="*/ 33517 w 81426"/>
              <a:gd name="connsiteY2" fmla="*/ 146225 h 422805"/>
              <a:gd name="connsiteX3" fmla="*/ 16055 w 81426"/>
              <a:gd name="connsiteY3" fmla="*/ 265288 h 422805"/>
              <a:gd name="connsiteX4" fmla="*/ 43042 w 81426"/>
              <a:gd name="connsiteY4" fmla="*/ 338313 h 422805"/>
              <a:gd name="connsiteX5" fmla="*/ 81142 w 81426"/>
              <a:gd name="connsiteY5" fmla="*/ 422450 h 422805"/>
              <a:gd name="connsiteX6" fmla="*/ 57330 w 81426"/>
              <a:gd name="connsiteY6" fmla="*/ 363713 h 422805"/>
              <a:gd name="connsiteX7" fmla="*/ 1767 w 81426"/>
              <a:gd name="connsiteY7" fmla="*/ 251000 h 422805"/>
              <a:gd name="connsiteX8" fmla="*/ 12880 w 81426"/>
              <a:gd name="connsiteY8" fmla="*/ 149400 h 422805"/>
              <a:gd name="connsiteX9" fmla="*/ 3355 w 81426"/>
              <a:gd name="connsiteY9" fmla="*/ 119238 h 422805"/>
              <a:gd name="connsiteX10" fmla="*/ 12880 w 81426"/>
              <a:gd name="connsiteY10" fmla="*/ 175 h 4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26" h="422805">
                <a:moveTo>
                  <a:pt x="12880" y="175"/>
                </a:moveTo>
                <a:cubicBezTo>
                  <a:pt x="13409" y="-4058"/>
                  <a:pt x="3091" y="69496"/>
                  <a:pt x="6530" y="93838"/>
                </a:cubicBezTo>
                <a:cubicBezTo>
                  <a:pt x="9969" y="118180"/>
                  <a:pt x="31930" y="117650"/>
                  <a:pt x="33517" y="146225"/>
                </a:cubicBezTo>
                <a:cubicBezTo>
                  <a:pt x="35105" y="174800"/>
                  <a:pt x="14467" y="233273"/>
                  <a:pt x="16055" y="265288"/>
                </a:cubicBezTo>
                <a:cubicBezTo>
                  <a:pt x="17643" y="297303"/>
                  <a:pt x="32194" y="312119"/>
                  <a:pt x="43042" y="338313"/>
                </a:cubicBezTo>
                <a:cubicBezTo>
                  <a:pt x="53890" y="364507"/>
                  <a:pt x="78761" y="418217"/>
                  <a:pt x="81142" y="422450"/>
                </a:cubicBezTo>
                <a:cubicBezTo>
                  <a:pt x="83523" y="426683"/>
                  <a:pt x="70559" y="392288"/>
                  <a:pt x="57330" y="363713"/>
                </a:cubicBezTo>
                <a:cubicBezTo>
                  <a:pt x="44101" y="335138"/>
                  <a:pt x="9175" y="286719"/>
                  <a:pt x="1767" y="251000"/>
                </a:cubicBezTo>
                <a:cubicBezTo>
                  <a:pt x="-5641" y="215281"/>
                  <a:pt x="12615" y="171360"/>
                  <a:pt x="12880" y="149400"/>
                </a:cubicBezTo>
                <a:cubicBezTo>
                  <a:pt x="13145" y="127440"/>
                  <a:pt x="9176" y="141992"/>
                  <a:pt x="3355" y="119238"/>
                </a:cubicBezTo>
                <a:cubicBezTo>
                  <a:pt x="-2466" y="96484"/>
                  <a:pt x="12351" y="4408"/>
                  <a:pt x="12880" y="17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F727FFA-A893-42F5-A75B-5DDFF7776703}"/>
              </a:ext>
            </a:extLst>
          </p:cNvPr>
          <p:cNvSpPr/>
          <p:nvPr/>
        </p:nvSpPr>
        <p:spPr>
          <a:xfrm>
            <a:off x="2330294" y="7075928"/>
            <a:ext cx="107691" cy="364325"/>
          </a:xfrm>
          <a:custGeom>
            <a:avLst/>
            <a:gdLst>
              <a:gd name="connsiteX0" fmla="*/ 115916 w 115957"/>
              <a:gd name="connsiteY0" fmla="*/ 178 h 392291"/>
              <a:gd name="connsiteX1" fmla="*/ 38128 w 115957"/>
              <a:gd name="connsiteY1" fmla="*/ 98603 h 392291"/>
              <a:gd name="connsiteX2" fmla="*/ 28 w 115957"/>
              <a:gd name="connsiteY2" fmla="*/ 125591 h 392291"/>
              <a:gd name="connsiteX3" fmla="*/ 31778 w 115957"/>
              <a:gd name="connsiteY3" fmla="*/ 116066 h 392291"/>
              <a:gd name="connsiteX4" fmla="*/ 23841 w 115957"/>
              <a:gd name="connsiteY4" fmla="*/ 198616 h 392291"/>
              <a:gd name="connsiteX5" fmla="*/ 46066 w 115957"/>
              <a:gd name="connsiteY5" fmla="*/ 293866 h 392291"/>
              <a:gd name="connsiteX6" fmla="*/ 60353 w 115957"/>
              <a:gd name="connsiteY6" fmla="*/ 341491 h 392291"/>
              <a:gd name="connsiteX7" fmla="*/ 39716 w 115957"/>
              <a:gd name="connsiteY7" fmla="*/ 392291 h 392291"/>
              <a:gd name="connsiteX8" fmla="*/ 52416 w 115957"/>
              <a:gd name="connsiteY8" fmla="*/ 341491 h 392291"/>
              <a:gd name="connsiteX9" fmla="*/ 6378 w 115957"/>
              <a:gd name="connsiteY9" fmla="*/ 224016 h 392291"/>
              <a:gd name="connsiteX10" fmla="*/ 27016 w 115957"/>
              <a:gd name="connsiteY10" fmla="*/ 125591 h 392291"/>
              <a:gd name="connsiteX11" fmla="*/ 115916 w 115957"/>
              <a:gd name="connsiteY11" fmla="*/ 178 h 39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957" h="392291">
                <a:moveTo>
                  <a:pt x="115916" y="178"/>
                </a:moveTo>
                <a:cubicBezTo>
                  <a:pt x="117768" y="-4320"/>
                  <a:pt x="57443" y="77701"/>
                  <a:pt x="38128" y="98603"/>
                </a:cubicBezTo>
                <a:cubicBezTo>
                  <a:pt x="18813" y="119505"/>
                  <a:pt x="1086" y="122681"/>
                  <a:pt x="28" y="125591"/>
                </a:cubicBezTo>
                <a:cubicBezTo>
                  <a:pt x="-1030" y="128501"/>
                  <a:pt x="27809" y="103895"/>
                  <a:pt x="31778" y="116066"/>
                </a:cubicBezTo>
                <a:cubicBezTo>
                  <a:pt x="35747" y="128237"/>
                  <a:pt x="21460" y="168983"/>
                  <a:pt x="23841" y="198616"/>
                </a:cubicBezTo>
                <a:cubicBezTo>
                  <a:pt x="26222" y="228249"/>
                  <a:pt x="39981" y="270054"/>
                  <a:pt x="46066" y="293866"/>
                </a:cubicBezTo>
                <a:cubicBezTo>
                  <a:pt x="52151" y="317679"/>
                  <a:pt x="61411" y="325087"/>
                  <a:pt x="60353" y="341491"/>
                </a:cubicBezTo>
                <a:cubicBezTo>
                  <a:pt x="59295" y="357895"/>
                  <a:pt x="41039" y="392291"/>
                  <a:pt x="39716" y="392291"/>
                </a:cubicBezTo>
                <a:cubicBezTo>
                  <a:pt x="38393" y="392291"/>
                  <a:pt x="57972" y="369537"/>
                  <a:pt x="52416" y="341491"/>
                </a:cubicBezTo>
                <a:cubicBezTo>
                  <a:pt x="46860" y="313445"/>
                  <a:pt x="10611" y="259999"/>
                  <a:pt x="6378" y="224016"/>
                </a:cubicBezTo>
                <a:cubicBezTo>
                  <a:pt x="2145" y="188033"/>
                  <a:pt x="10347" y="159722"/>
                  <a:pt x="27016" y="125591"/>
                </a:cubicBezTo>
                <a:cubicBezTo>
                  <a:pt x="43685" y="91460"/>
                  <a:pt x="114064" y="4676"/>
                  <a:pt x="115916" y="17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067DF604-7AD3-4A4E-9E56-3376E4F40B40}"/>
              </a:ext>
            </a:extLst>
          </p:cNvPr>
          <p:cNvSpPr/>
          <p:nvPr/>
        </p:nvSpPr>
        <p:spPr>
          <a:xfrm>
            <a:off x="2607427" y="6988919"/>
            <a:ext cx="382288" cy="233276"/>
          </a:xfrm>
          <a:custGeom>
            <a:avLst/>
            <a:gdLst>
              <a:gd name="connsiteX0" fmla="*/ 71 w 411633"/>
              <a:gd name="connsiteY0" fmla="*/ 204 h 251183"/>
              <a:gd name="connsiteX1" fmla="*/ 154059 w 411633"/>
              <a:gd name="connsiteY1" fmla="*/ 93866 h 251183"/>
              <a:gd name="connsiteX2" fmla="*/ 219146 w 411633"/>
              <a:gd name="connsiteY2" fmla="*/ 190704 h 251183"/>
              <a:gd name="connsiteX3" fmla="*/ 214384 w 411633"/>
              <a:gd name="connsiteY3" fmla="*/ 138316 h 251183"/>
              <a:gd name="connsiteX4" fmla="*/ 235021 w 411633"/>
              <a:gd name="connsiteY4" fmla="*/ 74816 h 251183"/>
              <a:gd name="connsiteX5" fmla="*/ 279471 w 411633"/>
              <a:gd name="connsiteY5" fmla="*/ 22429 h 251183"/>
              <a:gd name="connsiteX6" fmla="*/ 362021 w 411633"/>
              <a:gd name="connsiteY6" fmla="*/ 38304 h 251183"/>
              <a:gd name="connsiteX7" fmla="*/ 403296 w 411633"/>
              <a:gd name="connsiteY7" fmla="*/ 157366 h 251183"/>
              <a:gd name="connsiteX8" fmla="*/ 392184 w 411633"/>
              <a:gd name="connsiteY8" fmla="*/ 190704 h 251183"/>
              <a:gd name="connsiteX9" fmla="*/ 358846 w 411633"/>
              <a:gd name="connsiteY9" fmla="*/ 209754 h 251183"/>
              <a:gd name="connsiteX10" fmla="*/ 276296 w 411633"/>
              <a:gd name="connsiteY10" fmla="*/ 251029 h 251183"/>
              <a:gd name="connsiteX11" fmla="*/ 374721 w 411633"/>
              <a:gd name="connsiteY11" fmla="*/ 222454 h 251183"/>
              <a:gd name="connsiteX12" fmla="*/ 395359 w 411633"/>
              <a:gd name="connsiteY12" fmla="*/ 187529 h 251183"/>
              <a:gd name="connsiteX13" fmla="*/ 404884 w 411633"/>
              <a:gd name="connsiteY13" fmla="*/ 90691 h 251183"/>
              <a:gd name="connsiteX14" fmla="*/ 288996 w 411633"/>
              <a:gd name="connsiteY14" fmla="*/ 1791 h 251183"/>
              <a:gd name="connsiteX15" fmla="*/ 206446 w 411633"/>
              <a:gd name="connsiteY15" fmla="*/ 119266 h 251183"/>
              <a:gd name="connsiteX16" fmla="*/ 174696 w 411633"/>
              <a:gd name="connsiteY16" fmla="*/ 70054 h 251183"/>
              <a:gd name="connsiteX17" fmla="*/ 71 w 411633"/>
              <a:gd name="connsiteY17" fmla="*/ 204 h 2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633" h="251183">
                <a:moveTo>
                  <a:pt x="71" y="204"/>
                </a:moveTo>
                <a:cubicBezTo>
                  <a:pt x="-3368" y="4173"/>
                  <a:pt x="117547" y="62116"/>
                  <a:pt x="154059" y="93866"/>
                </a:cubicBezTo>
                <a:cubicBezTo>
                  <a:pt x="190571" y="125616"/>
                  <a:pt x="209092" y="183296"/>
                  <a:pt x="219146" y="190704"/>
                </a:cubicBezTo>
                <a:cubicBezTo>
                  <a:pt x="229200" y="198112"/>
                  <a:pt x="211738" y="157631"/>
                  <a:pt x="214384" y="138316"/>
                </a:cubicBezTo>
                <a:cubicBezTo>
                  <a:pt x="217030" y="119001"/>
                  <a:pt x="224173" y="94131"/>
                  <a:pt x="235021" y="74816"/>
                </a:cubicBezTo>
                <a:cubicBezTo>
                  <a:pt x="245869" y="55501"/>
                  <a:pt x="258304" y="28514"/>
                  <a:pt x="279471" y="22429"/>
                </a:cubicBezTo>
                <a:cubicBezTo>
                  <a:pt x="300638" y="16344"/>
                  <a:pt x="341384" y="15815"/>
                  <a:pt x="362021" y="38304"/>
                </a:cubicBezTo>
                <a:cubicBezTo>
                  <a:pt x="382659" y="60794"/>
                  <a:pt x="398269" y="131966"/>
                  <a:pt x="403296" y="157366"/>
                </a:cubicBezTo>
                <a:cubicBezTo>
                  <a:pt x="408323" y="182766"/>
                  <a:pt x="399592" y="181973"/>
                  <a:pt x="392184" y="190704"/>
                </a:cubicBezTo>
                <a:cubicBezTo>
                  <a:pt x="384776" y="199435"/>
                  <a:pt x="378161" y="199700"/>
                  <a:pt x="358846" y="209754"/>
                </a:cubicBezTo>
                <a:cubicBezTo>
                  <a:pt x="339531" y="219808"/>
                  <a:pt x="273650" y="248912"/>
                  <a:pt x="276296" y="251029"/>
                </a:cubicBezTo>
                <a:cubicBezTo>
                  <a:pt x="278942" y="253146"/>
                  <a:pt x="354877" y="233037"/>
                  <a:pt x="374721" y="222454"/>
                </a:cubicBezTo>
                <a:cubicBezTo>
                  <a:pt x="394565" y="211871"/>
                  <a:pt x="390332" y="209490"/>
                  <a:pt x="395359" y="187529"/>
                </a:cubicBezTo>
                <a:cubicBezTo>
                  <a:pt x="400386" y="165568"/>
                  <a:pt x="422611" y="121647"/>
                  <a:pt x="404884" y="90691"/>
                </a:cubicBezTo>
                <a:cubicBezTo>
                  <a:pt x="387157" y="59735"/>
                  <a:pt x="322069" y="-2972"/>
                  <a:pt x="288996" y="1791"/>
                </a:cubicBezTo>
                <a:cubicBezTo>
                  <a:pt x="255923" y="6554"/>
                  <a:pt x="225496" y="107889"/>
                  <a:pt x="206446" y="119266"/>
                </a:cubicBezTo>
                <a:cubicBezTo>
                  <a:pt x="187396" y="130643"/>
                  <a:pt x="206446" y="88839"/>
                  <a:pt x="174696" y="70054"/>
                </a:cubicBezTo>
                <a:cubicBezTo>
                  <a:pt x="142946" y="51269"/>
                  <a:pt x="3510" y="-3765"/>
                  <a:pt x="71" y="20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CAA596B1-5385-465C-9302-36F5D9A819BD}"/>
              </a:ext>
            </a:extLst>
          </p:cNvPr>
          <p:cNvSpPr/>
          <p:nvPr/>
        </p:nvSpPr>
        <p:spPr>
          <a:xfrm>
            <a:off x="2369058" y="7083465"/>
            <a:ext cx="80867" cy="234368"/>
          </a:xfrm>
          <a:custGeom>
            <a:avLst/>
            <a:gdLst>
              <a:gd name="connsiteX0" fmla="*/ 86876 w 87074"/>
              <a:gd name="connsiteY0" fmla="*/ 0 h 252359"/>
              <a:gd name="connsiteX1" fmla="*/ 24963 w 87074"/>
              <a:gd name="connsiteY1" fmla="*/ 122237 h 252359"/>
              <a:gd name="connsiteX2" fmla="*/ 31313 w 87074"/>
              <a:gd name="connsiteY2" fmla="*/ 247650 h 252359"/>
              <a:gd name="connsiteX3" fmla="*/ 23376 w 87074"/>
              <a:gd name="connsiteY3" fmla="*/ 215900 h 252359"/>
              <a:gd name="connsiteX4" fmla="*/ 1151 w 87074"/>
              <a:gd name="connsiteY4" fmla="*/ 122237 h 252359"/>
              <a:gd name="connsiteX5" fmla="*/ 86876 w 87074"/>
              <a:gd name="connsiteY5" fmla="*/ 0 h 2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74" h="252359">
                <a:moveTo>
                  <a:pt x="86876" y="0"/>
                </a:moveTo>
                <a:cubicBezTo>
                  <a:pt x="90845" y="0"/>
                  <a:pt x="34223" y="80962"/>
                  <a:pt x="24963" y="122237"/>
                </a:cubicBezTo>
                <a:cubicBezTo>
                  <a:pt x="15703" y="163512"/>
                  <a:pt x="31577" y="232040"/>
                  <a:pt x="31313" y="247650"/>
                </a:cubicBezTo>
                <a:cubicBezTo>
                  <a:pt x="31049" y="263260"/>
                  <a:pt x="28403" y="236802"/>
                  <a:pt x="23376" y="215900"/>
                </a:cubicBezTo>
                <a:cubicBezTo>
                  <a:pt x="18349" y="194998"/>
                  <a:pt x="-5463" y="156897"/>
                  <a:pt x="1151" y="122237"/>
                </a:cubicBezTo>
                <a:cubicBezTo>
                  <a:pt x="7765" y="87577"/>
                  <a:pt x="82907" y="0"/>
                  <a:pt x="86876" y="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B1D43D1D-DC2D-45BB-8DB8-36C4AF38B925}"/>
              </a:ext>
            </a:extLst>
          </p:cNvPr>
          <p:cNvSpPr/>
          <p:nvPr/>
        </p:nvSpPr>
        <p:spPr>
          <a:xfrm>
            <a:off x="2405433" y="7108527"/>
            <a:ext cx="99867" cy="249831"/>
          </a:xfrm>
          <a:custGeom>
            <a:avLst/>
            <a:gdLst>
              <a:gd name="connsiteX0" fmla="*/ 68346 w 107533"/>
              <a:gd name="connsiteY0" fmla="*/ 2 h 269008"/>
              <a:gd name="connsiteX1" fmla="*/ 20721 w 107533"/>
              <a:gd name="connsiteY1" fmla="*/ 136527 h 269008"/>
              <a:gd name="connsiteX2" fmla="*/ 15959 w 107533"/>
              <a:gd name="connsiteY2" fmla="*/ 192090 h 269008"/>
              <a:gd name="connsiteX3" fmla="*/ 15959 w 107533"/>
              <a:gd name="connsiteY3" fmla="*/ 268290 h 269008"/>
              <a:gd name="connsiteX4" fmla="*/ 25484 w 107533"/>
              <a:gd name="connsiteY4" fmla="*/ 227015 h 269008"/>
              <a:gd name="connsiteX5" fmla="*/ 87396 w 107533"/>
              <a:gd name="connsiteY5" fmla="*/ 171452 h 269008"/>
              <a:gd name="connsiteX6" fmla="*/ 106446 w 107533"/>
              <a:gd name="connsiteY6" fmla="*/ 153990 h 269008"/>
              <a:gd name="connsiteX7" fmla="*/ 60409 w 107533"/>
              <a:gd name="connsiteY7" fmla="*/ 187327 h 269008"/>
              <a:gd name="connsiteX8" fmla="*/ 11196 w 107533"/>
              <a:gd name="connsiteY8" fmla="*/ 266702 h 269008"/>
              <a:gd name="connsiteX9" fmla="*/ 84 w 107533"/>
              <a:gd name="connsiteY9" fmla="*/ 200027 h 269008"/>
              <a:gd name="connsiteX10" fmla="*/ 9609 w 107533"/>
              <a:gd name="connsiteY10" fmla="*/ 133352 h 269008"/>
              <a:gd name="connsiteX11" fmla="*/ 68346 w 107533"/>
              <a:gd name="connsiteY11" fmla="*/ 2 h 26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533" h="269008">
                <a:moveTo>
                  <a:pt x="68346" y="2"/>
                </a:moveTo>
                <a:cubicBezTo>
                  <a:pt x="70198" y="531"/>
                  <a:pt x="29452" y="104512"/>
                  <a:pt x="20721" y="136527"/>
                </a:cubicBezTo>
                <a:cubicBezTo>
                  <a:pt x="11990" y="168542"/>
                  <a:pt x="16753" y="170130"/>
                  <a:pt x="15959" y="192090"/>
                </a:cubicBezTo>
                <a:cubicBezTo>
                  <a:pt x="15165" y="214050"/>
                  <a:pt x="14371" y="262469"/>
                  <a:pt x="15959" y="268290"/>
                </a:cubicBezTo>
                <a:cubicBezTo>
                  <a:pt x="17546" y="274111"/>
                  <a:pt x="13578" y="243155"/>
                  <a:pt x="25484" y="227015"/>
                </a:cubicBezTo>
                <a:cubicBezTo>
                  <a:pt x="37390" y="210875"/>
                  <a:pt x="73902" y="183623"/>
                  <a:pt x="87396" y="171452"/>
                </a:cubicBezTo>
                <a:cubicBezTo>
                  <a:pt x="100890" y="159281"/>
                  <a:pt x="110944" y="151344"/>
                  <a:pt x="106446" y="153990"/>
                </a:cubicBezTo>
                <a:cubicBezTo>
                  <a:pt x="101948" y="156636"/>
                  <a:pt x="76284" y="168542"/>
                  <a:pt x="60409" y="187327"/>
                </a:cubicBezTo>
                <a:cubicBezTo>
                  <a:pt x="44534" y="206112"/>
                  <a:pt x="21250" y="264585"/>
                  <a:pt x="11196" y="266702"/>
                </a:cubicBezTo>
                <a:cubicBezTo>
                  <a:pt x="1142" y="268819"/>
                  <a:pt x="348" y="222252"/>
                  <a:pt x="84" y="200027"/>
                </a:cubicBezTo>
                <a:cubicBezTo>
                  <a:pt x="-180" y="177802"/>
                  <a:pt x="-445" y="165631"/>
                  <a:pt x="9609" y="133352"/>
                </a:cubicBezTo>
                <a:cubicBezTo>
                  <a:pt x="19663" y="101073"/>
                  <a:pt x="66494" y="-527"/>
                  <a:pt x="68346" y="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38C46D44-7D5A-4F3E-8E10-FCC93FDA4738}"/>
              </a:ext>
            </a:extLst>
          </p:cNvPr>
          <p:cNvSpPr/>
          <p:nvPr/>
        </p:nvSpPr>
        <p:spPr>
          <a:xfrm>
            <a:off x="2483915" y="7042063"/>
            <a:ext cx="108363" cy="196678"/>
          </a:xfrm>
          <a:custGeom>
            <a:avLst/>
            <a:gdLst>
              <a:gd name="connsiteX0" fmla="*/ 98139 w 116681"/>
              <a:gd name="connsiteY0" fmla="*/ 130 h 211775"/>
              <a:gd name="connsiteX1" fmla="*/ 72739 w 116681"/>
              <a:gd name="connsiteY1" fmla="*/ 104905 h 211775"/>
              <a:gd name="connsiteX2" fmla="*/ 96552 w 116681"/>
              <a:gd name="connsiteY2" fmla="*/ 136655 h 211775"/>
              <a:gd name="connsiteX3" fmla="*/ 50514 w 116681"/>
              <a:gd name="connsiteY3" fmla="*/ 98555 h 211775"/>
              <a:gd name="connsiteX4" fmla="*/ 1302 w 116681"/>
              <a:gd name="connsiteY4" fmla="*/ 81092 h 211775"/>
              <a:gd name="connsiteX5" fmla="*/ 106077 w 116681"/>
              <a:gd name="connsiteY5" fmla="*/ 123955 h 211775"/>
              <a:gd name="connsiteX6" fmla="*/ 114014 w 116681"/>
              <a:gd name="connsiteY6" fmla="*/ 171580 h 211775"/>
              <a:gd name="connsiteX7" fmla="*/ 114014 w 116681"/>
              <a:gd name="connsiteY7" fmla="*/ 211267 h 211775"/>
              <a:gd name="connsiteX8" fmla="*/ 96552 w 116681"/>
              <a:gd name="connsiteY8" fmla="*/ 143005 h 211775"/>
              <a:gd name="connsiteX9" fmla="*/ 58452 w 116681"/>
              <a:gd name="connsiteY9" fmla="*/ 84267 h 211775"/>
              <a:gd name="connsiteX10" fmla="*/ 98139 w 116681"/>
              <a:gd name="connsiteY10" fmla="*/ 130 h 2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81" h="211775">
                <a:moveTo>
                  <a:pt x="98139" y="130"/>
                </a:moveTo>
                <a:cubicBezTo>
                  <a:pt x="100520" y="3570"/>
                  <a:pt x="73003" y="82151"/>
                  <a:pt x="72739" y="104905"/>
                </a:cubicBezTo>
                <a:cubicBezTo>
                  <a:pt x="72475" y="127659"/>
                  <a:pt x="100256" y="137713"/>
                  <a:pt x="96552" y="136655"/>
                </a:cubicBezTo>
                <a:cubicBezTo>
                  <a:pt x="92848" y="135597"/>
                  <a:pt x="66389" y="107815"/>
                  <a:pt x="50514" y="98555"/>
                </a:cubicBezTo>
                <a:cubicBezTo>
                  <a:pt x="34639" y="89295"/>
                  <a:pt x="-7958" y="76859"/>
                  <a:pt x="1302" y="81092"/>
                </a:cubicBezTo>
                <a:cubicBezTo>
                  <a:pt x="10562" y="85325"/>
                  <a:pt x="87292" y="108874"/>
                  <a:pt x="106077" y="123955"/>
                </a:cubicBezTo>
                <a:cubicBezTo>
                  <a:pt x="124862" y="139036"/>
                  <a:pt x="112691" y="157028"/>
                  <a:pt x="114014" y="171580"/>
                </a:cubicBezTo>
                <a:cubicBezTo>
                  <a:pt x="115337" y="186132"/>
                  <a:pt x="116924" y="216029"/>
                  <a:pt x="114014" y="211267"/>
                </a:cubicBezTo>
                <a:cubicBezTo>
                  <a:pt x="111104" y="206505"/>
                  <a:pt x="105812" y="164172"/>
                  <a:pt x="96552" y="143005"/>
                </a:cubicBezTo>
                <a:cubicBezTo>
                  <a:pt x="87292" y="121838"/>
                  <a:pt x="60304" y="106227"/>
                  <a:pt x="58452" y="84267"/>
                </a:cubicBezTo>
                <a:cubicBezTo>
                  <a:pt x="56600" y="62307"/>
                  <a:pt x="95758" y="-3310"/>
                  <a:pt x="98139" y="1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A3388C0-B16F-4BF7-8F99-B44F1D4BF60A}"/>
              </a:ext>
            </a:extLst>
          </p:cNvPr>
          <p:cNvSpPr/>
          <p:nvPr/>
        </p:nvSpPr>
        <p:spPr>
          <a:xfrm>
            <a:off x="2569161" y="7100665"/>
            <a:ext cx="217365" cy="127453"/>
          </a:xfrm>
          <a:custGeom>
            <a:avLst/>
            <a:gdLst>
              <a:gd name="connsiteX0" fmla="*/ 0 w 234050"/>
              <a:gd name="connsiteY0" fmla="*/ 530 h 137237"/>
              <a:gd name="connsiteX1" fmla="*/ 73025 w 234050"/>
              <a:gd name="connsiteY1" fmla="*/ 118005 h 137237"/>
              <a:gd name="connsiteX2" fmla="*/ 119063 w 234050"/>
              <a:gd name="connsiteY2" fmla="*/ 118005 h 137237"/>
              <a:gd name="connsiteX3" fmla="*/ 174625 w 234050"/>
              <a:gd name="connsiteY3" fmla="*/ 137055 h 137237"/>
              <a:gd name="connsiteX4" fmla="*/ 233363 w 234050"/>
              <a:gd name="connsiteY4" fmla="*/ 127530 h 137237"/>
              <a:gd name="connsiteX5" fmla="*/ 133350 w 234050"/>
              <a:gd name="connsiteY5" fmla="*/ 125942 h 137237"/>
              <a:gd name="connsiteX6" fmla="*/ 73025 w 234050"/>
              <a:gd name="connsiteY6" fmla="*/ 76730 h 137237"/>
              <a:gd name="connsiteX7" fmla="*/ 0 w 234050"/>
              <a:gd name="connsiteY7" fmla="*/ 530 h 13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50" h="137237">
                <a:moveTo>
                  <a:pt x="0" y="530"/>
                </a:moveTo>
                <a:cubicBezTo>
                  <a:pt x="0" y="7409"/>
                  <a:pt x="53181" y="98426"/>
                  <a:pt x="73025" y="118005"/>
                </a:cubicBezTo>
                <a:cubicBezTo>
                  <a:pt x="92869" y="137584"/>
                  <a:pt x="102130" y="114830"/>
                  <a:pt x="119063" y="118005"/>
                </a:cubicBezTo>
                <a:cubicBezTo>
                  <a:pt x="135996" y="121180"/>
                  <a:pt x="155575" y="135468"/>
                  <a:pt x="174625" y="137055"/>
                </a:cubicBezTo>
                <a:cubicBezTo>
                  <a:pt x="193675" y="138642"/>
                  <a:pt x="240242" y="129382"/>
                  <a:pt x="233363" y="127530"/>
                </a:cubicBezTo>
                <a:cubicBezTo>
                  <a:pt x="226484" y="125678"/>
                  <a:pt x="160073" y="134409"/>
                  <a:pt x="133350" y="125942"/>
                </a:cubicBezTo>
                <a:cubicBezTo>
                  <a:pt x="106627" y="117475"/>
                  <a:pt x="93398" y="97897"/>
                  <a:pt x="73025" y="76730"/>
                </a:cubicBezTo>
                <a:cubicBezTo>
                  <a:pt x="52652" y="55563"/>
                  <a:pt x="0" y="-6349"/>
                  <a:pt x="0" y="5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0B4FED8B-B57E-4010-B05C-74AD05A66ED0}"/>
              </a:ext>
            </a:extLst>
          </p:cNvPr>
          <p:cNvSpPr/>
          <p:nvPr/>
        </p:nvSpPr>
        <p:spPr>
          <a:xfrm>
            <a:off x="2383230" y="7236455"/>
            <a:ext cx="380698" cy="147694"/>
          </a:xfrm>
          <a:custGeom>
            <a:avLst/>
            <a:gdLst>
              <a:gd name="connsiteX0" fmla="*/ 178 w 409921"/>
              <a:gd name="connsiteY0" fmla="*/ 41642 h 159031"/>
              <a:gd name="connsiteX1" fmla="*/ 33516 w 409921"/>
              <a:gd name="connsiteY1" fmla="*/ 154354 h 159031"/>
              <a:gd name="connsiteX2" fmla="*/ 82728 w 409921"/>
              <a:gd name="connsiteY2" fmla="*/ 130542 h 159031"/>
              <a:gd name="connsiteX3" fmla="*/ 171628 w 409921"/>
              <a:gd name="connsiteY3" fmla="*/ 65454 h 159031"/>
              <a:gd name="connsiteX4" fmla="*/ 257353 w 409921"/>
              <a:gd name="connsiteY4" fmla="*/ 13067 h 159031"/>
              <a:gd name="connsiteX5" fmla="*/ 266878 w 409921"/>
              <a:gd name="connsiteY5" fmla="*/ 6717 h 159031"/>
              <a:gd name="connsiteX6" fmla="*/ 327203 w 409921"/>
              <a:gd name="connsiteY6" fmla="*/ 1954 h 159031"/>
              <a:gd name="connsiteX7" fmla="*/ 406578 w 409921"/>
              <a:gd name="connsiteY7" fmla="*/ 1954 h 159031"/>
              <a:gd name="connsiteX8" fmla="*/ 206553 w 409921"/>
              <a:gd name="connsiteY8" fmla="*/ 25767 h 159031"/>
              <a:gd name="connsiteX9" fmla="*/ 47803 w 409921"/>
              <a:gd name="connsiteY9" fmla="*/ 140067 h 159031"/>
              <a:gd name="connsiteX10" fmla="*/ 178 w 409921"/>
              <a:gd name="connsiteY10" fmla="*/ 41642 h 1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921" h="159031">
                <a:moveTo>
                  <a:pt x="178" y="41642"/>
                </a:moveTo>
                <a:cubicBezTo>
                  <a:pt x="-2203" y="44023"/>
                  <a:pt x="19758" y="139537"/>
                  <a:pt x="33516" y="154354"/>
                </a:cubicBezTo>
                <a:cubicBezTo>
                  <a:pt x="47274" y="169171"/>
                  <a:pt x="59709" y="145359"/>
                  <a:pt x="82728" y="130542"/>
                </a:cubicBezTo>
                <a:cubicBezTo>
                  <a:pt x="105747" y="115725"/>
                  <a:pt x="142524" y="85033"/>
                  <a:pt x="171628" y="65454"/>
                </a:cubicBezTo>
                <a:cubicBezTo>
                  <a:pt x="200732" y="45875"/>
                  <a:pt x="241478" y="22856"/>
                  <a:pt x="257353" y="13067"/>
                </a:cubicBezTo>
                <a:cubicBezTo>
                  <a:pt x="273228" y="3278"/>
                  <a:pt x="255236" y="8569"/>
                  <a:pt x="266878" y="6717"/>
                </a:cubicBezTo>
                <a:cubicBezTo>
                  <a:pt x="278520" y="4865"/>
                  <a:pt x="303920" y="2748"/>
                  <a:pt x="327203" y="1954"/>
                </a:cubicBezTo>
                <a:cubicBezTo>
                  <a:pt x="350486" y="1160"/>
                  <a:pt x="426686" y="-2015"/>
                  <a:pt x="406578" y="1954"/>
                </a:cubicBezTo>
                <a:cubicBezTo>
                  <a:pt x="386470" y="5923"/>
                  <a:pt x="266349" y="2748"/>
                  <a:pt x="206553" y="25767"/>
                </a:cubicBezTo>
                <a:cubicBezTo>
                  <a:pt x="146757" y="48786"/>
                  <a:pt x="81141" y="133982"/>
                  <a:pt x="47803" y="140067"/>
                </a:cubicBezTo>
                <a:cubicBezTo>
                  <a:pt x="14465" y="146152"/>
                  <a:pt x="2559" y="39261"/>
                  <a:pt x="178" y="4164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2EE59AE6-7244-4828-87D6-6A5C2BD73BFC}"/>
              </a:ext>
            </a:extLst>
          </p:cNvPr>
          <p:cNvSpPr/>
          <p:nvPr/>
        </p:nvSpPr>
        <p:spPr>
          <a:xfrm>
            <a:off x="2378865" y="7225661"/>
            <a:ext cx="393475" cy="210018"/>
          </a:xfrm>
          <a:custGeom>
            <a:avLst/>
            <a:gdLst>
              <a:gd name="connsiteX0" fmla="*/ 414453 w 423679"/>
              <a:gd name="connsiteY0" fmla="*/ 10401 h 226139"/>
              <a:gd name="connsiteX1" fmla="*/ 350953 w 423679"/>
              <a:gd name="connsiteY1" fmla="*/ 13576 h 226139"/>
              <a:gd name="connsiteX2" fmla="*/ 150928 w 423679"/>
              <a:gd name="connsiteY2" fmla="*/ 108826 h 226139"/>
              <a:gd name="connsiteX3" fmla="*/ 114416 w 423679"/>
              <a:gd name="connsiteY3" fmla="*/ 161214 h 226139"/>
              <a:gd name="connsiteX4" fmla="*/ 79491 w 423679"/>
              <a:gd name="connsiteY4" fmla="*/ 210426 h 226139"/>
              <a:gd name="connsiteX5" fmla="*/ 30278 w 423679"/>
              <a:gd name="connsiteY5" fmla="*/ 208839 h 226139"/>
              <a:gd name="connsiteX6" fmla="*/ 11228 w 423679"/>
              <a:gd name="connsiteY6" fmla="*/ 208839 h 226139"/>
              <a:gd name="connsiteX7" fmla="*/ 1703 w 423679"/>
              <a:gd name="connsiteY7" fmla="*/ 224714 h 226139"/>
              <a:gd name="connsiteX8" fmla="*/ 46153 w 423679"/>
              <a:gd name="connsiteY8" fmla="*/ 167564 h 226139"/>
              <a:gd name="connsiteX9" fmla="*/ 33453 w 423679"/>
              <a:gd name="connsiteY9" fmla="*/ 194551 h 226139"/>
              <a:gd name="connsiteX10" fmla="*/ 69966 w 423679"/>
              <a:gd name="connsiteY10" fmla="*/ 196139 h 226139"/>
              <a:gd name="connsiteX11" fmla="*/ 116003 w 423679"/>
              <a:gd name="connsiteY11" fmla="*/ 159626 h 226139"/>
              <a:gd name="connsiteX12" fmla="*/ 169978 w 423679"/>
              <a:gd name="connsiteY12" fmla="*/ 105651 h 226139"/>
              <a:gd name="connsiteX13" fmla="*/ 414453 w 423679"/>
              <a:gd name="connsiteY13" fmla="*/ 10401 h 22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679" h="226139">
                <a:moveTo>
                  <a:pt x="414453" y="10401"/>
                </a:moveTo>
                <a:cubicBezTo>
                  <a:pt x="444616" y="-4945"/>
                  <a:pt x="394874" y="-2828"/>
                  <a:pt x="350953" y="13576"/>
                </a:cubicBezTo>
                <a:cubicBezTo>
                  <a:pt x="307032" y="29980"/>
                  <a:pt x="190351" y="84220"/>
                  <a:pt x="150928" y="108826"/>
                </a:cubicBezTo>
                <a:cubicBezTo>
                  <a:pt x="111505" y="133432"/>
                  <a:pt x="126322" y="144281"/>
                  <a:pt x="114416" y="161214"/>
                </a:cubicBezTo>
                <a:cubicBezTo>
                  <a:pt x="102510" y="178147"/>
                  <a:pt x="93514" y="202489"/>
                  <a:pt x="79491" y="210426"/>
                </a:cubicBezTo>
                <a:cubicBezTo>
                  <a:pt x="65468" y="218363"/>
                  <a:pt x="41655" y="209103"/>
                  <a:pt x="30278" y="208839"/>
                </a:cubicBezTo>
                <a:cubicBezTo>
                  <a:pt x="18901" y="208575"/>
                  <a:pt x="15990" y="206193"/>
                  <a:pt x="11228" y="208839"/>
                </a:cubicBezTo>
                <a:cubicBezTo>
                  <a:pt x="6466" y="211485"/>
                  <a:pt x="-4118" y="231593"/>
                  <a:pt x="1703" y="224714"/>
                </a:cubicBezTo>
                <a:cubicBezTo>
                  <a:pt x="7524" y="217835"/>
                  <a:pt x="40861" y="172591"/>
                  <a:pt x="46153" y="167564"/>
                </a:cubicBezTo>
                <a:cubicBezTo>
                  <a:pt x="51445" y="162537"/>
                  <a:pt x="29484" y="189789"/>
                  <a:pt x="33453" y="194551"/>
                </a:cubicBezTo>
                <a:cubicBezTo>
                  <a:pt x="37422" y="199313"/>
                  <a:pt x="56208" y="201960"/>
                  <a:pt x="69966" y="196139"/>
                </a:cubicBezTo>
                <a:cubicBezTo>
                  <a:pt x="83724" y="190318"/>
                  <a:pt x="99334" y="174707"/>
                  <a:pt x="116003" y="159626"/>
                </a:cubicBezTo>
                <a:cubicBezTo>
                  <a:pt x="132672" y="144545"/>
                  <a:pt x="124734" y="131316"/>
                  <a:pt x="169978" y="105651"/>
                </a:cubicBezTo>
                <a:cubicBezTo>
                  <a:pt x="215222" y="79986"/>
                  <a:pt x="384290" y="25747"/>
                  <a:pt x="414453" y="1040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35767C5C-37AF-429F-8628-329394A38BD2}"/>
              </a:ext>
            </a:extLst>
          </p:cNvPr>
          <p:cNvSpPr/>
          <p:nvPr/>
        </p:nvSpPr>
        <p:spPr>
          <a:xfrm>
            <a:off x="2725532" y="7058541"/>
            <a:ext cx="220699" cy="126949"/>
          </a:xfrm>
          <a:custGeom>
            <a:avLst/>
            <a:gdLst>
              <a:gd name="connsiteX0" fmla="*/ 182463 w 237640"/>
              <a:gd name="connsiteY0" fmla="*/ 1438 h 136694"/>
              <a:gd name="connsiteX1" fmla="*/ 114200 w 237640"/>
              <a:gd name="connsiteY1" fmla="*/ 79225 h 136694"/>
              <a:gd name="connsiteX2" fmla="*/ 85625 w 237640"/>
              <a:gd name="connsiteY2" fmla="*/ 98275 h 136694"/>
              <a:gd name="connsiteX3" fmla="*/ 49113 w 237640"/>
              <a:gd name="connsiteY3" fmla="*/ 99863 h 136694"/>
              <a:gd name="connsiteX4" fmla="*/ 1488 w 237640"/>
              <a:gd name="connsiteY4" fmla="*/ 107800 h 136694"/>
              <a:gd name="connsiteX5" fmla="*/ 109438 w 237640"/>
              <a:gd name="connsiteY5" fmla="*/ 107800 h 136694"/>
              <a:gd name="connsiteX6" fmla="*/ 153888 w 237640"/>
              <a:gd name="connsiteY6" fmla="*/ 133200 h 136694"/>
              <a:gd name="connsiteX7" fmla="*/ 211038 w 237640"/>
              <a:gd name="connsiteY7" fmla="*/ 136375 h 136694"/>
              <a:gd name="connsiteX8" fmla="*/ 234850 w 237640"/>
              <a:gd name="connsiteY8" fmla="*/ 134788 h 136694"/>
              <a:gd name="connsiteX9" fmla="*/ 149125 w 237640"/>
              <a:gd name="connsiteY9" fmla="*/ 120500 h 136694"/>
              <a:gd name="connsiteX10" fmla="*/ 112613 w 237640"/>
              <a:gd name="connsiteY10" fmla="*/ 79225 h 136694"/>
              <a:gd name="connsiteX11" fmla="*/ 130075 w 237640"/>
              <a:gd name="connsiteY11" fmla="*/ 31600 h 136694"/>
              <a:gd name="connsiteX12" fmla="*/ 182463 w 237640"/>
              <a:gd name="connsiteY12" fmla="*/ 1438 h 13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640" h="136694">
                <a:moveTo>
                  <a:pt x="182463" y="1438"/>
                </a:moveTo>
                <a:cubicBezTo>
                  <a:pt x="179817" y="9375"/>
                  <a:pt x="130340" y="63086"/>
                  <a:pt x="114200" y="79225"/>
                </a:cubicBezTo>
                <a:cubicBezTo>
                  <a:pt x="98060" y="95364"/>
                  <a:pt x="96473" y="94835"/>
                  <a:pt x="85625" y="98275"/>
                </a:cubicBezTo>
                <a:cubicBezTo>
                  <a:pt x="74777" y="101715"/>
                  <a:pt x="63136" y="98276"/>
                  <a:pt x="49113" y="99863"/>
                </a:cubicBezTo>
                <a:cubicBezTo>
                  <a:pt x="35090" y="101450"/>
                  <a:pt x="-8566" y="106477"/>
                  <a:pt x="1488" y="107800"/>
                </a:cubicBezTo>
                <a:cubicBezTo>
                  <a:pt x="11542" y="109123"/>
                  <a:pt x="84038" y="103567"/>
                  <a:pt x="109438" y="107800"/>
                </a:cubicBezTo>
                <a:cubicBezTo>
                  <a:pt x="134838" y="112033"/>
                  <a:pt x="136955" y="128438"/>
                  <a:pt x="153888" y="133200"/>
                </a:cubicBezTo>
                <a:cubicBezTo>
                  <a:pt x="170821" y="137962"/>
                  <a:pt x="197544" y="136110"/>
                  <a:pt x="211038" y="136375"/>
                </a:cubicBezTo>
                <a:cubicBezTo>
                  <a:pt x="224532" y="136640"/>
                  <a:pt x="245169" y="137434"/>
                  <a:pt x="234850" y="134788"/>
                </a:cubicBezTo>
                <a:cubicBezTo>
                  <a:pt x="224531" y="132142"/>
                  <a:pt x="169498" y="129761"/>
                  <a:pt x="149125" y="120500"/>
                </a:cubicBezTo>
                <a:cubicBezTo>
                  <a:pt x="128752" y="111239"/>
                  <a:pt x="115788" y="94042"/>
                  <a:pt x="112613" y="79225"/>
                </a:cubicBezTo>
                <a:cubicBezTo>
                  <a:pt x="109438" y="64408"/>
                  <a:pt x="119492" y="42712"/>
                  <a:pt x="130075" y="31600"/>
                </a:cubicBezTo>
                <a:cubicBezTo>
                  <a:pt x="140658" y="20488"/>
                  <a:pt x="185109" y="-6499"/>
                  <a:pt x="182463" y="143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CF5BB31C-F47E-46B7-8B02-D46E5EAC02B0}"/>
              </a:ext>
            </a:extLst>
          </p:cNvPr>
          <p:cNvSpPr/>
          <p:nvPr/>
        </p:nvSpPr>
        <p:spPr>
          <a:xfrm>
            <a:off x="2866655" y="7092300"/>
            <a:ext cx="84658" cy="67240"/>
          </a:xfrm>
          <a:custGeom>
            <a:avLst/>
            <a:gdLst>
              <a:gd name="connsiteX0" fmla="*/ 55908 w 91156"/>
              <a:gd name="connsiteY0" fmla="*/ 12 h 72402"/>
              <a:gd name="connsiteX1" fmla="*/ 20983 w 91156"/>
              <a:gd name="connsiteY1" fmla="*/ 50812 h 72402"/>
              <a:gd name="connsiteX2" fmla="*/ 49558 w 91156"/>
              <a:gd name="connsiteY2" fmla="*/ 63512 h 72402"/>
              <a:gd name="connsiteX3" fmla="*/ 90833 w 91156"/>
              <a:gd name="connsiteY3" fmla="*/ 66687 h 72402"/>
              <a:gd name="connsiteX4" fmla="*/ 25745 w 91156"/>
              <a:gd name="connsiteY4" fmla="*/ 71449 h 72402"/>
              <a:gd name="connsiteX5" fmla="*/ 345 w 91156"/>
              <a:gd name="connsiteY5" fmla="*/ 46049 h 72402"/>
              <a:gd name="connsiteX6" fmla="*/ 55908 w 91156"/>
              <a:gd name="connsiteY6" fmla="*/ 12 h 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6" h="72402">
                <a:moveTo>
                  <a:pt x="55908" y="12"/>
                </a:moveTo>
                <a:cubicBezTo>
                  <a:pt x="59348" y="806"/>
                  <a:pt x="22041" y="40229"/>
                  <a:pt x="20983" y="50812"/>
                </a:cubicBezTo>
                <a:cubicBezTo>
                  <a:pt x="19925" y="61395"/>
                  <a:pt x="37916" y="60866"/>
                  <a:pt x="49558" y="63512"/>
                </a:cubicBezTo>
                <a:cubicBezTo>
                  <a:pt x="61200" y="66158"/>
                  <a:pt x="94802" y="65364"/>
                  <a:pt x="90833" y="66687"/>
                </a:cubicBezTo>
                <a:cubicBezTo>
                  <a:pt x="86864" y="68010"/>
                  <a:pt x="40826" y="74889"/>
                  <a:pt x="25745" y="71449"/>
                </a:cubicBezTo>
                <a:cubicBezTo>
                  <a:pt x="10664" y="68009"/>
                  <a:pt x="-2301" y="55838"/>
                  <a:pt x="345" y="46049"/>
                </a:cubicBezTo>
                <a:cubicBezTo>
                  <a:pt x="2991" y="36260"/>
                  <a:pt x="52468" y="-782"/>
                  <a:pt x="55908" y="1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BF4C947-70C8-4FE7-BCD5-F478C9024459}"/>
              </a:ext>
            </a:extLst>
          </p:cNvPr>
          <p:cNvSpPr/>
          <p:nvPr/>
        </p:nvSpPr>
        <p:spPr>
          <a:xfrm>
            <a:off x="7085715" y="8210481"/>
            <a:ext cx="270085" cy="431562"/>
          </a:xfrm>
          <a:custGeom>
            <a:avLst/>
            <a:gdLst>
              <a:gd name="connsiteX0" fmla="*/ 289773 w 290817"/>
              <a:gd name="connsiteY0" fmla="*/ 910 h 464689"/>
              <a:gd name="connsiteX1" fmla="*/ 129436 w 290817"/>
              <a:gd name="connsiteY1" fmla="*/ 307298 h 464689"/>
              <a:gd name="connsiteX2" fmla="*/ 153248 w 290817"/>
              <a:gd name="connsiteY2" fmla="*/ 259673 h 464689"/>
              <a:gd name="connsiteX3" fmla="*/ 56411 w 290817"/>
              <a:gd name="connsiteY3" fmla="*/ 393023 h 464689"/>
              <a:gd name="connsiteX4" fmla="*/ 2436 w 290817"/>
              <a:gd name="connsiteY4" fmla="*/ 461285 h 464689"/>
              <a:gd name="connsiteX5" fmla="*/ 134198 w 290817"/>
              <a:gd name="connsiteY5" fmla="*/ 289835 h 464689"/>
              <a:gd name="connsiteX6" fmla="*/ 196111 w 290817"/>
              <a:gd name="connsiteY6" fmla="*/ 215223 h 464689"/>
              <a:gd name="connsiteX7" fmla="*/ 289773 w 290817"/>
              <a:gd name="connsiteY7" fmla="*/ 910 h 4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17" h="464689">
                <a:moveTo>
                  <a:pt x="289773" y="910"/>
                </a:moveTo>
                <a:cubicBezTo>
                  <a:pt x="278661" y="16256"/>
                  <a:pt x="152190" y="264171"/>
                  <a:pt x="129436" y="307298"/>
                </a:cubicBezTo>
                <a:cubicBezTo>
                  <a:pt x="106682" y="350425"/>
                  <a:pt x="165419" y="245386"/>
                  <a:pt x="153248" y="259673"/>
                </a:cubicBezTo>
                <a:cubicBezTo>
                  <a:pt x="141077" y="273960"/>
                  <a:pt x="81546" y="359421"/>
                  <a:pt x="56411" y="393023"/>
                </a:cubicBezTo>
                <a:cubicBezTo>
                  <a:pt x="31276" y="426625"/>
                  <a:pt x="-10528" y="478483"/>
                  <a:pt x="2436" y="461285"/>
                </a:cubicBezTo>
                <a:cubicBezTo>
                  <a:pt x="15400" y="444087"/>
                  <a:pt x="101919" y="330845"/>
                  <a:pt x="134198" y="289835"/>
                </a:cubicBezTo>
                <a:cubicBezTo>
                  <a:pt x="166477" y="248825"/>
                  <a:pt x="172034" y="261790"/>
                  <a:pt x="196111" y="215223"/>
                </a:cubicBezTo>
                <a:cubicBezTo>
                  <a:pt x="220188" y="168656"/>
                  <a:pt x="300885" y="-14436"/>
                  <a:pt x="289773" y="9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534C6E3-5557-4239-9457-DB9AF2B673F8}"/>
              </a:ext>
            </a:extLst>
          </p:cNvPr>
          <p:cNvSpPr/>
          <p:nvPr/>
        </p:nvSpPr>
        <p:spPr>
          <a:xfrm>
            <a:off x="7070160" y="8442772"/>
            <a:ext cx="151638" cy="206534"/>
          </a:xfrm>
          <a:custGeom>
            <a:avLst/>
            <a:gdLst>
              <a:gd name="connsiteX0" fmla="*/ 160472 w 163278"/>
              <a:gd name="connsiteY0" fmla="*/ 1613 h 222388"/>
              <a:gd name="connsiteX1" fmla="*/ 11247 w 163278"/>
              <a:gd name="connsiteY1" fmla="*/ 206401 h 222388"/>
              <a:gd name="connsiteX2" fmla="*/ 20772 w 163278"/>
              <a:gd name="connsiteY2" fmla="*/ 198463 h 222388"/>
              <a:gd name="connsiteX3" fmla="*/ 101735 w 163278"/>
              <a:gd name="connsiteY3" fmla="*/ 114326 h 222388"/>
              <a:gd name="connsiteX4" fmla="*/ 160472 w 163278"/>
              <a:gd name="connsiteY4" fmla="*/ 1613 h 22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8" h="222388">
                <a:moveTo>
                  <a:pt x="160472" y="1613"/>
                </a:moveTo>
                <a:cubicBezTo>
                  <a:pt x="145391" y="16959"/>
                  <a:pt x="34530" y="173593"/>
                  <a:pt x="11247" y="206401"/>
                </a:cubicBezTo>
                <a:cubicBezTo>
                  <a:pt x="-12036" y="239209"/>
                  <a:pt x="5691" y="213809"/>
                  <a:pt x="20772" y="198463"/>
                </a:cubicBezTo>
                <a:cubicBezTo>
                  <a:pt x="35853" y="183117"/>
                  <a:pt x="77393" y="143959"/>
                  <a:pt x="101735" y="114326"/>
                </a:cubicBezTo>
                <a:cubicBezTo>
                  <a:pt x="126077" y="84693"/>
                  <a:pt x="175553" y="-13733"/>
                  <a:pt x="160472" y="161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EF79E153-BE7D-4A02-9078-3F9CB6993C01}"/>
              </a:ext>
            </a:extLst>
          </p:cNvPr>
          <p:cNvSpPr/>
          <p:nvPr/>
        </p:nvSpPr>
        <p:spPr>
          <a:xfrm>
            <a:off x="6940045" y="7877107"/>
            <a:ext cx="107921" cy="206461"/>
          </a:xfrm>
          <a:custGeom>
            <a:avLst/>
            <a:gdLst>
              <a:gd name="connsiteX0" fmla="*/ 110075 w 116205"/>
              <a:gd name="connsiteY0" fmla="*/ 41 h 222309"/>
              <a:gd name="connsiteX1" fmla="*/ 103725 w 116205"/>
              <a:gd name="connsiteY1" fmla="*/ 131274 h 222309"/>
              <a:gd name="connsiteX2" fmla="*/ 59275 w 116205"/>
              <a:gd name="connsiteY2" fmla="*/ 158791 h 222309"/>
              <a:gd name="connsiteX3" fmla="*/ 8 w 116205"/>
              <a:gd name="connsiteY3" fmla="*/ 222291 h 222309"/>
              <a:gd name="connsiteX4" fmla="*/ 63508 w 116205"/>
              <a:gd name="connsiteY4" fmla="*/ 165141 h 222309"/>
              <a:gd name="connsiteX5" fmla="*/ 112192 w 116205"/>
              <a:gd name="connsiteY5" fmla="*/ 146091 h 222309"/>
              <a:gd name="connsiteX6" fmla="*/ 110075 w 116205"/>
              <a:gd name="connsiteY6" fmla="*/ 41 h 2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05" h="222309">
                <a:moveTo>
                  <a:pt x="110075" y="41"/>
                </a:moveTo>
                <a:cubicBezTo>
                  <a:pt x="108664" y="-2429"/>
                  <a:pt x="112192" y="104816"/>
                  <a:pt x="103725" y="131274"/>
                </a:cubicBezTo>
                <a:cubicBezTo>
                  <a:pt x="95258" y="157732"/>
                  <a:pt x="76561" y="143621"/>
                  <a:pt x="59275" y="158791"/>
                </a:cubicBezTo>
                <a:cubicBezTo>
                  <a:pt x="41989" y="173961"/>
                  <a:pt x="-697" y="221233"/>
                  <a:pt x="8" y="222291"/>
                </a:cubicBezTo>
                <a:cubicBezTo>
                  <a:pt x="713" y="223349"/>
                  <a:pt x="44811" y="177841"/>
                  <a:pt x="63508" y="165141"/>
                </a:cubicBezTo>
                <a:cubicBezTo>
                  <a:pt x="82205" y="152441"/>
                  <a:pt x="102667" y="169727"/>
                  <a:pt x="112192" y="146091"/>
                </a:cubicBezTo>
                <a:cubicBezTo>
                  <a:pt x="121717" y="122455"/>
                  <a:pt x="111486" y="2511"/>
                  <a:pt x="110075" y="4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7BD9DB0-4B0E-43B0-9D69-DBDD8DA13B3C}"/>
              </a:ext>
            </a:extLst>
          </p:cNvPr>
          <p:cNvSpPr/>
          <p:nvPr/>
        </p:nvSpPr>
        <p:spPr>
          <a:xfrm>
            <a:off x="6930222" y="7922306"/>
            <a:ext cx="100987" cy="135693"/>
          </a:xfrm>
          <a:custGeom>
            <a:avLst/>
            <a:gdLst>
              <a:gd name="connsiteX0" fmla="*/ 84669 w 108739"/>
              <a:gd name="connsiteY0" fmla="*/ 56 h 146109"/>
              <a:gd name="connsiteX1" fmla="*/ 93135 w 108739"/>
              <a:gd name="connsiteY1" fmla="*/ 74139 h 146109"/>
              <a:gd name="connsiteX2" fmla="*/ 59269 w 108739"/>
              <a:gd name="connsiteY2" fmla="*/ 110123 h 146109"/>
              <a:gd name="connsiteX3" fmla="*/ 2 w 108739"/>
              <a:gd name="connsiteY3" fmla="*/ 146106 h 146109"/>
              <a:gd name="connsiteX4" fmla="*/ 57152 w 108739"/>
              <a:gd name="connsiteY4" fmla="*/ 112239 h 146109"/>
              <a:gd name="connsiteX5" fmla="*/ 107952 w 108739"/>
              <a:gd name="connsiteY5" fmla="*/ 86839 h 146109"/>
              <a:gd name="connsiteX6" fmla="*/ 84669 w 108739"/>
              <a:gd name="connsiteY6" fmla="*/ 56 h 1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39" h="146109">
                <a:moveTo>
                  <a:pt x="84669" y="56"/>
                </a:moveTo>
                <a:cubicBezTo>
                  <a:pt x="82199" y="-2061"/>
                  <a:pt x="97368" y="55795"/>
                  <a:pt x="93135" y="74139"/>
                </a:cubicBezTo>
                <a:cubicBezTo>
                  <a:pt x="88902" y="92484"/>
                  <a:pt x="74791" y="98129"/>
                  <a:pt x="59269" y="110123"/>
                </a:cubicBezTo>
                <a:cubicBezTo>
                  <a:pt x="43747" y="122117"/>
                  <a:pt x="355" y="145753"/>
                  <a:pt x="2" y="146106"/>
                </a:cubicBezTo>
                <a:cubicBezTo>
                  <a:pt x="-351" y="146459"/>
                  <a:pt x="39160" y="122117"/>
                  <a:pt x="57152" y="112239"/>
                </a:cubicBezTo>
                <a:cubicBezTo>
                  <a:pt x="75144" y="102361"/>
                  <a:pt x="102308" y="103067"/>
                  <a:pt x="107952" y="86839"/>
                </a:cubicBezTo>
                <a:cubicBezTo>
                  <a:pt x="113597" y="70611"/>
                  <a:pt x="87139" y="2173"/>
                  <a:pt x="84669" y="5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720894A6-9535-48FD-9076-CFE7A6E71BF2}"/>
              </a:ext>
            </a:extLst>
          </p:cNvPr>
          <p:cNvSpPr/>
          <p:nvPr/>
        </p:nvSpPr>
        <p:spPr>
          <a:xfrm>
            <a:off x="6942774" y="7949809"/>
            <a:ext cx="87877" cy="114561"/>
          </a:xfrm>
          <a:custGeom>
            <a:avLst/>
            <a:gdLst>
              <a:gd name="connsiteX0" fmla="*/ 94436 w 94623"/>
              <a:gd name="connsiteY0" fmla="*/ 74 h 123355"/>
              <a:gd name="connsiteX1" fmla="*/ 35169 w 94623"/>
              <a:gd name="connsiteY1" fmla="*/ 48758 h 123355"/>
              <a:gd name="connsiteX2" fmla="*/ 1303 w 94623"/>
              <a:gd name="connsiteY2" fmla="*/ 122841 h 123355"/>
              <a:gd name="connsiteX3" fmla="*/ 7653 w 94623"/>
              <a:gd name="connsiteY3" fmla="*/ 80508 h 123355"/>
              <a:gd name="connsiteX4" fmla="*/ 14003 w 94623"/>
              <a:gd name="connsiteY4" fmla="*/ 59341 h 123355"/>
              <a:gd name="connsiteX5" fmla="*/ 94436 w 94623"/>
              <a:gd name="connsiteY5" fmla="*/ 74 h 12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23" h="123355">
                <a:moveTo>
                  <a:pt x="94436" y="74"/>
                </a:moveTo>
                <a:cubicBezTo>
                  <a:pt x="97964" y="-1690"/>
                  <a:pt x="50691" y="28297"/>
                  <a:pt x="35169" y="48758"/>
                </a:cubicBezTo>
                <a:cubicBezTo>
                  <a:pt x="19647" y="69219"/>
                  <a:pt x="5889" y="117549"/>
                  <a:pt x="1303" y="122841"/>
                </a:cubicBezTo>
                <a:cubicBezTo>
                  <a:pt x="-3283" y="128133"/>
                  <a:pt x="5536" y="91091"/>
                  <a:pt x="7653" y="80508"/>
                </a:cubicBezTo>
                <a:cubicBezTo>
                  <a:pt x="9770" y="69925"/>
                  <a:pt x="2009" y="71688"/>
                  <a:pt x="14003" y="59341"/>
                </a:cubicBezTo>
                <a:cubicBezTo>
                  <a:pt x="25997" y="46994"/>
                  <a:pt x="90908" y="1838"/>
                  <a:pt x="94436" y="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D41D332D-97AE-4D58-B0EC-D6D192B033C1}"/>
              </a:ext>
            </a:extLst>
          </p:cNvPr>
          <p:cNvSpPr/>
          <p:nvPr/>
        </p:nvSpPr>
        <p:spPr>
          <a:xfrm>
            <a:off x="6192648" y="8622664"/>
            <a:ext cx="873214" cy="126241"/>
          </a:xfrm>
          <a:custGeom>
            <a:avLst/>
            <a:gdLst>
              <a:gd name="connsiteX0" fmla="*/ 940243 w 940243"/>
              <a:gd name="connsiteY0" fmla="*/ 0 h 135932"/>
              <a:gd name="connsiteX1" fmla="*/ 781493 w 940243"/>
              <a:gd name="connsiteY1" fmla="*/ 93662 h 135932"/>
              <a:gd name="connsiteX2" fmla="*/ 781493 w 940243"/>
              <a:gd name="connsiteY2" fmla="*/ 93662 h 135932"/>
              <a:gd name="connsiteX3" fmla="*/ 511618 w 940243"/>
              <a:gd name="connsiteY3" fmla="*/ 131762 h 135932"/>
              <a:gd name="connsiteX4" fmla="*/ 516381 w 940243"/>
              <a:gd name="connsiteY4" fmla="*/ 134937 h 135932"/>
              <a:gd name="connsiteX5" fmla="*/ 244918 w 940243"/>
              <a:gd name="connsiteY5" fmla="*/ 133350 h 135932"/>
              <a:gd name="connsiteX6" fmla="*/ 260793 w 940243"/>
              <a:gd name="connsiteY6" fmla="*/ 117475 h 135932"/>
              <a:gd name="connsiteX7" fmla="*/ 443 w 940243"/>
              <a:gd name="connsiteY7" fmla="*/ 76200 h 135932"/>
              <a:gd name="connsiteX8" fmla="*/ 332231 w 940243"/>
              <a:gd name="connsiteY8" fmla="*/ 112712 h 135932"/>
              <a:gd name="connsiteX9" fmla="*/ 322706 w 940243"/>
              <a:gd name="connsiteY9" fmla="*/ 115887 h 135932"/>
              <a:gd name="connsiteX10" fmla="*/ 713231 w 940243"/>
              <a:gd name="connsiteY10" fmla="*/ 104775 h 135932"/>
              <a:gd name="connsiteX11" fmla="*/ 846581 w 940243"/>
              <a:gd name="connsiteY11" fmla="*/ 55562 h 135932"/>
              <a:gd name="connsiteX12" fmla="*/ 940243 w 940243"/>
              <a:gd name="connsiteY12" fmla="*/ 0 h 13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243" h="135932">
                <a:moveTo>
                  <a:pt x="940243" y="0"/>
                </a:moveTo>
                <a:lnTo>
                  <a:pt x="781493" y="93662"/>
                </a:lnTo>
                <a:lnTo>
                  <a:pt x="781493" y="93662"/>
                </a:lnTo>
                <a:lnTo>
                  <a:pt x="511618" y="131762"/>
                </a:lnTo>
                <a:cubicBezTo>
                  <a:pt x="467433" y="138641"/>
                  <a:pt x="516381" y="134937"/>
                  <a:pt x="516381" y="134937"/>
                </a:cubicBezTo>
                <a:lnTo>
                  <a:pt x="244918" y="133350"/>
                </a:lnTo>
                <a:cubicBezTo>
                  <a:pt x="202320" y="130440"/>
                  <a:pt x="301539" y="127000"/>
                  <a:pt x="260793" y="117475"/>
                </a:cubicBezTo>
                <a:cubicBezTo>
                  <a:pt x="220047" y="107950"/>
                  <a:pt x="-11463" y="76994"/>
                  <a:pt x="443" y="76200"/>
                </a:cubicBezTo>
                <a:cubicBezTo>
                  <a:pt x="12349" y="75406"/>
                  <a:pt x="278521" y="106098"/>
                  <a:pt x="332231" y="112712"/>
                </a:cubicBezTo>
                <a:cubicBezTo>
                  <a:pt x="385941" y="119326"/>
                  <a:pt x="322706" y="115887"/>
                  <a:pt x="322706" y="115887"/>
                </a:cubicBezTo>
                <a:cubicBezTo>
                  <a:pt x="386206" y="114564"/>
                  <a:pt x="625919" y="114829"/>
                  <a:pt x="713231" y="104775"/>
                </a:cubicBezTo>
                <a:cubicBezTo>
                  <a:pt x="800543" y="94721"/>
                  <a:pt x="809804" y="73554"/>
                  <a:pt x="846581" y="55562"/>
                </a:cubicBezTo>
                <a:cubicBezTo>
                  <a:pt x="883358" y="37570"/>
                  <a:pt x="908625" y="17197"/>
                  <a:pt x="940243" y="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BE7DDF0-0CB8-4F96-836C-D1A00ECFDAFC}"/>
              </a:ext>
            </a:extLst>
          </p:cNvPr>
          <p:cNvSpPr/>
          <p:nvPr/>
        </p:nvSpPr>
        <p:spPr>
          <a:xfrm>
            <a:off x="6729785" y="8611920"/>
            <a:ext cx="334271" cy="115538"/>
          </a:xfrm>
          <a:custGeom>
            <a:avLst/>
            <a:gdLst>
              <a:gd name="connsiteX0" fmla="*/ 357113 w 359930"/>
              <a:gd name="connsiteY0" fmla="*/ 455 h 124407"/>
              <a:gd name="connsiteX1" fmla="*/ 123750 w 359930"/>
              <a:gd name="connsiteY1" fmla="*/ 102055 h 124407"/>
              <a:gd name="connsiteX2" fmla="*/ 1513 w 359930"/>
              <a:gd name="connsiteY2" fmla="*/ 124280 h 124407"/>
              <a:gd name="connsiteX3" fmla="*/ 203125 w 359930"/>
              <a:gd name="connsiteY3" fmla="*/ 97293 h 124407"/>
              <a:gd name="connsiteX4" fmla="*/ 179313 w 359930"/>
              <a:gd name="connsiteY4" fmla="*/ 100468 h 124407"/>
              <a:gd name="connsiteX5" fmla="*/ 249163 w 359930"/>
              <a:gd name="connsiteY5" fmla="*/ 65543 h 124407"/>
              <a:gd name="connsiteX6" fmla="*/ 357113 w 359930"/>
              <a:gd name="connsiteY6" fmla="*/ 455 h 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30" h="124407">
                <a:moveTo>
                  <a:pt x="357113" y="455"/>
                </a:moveTo>
                <a:cubicBezTo>
                  <a:pt x="336211" y="6540"/>
                  <a:pt x="183016" y="81418"/>
                  <a:pt x="123750" y="102055"/>
                </a:cubicBezTo>
                <a:cubicBezTo>
                  <a:pt x="64484" y="122692"/>
                  <a:pt x="-11716" y="125074"/>
                  <a:pt x="1513" y="124280"/>
                </a:cubicBezTo>
                <a:cubicBezTo>
                  <a:pt x="14742" y="123486"/>
                  <a:pt x="173492" y="101262"/>
                  <a:pt x="203125" y="97293"/>
                </a:cubicBezTo>
                <a:cubicBezTo>
                  <a:pt x="232758" y="93324"/>
                  <a:pt x="171640" y="105760"/>
                  <a:pt x="179313" y="100468"/>
                </a:cubicBezTo>
                <a:cubicBezTo>
                  <a:pt x="186986" y="95176"/>
                  <a:pt x="221646" y="80095"/>
                  <a:pt x="249163" y="65543"/>
                </a:cubicBezTo>
                <a:cubicBezTo>
                  <a:pt x="276680" y="50991"/>
                  <a:pt x="378015" y="-5630"/>
                  <a:pt x="357113" y="45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EC548383-C8C6-4EF5-A39D-A6993100D100}"/>
              </a:ext>
            </a:extLst>
          </p:cNvPr>
          <p:cNvSpPr/>
          <p:nvPr/>
        </p:nvSpPr>
        <p:spPr>
          <a:xfrm>
            <a:off x="6125133" y="8622663"/>
            <a:ext cx="951053" cy="172092"/>
          </a:xfrm>
          <a:custGeom>
            <a:avLst/>
            <a:gdLst>
              <a:gd name="connsiteX0" fmla="*/ 1024054 w 1024057"/>
              <a:gd name="connsiteY0" fmla="*/ 1 h 185302"/>
              <a:gd name="connsiteX1" fmla="*/ 1000241 w 1024057"/>
              <a:gd name="connsiteY1" fmla="*/ 55563 h 185302"/>
              <a:gd name="connsiteX2" fmla="*/ 974841 w 1024057"/>
              <a:gd name="connsiteY2" fmla="*/ 117476 h 185302"/>
              <a:gd name="connsiteX3" fmla="*/ 976429 w 1024057"/>
              <a:gd name="connsiteY3" fmla="*/ 87313 h 185302"/>
              <a:gd name="connsiteX4" fmla="*/ 919279 w 1024057"/>
              <a:gd name="connsiteY4" fmla="*/ 122238 h 185302"/>
              <a:gd name="connsiteX5" fmla="*/ 717666 w 1024057"/>
              <a:gd name="connsiteY5" fmla="*/ 149226 h 185302"/>
              <a:gd name="connsiteX6" fmla="*/ 593841 w 1024057"/>
              <a:gd name="connsiteY6" fmla="*/ 182563 h 185302"/>
              <a:gd name="connsiteX7" fmla="*/ 530341 w 1024057"/>
              <a:gd name="connsiteY7" fmla="*/ 179388 h 185302"/>
              <a:gd name="connsiteX8" fmla="*/ 287454 w 1024057"/>
              <a:gd name="connsiteY8" fmla="*/ 147638 h 185302"/>
              <a:gd name="connsiteX9" fmla="*/ 116 w 1024057"/>
              <a:gd name="connsiteY9" fmla="*/ 84138 h 185302"/>
              <a:gd name="connsiteX10" fmla="*/ 249354 w 1024057"/>
              <a:gd name="connsiteY10" fmla="*/ 125413 h 185302"/>
              <a:gd name="connsiteX11" fmla="*/ 435091 w 1024057"/>
              <a:gd name="connsiteY11" fmla="*/ 158751 h 185302"/>
              <a:gd name="connsiteX12" fmla="*/ 566854 w 1024057"/>
              <a:gd name="connsiteY12" fmla="*/ 166688 h 185302"/>
              <a:gd name="connsiteX13" fmla="*/ 663691 w 1024057"/>
              <a:gd name="connsiteY13" fmla="*/ 153988 h 185302"/>
              <a:gd name="connsiteX14" fmla="*/ 962141 w 1024057"/>
              <a:gd name="connsiteY14" fmla="*/ 87313 h 185302"/>
              <a:gd name="connsiteX15" fmla="*/ 998654 w 1024057"/>
              <a:gd name="connsiteY15" fmla="*/ 57151 h 185302"/>
              <a:gd name="connsiteX16" fmla="*/ 1024054 w 1024057"/>
              <a:gd name="connsiteY16" fmla="*/ 1 h 1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057" h="185302">
                <a:moveTo>
                  <a:pt x="1024054" y="1"/>
                </a:moveTo>
                <a:cubicBezTo>
                  <a:pt x="1024318" y="-264"/>
                  <a:pt x="1008443" y="35984"/>
                  <a:pt x="1000241" y="55563"/>
                </a:cubicBezTo>
                <a:cubicBezTo>
                  <a:pt x="992039" y="75142"/>
                  <a:pt x="978810" y="112184"/>
                  <a:pt x="974841" y="117476"/>
                </a:cubicBezTo>
                <a:cubicBezTo>
                  <a:pt x="970872" y="122768"/>
                  <a:pt x="985689" y="86519"/>
                  <a:pt x="976429" y="87313"/>
                </a:cubicBezTo>
                <a:cubicBezTo>
                  <a:pt x="967169" y="88107"/>
                  <a:pt x="962406" y="111919"/>
                  <a:pt x="919279" y="122238"/>
                </a:cubicBezTo>
                <a:cubicBezTo>
                  <a:pt x="876152" y="132557"/>
                  <a:pt x="771905" y="139172"/>
                  <a:pt x="717666" y="149226"/>
                </a:cubicBezTo>
                <a:cubicBezTo>
                  <a:pt x="663427" y="159280"/>
                  <a:pt x="625062" y="177536"/>
                  <a:pt x="593841" y="182563"/>
                </a:cubicBezTo>
                <a:cubicBezTo>
                  <a:pt x="562620" y="187590"/>
                  <a:pt x="581405" y="185209"/>
                  <a:pt x="530341" y="179388"/>
                </a:cubicBezTo>
                <a:cubicBezTo>
                  <a:pt x="479277" y="173567"/>
                  <a:pt x="375825" y="163513"/>
                  <a:pt x="287454" y="147638"/>
                </a:cubicBezTo>
                <a:cubicBezTo>
                  <a:pt x="199083" y="131763"/>
                  <a:pt x="6466" y="87842"/>
                  <a:pt x="116" y="84138"/>
                </a:cubicBezTo>
                <a:cubicBezTo>
                  <a:pt x="-6234" y="80434"/>
                  <a:pt x="249354" y="125413"/>
                  <a:pt x="249354" y="125413"/>
                </a:cubicBezTo>
                <a:cubicBezTo>
                  <a:pt x="321850" y="137848"/>
                  <a:pt x="382175" y="151872"/>
                  <a:pt x="435091" y="158751"/>
                </a:cubicBezTo>
                <a:cubicBezTo>
                  <a:pt x="488007" y="165630"/>
                  <a:pt x="528754" y="167482"/>
                  <a:pt x="566854" y="166688"/>
                </a:cubicBezTo>
                <a:cubicBezTo>
                  <a:pt x="604954" y="165894"/>
                  <a:pt x="597810" y="167217"/>
                  <a:pt x="663691" y="153988"/>
                </a:cubicBezTo>
                <a:cubicBezTo>
                  <a:pt x="729572" y="140759"/>
                  <a:pt x="906314" y="103452"/>
                  <a:pt x="962141" y="87313"/>
                </a:cubicBezTo>
                <a:cubicBezTo>
                  <a:pt x="1017968" y="71174"/>
                  <a:pt x="989129" y="67999"/>
                  <a:pt x="998654" y="57151"/>
                </a:cubicBezTo>
                <a:cubicBezTo>
                  <a:pt x="1008179" y="46303"/>
                  <a:pt x="1023790" y="266"/>
                  <a:pt x="1024054" y="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302E581C-9051-4AED-A826-CB0DD980948E}"/>
              </a:ext>
            </a:extLst>
          </p:cNvPr>
          <p:cNvSpPr/>
          <p:nvPr/>
        </p:nvSpPr>
        <p:spPr>
          <a:xfrm>
            <a:off x="6304168" y="7746380"/>
            <a:ext cx="491940" cy="768700"/>
          </a:xfrm>
          <a:custGeom>
            <a:avLst/>
            <a:gdLst>
              <a:gd name="connsiteX0" fmla="*/ 529651 w 529702"/>
              <a:gd name="connsiteY0" fmla="*/ 574 h 827707"/>
              <a:gd name="connsiteX1" fmla="*/ 426463 w 529702"/>
              <a:gd name="connsiteY1" fmla="*/ 56136 h 827707"/>
              <a:gd name="connsiteX2" fmla="*/ 361376 w 529702"/>
              <a:gd name="connsiteY2" fmla="*/ 172024 h 827707"/>
              <a:gd name="connsiteX3" fmla="*/ 409001 w 529702"/>
              <a:gd name="connsiteY3" fmla="*/ 56136 h 827707"/>
              <a:gd name="connsiteX4" fmla="*/ 291526 w 529702"/>
              <a:gd name="connsiteY4" fmla="*/ 313311 h 827707"/>
              <a:gd name="connsiteX5" fmla="*/ 328038 w 529702"/>
              <a:gd name="connsiteY5" fmla="*/ 252986 h 827707"/>
              <a:gd name="connsiteX6" fmla="*/ 216913 w 529702"/>
              <a:gd name="connsiteY6" fmla="*/ 462536 h 827707"/>
              <a:gd name="connsiteX7" fmla="*/ 167701 w 529702"/>
              <a:gd name="connsiteY7" fmla="*/ 562549 h 827707"/>
              <a:gd name="connsiteX8" fmla="*/ 272476 w 529702"/>
              <a:gd name="connsiteY8" fmla="*/ 322836 h 827707"/>
              <a:gd name="connsiteX9" fmla="*/ 164526 w 529702"/>
              <a:gd name="connsiteY9" fmla="*/ 537149 h 827707"/>
              <a:gd name="connsiteX10" fmla="*/ 32763 w 529702"/>
              <a:gd name="connsiteY10" fmla="*/ 789561 h 827707"/>
              <a:gd name="connsiteX11" fmla="*/ 1013 w 529702"/>
              <a:gd name="connsiteY11" fmla="*/ 822899 h 827707"/>
              <a:gd name="connsiteX12" fmla="*/ 58163 w 529702"/>
              <a:gd name="connsiteY12" fmla="*/ 751461 h 827707"/>
              <a:gd name="connsiteX13" fmla="*/ 331213 w 529702"/>
              <a:gd name="connsiteY13" fmla="*/ 227586 h 827707"/>
              <a:gd name="connsiteX14" fmla="*/ 439163 w 529702"/>
              <a:gd name="connsiteY14" fmla="*/ 87886 h 827707"/>
              <a:gd name="connsiteX15" fmla="*/ 529651 w 529702"/>
              <a:gd name="connsiteY15" fmla="*/ 574 h 82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702" h="827707">
                <a:moveTo>
                  <a:pt x="529651" y="574"/>
                </a:moveTo>
                <a:cubicBezTo>
                  <a:pt x="527534" y="-4718"/>
                  <a:pt x="454509" y="27561"/>
                  <a:pt x="426463" y="56136"/>
                </a:cubicBezTo>
                <a:cubicBezTo>
                  <a:pt x="398417" y="84711"/>
                  <a:pt x="364286" y="172024"/>
                  <a:pt x="361376" y="172024"/>
                </a:cubicBezTo>
                <a:cubicBezTo>
                  <a:pt x="358466" y="172024"/>
                  <a:pt x="420643" y="32588"/>
                  <a:pt x="409001" y="56136"/>
                </a:cubicBezTo>
                <a:cubicBezTo>
                  <a:pt x="397359" y="79684"/>
                  <a:pt x="305020" y="280503"/>
                  <a:pt x="291526" y="313311"/>
                </a:cubicBezTo>
                <a:cubicBezTo>
                  <a:pt x="278032" y="346119"/>
                  <a:pt x="340473" y="228115"/>
                  <a:pt x="328038" y="252986"/>
                </a:cubicBezTo>
                <a:cubicBezTo>
                  <a:pt x="315603" y="277857"/>
                  <a:pt x="243636" y="410942"/>
                  <a:pt x="216913" y="462536"/>
                </a:cubicBezTo>
                <a:cubicBezTo>
                  <a:pt x="190190" y="514130"/>
                  <a:pt x="158441" y="585832"/>
                  <a:pt x="167701" y="562549"/>
                </a:cubicBezTo>
                <a:cubicBezTo>
                  <a:pt x="176961" y="539266"/>
                  <a:pt x="273005" y="327069"/>
                  <a:pt x="272476" y="322836"/>
                </a:cubicBezTo>
                <a:cubicBezTo>
                  <a:pt x="271947" y="318603"/>
                  <a:pt x="204478" y="459362"/>
                  <a:pt x="164526" y="537149"/>
                </a:cubicBezTo>
                <a:cubicBezTo>
                  <a:pt x="124574" y="614937"/>
                  <a:pt x="60015" y="741936"/>
                  <a:pt x="32763" y="789561"/>
                </a:cubicBezTo>
                <a:cubicBezTo>
                  <a:pt x="5511" y="837186"/>
                  <a:pt x="-3220" y="829249"/>
                  <a:pt x="1013" y="822899"/>
                </a:cubicBezTo>
                <a:cubicBezTo>
                  <a:pt x="5246" y="816549"/>
                  <a:pt x="3130" y="850680"/>
                  <a:pt x="58163" y="751461"/>
                </a:cubicBezTo>
                <a:cubicBezTo>
                  <a:pt x="113196" y="652242"/>
                  <a:pt x="267713" y="338182"/>
                  <a:pt x="331213" y="227586"/>
                </a:cubicBezTo>
                <a:cubicBezTo>
                  <a:pt x="394713" y="116990"/>
                  <a:pt x="410852" y="120959"/>
                  <a:pt x="439163" y="87886"/>
                </a:cubicBezTo>
                <a:cubicBezTo>
                  <a:pt x="467474" y="54813"/>
                  <a:pt x="531768" y="5866"/>
                  <a:pt x="529651" y="5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88401CF-D70E-4D00-8FA9-29FF8977A46C}"/>
              </a:ext>
            </a:extLst>
          </p:cNvPr>
          <p:cNvSpPr/>
          <p:nvPr/>
        </p:nvSpPr>
        <p:spPr>
          <a:xfrm>
            <a:off x="6167771" y="7731180"/>
            <a:ext cx="520162" cy="886438"/>
          </a:xfrm>
          <a:custGeom>
            <a:avLst/>
            <a:gdLst>
              <a:gd name="connsiteX0" fmla="*/ 559043 w 560090"/>
              <a:gd name="connsiteY0" fmla="*/ 1066 h 954483"/>
              <a:gd name="connsiteX1" fmla="*/ 252655 w 560090"/>
              <a:gd name="connsiteY1" fmla="*/ 567803 h 954483"/>
              <a:gd name="connsiteX2" fmla="*/ 268530 w 560090"/>
              <a:gd name="connsiteY2" fmla="*/ 528116 h 954483"/>
              <a:gd name="connsiteX3" fmla="*/ 5005 w 560090"/>
              <a:gd name="connsiteY3" fmla="*/ 947216 h 954483"/>
              <a:gd name="connsiteX4" fmla="*/ 114543 w 560090"/>
              <a:gd name="connsiteY4" fmla="*/ 767828 h 954483"/>
              <a:gd name="connsiteX5" fmla="*/ 344730 w 560090"/>
              <a:gd name="connsiteY5" fmla="*/ 434453 h 954483"/>
              <a:gd name="connsiteX6" fmla="*/ 559043 w 560090"/>
              <a:gd name="connsiteY6" fmla="*/ 1066 h 95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090" h="954483">
                <a:moveTo>
                  <a:pt x="559043" y="1066"/>
                </a:moveTo>
                <a:cubicBezTo>
                  <a:pt x="543697" y="23291"/>
                  <a:pt x="301074" y="479961"/>
                  <a:pt x="252655" y="567803"/>
                </a:cubicBezTo>
                <a:cubicBezTo>
                  <a:pt x="204236" y="655645"/>
                  <a:pt x="309805" y="464881"/>
                  <a:pt x="268530" y="528116"/>
                </a:cubicBezTo>
                <a:cubicBezTo>
                  <a:pt x="227255" y="591351"/>
                  <a:pt x="30669" y="907264"/>
                  <a:pt x="5005" y="947216"/>
                </a:cubicBezTo>
                <a:cubicBezTo>
                  <a:pt x="-20659" y="987168"/>
                  <a:pt x="57922" y="853289"/>
                  <a:pt x="114543" y="767828"/>
                </a:cubicBezTo>
                <a:cubicBezTo>
                  <a:pt x="171164" y="682367"/>
                  <a:pt x="272234" y="559072"/>
                  <a:pt x="344730" y="434453"/>
                </a:cubicBezTo>
                <a:cubicBezTo>
                  <a:pt x="417226" y="309834"/>
                  <a:pt x="574389" y="-21159"/>
                  <a:pt x="559043" y="106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DA23489-4407-477D-A514-6900C47323E3}"/>
              </a:ext>
            </a:extLst>
          </p:cNvPr>
          <p:cNvSpPr/>
          <p:nvPr/>
        </p:nvSpPr>
        <p:spPr>
          <a:xfrm>
            <a:off x="6264571" y="7553776"/>
            <a:ext cx="117202" cy="295175"/>
          </a:xfrm>
          <a:custGeom>
            <a:avLst/>
            <a:gdLst>
              <a:gd name="connsiteX0" fmla="*/ 126199 w 126199"/>
              <a:gd name="connsiteY0" fmla="*/ 0 h 317833"/>
              <a:gd name="connsiteX1" fmla="*/ 59524 w 126199"/>
              <a:gd name="connsiteY1" fmla="*/ 163513 h 317833"/>
              <a:gd name="connsiteX2" fmla="*/ 787 w 126199"/>
              <a:gd name="connsiteY2" fmla="*/ 315913 h 317833"/>
              <a:gd name="connsiteX3" fmla="*/ 27774 w 126199"/>
              <a:gd name="connsiteY3" fmla="*/ 242888 h 317833"/>
              <a:gd name="connsiteX4" fmla="*/ 57937 w 126199"/>
              <a:gd name="connsiteY4" fmla="*/ 149225 h 317833"/>
              <a:gd name="connsiteX5" fmla="*/ 126199 w 126199"/>
              <a:gd name="connsiteY5" fmla="*/ 0 h 31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199" h="317833">
                <a:moveTo>
                  <a:pt x="126199" y="0"/>
                </a:moveTo>
                <a:cubicBezTo>
                  <a:pt x="103312" y="55430"/>
                  <a:pt x="80426" y="110861"/>
                  <a:pt x="59524" y="163513"/>
                </a:cubicBezTo>
                <a:cubicBezTo>
                  <a:pt x="38622" y="216165"/>
                  <a:pt x="6079" y="302684"/>
                  <a:pt x="787" y="315913"/>
                </a:cubicBezTo>
                <a:cubicBezTo>
                  <a:pt x="-4505" y="329142"/>
                  <a:pt x="18249" y="270669"/>
                  <a:pt x="27774" y="242888"/>
                </a:cubicBezTo>
                <a:cubicBezTo>
                  <a:pt x="37299" y="215107"/>
                  <a:pt x="45766" y="187060"/>
                  <a:pt x="57937" y="149225"/>
                </a:cubicBezTo>
                <a:lnTo>
                  <a:pt x="126199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EFC767D0-4AF4-42C8-8118-282E64064E68}"/>
              </a:ext>
            </a:extLst>
          </p:cNvPr>
          <p:cNvSpPr/>
          <p:nvPr/>
        </p:nvSpPr>
        <p:spPr>
          <a:xfrm>
            <a:off x="5963046" y="7572897"/>
            <a:ext cx="436488" cy="704873"/>
          </a:xfrm>
          <a:custGeom>
            <a:avLst/>
            <a:gdLst>
              <a:gd name="connsiteX0" fmla="*/ 469920 w 469993"/>
              <a:gd name="connsiteY0" fmla="*/ 49 h 758980"/>
              <a:gd name="connsiteX1" fmla="*/ 357208 w 469993"/>
              <a:gd name="connsiteY1" fmla="*/ 236586 h 758980"/>
              <a:gd name="connsiteX2" fmla="*/ 279420 w 469993"/>
              <a:gd name="connsiteY2" fmla="*/ 347711 h 758980"/>
              <a:gd name="connsiteX3" fmla="*/ 290533 w 469993"/>
              <a:gd name="connsiteY3" fmla="*/ 335011 h 758980"/>
              <a:gd name="connsiteX4" fmla="*/ 146070 w 469993"/>
              <a:gd name="connsiteY4" fmla="*/ 595361 h 758980"/>
              <a:gd name="connsiteX5" fmla="*/ 206395 w 469993"/>
              <a:gd name="connsiteY5" fmla="*/ 525511 h 758980"/>
              <a:gd name="connsiteX6" fmla="*/ 109558 w 469993"/>
              <a:gd name="connsiteY6" fmla="*/ 652511 h 758980"/>
              <a:gd name="connsiteX7" fmla="*/ 20 w 469993"/>
              <a:gd name="connsiteY7" fmla="*/ 758874 h 758980"/>
              <a:gd name="connsiteX8" fmla="*/ 101620 w 469993"/>
              <a:gd name="connsiteY8" fmla="*/ 668386 h 758980"/>
              <a:gd name="connsiteX9" fmla="*/ 246083 w 469993"/>
              <a:gd name="connsiteY9" fmla="*/ 482649 h 758980"/>
              <a:gd name="connsiteX10" fmla="*/ 258783 w 469993"/>
              <a:gd name="connsiteY10" fmla="*/ 446136 h 758980"/>
              <a:gd name="connsiteX11" fmla="*/ 301645 w 469993"/>
              <a:gd name="connsiteY11" fmla="*/ 293736 h 758980"/>
              <a:gd name="connsiteX12" fmla="*/ 339745 w 469993"/>
              <a:gd name="connsiteY12" fmla="*/ 215949 h 758980"/>
              <a:gd name="connsiteX13" fmla="*/ 469920 w 469993"/>
              <a:gd name="connsiteY13" fmla="*/ 49 h 75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993" h="758980">
                <a:moveTo>
                  <a:pt x="469920" y="49"/>
                </a:moveTo>
                <a:cubicBezTo>
                  <a:pt x="472831" y="3489"/>
                  <a:pt x="388958" y="178642"/>
                  <a:pt x="357208" y="236586"/>
                </a:cubicBezTo>
                <a:cubicBezTo>
                  <a:pt x="325458" y="294530"/>
                  <a:pt x="290532" y="331307"/>
                  <a:pt x="279420" y="347711"/>
                </a:cubicBezTo>
                <a:cubicBezTo>
                  <a:pt x="268308" y="364115"/>
                  <a:pt x="312758" y="293736"/>
                  <a:pt x="290533" y="335011"/>
                </a:cubicBezTo>
                <a:cubicBezTo>
                  <a:pt x="268308" y="376286"/>
                  <a:pt x="160093" y="563611"/>
                  <a:pt x="146070" y="595361"/>
                </a:cubicBezTo>
                <a:cubicBezTo>
                  <a:pt x="132047" y="627111"/>
                  <a:pt x="212480" y="515986"/>
                  <a:pt x="206395" y="525511"/>
                </a:cubicBezTo>
                <a:cubicBezTo>
                  <a:pt x="200310" y="535036"/>
                  <a:pt x="143954" y="613617"/>
                  <a:pt x="109558" y="652511"/>
                </a:cubicBezTo>
                <a:cubicBezTo>
                  <a:pt x="75162" y="691405"/>
                  <a:pt x="1343" y="756228"/>
                  <a:pt x="20" y="758874"/>
                </a:cubicBezTo>
                <a:cubicBezTo>
                  <a:pt x="-1303" y="761520"/>
                  <a:pt x="60610" y="714423"/>
                  <a:pt x="101620" y="668386"/>
                </a:cubicBezTo>
                <a:cubicBezTo>
                  <a:pt x="142630" y="622349"/>
                  <a:pt x="219889" y="519691"/>
                  <a:pt x="246083" y="482649"/>
                </a:cubicBezTo>
                <a:cubicBezTo>
                  <a:pt x="272277" y="445607"/>
                  <a:pt x="249523" y="477622"/>
                  <a:pt x="258783" y="446136"/>
                </a:cubicBezTo>
                <a:cubicBezTo>
                  <a:pt x="268043" y="414651"/>
                  <a:pt x="288151" y="332101"/>
                  <a:pt x="301645" y="293736"/>
                </a:cubicBezTo>
                <a:cubicBezTo>
                  <a:pt x="315139" y="255372"/>
                  <a:pt x="313022" y="259870"/>
                  <a:pt x="339745" y="215949"/>
                </a:cubicBezTo>
                <a:cubicBezTo>
                  <a:pt x="366468" y="172028"/>
                  <a:pt x="467009" y="-3391"/>
                  <a:pt x="469920" y="4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87E3C2E7-6A45-446C-AC57-F468C3EF8A36}"/>
              </a:ext>
            </a:extLst>
          </p:cNvPr>
          <p:cNvSpPr/>
          <p:nvPr/>
        </p:nvSpPr>
        <p:spPr>
          <a:xfrm>
            <a:off x="5946340" y="8233409"/>
            <a:ext cx="143737" cy="383597"/>
          </a:xfrm>
          <a:custGeom>
            <a:avLst/>
            <a:gdLst>
              <a:gd name="connsiteX0" fmla="*/ 18008 w 154770"/>
              <a:gd name="connsiteY0" fmla="*/ 66710 h 413043"/>
              <a:gd name="connsiteX1" fmla="*/ 546 w 154770"/>
              <a:gd name="connsiteY1" fmla="*/ 236572 h 413043"/>
              <a:gd name="connsiteX2" fmla="*/ 40233 w 154770"/>
              <a:gd name="connsiteY2" fmla="*/ 138147 h 413043"/>
              <a:gd name="connsiteX3" fmla="*/ 148183 w 154770"/>
              <a:gd name="connsiteY3" fmla="*/ 35 h 413043"/>
              <a:gd name="connsiteX4" fmla="*/ 29121 w 154770"/>
              <a:gd name="connsiteY4" fmla="*/ 125447 h 413043"/>
              <a:gd name="connsiteX5" fmla="*/ 24358 w 154770"/>
              <a:gd name="connsiteY5" fmla="*/ 203235 h 413043"/>
              <a:gd name="connsiteX6" fmla="*/ 25946 w 154770"/>
              <a:gd name="connsiteY6" fmla="*/ 284197 h 413043"/>
              <a:gd name="connsiteX7" fmla="*/ 130721 w 154770"/>
              <a:gd name="connsiteY7" fmla="*/ 379447 h 413043"/>
              <a:gd name="connsiteX8" fmla="*/ 154533 w 154770"/>
              <a:gd name="connsiteY8" fmla="*/ 412785 h 413043"/>
              <a:gd name="connsiteX9" fmla="*/ 122783 w 154770"/>
              <a:gd name="connsiteY9" fmla="*/ 365160 h 413043"/>
              <a:gd name="connsiteX10" fmla="*/ 56108 w 154770"/>
              <a:gd name="connsiteY10" fmla="*/ 273085 h 413043"/>
              <a:gd name="connsiteX11" fmla="*/ 30708 w 154770"/>
              <a:gd name="connsiteY11" fmla="*/ 176247 h 413043"/>
              <a:gd name="connsiteX12" fmla="*/ 18008 w 154770"/>
              <a:gd name="connsiteY12" fmla="*/ 66710 h 4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70" h="413043">
                <a:moveTo>
                  <a:pt x="18008" y="66710"/>
                </a:moveTo>
                <a:cubicBezTo>
                  <a:pt x="12981" y="76764"/>
                  <a:pt x="-3158" y="224666"/>
                  <a:pt x="546" y="236572"/>
                </a:cubicBezTo>
                <a:cubicBezTo>
                  <a:pt x="4250" y="248478"/>
                  <a:pt x="15627" y="177570"/>
                  <a:pt x="40233" y="138147"/>
                </a:cubicBezTo>
                <a:cubicBezTo>
                  <a:pt x="64839" y="98724"/>
                  <a:pt x="150035" y="2152"/>
                  <a:pt x="148183" y="35"/>
                </a:cubicBezTo>
                <a:cubicBezTo>
                  <a:pt x="146331" y="-2082"/>
                  <a:pt x="49759" y="91580"/>
                  <a:pt x="29121" y="125447"/>
                </a:cubicBezTo>
                <a:cubicBezTo>
                  <a:pt x="8483" y="159314"/>
                  <a:pt x="24887" y="176777"/>
                  <a:pt x="24358" y="203235"/>
                </a:cubicBezTo>
                <a:cubicBezTo>
                  <a:pt x="23829" y="229693"/>
                  <a:pt x="8219" y="254828"/>
                  <a:pt x="25946" y="284197"/>
                </a:cubicBezTo>
                <a:cubicBezTo>
                  <a:pt x="43673" y="313566"/>
                  <a:pt x="109290" y="358016"/>
                  <a:pt x="130721" y="379447"/>
                </a:cubicBezTo>
                <a:cubicBezTo>
                  <a:pt x="152152" y="400878"/>
                  <a:pt x="155856" y="415166"/>
                  <a:pt x="154533" y="412785"/>
                </a:cubicBezTo>
                <a:cubicBezTo>
                  <a:pt x="153210" y="410404"/>
                  <a:pt x="139187" y="388443"/>
                  <a:pt x="122783" y="365160"/>
                </a:cubicBezTo>
                <a:cubicBezTo>
                  <a:pt x="106379" y="341877"/>
                  <a:pt x="71454" y="304571"/>
                  <a:pt x="56108" y="273085"/>
                </a:cubicBezTo>
                <a:cubicBezTo>
                  <a:pt x="40762" y="241599"/>
                  <a:pt x="35206" y="207732"/>
                  <a:pt x="30708" y="176247"/>
                </a:cubicBezTo>
                <a:cubicBezTo>
                  <a:pt x="26210" y="144762"/>
                  <a:pt x="23035" y="56656"/>
                  <a:pt x="18008" y="667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BACFFEBE-7593-49BB-B611-448BD74BAA97}"/>
              </a:ext>
            </a:extLst>
          </p:cNvPr>
          <p:cNvSpPr/>
          <p:nvPr/>
        </p:nvSpPr>
        <p:spPr>
          <a:xfrm>
            <a:off x="5970020" y="8158702"/>
            <a:ext cx="424901" cy="500022"/>
          </a:xfrm>
          <a:custGeom>
            <a:avLst/>
            <a:gdLst>
              <a:gd name="connsiteX0" fmla="*/ 2035 w 457517"/>
              <a:gd name="connsiteY0" fmla="*/ 290026 h 538405"/>
              <a:gd name="connsiteX1" fmla="*/ 62360 w 457517"/>
              <a:gd name="connsiteY1" fmla="*/ 467826 h 538405"/>
              <a:gd name="connsiteX2" fmla="*/ 106810 w 457517"/>
              <a:gd name="connsiteY2" fmla="*/ 537676 h 538405"/>
              <a:gd name="connsiteX3" fmla="*/ 133798 w 457517"/>
              <a:gd name="connsiteY3" fmla="*/ 499576 h 538405"/>
              <a:gd name="connsiteX4" fmla="*/ 179835 w 457517"/>
              <a:gd name="connsiteY4" fmla="*/ 424963 h 538405"/>
              <a:gd name="connsiteX5" fmla="*/ 451298 w 457517"/>
              <a:gd name="connsiteY5" fmla="*/ 7451 h 538405"/>
              <a:gd name="connsiteX6" fmla="*/ 370335 w 457517"/>
              <a:gd name="connsiteY6" fmla="*/ 155088 h 538405"/>
              <a:gd name="connsiteX7" fmla="*/ 371923 w 457517"/>
              <a:gd name="connsiteY7" fmla="*/ 128101 h 538405"/>
              <a:gd name="connsiteX8" fmla="*/ 259210 w 457517"/>
              <a:gd name="connsiteY8" fmla="*/ 288438 h 538405"/>
              <a:gd name="connsiteX9" fmla="*/ 278260 w 457517"/>
              <a:gd name="connsiteY9" fmla="*/ 242401 h 538405"/>
              <a:gd name="connsiteX10" fmla="*/ 100460 w 457517"/>
              <a:gd name="connsiteY10" fmla="*/ 517038 h 538405"/>
              <a:gd name="connsiteX11" fmla="*/ 54423 w 457517"/>
              <a:gd name="connsiteY11" fmla="*/ 471001 h 538405"/>
              <a:gd name="connsiteX12" fmla="*/ 17910 w 457517"/>
              <a:gd name="connsiteY12" fmla="*/ 407501 h 538405"/>
              <a:gd name="connsiteX13" fmla="*/ 2035 w 457517"/>
              <a:gd name="connsiteY13" fmla="*/ 290026 h 5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517" h="538405">
                <a:moveTo>
                  <a:pt x="2035" y="290026"/>
                </a:moveTo>
                <a:cubicBezTo>
                  <a:pt x="9443" y="300080"/>
                  <a:pt x="44898" y="426551"/>
                  <a:pt x="62360" y="467826"/>
                </a:cubicBezTo>
                <a:cubicBezTo>
                  <a:pt x="79823" y="509101"/>
                  <a:pt x="94904" y="532384"/>
                  <a:pt x="106810" y="537676"/>
                </a:cubicBezTo>
                <a:cubicBezTo>
                  <a:pt x="118716" y="542968"/>
                  <a:pt x="121627" y="518361"/>
                  <a:pt x="133798" y="499576"/>
                </a:cubicBezTo>
                <a:cubicBezTo>
                  <a:pt x="145969" y="480791"/>
                  <a:pt x="126918" y="506984"/>
                  <a:pt x="179835" y="424963"/>
                </a:cubicBezTo>
                <a:cubicBezTo>
                  <a:pt x="232752" y="342942"/>
                  <a:pt x="419548" y="52430"/>
                  <a:pt x="451298" y="7451"/>
                </a:cubicBezTo>
                <a:cubicBezTo>
                  <a:pt x="483048" y="-37528"/>
                  <a:pt x="383564" y="134980"/>
                  <a:pt x="370335" y="155088"/>
                </a:cubicBezTo>
                <a:cubicBezTo>
                  <a:pt x="357106" y="175196"/>
                  <a:pt x="390444" y="105876"/>
                  <a:pt x="371923" y="128101"/>
                </a:cubicBezTo>
                <a:cubicBezTo>
                  <a:pt x="353402" y="150326"/>
                  <a:pt x="274821" y="269388"/>
                  <a:pt x="259210" y="288438"/>
                </a:cubicBezTo>
                <a:cubicBezTo>
                  <a:pt x="243600" y="307488"/>
                  <a:pt x="304718" y="204301"/>
                  <a:pt x="278260" y="242401"/>
                </a:cubicBezTo>
                <a:cubicBezTo>
                  <a:pt x="251802" y="280501"/>
                  <a:pt x="137766" y="478938"/>
                  <a:pt x="100460" y="517038"/>
                </a:cubicBezTo>
                <a:cubicBezTo>
                  <a:pt x="63154" y="555138"/>
                  <a:pt x="68181" y="489257"/>
                  <a:pt x="54423" y="471001"/>
                </a:cubicBezTo>
                <a:cubicBezTo>
                  <a:pt x="40665" y="452745"/>
                  <a:pt x="26641" y="434753"/>
                  <a:pt x="17910" y="407501"/>
                </a:cubicBezTo>
                <a:cubicBezTo>
                  <a:pt x="9179" y="380249"/>
                  <a:pt x="-5373" y="279972"/>
                  <a:pt x="2035" y="29002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6B79E37C-5890-4297-B651-F879E2705FBB}"/>
              </a:ext>
            </a:extLst>
          </p:cNvPr>
          <p:cNvSpPr/>
          <p:nvPr/>
        </p:nvSpPr>
        <p:spPr>
          <a:xfrm>
            <a:off x="6419194" y="7737301"/>
            <a:ext cx="143967" cy="370129"/>
          </a:xfrm>
          <a:custGeom>
            <a:avLst/>
            <a:gdLst>
              <a:gd name="connsiteX0" fmla="*/ 154970 w 155018"/>
              <a:gd name="connsiteY0" fmla="*/ 825 h 398541"/>
              <a:gd name="connsiteX1" fmla="*/ 99407 w 155018"/>
              <a:gd name="connsiteY1" fmla="*/ 121475 h 398541"/>
              <a:gd name="connsiteX2" fmla="*/ 53370 w 155018"/>
              <a:gd name="connsiteY2" fmla="*/ 192912 h 398541"/>
              <a:gd name="connsiteX3" fmla="*/ 83532 w 155018"/>
              <a:gd name="connsiteY3" fmla="*/ 162750 h 398541"/>
              <a:gd name="connsiteX4" fmla="*/ 42257 w 155018"/>
              <a:gd name="connsiteY4" fmla="*/ 261175 h 398541"/>
              <a:gd name="connsiteX5" fmla="*/ 982 w 155018"/>
              <a:gd name="connsiteY5" fmla="*/ 397700 h 398541"/>
              <a:gd name="connsiteX6" fmla="*/ 21620 w 155018"/>
              <a:gd name="connsiteY6" fmla="*/ 310387 h 398541"/>
              <a:gd name="connsiteX7" fmla="*/ 113695 w 155018"/>
              <a:gd name="connsiteY7" fmla="*/ 145287 h 398541"/>
              <a:gd name="connsiteX8" fmla="*/ 83532 w 155018"/>
              <a:gd name="connsiteY8" fmla="*/ 159575 h 398541"/>
              <a:gd name="connsiteX9" fmla="*/ 108932 w 155018"/>
              <a:gd name="connsiteY9" fmla="*/ 72262 h 398541"/>
              <a:gd name="connsiteX10" fmla="*/ 154970 w 155018"/>
              <a:gd name="connsiteY10" fmla="*/ 825 h 3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18" h="398541">
                <a:moveTo>
                  <a:pt x="154970" y="825"/>
                </a:moveTo>
                <a:cubicBezTo>
                  <a:pt x="153382" y="9027"/>
                  <a:pt x="116340" y="89461"/>
                  <a:pt x="99407" y="121475"/>
                </a:cubicBezTo>
                <a:cubicBezTo>
                  <a:pt x="82474" y="153489"/>
                  <a:pt x="56016" y="186033"/>
                  <a:pt x="53370" y="192912"/>
                </a:cubicBezTo>
                <a:cubicBezTo>
                  <a:pt x="50724" y="199791"/>
                  <a:pt x="85384" y="151373"/>
                  <a:pt x="83532" y="162750"/>
                </a:cubicBezTo>
                <a:cubicBezTo>
                  <a:pt x="81680" y="174127"/>
                  <a:pt x="56015" y="222017"/>
                  <a:pt x="42257" y="261175"/>
                </a:cubicBezTo>
                <a:cubicBezTo>
                  <a:pt x="28499" y="300333"/>
                  <a:pt x="4421" y="389498"/>
                  <a:pt x="982" y="397700"/>
                </a:cubicBezTo>
                <a:cubicBezTo>
                  <a:pt x="-2457" y="405902"/>
                  <a:pt x="2835" y="352456"/>
                  <a:pt x="21620" y="310387"/>
                </a:cubicBezTo>
                <a:cubicBezTo>
                  <a:pt x="40405" y="268318"/>
                  <a:pt x="103376" y="170422"/>
                  <a:pt x="113695" y="145287"/>
                </a:cubicBezTo>
                <a:cubicBezTo>
                  <a:pt x="124014" y="120152"/>
                  <a:pt x="84326" y="171746"/>
                  <a:pt x="83532" y="159575"/>
                </a:cubicBezTo>
                <a:cubicBezTo>
                  <a:pt x="82738" y="147404"/>
                  <a:pt x="99407" y="96868"/>
                  <a:pt x="108932" y="72262"/>
                </a:cubicBezTo>
                <a:cubicBezTo>
                  <a:pt x="118457" y="47656"/>
                  <a:pt x="156558" y="-7377"/>
                  <a:pt x="154970" y="8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9CFA6B0-15C7-4A8C-ABEE-C38DD40F52A4}"/>
              </a:ext>
            </a:extLst>
          </p:cNvPr>
          <p:cNvSpPr/>
          <p:nvPr/>
        </p:nvSpPr>
        <p:spPr>
          <a:xfrm>
            <a:off x="5404609" y="7723293"/>
            <a:ext cx="876267" cy="70966"/>
          </a:xfrm>
          <a:custGeom>
            <a:avLst/>
            <a:gdLst>
              <a:gd name="connsiteX0" fmla="*/ 934698 w 943531"/>
              <a:gd name="connsiteY0" fmla="*/ 76233 h 76413"/>
              <a:gd name="connsiteX1" fmla="*/ 718798 w 943531"/>
              <a:gd name="connsiteY1" fmla="*/ 47658 h 76413"/>
              <a:gd name="connsiteX2" fmla="*/ 728323 w 943531"/>
              <a:gd name="connsiteY2" fmla="*/ 52420 h 76413"/>
              <a:gd name="connsiteX3" fmla="*/ 298111 w 943531"/>
              <a:gd name="connsiteY3" fmla="*/ 41308 h 76413"/>
              <a:gd name="connsiteX4" fmla="*/ 510836 w 943531"/>
              <a:gd name="connsiteY4" fmla="*/ 46070 h 76413"/>
              <a:gd name="connsiteX5" fmla="*/ 63161 w 943531"/>
              <a:gd name="connsiteY5" fmla="*/ 47658 h 76413"/>
              <a:gd name="connsiteX6" fmla="*/ 140948 w 943531"/>
              <a:gd name="connsiteY6" fmla="*/ 50833 h 76413"/>
              <a:gd name="connsiteX7" fmla="*/ 1248 w 943531"/>
              <a:gd name="connsiteY7" fmla="*/ 54008 h 76413"/>
              <a:gd name="connsiteX8" fmla="*/ 237786 w 943531"/>
              <a:gd name="connsiteY8" fmla="*/ 44483 h 76413"/>
              <a:gd name="connsiteX9" fmla="*/ 194923 w 943531"/>
              <a:gd name="connsiteY9" fmla="*/ 17495 h 76413"/>
              <a:gd name="connsiteX10" fmla="*/ 358436 w 943531"/>
              <a:gd name="connsiteY10" fmla="*/ 7970 h 76413"/>
              <a:gd name="connsiteX11" fmla="*/ 450511 w 943531"/>
              <a:gd name="connsiteY11" fmla="*/ 22258 h 76413"/>
              <a:gd name="connsiteX12" fmla="*/ 560048 w 943531"/>
              <a:gd name="connsiteY12" fmla="*/ 33 h 76413"/>
              <a:gd name="connsiteX13" fmla="*/ 623548 w 943531"/>
              <a:gd name="connsiteY13" fmla="*/ 17495 h 76413"/>
              <a:gd name="connsiteX14" fmla="*/ 729911 w 943531"/>
              <a:gd name="connsiteY14" fmla="*/ 28608 h 76413"/>
              <a:gd name="connsiteX15" fmla="*/ 883898 w 943531"/>
              <a:gd name="connsiteY15" fmla="*/ 31783 h 76413"/>
              <a:gd name="connsiteX16" fmla="*/ 934698 w 943531"/>
              <a:gd name="connsiteY16" fmla="*/ 76233 h 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3531" h="76413">
                <a:moveTo>
                  <a:pt x="934698" y="76233"/>
                </a:moveTo>
                <a:cubicBezTo>
                  <a:pt x="907181" y="78879"/>
                  <a:pt x="753194" y="51627"/>
                  <a:pt x="718798" y="47658"/>
                </a:cubicBezTo>
                <a:cubicBezTo>
                  <a:pt x="684402" y="43689"/>
                  <a:pt x="798437" y="53478"/>
                  <a:pt x="728323" y="52420"/>
                </a:cubicBezTo>
                <a:cubicBezTo>
                  <a:pt x="658209" y="51362"/>
                  <a:pt x="298111" y="41308"/>
                  <a:pt x="298111" y="41308"/>
                </a:cubicBezTo>
                <a:lnTo>
                  <a:pt x="510836" y="46070"/>
                </a:lnTo>
                <a:cubicBezTo>
                  <a:pt x="471678" y="47128"/>
                  <a:pt x="124809" y="46864"/>
                  <a:pt x="63161" y="47658"/>
                </a:cubicBezTo>
                <a:cubicBezTo>
                  <a:pt x="1513" y="48452"/>
                  <a:pt x="151267" y="49775"/>
                  <a:pt x="140948" y="50833"/>
                </a:cubicBezTo>
                <a:cubicBezTo>
                  <a:pt x="130629" y="51891"/>
                  <a:pt x="-14892" y="55066"/>
                  <a:pt x="1248" y="54008"/>
                </a:cubicBezTo>
                <a:cubicBezTo>
                  <a:pt x="17388" y="52950"/>
                  <a:pt x="205507" y="50569"/>
                  <a:pt x="237786" y="44483"/>
                </a:cubicBezTo>
                <a:cubicBezTo>
                  <a:pt x="270065" y="38397"/>
                  <a:pt x="174815" y="23580"/>
                  <a:pt x="194923" y="17495"/>
                </a:cubicBezTo>
                <a:cubicBezTo>
                  <a:pt x="215031" y="11410"/>
                  <a:pt x="315838" y="7176"/>
                  <a:pt x="358436" y="7970"/>
                </a:cubicBezTo>
                <a:cubicBezTo>
                  <a:pt x="401034" y="8764"/>
                  <a:pt x="416909" y="23581"/>
                  <a:pt x="450511" y="22258"/>
                </a:cubicBezTo>
                <a:cubicBezTo>
                  <a:pt x="484113" y="20935"/>
                  <a:pt x="531209" y="827"/>
                  <a:pt x="560048" y="33"/>
                </a:cubicBezTo>
                <a:cubicBezTo>
                  <a:pt x="588887" y="-761"/>
                  <a:pt x="595238" y="12733"/>
                  <a:pt x="623548" y="17495"/>
                </a:cubicBezTo>
                <a:cubicBezTo>
                  <a:pt x="651858" y="22257"/>
                  <a:pt x="686519" y="26227"/>
                  <a:pt x="729911" y="28608"/>
                </a:cubicBezTo>
                <a:cubicBezTo>
                  <a:pt x="773303" y="30989"/>
                  <a:pt x="847915" y="27550"/>
                  <a:pt x="883898" y="31783"/>
                </a:cubicBezTo>
                <a:cubicBezTo>
                  <a:pt x="919881" y="36016"/>
                  <a:pt x="962215" y="73587"/>
                  <a:pt x="934698" y="7623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B12EBA9-F19B-4983-98EE-EFB6910E9AE9}"/>
              </a:ext>
            </a:extLst>
          </p:cNvPr>
          <p:cNvSpPr/>
          <p:nvPr/>
        </p:nvSpPr>
        <p:spPr>
          <a:xfrm>
            <a:off x="4533774" y="7717279"/>
            <a:ext cx="1177432" cy="296218"/>
          </a:xfrm>
          <a:custGeom>
            <a:avLst/>
            <a:gdLst>
              <a:gd name="connsiteX0" fmla="*/ 1151655 w 1267814"/>
              <a:gd name="connsiteY0" fmla="*/ 159 h 318956"/>
              <a:gd name="connsiteX1" fmla="*/ 980205 w 1267814"/>
              <a:gd name="connsiteY1" fmla="*/ 35084 h 318956"/>
              <a:gd name="connsiteX2" fmla="*/ 913530 w 1267814"/>
              <a:gd name="connsiteY2" fmla="*/ 39846 h 318956"/>
              <a:gd name="connsiteX3" fmla="*/ 703980 w 1267814"/>
              <a:gd name="connsiteY3" fmla="*/ 55721 h 318956"/>
              <a:gd name="connsiteX4" fmla="*/ 919880 w 1267814"/>
              <a:gd name="connsiteY4" fmla="*/ 57309 h 318956"/>
              <a:gd name="connsiteX5" fmla="*/ 640480 w 1267814"/>
              <a:gd name="connsiteY5" fmla="*/ 101759 h 318956"/>
              <a:gd name="connsiteX6" fmla="*/ 467443 w 1267814"/>
              <a:gd name="connsiteY6" fmla="*/ 144621 h 318956"/>
              <a:gd name="connsiteX7" fmla="*/ 572218 w 1267814"/>
              <a:gd name="connsiteY7" fmla="*/ 101759 h 318956"/>
              <a:gd name="connsiteX8" fmla="*/ 823043 w 1267814"/>
              <a:gd name="connsiteY8" fmla="*/ 47784 h 318956"/>
              <a:gd name="connsiteX9" fmla="*/ 599205 w 1267814"/>
              <a:gd name="connsiteY9" fmla="*/ 74771 h 318956"/>
              <a:gd name="connsiteX10" fmla="*/ 734143 w 1267814"/>
              <a:gd name="connsiteY10" fmla="*/ 74771 h 318956"/>
              <a:gd name="connsiteX11" fmla="*/ 430930 w 1267814"/>
              <a:gd name="connsiteY11" fmla="*/ 158909 h 318956"/>
              <a:gd name="connsiteX12" fmla="*/ 365843 w 1267814"/>
              <a:gd name="connsiteY12" fmla="*/ 171609 h 318956"/>
              <a:gd name="connsiteX13" fmla="*/ 254718 w 1267814"/>
              <a:gd name="connsiteY13" fmla="*/ 170021 h 318956"/>
              <a:gd name="connsiteX14" fmla="*/ 34055 w 1267814"/>
              <a:gd name="connsiteY14" fmla="*/ 303371 h 318956"/>
              <a:gd name="connsiteX15" fmla="*/ 21355 w 1267814"/>
              <a:gd name="connsiteY15" fmla="*/ 306546 h 318956"/>
              <a:gd name="connsiteX16" fmla="*/ 235668 w 1267814"/>
              <a:gd name="connsiteY16" fmla="*/ 216059 h 318956"/>
              <a:gd name="connsiteX17" fmla="*/ 208680 w 1267814"/>
              <a:gd name="connsiteY17" fmla="*/ 228759 h 318956"/>
              <a:gd name="connsiteX18" fmla="*/ 311868 w 1267814"/>
              <a:gd name="connsiteY18" fmla="*/ 184309 h 318956"/>
              <a:gd name="connsiteX19" fmla="*/ 389655 w 1267814"/>
              <a:gd name="connsiteY19" fmla="*/ 177959 h 318956"/>
              <a:gd name="connsiteX20" fmla="*/ 535705 w 1267814"/>
              <a:gd name="connsiteY20" fmla="*/ 136684 h 318956"/>
              <a:gd name="connsiteX21" fmla="*/ 705568 w 1267814"/>
              <a:gd name="connsiteY21" fmla="*/ 103346 h 318956"/>
              <a:gd name="connsiteX22" fmla="*/ 823043 w 1267814"/>
              <a:gd name="connsiteY22" fmla="*/ 79534 h 318956"/>
              <a:gd name="connsiteX23" fmla="*/ 953218 w 1267814"/>
              <a:gd name="connsiteY23" fmla="*/ 23971 h 318956"/>
              <a:gd name="connsiteX24" fmla="*/ 1150068 w 1267814"/>
              <a:gd name="connsiteY24" fmla="*/ 54134 h 318956"/>
              <a:gd name="connsiteX25" fmla="*/ 1267543 w 1267814"/>
              <a:gd name="connsiteY25" fmla="*/ 50959 h 318956"/>
              <a:gd name="connsiteX26" fmla="*/ 1151655 w 1267814"/>
              <a:gd name="connsiteY26" fmla="*/ 159 h 31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67814" h="318956">
                <a:moveTo>
                  <a:pt x="1151655" y="159"/>
                </a:moveTo>
                <a:cubicBezTo>
                  <a:pt x="1103765" y="-2487"/>
                  <a:pt x="1019892" y="28470"/>
                  <a:pt x="980205" y="35084"/>
                </a:cubicBezTo>
                <a:cubicBezTo>
                  <a:pt x="940518" y="41698"/>
                  <a:pt x="913530" y="39846"/>
                  <a:pt x="913530" y="39846"/>
                </a:cubicBezTo>
                <a:cubicBezTo>
                  <a:pt x="867493" y="43285"/>
                  <a:pt x="702922" y="52811"/>
                  <a:pt x="703980" y="55721"/>
                </a:cubicBezTo>
                <a:cubicBezTo>
                  <a:pt x="705038" y="58631"/>
                  <a:pt x="930463" y="49636"/>
                  <a:pt x="919880" y="57309"/>
                </a:cubicBezTo>
                <a:cubicBezTo>
                  <a:pt x="909297" y="64982"/>
                  <a:pt x="715886" y="87207"/>
                  <a:pt x="640480" y="101759"/>
                </a:cubicBezTo>
                <a:cubicBezTo>
                  <a:pt x="565074" y="116311"/>
                  <a:pt x="478820" y="144621"/>
                  <a:pt x="467443" y="144621"/>
                </a:cubicBezTo>
                <a:cubicBezTo>
                  <a:pt x="456066" y="144621"/>
                  <a:pt x="512951" y="117898"/>
                  <a:pt x="572218" y="101759"/>
                </a:cubicBezTo>
                <a:cubicBezTo>
                  <a:pt x="631485" y="85620"/>
                  <a:pt x="818545" y="52282"/>
                  <a:pt x="823043" y="47784"/>
                </a:cubicBezTo>
                <a:cubicBezTo>
                  <a:pt x="827541" y="43286"/>
                  <a:pt x="614022" y="70273"/>
                  <a:pt x="599205" y="74771"/>
                </a:cubicBezTo>
                <a:cubicBezTo>
                  <a:pt x="584388" y="79269"/>
                  <a:pt x="762189" y="60748"/>
                  <a:pt x="734143" y="74771"/>
                </a:cubicBezTo>
                <a:cubicBezTo>
                  <a:pt x="706097" y="88794"/>
                  <a:pt x="492313" y="142769"/>
                  <a:pt x="430930" y="158909"/>
                </a:cubicBezTo>
                <a:cubicBezTo>
                  <a:pt x="369547" y="175049"/>
                  <a:pt x="395212" y="169757"/>
                  <a:pt x="365843" y="171609"/>
                </a:cubicBezTo>
                <a:cubicBezTo>
                  <a:pt x="336474" y="173461"/>
                  <a:pt x="310016" y="148061"/>
                  <a:pt x="254718" y="170021"/>
                </a:cubicBezTo>
                <a:cubicBezTo>
                  <a:pt x="199420" y="191981"/>
                  <a:pt x="72949" y="280617"/>
                  <a:pt x="34055" y="303371"/>
                </a:cubicBezTo>
                <a:cubicBezTo>
                  <a:pt x="-4839" y="326125"/>
                  <a:pt x="-12247" y="321098"/>
                  <a:pt x="21355" y="306546"/>
                </a:cubicBezTo>
                <a:cubicBezTo>
                  <a:pt x="54957" y="291994"/>
                  <a:pt x="204447" y="229024"/>
                  <a:pt x="235668" y="216059"/>
                </a:cubicBezTo>
                <a:cubicBezTo>
                  <a:pt x="266889" y="203094"/>
                  <a:pt x="195980" y="234051"/>
                  <a:pt x="208680" y="228759"/>
                </a:cubicBezTo>
                <a:cubicBezTo>
                  <a:pt x="221380" y="223467"/>
                  <a:pt x="281705" y="192776"/>
                  <a:pt x="311868" y="184309"/>
                </a:cubicBezTo>
                <a:cubicBezTo>
                  <a:pt x="342030" y="175842"/>
                  <a:pt x="352349" y="185897"/>
                  <a:pt x="389655" y="177959"/>
                </a:cubicBezTo>
                <a:cubicBezTo>
                  <a:pt x="426961" y="170021"/>
                  <a:pt x="483053" y="149119"/>
                  <a:pt x="535705" y="136684"/>
                </a:cubicBezTo>
                <a:cubicBezTo>
                  <a:pt x="588357" y="124249"/>
                  <a:pt x="705568" y="103346"/>
                  <a:pt x="705568" y="103346"/>
                </a:cubicBezTo>
                <a:cubicBezTo>
                  <a:pt x="753458" y="93821"/>
                  <a:pt x="781768" y="92763"/>
                  <a:pt x="823043" y="79534"/>
                </a:cubicBezTo>
                <a:cubicBezTo>
                  <a:pt x="864318" y="66305"/>
                  <a:pt x="898714" y="28204"/>
                  <a:pt x="953218" y="23971"/>
                </a:cubicBezTo>
                <a:cubicBezTo>
                  <a:pt x="1007722" y="19738"/>
                  <a:pt x="1097680" y="49636"/>
                  <a:pt x="1150068" y="54134"/>
                </a:cubicBezTo>
                <a:cubicBezTo>
                  <a:pt x="1202456" y="58632"/>
                  <a:pt x="1262251" y="58632"/>
                  <a:pt x="1267543" y="50959"/>
                </a:cubicBezTo>
                <a:cubicBezTo>
                  <a:pt x="1272835" y="43286"/>
                  <a:pt x="1199545" y="2805"/>
                  <a:pt x="1151655" y="15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C159CB1-5642-4552-ADBF-B0D3F44C4E49}"/>
              </a:ext>
            </a:extLst>
          </p:cNvPr>
          <p:cNvSpPr/>
          <p:nvPr/>
        </p:nvSpPr>
        <p:spPr>
          <a:xfrm>
            <a:off x="3799308" y="8001895"/>
            <a:ext cx="724920" cy="573317"/>
          </a:xfrm>
          <a:custGeom>
            <a:avLst/>
            <a:gdLst>
              <a:gd name="connsiteX0" fmla="*/ 780450 w 780566"/>
              <a:gd name="connsiteY0" fmla="*/ 82 h 617326"/>
              <a:gd name="connsiteX1" fmla="*/ 505813 w 780566"/>
              <a:gd name="connsiteY1" fmla="*/ 141370 h 617326"/>
              <a:gd name="connsiteX2" fmla="*/ 602650 w 780566"/>
              <a:gd name="connsiteY2" fmla="*/ 108032 h 617326"/>
              <a:gd name="connsiteX3" fmla="*/ 370875 w 780566"/>
              <a:gd name="connsiteY3" fmla="*/ 241382 h 617326"/>
              <a:gd name="connsiteX4" fmla="*/ 207363 w 780566"/>
              <a:gd name="connsiteY4" fmla="*/ 381082 h 617326"/>
              <a:gd name="connsiteX5" fmla="*/ 988 w 780566"/>
              <a:gd name="connsiteY5" fmla="*/ 616032 h 617326"/>
              <a:gd name="connsiteX6" fmla="*/ 135925 w 780566"/>
              <a:gd name="connsiteY6" fmla="*/ 465220 h 617326"/>
              <a:gd name="connsiteX7" fmla="*/ 289913 w 780566"/>
              <a:gd name="connsiteY7" fmla="*/ 246145 h 617326"/>
              <a:gd name="connsiteX8" fmla="*/ 72425 w 780566"/>
              <a:gd name="connsiteY8" fmla="*/ 473157 h 617326"/>
              <a:gd name="connsiteX9" fmla="*/ 205775 w 780566"/>
              <a:gd name="connsiteY9" fmla="*/ 320757 h 617326"/>
              <a:gd name="connsiteX10" fmla="*/ 478825 w 780566"/>
              <a:gd name="connsiteY10" fmla="*/ 136607 h 617326"/>
              <a:gd name="connsiteX11" fmla="*/ 539150 w 780566"/>
              <a:gd name="connsiteY11" fmla="*/ 120732 h 617326"/>
              <a:gd name="connsiteX12" fmla="*/ 780450 w 780566"/>
              <a:gd name="connsiteY12" fmla="*/ 82 h 61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0566" h="617326">
                <a:moveTo>
                  <a:pt x="780450" y="82"/>
                </a:moveTo>
                <a:cubicBezTo>
                  <a:pt x="774894" y="3522"/>
                  <a:pt x="535446" y="123378"/>
                  <a:pt x="505813" y="141370"/>
                </a:cubicBezTo>
                <a:cubicBezTo>
                  <a:pt x="476180" y="159362"/>
                  <a:pt x="625139" y="91363"/>
                  <a:pt x="602650" y="108032"/>
                </a:cubicBezTo>
                <a:cubicBezTo>
                  <a:pt x="580161" y="124701"/>
                  <a:pt x="436756" y="195874"/>
                  <a:pt x="370875" y="241382"/>
                </a:cubicBezTo>
                <a:cubicBezTo>
                  <a:pt x="304994" y="286890"/>
                  <a:pt x="269011" y="318640"/>
                  <a:pt x="207363" y="381082"/>
                </a:cubicBezTo>
                <a:cubicBezTo>
                  <a:pt x="145715" y="443524"/>
                  <a:pt x="12894" y="602009"/>
                  <a:pt x="988" y="616032"/>
                </a:cubicBezTo>
                <a:cubicBezTo>
                  <a:pt x="-10918" y="630055"/>
                  <a:pt x="87771" y="526868"/>
                  <a:pt x="135925" y="465220"/>
                </a:cubicBezTo>
                <a:cubicBezTo>
                  <a:pt x="184079" y="403572"/>
                  <a:pt x="300496" y="244822"/>
                  <a:pt x="289913" y="246145"/>
                </a:cubicBezTo>
                <a:cubicBezTo>
                  <a:pt x="279330" y="247468"/>
                  <a:pt x="86448" y="460722"/>
                  <a:pt x="72425" y="473157"/>
                </a:cubicBezTo>
                <a:cubicBezTo>
                  <a:pt x="58402" y="485592"/>
                  <a:pt x="138042" y="376849"/>
                  <a:pt x="205775" y="320757"/>
                </a:cubicBezTo>
                <a:cubicBezTo>
                  <a:pt x="273508" y="264665"/>
                  <a:pt x="423262" y="169945"/>
                  <a:pt x="478825" y="136607"/>
                </a:cubicBezTo>
                <a:cubicBezTo>
                  <a:pt x="534387" y="103270"/>
                  <a:pt x="487292" y="139253"/>
                  <a:pt x="539150" y="120732"/>
                </a:cubicBezTo>
                <a:cubicBezTo>
                  <a:pt x="591008" y="102211"/>
                  <a:pt x="786006" y="-3358"/>
                  <a:pt x="780450" y="8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9865B6A-42B3-4FC3-90B7-77A3AD7E5A86}"/>
              </a:ext>
            </a:extLst>
          </p:cNvPr>
          <p:cNvSpPr/>
          <p:nvPr/>
        </p:nvSpPr>
        <p:spPr>
          <a:xfrm>
            <a:off x="3546057" y="8259113"/>
            <a:ext cx="535928" cy="770367"/>
          </a:xfrm>
          <a:custGeom>
            <a:avLst/>
            <a:gdLst>
              <a:gd name="connsiteX0" fmla="*/ 360991 w 577067"/>
              <a:gd name="connsiteY0" fmla="*/ 172383 h 829502"/>
              <a:gd name="connsiteX1" fmla="*/ 159379 w 577067"/>
              <a:gd name="connsiteY1" fmla="*/ 445433 h 829502"/>
              <a:gd name="connsiteX2" fmla="*/ 257804 w 577067"/>
              <a:gd name="connsiteY2" fmla="*/ 337483 h 829502"/>
              <a:gd name="connsiteX3" fmla="*/ 153029 w 577067"/>
              <a:gd name="connsiteY3" fmla="*/ 486708 h 829502"/>
              <a:gd name="connsiteX4" fmla="*/ 5391 w 577067"/>
              <a:gd name="connsiteY4" fmla="*/ 818495 h 829502"/>
              <a:gd name="connsiteX5" fmla="*/ 48254 w 577067"/>
              <a:gd name="connsiteY5" fmla="*/ 723245 h 829502"/>
              <a:gd name="connsiteX6" fmla="*/ 200654 w 577067"/>
              <a:gd name="connsiteY6" fmla="*/ 458133 h 829502"/>
              <a:gd name="connsiteX7" fmla="*/ 187954 w 577067"/>
              <a:gd name="connsiteY7" fmla="*/ 478770 h 829502"/>
              <a:gd name="connsiteX8" fmla="*/ 327654 w 577067"/>
              <a:gd name="connsiteY8" fmla="*/ 250170 h 829502"/>
              <a:gd name="connsiteX9" fmla="*/ 576891 w 577067"/>
              <a:gd name="connsiteY9" fmla="*/ 933 h 829502"/>
              <a:gd name="connsiteX10" fmla="*/ 360991 w 577067"/>
              <a:gd name="connsiteY10" fmla="*/ 172383 h 82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067" h="829502">
                <a:moveTo>
                  <a:pt x="360991" y="172383"/>
                </a:moveTo>
                <a:cubicBezTo>
                  <a:pt x="291406" y="246466"/>
                  <a:pt x="176577" y="417916"/>
                  <a:pt x="159379" y="445433"/>
                </a:cubicBezTo>
                <a:cubicBezTo>
                  <a:pt x="142181" y="472950"/>
                  <a:pt x="258862" y="330604"/>
                  <a:pt x="257804" y="337483"/>
                </a:cubicBezTo>
                <a:cubicBezTo>
                  <a:pt x="256746" y="344362"/>
                  <a:pt x="195098" y="406539"/>
                  <a:pt x="153029" y="486708"/>
                </a:cubicBezTo>
                <a:cubicBezTo>
                  <a:pt x="110960" y="566877"/>
                  <a:pt x="22853" y="779072"/>
                  <a:pt x="5391" y="818495"/>
                </a:cubicBezTo>
                <a:cubicBezTo>
                  <a:pt x="-12071" y="857918"/>
                  <a:pt x="15710" y="783305"/>
                  <a:pt x="48254" y="723245"/>
                </a:cubicBezTo>
                <a:cubicBezTo>
                  <a:pt x="80798" y="663185"/>
                  <a:pt x="177371" y="498879"/>
                  <a:pt x="200654" y="458133"/>
                </a:cubicBezTo>
                <a:cubicBezTo>
                  <a:pt x="223937" y="417387"/>
                  <a:pt x="187954" y="478770"/>
                  <a:pt x="187954" y="478770"/>
                </a:cubicBezTo>
                <a:cubicBezTo>
                  <a:pt x="209121" y="444110"/>
                  <a:pt x="262831" y="329809"/>
                  <a:pt x="327654" y="250170"/>
                </a:cubicBezTo>
                <a:cubicBezTo>
                  <a:pt x="392477" y="170531"/>
                  <a:pt x="570806" y="13104"/>
                  <a:pt x="576891" y="933"/>
                </a:cubicBezTo>
                <a:cubicBezTo>
                  <a:pt x="582976" y="-11238"/>
                  <a:pt x="430576" y="98300"/>
                  <a:pt x="360991" y="17238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0CD65E6A-F602-458C-83BF-AAE0C39BDD15}"/>
              </a:ext>
            </a:extLst>
          </p:cNvPr>
          <p:cNvSpPr/>
          <p:nvPr/>
        </p:nvSpPr>
        <p:spPr>
          <a:xfrm>
            <a:off x="3509730" y="9011788"/>
            <a:ext cx="92622" cy="616598"/>
          </a:xfrm>
          <a:custGeom>
            <a:avLst/>
            <a:gdLst>
              <a:gd name="connsiteX0" fmla="*/ 54031 w 99732"/>
              <a:gd name="connsiteY0" fmla="*/ 106 h 663929"/>
              <a:gd name="connsiteX1" fmla="*/ 41331 w 99732"/>
              <a:gd name="connsiteY1" fmla="*/ 225531 h 663929"/>
              <a:gd name="connsiteX2" fmla="*/ 87369 w 99732"/>
              <a:gd name="connsiteY2" fmla="*/ 109643 h 663929"/>
              <a:gd name="connsiteX3" fmla="*/ 95306 w 99732"/>
              <a:gd name="connsiteY3" fmla="*/ 109643 h 663929"/>
              <a:gd name="connsiteX4" fmla="*/ 27044 w 99732"/>
              <a:gd name="connsiteY4" fmla="*/ 265218 h 663929"/>
              <a:gd name="connsiteX5" fmla="*/ 4819 w 99732"/>
              <a:gd name="connsiteY5" fmla="*/ 335068 h 663929"/>
              <a:gd name="connsiteX6" fmla="*/ 56 w 99732"/>
              <a:gd name="connsiteY6" fmla="*/ 519218 h 663929"/>
              <a:gd name="connsiteX7" fmla="*/ 6406 w 99732"/>
              <a:gd name="connsiteY7" fmla="*/ 660506 h 663929"/>
              <a:gd name="connsiteX8" fmla="*/ 6406 w 99732"/>
              <a:gd name="connsiteY8" fmla="*/ 589068 h 663929"/>
              <a:gd name="connsiteX9" fmla="*/ 44506 w 99732"/>
              <a:gd name="connsiteY9" fmla="*/ 262043 h 663929"/>
              <a:gd name="connsiteX10" fmla="*/ 46094 w 99732"/>
              <a:gd name="connsiteY10" fmla="*/ 258868 h 663929"/>
              <a:gd name="connsiteX11" fmla="*/ 54031 w 99732"/>
              <a:gd name="connsiteY11" fmla="*/ 106 h 66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32" h="663929">
                <a:moveTo>
                  <a:pt x="54031" y="106"/>
                </a:moveTo>
                <a:cubicBezTo>
                  <a:pt x="53237" y="-5450"/>
                  <a:pt x="35775" y="207275"/>
                  <a:pt x="41331" y="225531"/>
                </a:cubicBezTo>
                <a:cubicBezTo>
                  <a:pt x="46887" y="243787"/>
                  <a:pt x="78373" y="128958"/>
                  <a:pt x="87369" y="109643"/>
                </a:cubicBezTo>
                <a:cubicBezTo>
                  <a:pt x="96365" y="90328"/>
                  <a:pt x="105360" y="83714"/>
                  <a:pt x="95306" y="109643"/>
                </a:cubicBezTo>
                <a:cubicBezTo>
                  <a:pt x="85252" y="135572"/>
                  <a:pt x="42125" y="227647"/>
                  <a:pt x="27044" y="265218"/>
                </a:cubicBezTo>
                <a:cubicBezTo>
                  <a:pt x="11963" y="302789"/>
                  <a:pt x="9317" y="292735"/>
                  <a:pt x="4819" y="335068"/>
                </a:cubicBezTo>
                <a:cubicBezTo>
                  <a:pt x="321" y="377401"/>
                  <a:pt x="-209" y="464978"/>
                  <a:pt x="56" y="519218"/>
                </a:cubicBezTo>
                <a:cubicBezTo>
                  <a:pt x="321" y="573458"/>
                  <a:pt x="5348" y="648864"/>
                  <a:pt x="6406" y="660506"/>
                </a:cubicBezTo>
                <a:cubicBezTo>
                  <a:pt x="7464" y="672148"/>
                  <a:pt x="56" y="655478"/>
                  <a:pt x="6406" y="589068"/>
                </a:cubicBezTo>
                <a:cubicBezTo>
                  <a:pt x="12756" y="522658"/>
                  <a:pt x="37891" y="317076"/>
                  <a:pt x="44506" y="262043"/>
                </a:cubicBezTo>
                <a:cubicBezTo>
                  <a:pt x="51121" y="207010"/>
                  <a:pt x="43448" y="298555"/>
                  <a:pt x="46094" y="258868"/>
                </a:cubicBezTo>
                <a:cubicBezTo>
                  <a:pt x="48740" y="219181"/>
                  <a:pt x="54825" y="5662"/>
                  <a:pt x="54031" y="10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C24B7AB-74EC-482D-B5BB-085049F5DB06}"/>
              </a:ext>
            </a:extLst>
          </p:cNvPr>
          <p:cNvSpPr/>
          <p:nvPr/>
        </p:nvSpPr>
        <p:spPr>
          <a:xfrm>
            <a:off x="3628981" y="7949646"/>
            <a:ext cx="2558181" cy="1093664"/>
          </a:xfrm>
          <a:custGeom>
            <a:avLst/>
            <a:gdLst>
              <a:gd name="connsiteX0" fmla="*/ 2754551 w 2754551"/>
              <a:gd name="connsiteY0" fmla="*/ 46817 h 1177616"/>
              <a:gd name="connsiteX1" fmla="*/ 2198926 w 2754551"/>
              <a:gd name="connsiteY1" fmla="*/ 65867 h 1177616"/>
              <a:gd name="connsiteX2" fmla="*/ 2541826 w 2754551"/>
              <a:gd name="connsiteY2" fmla="*/ 37292 h 1177616"/>
              <a:gd name="connsiteX3" fmla="*/ 1830626 w 2754551"/>
              <a:gd name="connsiteY3" fmla="*/ 75392 h 1177616"/>
              <a:gd name="connsiteX4" fmla="*/ 2160826 w 2754551"/>
              <a:gd name="connsiteY4" fmla="*/ 2367 h 1177616"/>
              <a:gd name="connsiteX5" fmla="*/ 1449626 w 2754551"/>
              <a:gd name="connsiteY5" fmla="*/ 180167 h 1177616"/>
              <a:gd name="connsiteX6" fmla="*/ 1694101 w 2754551"/>
              <a:gd name="connsiteY6" fmla="*/ 164292 h 1177616"/>
              <a:gd name="connsiteX7" fmla="*/ 979726 w 2754551"/>
              <a:gd name="connsiteY7" fmla="*/ 354792 h 1177616"/>
              <a:gd name="connsiteX8" fmla="*/ 1160701 w 2754551"/>
              <a:gd name="connsiteY8" fmla="*/ 335742 h 1177616"/>
              <a:gd name="connsiteX9" fmla="*/ 836851 w 2754551"/>
              <a:gd name="connsiteY9" fmla="*/ 475442 h 1177616"/>
              <a:gd name="connsiteX10" fmla="*/ 684451 w 2754551"/>
              <a:gd name="connsiteY10" fmla="*/ 504017 h 1177616"/>
              <a:gd name="connsiteX11" fmla="*/ 805101 w 2754551"/>
              <a:gd name="connsiteY11" fmla="*/ 453217 h 1177616"/>
              <a:gd name="connsiteX12" fmla="*/ 366951 w 2754551"/>
              <a:gd name="connsiteY12" fmla="*/ 764367 h 1177616"/>
              <a:gd name="connsiteX13" fmla="*/ 462201 w 2754551"/>
              <a:gd name="connsiteY13" fmla="*/ 662767 h 1177616"/>
              <a:gd name="connsiteX14" fmla="*/ 366951 w 2754551"/>
              <a:gd name="connsiteY14" fmla="*/ 738967 h 1177616"/>
              <a:gd name="connsiteX15" fmla="*/ 36751 w 2754551"/>
              <a:gd name="connsiteY15" fmla="*/ 1116792 h 1177616"/>
              <a:gd name="connsiteX16" fmla="*/ 62151 w 2754551"/>
              <a:gd name="connsiteY16" fmla="*/ 1104092 h 1177616"/>
              <a:gd name="connsiteX17" fmla="*/ 14526 w 2754551"/>
              <a:gd name="connsiteY17" fmla="*/ 1164417 h 1177616"/>
              <a:gd name="connsiteX18" fmla="*/ 360601 w 2754551"/>
              <a:gd name="connsiteY18" fmla="*/ 811992 h 1177616"/>
              <a:gd name="connsiteX19" fmla="*/ 436801 w 2754551"/>
              <a:gd name="connsiteY19" fmla="*/ 732617 h 1177616"/>
              <a:gd name="connsiteX20" fmla="*/ 620951 w 2754551"/>
              <a:gd name="connsiteY20" fmla="*/ 554817 h 1177616"/>
              <a:gd name="connsiteX21" fmla="*/ 643176 w 2754551"/>
              <a:gd name="connsiteY21" fmla="*/ 513542 h 1177616"/>
              <a:gd name="connsiteX22" fmla="*/ 884476 w 2754551"/>
              <a:gd name="connsiteY22" fmla="*/ 405592 h 1177616"/>
              <a:gd name="connsiteX23" fmla="*/ 935276 w 2754551"/>
              <a:gd name="connsiteY23" fmla="*/ 389717 h 1177616"/>
              <a:gd name="connsiteX24" fmla="*/ 1271826 w 2754551"/>
              <a:gd name="connsiteY24" fmla="*/ 259542 h 1177616"/>
              <a:gd name="connsiteX25" fmla="*/ 1373426 w 2754551"/>
              <a:gd name="connsiteY25" fmla="*/ 215092 h 1177616"/>
              <a:gd name="connsiteX26" fmla="*/ 1760776 w 2754551"/>
              <a:gd name="connsiteY26" fmla="*/ 132542 h 1177616"/>
              <a:gd name="connsiteX27" fmla="*/ 1827451 w 2754551"/>
              <a:gd name="connsiteY27" fmla="*/ 103967 h 1177616"/>
              <a:gd name="connsiteX28" fmla="*/ 2221151 w 2754551"/>
              <a:gd name="connsiteY28" fmla="*/ 21417 h 1177616"/>
              <a:gd name="connsiteX29" fmla="*/ 2278301 w 2754551"/>
              <a:gd name="connsiteY29" fmla="*/ 21417 h 1177616"/>
              <a:gd name="connsiteX30" fmla="*/ 2754551 w 2754551"/>
              <a:gd name="connsiteY30" fmla="*/ 46817 h 11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54551" h="1177616">
                <a:moveTo>
                  <a:pt x="2754551" y="46817"/>
                </a:moveTo>
                <a:lnTo>
                  <a:pt x="2198926" y="65867"/>
                </a:lnTo>
                <a:cubicBezTo>
                  <a:pt x="2163472" y="64280"/>
                  <a:pt x="2603209" y="35705"/>
                  <a:pt x="2541826" y="37292"/>
                </a:cubicBezTo>
                <a:cubicBezTo>
                  <a:pt x="2480443" y="38879"/>
                  <a:pt x="1894126" y="81213"/>
                  <a:pt x="1830626" y="75392"/>
                </a:cubicBezTo>
                <a:cubicBezTo>
                  <a:pt x="1767126" y="69571"/>
                  <a:pt x="2224326" y="-15095"/>
                  <a:pt x="2160826" y="2367"/>
                </a:cubicBezTo>
                <a:cubicBezTo>
                  <a:pt x="2097326" y="19829"/>
                  <a:pt x="1527413" y="153180"/>
                  <a:pt x="1449626" y="180167"/>
                </a:cubicBezTo>
                <a:cubicBezTo>
                  <a:pt x="1371839" y="207154"/>
                  <a:pt x="1772417" y="135188"/>
                  <a:pt x="1694101" y="164292"/>
                </a:cubicBezTo>
                <a:cubicBezTo>
                  <a:pt x="1615785" y="193396"/>
                  <a:pt x="1068626" y="326217"/>
                  <a:pt x="979726" y="354792"/>
                </a:cubicBezTo>
                <a:cubicBezTo>
                  <a:pt x="890826" y="383367"/>
                  <a:pt x="1184513" y="315634"/>
                  <a:pt x="1160701" y="335742"/>
                </a:cubicBezTo>
                <a:cubicBezTo>
                  <a:pt x="1136889" y="355850"/>
                  <a:pt x="916226" y="447396"/>
                  <a:pt x="836851" y="475442"/>
                </a:cubicBezTo>
                <a:cubicBezTo>
                  <a:pt x="757476" y="503488"/>
                  <a:pt x="689743" y="507721"/>
                  <a:pt x="684451" y="504017"/>
                </a:cubicBezTo>
                <a:cubicBezTo>
                  <a:pt x="679159" y="500313"/>
                  <a:pt x="858018" y="409825"/>
                  <a:pt x="805101" y="453217"/>
                </a:cubicBezTo>
                <a:cubicBezTo>
                  <a:pt x="752184" y="496609"/>
                  <a:pt x="424101" y="729442"/>
                  <a:pt x="366951" y="764367"/>
                </a:cubicBezTo>
                <a:cubicBezTo>
                  <a:pt x="309801" y="799292"/>
                  <a:pt x="462201" y="667000"/>
                  <a:pt x="462201" y="662767"/>
                </a:cubicBezTo>
                <a:cubicBezTo>
                  <a:pt x="462201" y="658534"/>
                  <a:pt x="437859" y="663296"/>
                  <a:pt x="366951" y="738967"/>
                </a:cubicBezTo>
                <a:cubicBezTo>
                  <a:pt x="296043" y="814638"/>
                  <a:pt x="87551" y="1055938"/>
                  <a:pt x="36751" y="1116792"/>
                </a:cubicBezTo>
                <a:cubicBezTo>
                  <a:pt x="-14049" y="1177646"/>
                  <a:pt x="65855" y="1096155"/>
                  <a:pt x="62151" y="1104092"/>
                </a:cubicBezTo>
                <a:cubicBezTo>
                  <a:pt x="58447" y="1112029"/>
                  <a:pt x="-35216" y="1213100"/>
                  <a:pt x="14526" y="1164417"/>
                </a:cubicBezTo>
                <a:cubicBezTo>
                  <a:pt x="64268" y="1115734"/>
                  <a:pt x="290222" y="883959"/>
                  <a:pt x="360601" y="811992"/>
                </a:cubicBezTo>
                <a:cubicBezTo>
                  <a:pt x="430980" y="740025"/>
                  <a:pt x="393410" y="775479"/>
                  <a:pt x="436801" y="732617"/>
                </a:cubicBezTo>
                <a:cubicBezTo>
                  <a:pt x="480192" y="689755"/>
                  <a:pt x="586555" y="591329"/>
                  <a:pt x="620951" y="554817"/>
                </a:cubicBezTo>
                <a:cubicBezTo>
                  <a:pt x="655347" y="518305"/>
                  <a:pt x="599255" y="538413"/>
                  <a:pt x="643176" y="513542"/>
                </a:cubicBezTo>
                <a:cubicBezTo>
                  <a:pt x="687097" y="488671"/>
                  <a:pt x="835793" y="426230"/>
                  <a:pt x="884476" y="405592"/>
                </a:cubicBezTo>
                <a:cubicBezTo>
                  <a:pt x="933159" y="384955"/>
                  <a:pt x="935276" y="389717"/>
                  <a:pt x="935276" y="389717"/>
                </a:cubicBezTo>
                <a:lnTo>
                  <a:pt x="1271826" y="259542"/>
                </a:lnTo>
                <a:cubicBezTo>
                  <a:pt x="1344851" y="230438"/>
                  <a:pt x="1291934" y="236259"/>
                  <a:pt x="1373426" y="215092"/>
                </a:cubicBezTo>
                <a:cubicBezTo>
                  <a:pt x="1454918" y="193925"/>
                  <a:pt x="1685105" y="151063"/>
                  <a:pt x="1760776" y="132542"/>
                </a:cubicBezTo>
                <a:cubicBezTo>
                  <a:pt x="1836447" y="114021"/>
                  <a:pt x="1750722" y="122488"/>
                  <a:pt x="1827451" y="103967"/>
                </a:cubicBezTo>
                <a:cubicBezTo>
                  <a:pt x="1904180" y="85446"/>
                  <a:pt x="2146009" y="35175"/>
                  <a:pt x="2221151" y="21417"/>
                </a:cubicBezTo>
                <a:cubicBezTo>
                  <a:pt x="2296293" y="7659"/>
                  <a:pt x="2278301" y="21417"/>
                  <a:pt x="2278301" y="21417"/>
                </a:cubicBezTo>
                <a:lnTo>
                  <a:pt x="2754551" y="46817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2A5E5E0F-444A-43B3-AEF1-A2C008E7B04F}"/>
              </a:ext>
            </a:extLst>
          </p:cNvPr>
          <p:cNvSpPr/>
          <p:nvPr/>
        </p:nvSpPr>
        <p:spPr>
          <a:xfrm>
            <a:off x="4094169" y="8188751"/>
            <a:ext cx="1965167" cy="608767"/>
          </a:xfrm>
          <a:custGeom>
            <a:avLst/>
            <a:gdLst>
              <a:gd name="connsiteX0" fmla="*/ 2094905 w 2116016"/>
              <a:gd name="connsiteY0" fmla="*/ 1025 h 655497"/>
              <a:gd name="connsiteX1" fmla="*/ 1548805 w 2116016"/>
              <a:gd name="connsiteY1" fmla="*/ 32775 h 655497"/>
              <a:gd name="connsiteX2" fmla="*/ 1690622 w 2116016"/>
              <a:gd name="connsiteY2" fmla="*/ 5258 h 655497"/>
              <a:gd name="connsiteX3" fmla="*/ 1263055 w 2116016"/>
              <a:gd name="connsiteY3" fmla="*/ 56058 h 655497"/>
              <a:gd name="connsiteX4" fmla="*/ 1286338 w 2116016"/>
              <a:gd name="connsiteY4" fmla="*/ 47591 h 655497"/>
              <a:gd name="connsiteX5" fmla="*/ 966722 w 2116016"/>
              <a:gd name="connsiteY5" fmla="*/ 174591 h 655497"/>
              <a:gd name="connsiteX6" fmla="*/ 782572 w 2116016"/>
              <a:gd name="connsiteY6" fmla="*/ 210575 h 655497"/>
              <a:gd name="connsiteX7" fmla="*/ 714838 w 2116016"/>
              <a:gd name="connsiteY7" fmla="*/ 233858 h 655497"/>
              <a:gd name="connsiteX8" fmla="*/ 780455 w 2116016"/>
              <a:gd name="connsiteY8" fmla="*/ 229625 h 655497"/>
              <a:gd name="connsiteX9" fmla="*/ 545505 w 2116016"/>
              <a:gd name="connsiteY9" fmla="*/ 356625 h 655497"/>
              <a:gd name="connsiteX10" fmla="*/ 429088 w 2116016"/>
              <a:gd name="connsiteY10" fmla="*/ 392608 h 655497"/>
              <a:gd name="connsiteX11" fmla="*/ 547622 w 2116016"/>
              <a:gd name="connsiteY11" fmla="*/ 324875 h 655497"/>
              <a:gd name="connsiteX12" fmla="*/ 374055 w 2116016"/>
              <a:gd name="connsiteY12" fmla="*/ 415891 h 655497"/>
              <a:gd name="connsiteX13" fmla="*/ 120055 w 2116016"/>
              <a:gd name="connsiteY13" fmla="*/ 580991 h 655497"/>
              <a:gd name="connsiteX14" fmla="*/ 1522 w 2116016"/>
              <a:gd name="connsiteY14" fmla="*/ 655075 h 655497"/>
              <a:gd name="connsiteX15" fmla="*/ 196255 w 2116016"/>
              <a:gd name="connsiteY15" fmla="*/ 551358 h 655497"/>
              <a:gd name="connsiteX16" fmla="*/ 738122 w 2116016"/>
              <a:gd name="connsiteY16" fmla="*/ 291008 h 655497"/>
              <a:gd name="connsiteX17" fmla="*/ 479888 w 2116016"/>
              <a:gd name="connsiteY17" fmla="*/ 418008 h 655497"/>
              <a:gd name="connsiteX18" fmla="*/ 1102188 w 2116016"/>
              <a:gd name="connsiteY18" fmla="*/ 197875 h 655497"/>
              <a:gd name="connsiteX19" fmla="*/ 1349838 w 2116016"/>
              <a:gd name="connsiteY19" fmla="*/ 138608 h 655497"/>
              <a:gd name="connsiteX20" fmla="*/ 1614422 w 2116016"/>
              <a:gd name="connsiteY20" fmla="*/ 81458 h 655497"/>
              <a:gd name="connsiteX21" fmla="*/ 1387938 w 2116016"/>
              <a:gd name="connsiteY21" fmla="*/ 111091 h 655497"/>
              <a:gd name="connsiteX22" fmla="*/ 1790105 w 2116016"/>
              <a:gd name="connsiteY22" fmla="*/ 89925 h 655497"/>
              <a:gd name="connsiteX23" fmla="*/ 1984838 w 2116016"/>
              <a:gd name="connsiteY23" fmla="*/ 79341 h 655497"/>
              <a:gd name="connsiteX24" fmla="*/ 2094905 w 2116016"/>
              <a:gd name="connsiteY24" fmla="*/ 1025 h 65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16016" h="655497">
                <a:moveTo>
                  <a:pt x="2094905" y="1025"/>
                </a:moveTo>
                <a:cubicBezTo>
                  <a:pt x="2022233" y="-6736"/>
                  <a:pt x="1616185" y="32070"/>
                  <a:pt x="1548805" y="32775"/>
                </a:cubicBezTo>
                <a:cubicBezTo>
                  <a:pt x="1481425" y="33480"/>
                  <a:pt x="1738247" y="1378"/>
                  <a:pt x="1690622" y="5258"/>
                </a:cubicBezTo>
                <a:cubicBezTo>
                  <a:pt x="1642997" y="9138"/>
                  <a:pt x="1330436" y="49003"/>
                  <a:pt x="1263055" y="56058"/>
                </a:cubicBezTo>
                <a:cubicBezTo>
                  <a:pt x="1195674" y="63114"/>
                  <a:pt x="1286338" y="47591"/>
                  <a:pt x="1286338" y="47591"/>
                </a:cubicBezTo>
                <a:cubicBezTo>
                  <a:pt x="1236949" y="67347"/>
                  <a:pt x="1050683" y="147427"/>
                  <a:pt x="966722" y="174591"/>
                </a:cubicBezTo>
                <a:cubicBezTo>
                  <a:pt x="882761" y="201755"/>
                  <a:pt x="824553" y="200697"/>
                  <a:pt x="782572" y="210575"/>
                </a:cubicBezTo>
                <a:cubicBezTo>
                  <a:pt x="740591" y="220453"/>
                  <a:pt x="715191" y="230683"/>
                  <a:pt x="714838" y="233858"/>
                </a:cubicBezTo>
                <a:cubicBezTo>
                  <a:pt x="714485" y="237033"/>
                  <a:pt x="808677" y="209164"/>
                  <a:pt x="780455" y="229625"/>
                </a:cubicBezTo>
                <a:cubicBezTo>
                  <a:pt x="752233" y="250086"/>
                  <a:pt x="604066" y="329461"/>
                  <a:pt x="545505" y="356625"/>
                </a:cubicBezTo>
                <a:cubicBezTo>
                  <a:pt x="486944" y="383789"/>
                  <a:pt x="428735" y="397900"/>
                  <a:pt x="429088" y="392608"/>
                </a:cubicBezTo>
                <a:cubicBezTo>
                  <a:pt x="429441" y="387316"/>
                  <a:pt x="556794" y="320995"/>
                  <a:pt x="547622" y="324875"/>
                </a:cubicBezTo>
                <a:cubicBezTo>
                  <a:pt x="538450" y="328755"/>
                  <a:pt x="445316" y="373205"/>
                  <a:pt x="374055" y="415891"/>
                </a:cubicBezTo>
                <a:cubicBezTo>
                  <a:pt x="302794" y="458577"/>
                  <a:pt x="182144" y="541127"/>
                  <a:pt x="120055" y="580991"/>
                </a:cubicBezTo>
                <a:cubicBezTo>
                  <a:pt x="57966" y="620855"/>
                  <a:pt x="-11178" y="660014"/>
                  <a:pt x="1522" y="655075"/>
                </a:cubicBezTo>
                <a:cubicBezTo>
                  <a:pt x="14222" y="650136"/>
                  <a:pt x="73488" y="612036"/>
                  <a:pt x="196255" y="551358"/>
                </a:cubicBezTo>
                <a:cubicBezTo>
                  <a:pt x="319022" y="490680"/>
                  <a:pt x="690850" y="313233"/>
                  <a:pt x="738122" y="291008"/>
                </a:cubicBezTo>
                <a:cubicBezTo>
                  <a:pt x="785394" y="268783"/>
                  <a:pt x="419210" y="433530"/>
                  <a:pt x="479888" y="418008"/>
                </a:cubicBezTo>
                <a:cubicBezTo>
                  <a:pt x="540566" y="402486"/>
                  <a:pt x="957197" y="244442"/>
                  <a:pt x="1102188" y="197875"/>
                </a:cubicBezTo>
                <a:cubicBezTo>
                  <a:pt x="1247179" y="151308"/>
                  <a:pt x="1264466" y="158011"/>
                  <a:pt x="1349838" y="138608"/>
                </a:cubicBezTo>
                <a:cubicBezTo>
                  <a:pt x="1435210" y="119205"/>
                  <a:pt x="1608072" y="86044"/>
                  <a:pt x="1614422" y="81458"/>
                </a:cubicBezTo>
                <a:cubicBezTo>
                  <a:pt x="1620772" y="76872"/>
                  <a:pt x="1358658" y="109680"/>
                  <a:pt x="1387938" y="111091"/>
                </a:cubicBezTo>
                <a:lnTo>
                  <a:pt x="1790105" y="89925"/>
                </a:lnTo>
                <a:cubicBezTo>
                  <a:pt x="1889588" y="84633"/>
                  <a:pt x="1936507" y="89924"/>
                  <a:pt x="1984838" y="79341"/>
                </a:cubicBezTo>
                <a:cubicBezTo>
                  <a:pt x="2033169" y="68758"/>
                  <a:pt x="2167577" y="8786"/>
                  <a:pt x="2094905" y="10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359EF6E-8584-4937-B5B7-48F6BC9EAC02}"/>
              </a:ext>
            </a:extLst>
          </p:cNvPr>
          <p:cNvSpPr/>
          <p:nvPr/>
        </p:nvSpPr>
        <p:spPr>
          <a:xfrm>
            <a:off x="3720086" y="8565335"/>
            <a:ext cx="837859" cy="755472"/>
          </a:xfrm>
          <a:custGeom>
            <a:avLst/>
            <a:gdLst>
              <a:gd name="connsiteX0" fmla="*/ 901736 w 902174"/>
              <a:gd name="connsiteY0" fmla="*/ 1933 h 813463"/>
              <a:gd name="connsiteX1" fmla="*/ 389503 w 902174"/>
              <a:gd name="connsiteY1" fmla="*/ 323666 h 813463"/>
              <a:gd name="connsiteX2" fmla="*/ 467820 w 902174"/>
              <a:gd name="connsiteY2" fmla="*/ 289799 h 813463"/>
              <a:gd name="connsiteX3" fmla="*/ 148203 w 902174"/>
              <a:gd name="connsiteY3" fmla="*/ 564966 h 813463"/>
              <a:gd name="connsiteX4" fmla="*/ 42370 w 902174"/>
              <a:gd name="connsiteY4" fmla="*/ 711016 h 813463"/>
              <a:gd name="connsiteX5" fmla="*/ 36 w 902174"/>
              <a:gd name="connsiteY5" fmla="*/ 812616 h 813463"/>
              <a:gd name="connsiteX6" fmla="*/ 38136 w 902174"/>
              <a:gd name="connsiteY6" fmla="*/ 742766 h 813463"/>
              <a:gd name="connsiteX7" fmla="*/ 175720 w 902174"/>
              <a:gd name="connsiteY7" fmla="*/ 476066 h 813463"/>
              <a:gd name="connsiteX8" fmla="*/ 334470 w 902174"/>
              <a:gd name="connsiteY8" fmla="*/ 338483 h 813463"/>
              <a:gd name="connsiteX9" fmla="*/ 476286 w 902174"/>
              <a:gd name="connsiteY9" fmla="*/ 196666 h 813463"/>
              <a:gd name="connsiteX10" fmla="*/ 901736 w 902174"/>
              <a:gd name="connsiteY10" fmla="*/ 1933 h 8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174" h="813463">
                <a:moveTo>
                  <a:pt x="901736" y="1933"/>
                </a:moveTo>
                <a:cubicBezTo>
                  <a:pt x="887272" y="23100"/>
                  <a:pt x="461822" y="275688"/>
                  <a:pt x="389503" y="323666"/>
                </a:cubicBezTo>
                <a:cubicBezTo>
                  <a:pt x="317184" y="371644"/>
                  <a:pt x="508037" y="249582"/>
                  <a:pt x="467820" y="289799"/>
                </a:cubicBezTo>
                <a:cubicBezTo>
                  <a:pt x="427603" y="330016"/>
                  <a:pt x="219111" y="494763"/>
                  <a:pt x="148203" y="564966"/>
                </a:cubicBezTo>
                <a:cubicBezTo>
                  <a:pt x="77295" y="635169"/>
                  <a:pt x="67064" y="669741"/>
                  <a:pt x="42370" y="711016"/>
                </a:cubicBezTo>
                <a:cubicBezTo>
                  <a:pt x="17676" y="752291"/>
                  <a:pt x="742" y="807324"/>
                  <a:pt x="36" y="812616"/>
                </a:cubicBezTo>
                <a:cubicBezTo>
                  <a:pt x="-670" y="817908"/>
                  <a:pt x="8855" y="798858"/>
                  <a:pt x="38136" y="742766"/>
                </a:cubicBezTo>
                <a:cubicBezTo>
                  <a:pt x="67417" y="686674"/>
                  <a:pt x="126331" y="543447"/>
                  <a:pt x="175720" y="476066"/>
                </a:cubicBezTo>
                <a:cubicBezTo>
                  <a:pt x="225109" y="408686"/>
                  <a:pt x="284376" y="385050"/>
                  <a:pt x="334470" y="338483"/>
                </a:cubicBezTo>
                <a:cubicBezTo>
                  <a:pt x="384564" y="291916"/>
                  <a:pt x="383505" y="254169"/>
                  <a:pt x="476286" y="196666"/>
                </a:cubicBezTo>
                <a:cubicBezTo>
                  <a:pt x="569066" y="139163"/>
                  <a:pt x="916200" y="-19234"/>
                  <a:pt x="901736" y="193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3A54316-D0AC-4340-BC95-37BF934E4F1E}"/>
              </a:ext>
            </a:extLst>
          </p:cNvPr>
          <p:cNvSpPr/>
          <p:nvPr/>
        </p:nvSpPr>
        <p:spPr>
          <a:xfrm>
            <a:off x="3549840" y="9042744"/>
            <a:ext cx="304543" cy="680263"/>
          </a:xfrm>
          <a:custGeom>
            <a:avLst/>
            <a:gdLst>
              <a:gd name="connsiteX0" fmla="*/ 327284 w 327920"/>
              <a:gd name="connsiteY0" fmla="*/ 111 h 732481"/>
              <a:gd name="connsiteX1" fmla="*/ 117734 w 327920"/>
              <a:gd name="connsiteY1" fmla="*/ 307028 h 732481"/>
              <a:gd name="connsiteX2" fmla="*/ 132550 w 327920"/>
              <a:gd name="connsiteY2" fmla="*/ 281628 h 732481"/>
              <a:gd name="connsiteX3" fmla="*/ 71167 w 327920"/>
              <a:gd name="connsiteY3" fmla="*/ 442494 h 732481"/>
              <a:gd name="connsiteX4" fmla="*/ 5550 w 327920"/>
              <a:gd name="connsiteY4" fmla="*/ 654161 h 732481"/>
              <a:gd name="connsiteX5" fmla="*/ 5550 w 327920"/>
              <a:gd name="connsiteY5" fmla="*/ 702844 h 732481"/>
              <a:gd name="connsiteX6" fmla="*/ 22484 w 327920"/>
              <a:gd name="connsiteY6" fmla="*/ 609711 h 732481"/>
              <a:gd name="connsiteX7" fmla="*/ 30950 w 327920"/>
              <a:gd name="connsiteY7" fmla="*/ 732478 h 732481"/>
              <a:gd name="connsiteX8" fmla="*/ 50000 w 327920"/>
              <a:gd name="connsiteY8" fmla="*/ 605478 h 732481"/>
              <a:gd name="connsiteX9" fmla="*/ 196050 w 327920"/>
              <a:gd name="connsiteY9" fmla="*/ 251994 h 732481"/>
              <a:gd name="connsiteX10" fmla="*/ 183350 w 327920"/>
              <a:gd name="connsiteY10" fmla="*/ 271044 h 732481"/>
              <a:gd name="connsiteX11" fmla="*/ 327284 w 327920"/>
              <a:gd name="connsiteY11" fmla="*/ 111 h 73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920" h="732481">
                <a:moveTo>
                  <a:pt x="327284" y="111"/>
                </a:moveTo>
                <a:cubicBezTo>
                  <a:pt x="316348" y="6108"/>
                  <a:pt x="150190" y="260109"/>
                  <a:pt x="117734" y="307028"/>
                </a:cubicBezTo>
                <a:cubicBezTo>
                  <a:pt x="85278" y="353948"/>
                  <a:pt x="140311" y="259050"/>
                  <a:pt x="132550" y="281628"/>
                </a:cubicBezTo>
                <a:cubicBezTo>
                  <a:pt x="124789" y="304206"/>
                  <a:pt x="92334" y="380405"/>
                  <a:pt x="71167" y="442494"/>
                </a:cubicBezTo>
                <a:cubicBezTo>
                  <a:pt x="50000" y="504583"/>
                  <a:pt x="16486" y="610769"/>
                  <a:pt x="5550" y="654161"/>
                </a:cubicBezTo>
                <a:cubicBezTo>
                  <a:pt x="-5386" y="697553"/>
                  <a:pt x="2728" y="710252"/>
                  <a:pt x="5550" y="702844"/>
                </a:cubicBezTo>
                <a:cubicBezTo>
                  <a:pt x="8372" y="695436"/>
                  <a:pt x="18251" y="604772"/>
                  <a:pt x="22484" y="609711"/>
                </a:cubicBezTo>
                <a:cubicBezTo>
                  <a:pt x="26717" y="614650"/>
                  <a:pt x="26364" y="733184"/>
                  <a:pt x="30950" y="732478"/>
                </a:cubicBezTo>
                <a:cubicBezTo>
                  <a:pt x="35536" y="731773"/>
                  <a:pt x="22483" y="685559"/>
                  <a:pt x="50000" y="605478"/>
                </a:cubicBezTo>
                <a:cubicBezTo>
                  <a:pt x="77517" y="525397"/>
                  <a:pt x="173825" y="307733"/>
                  <a:pt x="196050" y="251994"/>
                </a:cubicBezTo>
                <a:cubicBezTo>
                  <a:pt x="218275" y="196255"/>
                  <a:pt x="161831" y="309144"/>
                  <a:pt x="183350" y="271044"/>
                </a:cubicBezTo>
                <a:cubicBezTo>
                  <a:pt x="204869" y="232944"/>
                  <a:pt x="338220" y="-5886"/>
                  <a:pt x="327284" y="11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4496F83-97E6-42CC-8EDB-0E87D3C80690}"/>
              </a:ext>
            </a:extLst>
          </p:cNvPr>
          <p:cNvSpPr/>
          <p:nvPr/>
        </p:nvSpPr>
        <p:spPr>
          <a:xfrm>
            <a:off x="3539577" y="8983648"/>
            <a:ext cx="326084" cy="602626"/>
          </a:xfrm>
          <a:custGeom>
            <a:avLst/>
            <a:gdLst>
              <a:gd name="connsiteX0" fmla="*/ 351035 w 351115"/>
              <a:gd name="connsiteY0" fmla="*/ 243 h 648885"/>
              <a:gd name="connsiteX1" fmla="*/ 120318 w 351115"/>
              <a:gd name="connsiteY1" fmla="*/ 305043 h 648885"/>
              <a:gd name="connsiteX2" fmla="*/ 139368 w 351115"/>
              <a:gd name="connsiteY2" fmla="*/ 281760 h 648885"/>
              <a:gd name="connsiteX3" fmla="*/ 35651 w 351115"/>
              <a:gd name="connsiteY3" fmla="*/ 516710 h 648885"/>
              <a:gd name="connsiteX4" fmla="*/ 1785 w 351115"/>
              <a:gd name="connsiteY4" fmla="*/ 647943 h 648885"/>
              <a:gd name="connsiteX5" fmla="*/ 82218 w 351115"/>
              <a:gd name="connsiteY5" fmla="*/ 453210 h 648885"/>
              <a:gd name="connsiteX6" fmla="*/ 69518 w 351115"/>
              <a:gd name="connsiteY6" fmla="*/ 423576 h 648885"/>
              <a:gd name="connsiteX7" fmla="*/ 145718 w 351115"/>
              <a:gd name="connsiteY7" fmla="*/ 256360 h 648885"/>
              <a:gd name="connsiteX8" fmla="*/ 351035 w 351115"/>
              <a:gd name="connsiteY8" fmla="*/ 243 h 64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115" h="648885">
                <a:moveTo>
                  <a:pt x="351035" y="243"/>
                </a:moveTo>
                <a:cubicBezTo>
                  <a:pt x="346802" y="8357"/>
                  <a:pt x="155596" y="258124"/>
                  <a:pt x="120318" y="305043"/>
                </a:cubicBezTo>
                <a:cubicBezTo>
                  <a:pt x="85040" y="351962"/>
                  <a:pt x="153479" y="246482"/>
                  <a:pt x="139368" y="281760"/>
                </a:cubicBezTo>
                <a:cubicBezTo>
                  <a:pt x="125257" y="317038"/>
                  <a:pt x="58581" y="455680"/>
                  <a:pt x="35651" y="516710"/>
                </a:cubicBezTo>
                <a:cubicBezTo>
                  <a:pt x="12720" y="577741"/>
                  <a:pt x="-5976" y="658526"/>
                  <a:pt x="1785" y="647943"/>
                </a:cubicBezTo>
                <a:cubicBezTo>
                  <a:pt x="9546" y="637360"/>
                  <a:pt x="70929" y="490604"/>
                  <a:pt x="82218" y="453210"/>
                </a:cubicBezTo>
                <a:cubicBezTo>
                  <a:pt x="93507" y="415816"/>
                  <a:pt x="58935" y="456384"/>
                  <a:pt x="69518" y="423576"/>
                </a:cubicBezTo>
                <a:cubicBezTo>
                  <a:pt x="80101" y="390768"/>
                  <a:pt x="99857" y="323388"/>
                  <a:pt x="145718" y="256360"/>
                </a:cubicBezTo>
                <a:cubicBezTo>
                  <a:pt x="191579" y="189332"/>
                  <a:pt x="355268" y="-7871"/>
                  <a:pt x="351035" y="24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A004D35-C714-4C01-86F8-43388F6E9533}"/>
              </a:ext>
            </a:extLst>
          </p:cNvPr>
          <p:cNvSpPr/>
          <p:nvPr/>
        </p:nvSpPr>
        <p:spPr>
          <a:xfrm>
            <a:off x="5856897" y="8369794"/>
            <a:ext cx="174995" cy="331962"/>
          </a:xfrm>
          <a:custGeom>
            <a:avLst/>
            <a:gdLst>
              <a:gd name="connsiteX0" fmla="*/ 17 w 188428"/>
              <a:gd name="connsiteY0" fmla="*/ 818 h 357444"/>
              <a:gd name="connsiteX1" fmla="*/ 107967 w 188428"/>
              <a:gd name="connsiteY1" fmla="*/ 299268 h 357444"/>
              <a:gd name="connsiteX2" fmla="*/ 97384 w 188428"/>
              <a:gd name="connsiteY2" fmla="*/ 208251 h 357444"/>
              <a:gd name="connsiteX3" fmla="*/ 146067 w 188428"/>
              <a:gd name="connsiteY3" fmla="*/ 335251 h 357444"/>
              <a:gd name="connsiteX4" fmla="*/ 188400 w 188428"/>
              <a:gd name="connsiteY4" fmla="*/ 354301 h 357444"/>
              <a:gd name="connsiteX5" fmla="*/ 139717 w 188428"/>
              <a:gd name="connsiteY5" fmla="*/ 299268 h 357444"/>
              <a:gd name="connsiteX6" fmla="*/ 99500 w 188428"/>
              <a:gd name="connsiteY6" fmla="*/ 212485 h 357444"/>
              <a:gd name="connsiteX7" fmla="*/ 17 w 188428"/>
              <a:gd name="connsiteY7" fmla="*/ 818 h 3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428" h="357444">
                <a:moveTo>
                  <a:pt x="17" y="818"/>
                </a:moveTo>
                <a:cubicBezTo>
                  <a:pt x="1428" y="15282"/>
                  <a:pt x="91739" y="264696"/>
                  <a:pt x="107967" y="299268"/>
                </a:cubicBezTo>
                <a:cubicBezTo>
                  <a:pt x="124195" y="333840"/>
                  <a:pt x="91034" y="202254"/>
                  <a:pt x="97384" y="208251"/>
                </a:cubicBezTo>
                <a:cubicBezTo>
                  <a:pt x="103734" y="214248"/>
                  <a:pt x="130898" y="310909"/>
                  <a:pt x="146067" y="335251"/>
                </a:cubicBezTo>
                <a:cubicBezTo>
                  <a:pt x="161236" y="359593"/>
                  <a:pt x="189458" y="360298"/>
                  <a:pt x="188400" y="354301"/>
                </a:cubicBezTo>
                <a:cubicBezTo>
                  <a:pt x="187342" y="348304"/>
                  <a:pt x="154534" y="322904"/>
                  <a:pt x="139717" y="299268"/>
                </a:cubicBezTo>
                <a:cubicBezTo>
                  <a:pt x="124900" y="275632"/>
                  <a:pt x="117492" y="257288"/>
                  <a:pt x="99500" y="212485"/>
                </a:cubicBezTo>
                <a:cubicBezTo>
                  <a:pt x="81508" y="167682"/>
                  <a:pt x="-1394" y="-13646"/>
                  <a:pt x="17" y="8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92352A9-B95B-4E5E-ACE8-88ECD5FA1C90}"/>
              </a:ext>
            </a:extLst>
          </p:cNvPr>
          <p:cNvSpPr/>
          <p:nvPr/>
        </p:nvSpPr>
        <p:spPr>
          <a:xfrm>
            <a:off x="5822173" y="8429369"/>
            <a:ext cx="1087121" cy="491974"/>
          </a:xfrm>
          <a:custGeom>
            <a:avLst/>
            <a:gdLst>
              <a:gd name="connsiteX0" fmla="*/ 1423 w 1170570"/>
              <a:gd name="connsiteY0" fmla="*/ 8636 h 529739"/>
              <a:gd name="connsiteX1" fmla="*/ 181339 w 1170570"/>
              <a:gd name="connsiteY1" fmla="*/ 451019 h 529739"/>
              <a:gd name="connsiteX2" fmla="*/ 183456 w 1170570"/>
              <a:gd name="connsiteY2" fmla="*/ 395986 h 529739"/>
              <a:gd name="connsiteX3" fmla="*/ 437456 w 1170570"/>
              <a:gd name="connsiteY3" fmla="*/ 425619 h 529739"/>
              <a:gd name="connsiteX4" fmla="*/ 443806 w 1170570"/>
              <a:gd name="connsiteY4" fmla="*/ 417152 h 529739"/>
              <a:gd name="connsiteX5" fmla="*/ 949689 w 1170570"/>
              <a:gd name="connsiteY5" fmla="*/ 527219 h 529739"/>
              <a:gd name="connsiteX6" fmla="*/ 835389 w 1170570"/>
              <a:gd name="connsiteY6" fmla="*/ 482769 h 529739"/>
              <a:gd name="connsiteX7" fmla="*/ 1169823 w 1170570"/>
              <a:gd name="connsiteY7" fmla="*/ 353652 h 529739"/>
              <a:gd name="connsiteX8" fmla="*/ 932756 w 1170570"/>
              <a:gd name="connsiteY8" fmla="*/ 364236 h 529739"/>
              <a:gd name="connsiteX9" fmla="*/ 568689 w 1170570"/>
              <a:gd name="connsiteY9" fmla="*/ 372702 h 529739"/>
              <a:gd name="connsiteX10" fmla="*/ 555989 w 1170570"/>
              <a:gd name="connsiteY10" fmla="*/ 370586 h 529739"/>
              <a:gd name="connsiteX11" fmla="*/ 352789 w 1170570"/>
              <a:gd name="connsiteY11" fmla="*/ 326136 h 529739"/>
              <a:gd name="connsiteX12" fmla="*/ 278706 w 1170570"/>
              <a:gd name="connsiteY12" fmla="*/ 281686 h 529739"/>
              <a:gd name="connsiteX13" fmla="*/ 183456 w 1170570"/>
              <a:gd name="connsiteY13" fmla="*/ 125052 h 529739"/>
              <a:gd name="connsiteX14" fmla="*/ 177106 w 1170570"/>
              <a:gd name="connsiteY14" fmla="*/ 186436 h 529739"/>
              <a:gd name="connsiteX15" fmla="*/ 246956 w 1170570"/>
              <a:gd name="connsiteY15" fmla="*/ 349419 h 529739"/>
              <a:gd name="connsiteX16" fmla="*/ 162289 w 1170570"/>
              <a:gd name="connsiteY16" fmla="*/ 211836 h 529739"/>
              <a:gd name="connsiteX17" fmla="*/ 115723 w 1170570"/>
              <a:gd name="connsiteY17" fmla="*/ 158919 h 529739"/>
              <a:gd name="connsiteX18" fmla="*/ 96673 w 1170570"/>
              <a:gd name="connsiteY18" fmla="*/ 173736 h 529739"/>
              <a:gd name="connsiteX19" fmla="*/ 149589 w 1170570"/>
              <a:gd name="connsiteY19" fmla="*/ 266869 h 529739"/>
              <a:gd name="connsiteX20" fmla="*/ 98789 w 1170570"/>
              <a:gd name="connsiteY20" fmla="*/ 165269 h 529739"/>
              <a:gd name="connsiteX21" fmla="*/ 1423 w 1170570"/>
              <a:gd name="connsiteY21" fmla="*/ 8636 h 5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0570" h="529739">
                <a:moveTo>
                  <a:pt x="1423" y="8636"/>
                </a:moveTo>
                <a:cubicBezTo>
                  <a:pt x="15181" y="56261"/>
                  <a:pt x="151000" y="386461"/>
                  <a:pt x="181339" y="451019"/>
                </a:cubicBezTo>
                <a:cubicBezTo>
                  <a:pt x="211678" y="515577"/>
                  <a:pt x="140770" y="400219"/>
                  <a:pt x="183456" y="395986"/>
                </a:cubicBezTo>
                <a:cubicBezTo>
                  <a:pt x="226142" y="391753"/>
                  <a:pt x="394064" y="422091"/>
                  <a:pt x="437456" y="425619"/>
                </a:cubicBezTo>
                <a:cubicBezTo>
                  <a:pt x="480848" y="429147"/>
                  <a:pt x="358434" y="400219"/>
                  <a:pt x="443806" y="417152"/>
                </a:cubicBezTo>
                <a:cubicBezTo>
                  <a:pt x="529178" y="434085"/>
                  <a:pt x="884425" y="516283"/>
                  <a:pt x="949689" y="527219"/>
                </a:cubicBezTo>
                <a:cubicBezTo>
                  <a:pt x="1014953" y="538155"/>
                  <a:pt x="798700" y="511697"/>
                  <a:pt x="835389" y="482769"/>
                </a:cubicBezTo>
                <a:cubicBezTo>
                  <a:pt x="872078" y="453841"/>
                  <a:pt x="1153595" y="373408"/>
                  <a:pt x="1169823" y="353652"/>
                </a:cubicBezTo>
                <a:cubicBezTo>
                  <a:pt x="1186051" y="333897"/>
                  <a:pt x="932756" y="364236"/>
                  <a:pt x="932756" y="364236"/>
                </a:cubicBezTo>
                <a:lnTo>
                  <a:pt x="568689" y="372702"/>
                </a:lnTo>
                <a:cubicBezTo>
                  <a:pt x="505895" y="373760"/>
                  <a:pt x="555989" y="370586"/>
                  <a:pt x="555989" y="370586"/>
                </a:cubicBezTo>
                <a:cubicBezTo>
                  <a:pt x="520006" y="362825"/>
                  <a:pt x="399003" y="340953"/>
                  <a:pt x="352789" y="326136"/>
                </a:cubicBezTo>
                <a:cubicBezTo>
                  <a:pt x="306575" y="311319"/>
                  <a:pt x="306928" y="315200"/>
                  <a:pt x="278706" y="281686"/>
                </a:cubicBezTo>
                <a:cubicBezTo>
                  <a:pt x="250484" y="248172"/>
                  <a:pt x="200389" y="140927"/>
                  <a:pt x="183456" y="125052"/>
                </a:cubicBezTo>
                <a:cubicBezTo>
                  <a:pt x="166523" y="109177"/>
                  <a:pt x="166523" y="149041"/>
                  <a:pt x="177106" y="186436"/>
                </a:cubicBezTo>
                <a:cubicBezTo>
                  <a:pt x="187689" y="223831"/>
                  <a:pt x="249425" y="345186"/>
                  <a:pt x="246956" y="349419"/>
                </a:cubicBezTo>
                <a:cubicBezTo>
                  <a:pt x="244487" y="353652"/>
                  <a:pt x="184161" y="243586"/>
                  <a:pt x="162289" y="211836"/>
                </a:cubicBezTo>
                <a:cubicBezTo>
                  <a:pt x="140417" y="180086"/>
                  <a:pt x="126659" y="165269"/>
                  <a:pt x="115723" y="158919"/>
                </a:cubicBezTo>
                <a:cubicBezTo>
                  <a:pt x="104787" y="152569"/>
                  <a:pt x="91029" y="155744"/>
                  <a:pt x="96673" y="173736"/>
                </a:cubicBezTo>
                <a:cubicBezTo>
                  <a:pt x="102317" y="191728"/>
                  <a:pt x="149236" y="268280"/>
                  <a:pt x="149589" y="266869"/>
                </a:cubicBezTo>
                <a:cubicBezTo>
                  <a:pt x="149942" y="265458"/>
                  <a:pt x="119956" y="206544"/>
                  <a:pt x="98789" y="165269"/>
                </a:cubicBezTo>
                <a:cubicBezTo>
                  <a:pt x="77622" y="123994"/>
                  <a:pt x="-12335" y="-38989"/>
                  <a:pt x="1423" y="863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F4A74C43-0233-4F92-98C4-FCD0D7E030C7}"/>
              </a:ext>
            </a:extLst>
          </p:cNvPr>
          <p:cNvSpPr/>
          <p:nvPr/>
        </p:nvSpPr>
        <p:spPr>
          <a:xfrm>
            <a:off x="5906685" y="8260664"/>
            <a:ext cx="77324" cy="326873"/>
          </a:xfrm>
          <a:custGeom>
            <a:avLst/>
            <a:gdLst>
              <a:gd name="connsiteX0" fmla="*/ 68645 w 83260"/>
              <a:gd name="connsiteY0" fmla="*/ 850 h 351964"/>
              <a:gd name="connsiteX1" fmla="*/ 21020 w 83260"/>
              <a:gd name="connsiteY1" fmla="*/ 116738 h 351964"/>
              <a:gd name="connsiteX2" fmla="*/ 3557 w 83260"/>
              <a:gd name="connsiteY2" fmla="*/ 80225 h 351964"/>
              <a:gd name="connsiteX3" fmla="*/ 16257 w 83260"/>
              <a:gd name="connsiteY3" fmla="*/ 121500 h 351964"/>
              <a:gd name="connsiteX4" fmla="*/ 82932 w 83260"/>
              <a:gd name="connsiteY4" fmla="*/ 348513 h 351964"/>
              <a:gd name="connsiteX5" fmla="*/ 40070 w 83260"/>
              <a:gd name="connsiteY5" fmla="*/ 248500 h 351964"/>
              <a:gd name="connsiteX6" fmla="*/ 382 w 83260"/>
              <a:gd name="connsiteY6" fmla="*/ 110388 h 351964"/>
              <a:gd name="connsiteX7" fmla="*/ 22607 w 83260"/>
              <a:gd name="connsiteY7" fmla="*/ 65938 h 351964"/>
              <a:gd name="connsiteX8" fmla="*/ 68645 w 83260"/>
              <a:gd name="connsiteY8" fmla="*/ 850 h 3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60" h="351964">
                <a:moveTo>
                  <a:pt x="68645" y="850"/>
                </a:moveTo>
                <a:cubicBezTo>
                  <a:pt x="68380" y="9317"/>
                  <a:pt x="31868" y="103509"/>
                  <a:pt x="21020" y="116738"/>
                </a:cubicBezTo>
                <a:cubicBezTo>
                  <a:pt x="10172" y="129967"/>
                  <a:pt x="4351" y="79431"/>
                  <a:pt x="3557" y="80225"/>
                </a:cubicBezTo>
                <a:cubicBezTo>
                  <a:pt x="2763" y="81019"/>
                  <a:pt x="3028" y="76785"/>
                  <a:pt x="16257" y="121500"/>
                </a:cubicBezTo>
                <a:cubicBezTo>
                  <a:pt x="29486" y="166215"/>
                  <a:pt x="78963" y="327346"/>
                  <a:pt x="82932" y="348513"/>
                </a:cubicBezTo>
                <a:cubicBezTo>
                  <a:pt x="86901" y="369680"/>
                  <a:pt x="53828" y="288187"/>
                  <a:pt x="40070" y="248500"/>
                </a:cubicBezTo>
                <a:cubicBezTo>
                  <a:pt x="26312" y="208813"/>
                  <a:pt x="3292" y="140815"/>
                  <a:pt x="382" y="110388"/>
                </a:cubicBezTo>
                <a:cubicBezTo>
                  <a:pt x="-2528" y="79961"/>
                  <a:pt x="11759" y="82342"/>
                  <a:pt x="22607" y="65938"/>
                </a:cubicBezTo>
                <a:cubicBezTo>
                  <a:pt x="33455" y="49534"/>
                  <a:pt x="68910" y="-7617"/>
                  <a:pt x="68645" y="85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5990BD1E-6597-42C8-BDC7-C9A88F353BD4}"/>
              </a:ext>
            </a:extLst>
          </p:cNvPr>
          <p:cNvSpPr/>
          <p:nvPr/>
        </p:nvSpPr>
        <p:spPr>
          <a:xfrm>
            <a:off x="5218529" y="8334569"/>
            <a:ext cx="717629" cy="103039"/>
          </a:xfrm>
          <a:custGeom>
            <a:avLst/>
            <a:gdLst>
              <a:gd name="connsiteX0" fmla="*/ 0 w 772715"/>
              <a:gd name="connsiteY0" fmla="*/ 92721 h 110948"/>
              <a:gd name="connsiteX1" fmla="*/ 307975 w 772715"/>
              <a:gd name="connsiteY1" fmla="*/ 38746 h 110948"/>
              <a:gd name="connsiteX2" fmla="*/ 265112 w 772715"/>
              <a:gd name="connsiteY2" fmla="*/ 32396 h 110948"/>
              <a:gd name="connsiteX3" fmla="*/ 485775 w 772715"/>
              <a:gd name="connsiteY3" fmla="*/ 2234 h 110948"/>
              <a:gd name="connsiteX4" fmla="*/ 482600 w 772715"/>
              <a:gd name="connsiteY4" fmla="*/ 2234 h 110948"/>
              <a:gd name="connsiteX5" fmla="*/ 768350 w 772715"/>
              <a:gd name="connsiteY5" fmla="*/ 646 h 110948"/>
              <a:gd name="connsiteX6" fmla="*/ 650875 w 772715"/>
              <a:gd name="connsiteY6" fmla="*/ 10171 h 110948"/>
              <a:gd name="connsiteX7" fmla="*/ 585787 w 772715"/>
              <a:gd name="connsiteY7" fmla="*/ 29221 h 110948"/>
              <a:gd name="connsiteX8" fmla="*/ 638175 w 772715"/>
              <a:gd name="connsiteY8" fmla="*/ 30809 h 110948"/>
              <a:gd name="connsiteX9" fmla="*/ 728662 w 772715"/>
              <a:gd name="connsiteY9" fmla="*/ 32396 h 110948"/>
              <a:gd name="connsiteX10" fmla="*/ 512762 w 772715"/>
              <a:gd name="connsiteY10" fmla="*/ 38746 h 110948"/>
              <a:gd name="connsiteX11" fmla="*/ 398462 w 772715"/>
              <a:gd name="connsiteY11" fmla="*/ 70496 h 110948"/>
              <a:gd name="connsiteX12" fmla="*/ 390525 w 772715"/>
              <a:gd name="connsiteY12" fmla="*/ 70496 h 110948"/>
              <a:gd name="connsiteX13" fmla="*/ 431800 w 772715"/>
              <a:gd name="connsiteY13" fmla="*/ 76846 h 110948"/>
              <a:gd name="connsiteX14" fmla="*/ 169862 w 772715"/>
              <a:gd name="connsiteY14" fmla="*/ 108596 h 110948"/>
              <a:gd name="connsiteX15" fmla="*/ 220662 w 772715"/>
              <a:gd name="connsiteY15" fmla="*/ 108596 h 110948"/>
              <a:gd name="connsiteX16" fmla="*/ 0 w 772715"/>
              <a:gd name="connsiteY16" fmla="*/ 92721 h 11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715" h="110948">
                <a:moveTo>
                  <a:pt x="0" y="92721"/>
                </a:moveTo>
                <a:lnTo>
                  <a:pt x="307975" y="38746"/>
                </a:lnTo>
                <a:cubicBezTo>
                  <a:pt x="352160" y="28692"/>
                  <a:pt x="235479" y="38481"/>
                  <a:pt x="265112" y="32396"/>
                </a:cubicBezTo>
                <a:cubicBezTo>
                  <a:pt x="294745" y="26311"/>
                  <a:pt x="449527" y="7261"/>
                  <a:pt x="485775" y="2234"/>
                </a:cubicBezTo>
                <a:cubicBezTo>
                  <a:pt x="522023" y="-2793"/>
                  <a:pt x="482600" y="2234"/>
                  <a:pt x="482600" y="2234"/>
                </a:cubicBezTo>
                <a:lnTo>
                  <a:pt x="768350" y="646"/>
                </a:lnTo>
                <a:cubicBezTo>
                  <a:pt x="796396" y="1969"/>
                  <a:pt x="681302" y="5409"/>
                  <a:pt x="650875" y="10171"/>
                </a:cubicBezTo>
                <a:cubicBezTo>
                  <a:pt x="620448" y="14933"/>
                  <a:pt x="587904" y="25781"/>
                  <a:pt x="585787" y="29221"/>
                </a:cubicBezTo>
                <a:cubicBezTo>
                  <a:pt x="583670" y="32661"/>
                  <a:pt x="638175" y="30809"/>
                  <a:pt x="638175" y="30809"/>
                </a:cubicBezTo>
                <a:cubicBezTo>
                  <a:pt x="661987" y="31338"/>
                  <a:pt x="749564" y="31073"/>
                  <a:pt x="728662" y="32396"/>
                </a:cubicBezTo>
                <a:cubicBezTo>
                  <a:pt x="707760" y="33719"/>
                  <a:pt x="567795" y="32396"/>
                  <a:pt x="512762" y="38746"/>
                </a:cubicBezTo>
                <a:cubicBezTo>
                  <a:pt x="457729" y="45096"/>
                  <a:pt x="418835" y="65204"/>
                  <a:pt x="398462" y="70496"/>
                </a:cubicBezTo>
                <a:cubicBezTo>
                  <a:pt x="378089" y="75788"/>
                  <a:pt x="384969" y="69438"/>
                  <a:pt x="390525" y="70496"/>
                </a:cubicBezTo>
                <a:cubicBezTo>
                  <a:pt x="396081" y="71554"/>
                  <a:pt x="468577" y="70496"/>
                  <a:pt x="431800" y="76846"/>
                </a:cubicBezTo>
                <a:cubicBezTo>
                  <a:pt x="395023" y="83196"/>
                  <a:pt x="205052" y="103304"/>
                  <a:pt x="169862" y="108596"/>
                </a:cubicBezTo>
                <a:cubicBezTo>
                  <a:pt x="134672" y="113888"/>
                  <a:pt x="220662" y="108596"/>
                  <a:pt x="220662" y="108596"/>
                </a:cubicBezTo>
                <a:lnTo>
                  <a:pt x="0" y="92721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B9B89D69-23A9-4FBD-AFD0-497953B42795}"/>
              </a:ext>
            </a:extLst>
          </p:cNvPr>
          <p:cNvSpPr/>
          <p:nvPr/>
        </p:nvSpPr>
        <p:spPr>
          <a:xfrm>
            <a:off x="4543409" y="8414091"/>
            <a:ext cx="824186" cy="292723"/>
          </a:xfrm>
          <a:custGeom>
            <a:avLst/>
            <a:gdLst>
              <a:gd name="connsiteX0" fmla="*/ 880930 w 887452"/>
              <a:gd name="connsiteY0" fmla="*/ 16620 h 315193"/>
              <a:gd name="connsiteX1" fmla="*/ 342768 w 887452"/>
              <a:gd name="connsiteY1" fmla="*/ 186483 h 315193"/>
              <a:gd name="connsiteX2" fmla="*/ 626930 w 887452"/>
              <a:gd name="connsiteY2" fmla="*/ 75358 h 315193"/>
              <a:gd name="connsiteX3" fmla="*/ 409443 w 887452"/>
              <a:gd name="connsiteY3" fmla="*/ 157908 h 315193"/>
              <a:gd name="connsiteX4" fmla="*/ 1455 w 887452"/>
              <a:gd name="connsiteY4" fmla="*/ 315070 h 315193"/>
              <a:gd name="connsiteX5" fmla="*/ 268155 w 887452"/>
              <a:gd name="connsiteY5" fmla="*/ 184895 h 315193"/>
              <a:gd name="connsiteX6" fmla="*/ 125280 w 887452"/>
              <a:gd name="connsiteY6" fmla="*/ 226170 h 315193"/>
              <a:gd name="connsiteX7" fmla="*/ 407855 w 887452"/>
              <a:gd name="connsiteY7" fmla="*/ 88058 h 315193"/>
              <a:gd name="connsiteX8" fmla="*/ 369755 w 887452"/>
              <a:gd name="connsiteY8" fmla="*/ 113458 h 315193"/>
              <a:gd name="connsiteX9" fmla="*/ 588830 w 887452"/>
              <a:gd name="connsiteY9" fmla="*/ 29320 h 315193"/>
              <a:gd name="connsiteX10" fmla="*/ 477705 w 887452"/>
              <a:gd name="connsiteY10" fmla="*/ 83295 h 315193"/>
              <a:gd name="connsiteX11" fmla="*/ 742818 w 887452"/>
              <a:gd name="connsiteY11" fmla="*/ 745 h 315193"/>
              <a:gd name="connsiteX12" fmla="*/ 647568 w 887452"/>
              <a:gd name="connsiteY12" fmla="*/ 40433 h 315193"/>
              <a:gd name="connsiteX13" fmla="*/ 880930 w 887452"/>
              <a:gd name="connsiteY13" fmla="*/ 16620 h 31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452" h="315193">
                <a:moveTo>
                  <a:pt x="880930" y="16620"/>
                </a:moveTo>
                <a:cubicBezTo>
                  <a:pt x="830130" y="40962"/>
                  <a:pt x="385101" y="176693"/>
                  <a:pt x="342768" y="186483"/>
                </a:cubicBezTo>
                <a:cubicBezTo>
                  <a:pt x="300435" y="196273"/>
                  <a:pt x="615818" y="80120"/>
                  <a:pt x="626930" y="75358"/>
                </a:cubicBezTo>
                <a:cubicBezTo>
                  <a:pt x="638042" y="70596"/>
                  <a:pt x="409443" y="157908"/>
                  <a:pt x="409443" y="157908"/>
                </a:cubicBezTo>
                <a:cubicBezTo>
                  <a:pt x="305197" y="197860"/>
                  <a:pt x="25003" y="310572"/>
                  <a:pt x="1455" y="315070"/>
                </a:cubicBezTo>
                <a:cubicBezTo>
                  <a:pt x="-22093" y="319568"/>
                  <a:pt x="247518" y="199712"/>
                  <a:pt x="268155" y="184895"/>
                </a:cubicBezTo>
                <a:cubicBezTo>
                  <a:pt x="288792" y="170078"/>
                  <a:pt x="101997" y="242309"/>
                  <a:pt x="125280" y="226170"/>
                </a:cubicBezTo>
                <a:cubicBezTo>
                  <a:pt x="148563" y="210031"/>
                  <a:pt x="367109" y="106843"/>
                  <a:pt x="407855" y="88058"/>
                </a:cubicBezTo>
                <a:cubicBezTo>
                  <a:pt x="448601" y="69273"/>
                  <a:pt x="339593" y="123248"/>
                  <a:pt x="369755" y="113458"/>
                </a:cubicBezTo>
                <a:cubicBezTo>
                  <a:pt x="399917" y="103668"/>
                  <a:pt x="570838" y="34347"/>
                  <a:pt x="588830" y="29320"/>
                </a:cubicBezTo>
                <a:cubicBezTo>
                  <a:pt x="606822" y="24293"/>
                  <a:pt x="452040" y="88057"/>
                  <a:pt x="477705" y="83295"/>
                </a:cubicBezTo>
                <a:cubicBezTo>
                  <a:pt x="503370" y="78533"/>
                  <a:pt x="714507" y="7889"/>
                  <a:pt x="742818" y="745"/>
                </a:cubicBezTo>
                <a:cubicBezTo>
                  <a:pt x="771128" y="-6399"/>
                  <a:pt x="625343" y="40168"/>
                  <a:pt x="647568" y="40433"/>
                </a:cubicBezTo>
                <a:cubicBezTo>
                  <a:pt x="669793" y="40698"/>
                  <a:pt x="931730" y="-7722"/>
                  <a:pt x="880930" y="1662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BF084D7-04AC-46A9-95A2-547A20C8D3FE}"/>
              </a:ext>
            </a:extLst>
          </p:cNvPr>
          <p:cNvSpPr/>
          <p:nvPr/>
        </p:nvSpPr>
        <p:spPr>
          <a:xfrm>
            <a:off x="3906647" y="8529543"/>
            <a:ext cx="1040514" cy="589109"/>
          </a:xfrm>
          <a:custGeom>
            <a:avLst/>
            <a:gdLst>
              <a:gd name="connsiteX0" fmla="*/ 902996 w 1120385"/>
              <a:gd name="connsiteY0" fmla="*/ 55819 h 634330"/>
              <a:gd name="connsiteX1" fmla="*/ 504534 w 1120385"/>
              <a:gd name="connsiteY1" fmla="*/ 247906 h 634330"/>
              <a:gd name="connsiteX2" fmla="*/ 736309 w 1120385"/>
              <a:gd name="connsiteY2" fmla="*/ 132019 h 634330"/>
              <a:gd name="connsiteX3" fmla="*/ 533109 w 1120385"/>
              <a:gd name="connsiteY3" fmla="*/ 232031 h 634330"/>
              <a:gd name="connsiteX4" fmla="*/ 221959 w 1120385"/>
              <a:gd name="connsiteY4" fmla="*/ 441581 h 634330"/>
              <a:gd name="connsiteX5" fmla="*/ 414046 w 1120385"/>
              <a:gd name="connsiteY5" fmla="*/ 322519 h 634330"/>
              <a:gd name="connsiteX6" fmla="*/ 7646 w 1120385"/>
              <a:gd name="connsiteY6" fmla="*/ 627319 h 634330"/>
              <a:gd name="connsiteX7" fmla="*/ 167984 w 1120385"/>
              <a:gd name="connsiteY7" fmla="*/ 520956 h 634330"/>
              <a:gd name="connsiteX8" fmla="*/ 410871 w 1120385"/>
              <a:gd name="connsiteY8" fmla="*/ 343156 h 634330"/>
              <a:gd name="connsiteX9" fmla="*/ 290221 w 1120385"/>
              <a:gd name="connsiteY9" fmla="*/ 408244 h 634330"/>
              <a:gd name="connsiteX10" fmla="*/ 675984 w 1120385"/>
              <a:gd name="connsiteY10" fmla="*/ 192344 h 634330"/>
              <a:gd name="connsiteX11" fmla="*/ 547396 w 1120385"/>
              <a:gd name="connsiteY11" fmla="*/ 252669 h 634330"/>
              <a:gd name="connsiteX12" fmla="*/ 1107784 w 1120385"/>
              <a:gd name="connsiteY12" fmla="*/ 12956 h 634330"/>
              <a:gd name="connsiteX13" fmla="*/ 902996 w 1120385"/>
              <a:gd name="connsiteY13" fmla="*/ 55819 h 63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0385" h="634330">
                <a:moveTo>
                  <a:pt x="902996" y="55819"/>
                </a:moveTo>
                <a:cubicBezTo>
                  <a:pt x="802454" y="94977"/>
                  <a:pt x="532315" y="235206"/>
                  <a:pt x="504534" y="247906"/>
                </a:cubicBezTo>
                <a:cubicBezTo>
                  <a:pt x="476753" y="260606"/>
                  <a:pt x="731547" y="134665"/>
                  <a:pt x="736309" y="132019"/>
                </a:cubicBezTo>
                <a:cubicBezTo>
                  <a:pt x="741071" y="129373"/>
                  <a:pt x="618834" y="180437"/>
                  <a:pt x="533109" y="232031"/>
                </a:cubicBezTo>
                <a:cubicBezTo>
                  <a:pt x="447384" y="283625"/>
                  <a:pt x="241803" y="426500"/>
                  <a:pt x="221959" y="441581"/>
                </a:cubicBezTo>
                <a:cubicBezTo>
                  <a:pt x="202115" y="456662"/>
                  <a:pt x="449765" y="291563"/>
                  <a:pt x="414046" y="322519"/>
                </a:cubicBezTo>
                <a:cubicBezTo>
                  <a:pt x="378327" y="353475"/>
                  <a:pt x="48656" y="594246"/>
                  <a:pt x="7646" y="627319"/>
                </a:cubicBezTo>
                <a:cubicBezTo>
                  <a:pt x="-33364" y="660392"/>
                  <a:pt x="100780" y="568317"/>
                  <a:pt x="167984" y="520956"/>
                </a:cubicBezTo>
                <a:cubicBezTo>
                  <a:pt x="235188" y="473596"/>
                  <a:pt x="390498" y="361941"/>
                  <a:pt x="410871" y="343156"/>
                </a:cubicBezTo>
                <a:cubicBezTo>
                  <a:pt x="431244" y="324371"/>
                  <a:pt x="290221" y="408244"/>
                  <a:pt x="290221" y="408244"/>
                </a:cubicBezTo>
                <a:lnTo>
                  <a:pt x="675984" y="192344"/>
                </a:lnTo>
                <a:cubicBezTo>
                  <a:pt x="718846" y="166415"/>
                  <a:pt x="475429" y="282567"/>
                  <a:pt x="547396" y="252669"/>
                </a:cubicBezTo>
                <a:cubicBezTo>
                  <a:pt x="619363" y="222771"/>
                  <a:pt x="1048518" y="46293"/>
                  <a:pt x="1107784" y="12956"/>
                </a:cubicBezTo>
                <a:cubicBezTo>
                  <a:pt x="1167050" y="-20381"/>
                  <a:pt x="1003538" y="16661"/>
                  <a:pt x="902996" y="5581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B781BD9-D7CB-4665-9ACD-CA9391DE25C2}"/>
              </a:ext>
            </a:extLst>
          </p:cNvPr>
          <p:cNvSpPr/>
          <p:nvPr/>
        </p:nvSpPr>
        <p:spPr>
          <a:xfrm>
            <a:off x="3867075" y="8737661"/>
            <a:ext cx="618713" cy="544245"/>
          </a:xfrm>
          <a:custGeom>
            <a:avLst/>
            <a:gdLst>
              <a:gd name="connsiteX0" fmla="*/ 666206 w 666206"/>
              <a:gd name="connsiteY0" fmla="*/ 0 h 586022"/>
              <a:gd name="connsiteX1" fmla="*/ 293144 w 666206"/>
              <a:gd name="connsiteY1" fmla="*/ 241300 h 586022"/>
              <a:gd name="connsiteX2" fmla="*/ 302669 w 666206"/>
              <a:gd name="connsiteY2" fmla="*/ 234950 h 586022"/>
              <a:gd name="connsiteX3" fmla="*/ 89944 w 666206"/>
              <a:gd name="connsiteY3" fmla="*/ 439737 h 586022"/>
              <a:gd name="connsiteX4" fmla="*/ 86769 w 666206"/>
              <a:gd name="connsiteY4" fmla="*/ 441325 h 586022"/>
              <a:gd name="connsiteX5" fmla="*/ 1044 w 666206"/>
              <a:gd name="connsiteY5" fmla="*/ 585787 h 586022"/>
              <a:gd name="connsiteX6" fmla="*/ 40731 w 666206"/>
              <a:gd name="connsiteY6" fmla="*/ 474662 h 586022"/>
              <a:gd name="connsiteX7" fmla="*/ 64544 w 666206"/>
              <a:gd name="connsiteY7" fmla="*/ 452437 h 586022"/>
              <a:gd name="connsiteX8" fmla="*/ 229644 w 666206"/>
              <a:gd name="connsiteY8" fmla="*/ 254000 h 586022"/>
              <a:gd name="connsiteX9" fmla="*/ 310606 w 666206"/>
              <a:gd name="connsiteY9" fmla="*/ 187325 h 586022"/>
              <a:gd name="connsiteX10" fmla="*/ 313781 w 666206"/>
              <a:gd name="connsiteY10" fmla="*/ 185737 h 586022"/>
              <a:gd name="connsiteX11" fmla="*/ 666206 w 666206"/>
              <a:gd name="connsiteY11" fmla="*/ 0 h 58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206" h="586022">
                <a:moveTo>
                  <a:pt x="666206" y="0"/>
                </a:moveTo>
                <a:lnTo>
                  <a:pt x="293144" y="241300"/>
                </a:lnTo>
                <a:cubicBezTo>
                  <a:pt x="232555" y="280458"/>
                  <a:pt x="336536" y="201877"/>
                  <a:pt x="302669" y="234950"/>
                </a:cubicBezTo>
                <a:cubicBezTo>
                  <a:pt x="268802" y="268023"/>
                  <a:pt x="125927" y="405341"/>
                  <a:pt x="89944" y="439737"/>
                </a:cubicBezTo>
                <a:cubicBezTo>
                  <a:pt x="53961" y="474133"/>
                  <a:pt x="101586" y="416983"/>
                  <a:pt x="86769" y="441325"/>
                </a:cubicBezTo>
                <a:cubicBezTo>
                  <a:pt x="71952" y="465667"/>
                  <a:pt x="8717" y="580231"/>
                  <a:pt x="1044" y="585787"/>
                </a:cubicBezTo>
                <a:cubicBezTo>
                  <a:pt x="-6629" y="591343"/>
                  <a:pt x="30148" y="496887"/>
                  <a:pt x="40731" y="474662"/>
                </a:cubicBezTo>
                <a:cubicBezTo>
                  <a:pt x="51314" y="452437"/>
                  <a:pt x="33058" y="489214"/>
                  <a:pt x="64544" y="452437"/>
                </a:cubicBezTo>
                <a:cubicBezTo>
                  <a:pt x="96029" y="415660"/>
                  <a:pt x="188634" y="298185"/>
                  <a:pt x="229644" y="254000"/>
                </a:cubicBezTo>
                <a:cubicBezTo>
                  <a:pt x="270654" y="209815"/>
                  <a:pt x="296583" y="198702"/>
                  <a:pt x="310606" y="187325"/>
                </a:cubicBezTo>
                <a:cubicBezTo>
                  <a:pt x="324629" y="175948"/>
                  <a:pt x="313781" y="185737"/>
                  <a:pt x="313781" y="185737"/>
                </a:cubicBezTo>
                <a:lnTo>
                  <a:pt x="666206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EA813110-9288-4026-B6C6-BFA40273D768}"/>
              </a:ext>
            </a:extLst>
          </p:cNvPr>
          <p:cNvSpPr/>
          <p:nvPr/>
        </p:nvSpPr>
        <p:spPr>
          <a:xfrm>
            <a:off x="3799702" y="9063449"/>
            <a:ext cx="191297" cy="517130"/>
          </a:xfrm>
          <a:custGeom>
            <a:avLst/>
            <a:gdLst>
              <a:gd name="connsiteX0" fmla="*/ 203764 w 205981"/>
              <a:gd name="connsiteY0" fmla="*/ 1629 h 556826"/>
              <a:gd name="connsiteX1" fmla="*/ 13264 w 205981"/>
              <a:gd name="connsiteY1" fmla="*/ 227054 h 556826"/>
              <a:gd name="connsiteX2" fmla="*/ 14851 w 205981"/>
              <a:gd name="connsiteY2" fmla="*/ 238166 h 556826"/>
              <a:gd name="connsiteX3" fmla="*/ 3739 w 205981"/>
              <a:gd name="connsiteY3" fmla="*/ 338179 h 556826"/>
              <a:gd name="connsiteX4" fmla="*/ 6914 w 205981"/>
              <a:gd name="connsiteY4" fmla="*/ 549316 h 556826"/>
              <a:gd name="connsiteX5" fmla="*/ 13264 w 205981"/>
              <a:gd name="connsiteY5" fmla="*/ 485816 h 556826"/>
              <a:gd name="connsiteX6" fmla="*/ 35489 w 205981"/>
              <a:gd name="connsiteY6" fmla="*/ 258804 h 556826"/>
              <a:gd name="connsiteX7" fmla="*/ 46601 w 205981"/>
              <a:gd name="connsiteY7" fmla="*/ 439779 h 556826"/>
              <a:gd name="connsiteX8" fmla="*/ 86289 w 205981"/>
              <a:gd name="connsiteY8" fmla="*/ 223879 h 556826"/>
              <a:gd name="connsiteX9" fmla="*/ 114864 w 205981"/>
              <a:gd name="connsiteY9" fmla="*/ 130216 h 556826"/>
              <a:gd name="connsiteX10" fmla="*/ 203764 w 205981"/>
              <a:gd name="connsiteY10" fmla="*/ 1629 h 55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981" h="556826">
                <a:moveTo>
                  <a:pt x="203764" y="1629"/>
                </a:moveTo>
                <a:cubicBezTo>
                  <a:pt x="186831" y="17769"/>
                  <a:pt x="44749" y="187631"/>
                  <a:pt x="13264" y="227054"/>
                </a:cubicBezTo>
                <a:cubicBezTo>
                  <a:pt x="-18221" y="266477"/>
                  <a:pt x="16438" y="219645"/>
                  <a:pt x="14851" y="238166"/>
                </a:cubicBezTo>
                <a:cubicBezTo>
                  <a:pt x="13264" y="256687"/>
                  <a:pt x="5062" y="286321"/>
                  <a:pt x="3739" y="338179"/>
                </a:cubicBezTo>
                <a:cubicBezTo>
                  <a:pt x="2416" y="390037"/>
                  <a:pt x="5327" y="524710"/>
                  <a:pt x="6914" y="549316"/>
                </a:cubicBezTo>
                <a:cubicBezTo>
                  <a:pt x="8501" y="573922"/>
                  <a:pt x="8502" y="534235"/>
                  <a:pt x="13264" y="485816"/>
                </a:cubicBezTo>
                <a:cubicBezTo>
                  <a:pt x="18026" y="437397"/>
                  <a:pt x="29933" y="266477"/>
                  <a:pt x="35489" y="258804"/>
                </a:cubicBezTo>
                <a:cubicBezTo>
                  <a:pt x="41045" y="251131"/>
                  <a:pt x="38134" y="445600"/>
                  <a:pt x="46601" y="439779"/>
                </a:cubicBezTo>
                <a:cubicBezTo>
                  <a:pt x="55068" y="433958"/>
                  <a:pt x="74912" y="275473"/>
                  <a:pt x="86289" y="223879"/>
                </a:cubicBezTo>
                <a:cubicBezTo>
                  <a:pt x="97666" y="172285"/>
                  <a:pt x="93962" y="166728"/>
                  <a:pt x="114864" y="130216"/>
                </a:cubicBezTo>
                <a:cubicBezTo>
                  <a:pt x="135766" y="93704"/>
                  <a:pt x="220697" y="-14511"/>
                  <a:pt x="203764" y="162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BB02306A-8B4D-4B85-A677-3FAEA71322C9}"/>
              </a:ext>
            </a:extLst>
          </p:cNvPr>
          <p:cNvSpPr/>
          <p:nvPr/>
        </p:nvSpPr>
        <p:spPr>
          <a:xfrm>
            <a:off x="3748728" y="9347136"/>
            <a:ext cx="210471" cy="612625"/>
          </a:xfrm>
          <a:custGeom>
            <a:avLst/>
            <a:gdLst>
              <a:gd name="connsiteX0" fmla="*/ 12587 w 226627"/>
              <a:gd name="connsiteY0" fmla="*/ 966 h 659651"/>
              <a:gd name="connsiteX1" fmla="*/ 25287 w 226627"/>
              <a:gd name="connsiteY1" fmla="*/ 275603 h 659651"/>
              <a:gd name="connsiteX2" fmla="*/ 25287 w 226627"/>
              <a:gd name="connsiteY2" fmla="*/ 277191 h 659651"/>
              <a:gd name="connsiteX3" fmla="*/ 117362 w 226627"/>
              <a:gd name="connsiteY3" fmla="*/ 477216 h 659651"/>
              <a:gd name="connsiteX4" fmla="*/ 111012 w 226627"/>
              <a:gd name="connsiteY4" fmla="*/ 448641 h 659651"/>
              <a:gd name="connsiteX5" fmla="*/ 223725 w 226627"/>
              <a:gd name="connsiteY5" fmla="*/ 653428 h 659651"/>
              <a:gd name="connsiteX6" fmla="*/ 177687 w 226627"/>
              <a:gd name="connsiteY6" fmla="*/ 577228 h 659651"/>
              <a:gd name="connsiteX7" fmla="*/ 12587 w 226627"/>
              <a:gd name="connsiteY7" fmla="*/ 283541 h 659651"/>
              <a:gd name="connsiteX8" fmla="*/ 11000 w 226627"/>
              <a:gd name="connsiteY8" fmla="*/ 186703 h 659651"/>
              <a:gd name="connsiteX9" fmla="*/ 12587 w 226627"/>
              <a:gd name="connsiteY9" fmla="*/ 966 h 65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27" h="659651">
                <a:moveTo>
                  <a:pt x="12587" y="966"/>
                </a:moveTo>
                <a:cubicBezTo>
                  <a:pt x="14968" y="15783"/>
                  <a:pt x="23170" y="229566"/>
                  <a:pt x="25287" y="275603"/>
                </a:cubicBezTo>
                <a:cubicBezTo>
                  <a:pt x="27404" y="321640"/>
                  <a:pt x="9941" y="243589"/>
                  <a:pt x="25287" y="277191"/>
                </a:cubicBezTo>
                <a:cubicBezTo>
                  <a:pt x="40633" y="310793"/>
                  <a:pt x="103075" y="448641"/>
                  <a:pt x="117362" y="477216"/>
                </a:cubicBezTo>
                <a:cubicBezTo>
                  <a:pt x="131649" y="505791"/>
                  <a:pt x="93285" y="419272"/>
                  <a:pt x="111012" y="448641"/>
                </a:cubicBezTo>
                <a:cubicBezTo>
                  <a:pt x="128739" y="478010"/>
                  <a:pt x="212612" y="631997"/>
                  <a:pt x="223725" y="653428"/>
                </a:cubicBezTo>
                <a:cubicBezTo>
                  <a:pt x="234838" y="674859"/>
                  <a:pt x="212877" y="638876"/>
                  <a:pt x="177687" y="577228"/>
                </a:cubicBezTo>
                <a:cubicBezTo>
                  <a:pt x="142497" y="515580"/>
                  <a:pt x="40368" y="348628"/>
                  <a:pt x="12587" y="283541"/>
                </a:cubicBezTo>
                <a:cubicBezTo>
                  <a:pt x="-15194" y="218454"/>
                  <a:pt x="11794" y="227449"/>
                  <a:pt x="11000" y="186703"/>
                </a:cubicBezTo>
                <a:cubicBezTo>
                  <a:pt x="10206" y="145957"/>
                  <a:pt x="10206" y="-13851"/>
                  <a:pt x="12587" y="96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E03E1AB0-EF5B-4AAB-B73D-5186B2BC10B7}"/>
              </a:ext>
            </a:extLst>
          </p:cNvPr>
          <p:cNvSpPr/>
          <p:nvPr/>
        </p:nvSpPr>
        <p:spPr>
          <a:xfrm>
            <a:off x="3827945" y="9649224"/>
            <a:ext cx="154075" cy="520959"/>
          </a:xfrm>
          <a:custGeom>
            <a:avLst/>
            <a:gdLst>
              <a:gd name="connsiteX0" fmla="*/ 314 w 165902"/>
              <a:gd name="connsiteY0" fmla="*/ 1126 h 560949"/>
              <a:gd name="connsiteX1" fmla="*/ 97152 w 165902"/>
              <a:gd name="connsiteY1" fmla="*/ 175751 h 560949"/>
              <a:gd name="connsiteX2" fmla="*/ 157477 w 165902"/>
              <a:gd name="connsiteY2" fmla="*/ 296401 h 560949"/>
              <a:gd name="connsiteX3" fmla="*/ 165414 w 165902"/>
              <a:gd name="connsiteY3" fmla="*/ 334501 h 560949"/>
              <a:gd name="connsiteX4" fmla="*/ 157477 w 165902"/>
              <a:gd name="connsiteY4" fmla="*/ 359901 h 560949"/>
              <a:gd name="connsiteX5" fmla="*/ 136839 w 165902"/>
              <a:gd name="connsiteY5" fmla="*/ 402764 h 560949"/>
              <a:gd name="connsiteX6" fmla="*/ 81277 w 165902"/>
              <a:gd name="connsiteY6" fmla="*/ 556751 h 560949"/>
              <a:gd name="connsiteX7" fmla="*/ 113027 w 165902"/>
              <a:gd name="connsiteY7" fmla="*/ 498014 h 560949"/>
              <a:gd name="connsiteX8" fmla="*/ 147952 w 165902"/>
              <a:gd name="connsiteY8" fmla="*/ 296401 h 560949"/>
              <a:gd name="connsiteX9" fmla="*/ 132077 w 165902"/>
              <a:gd name="connsiteY9" fmla="*/ 266239 h 560949"/>
              <a:gd name="connsiteX10" fmla="*/ 314 w 165902"/>
              <a:gd name="connsiteY10" fmla="*/ 1126 h 56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902" h="560949">
                <a:moveTo>
                  <a:pt x="314" y="1126"/>
                </a:moveTo>
                <a:cubicBezTo>
                  <a:pt x="-5507" y="-13955"/>
                  <a:pt x="70958" y="126539"/>
                  <a:pt x="97152" y="175751"/>
                </a:cubicBezTo>
                <a:cubicBezTo>
                  <a:pt x="123346" y="224963"/>
                  <a:pt x="146100" y="269943"/>
                  <a:pt x="157477" y="296401"/>
                </a:cubicBezTo>
                <a:cubicBezTo>
                  <a:pt x="168854" y="322859"/>
                  <a:pt x="165414" y="323918"/>
                  <a:pt x="165414" y="334501"/>
                </a:cubicBezTo>
                <a:cubicBezTo>
                  <a:pt x="165414" y="345084"/>
                  <a:pt x="162239" y="348524"/>
                  <a:pt x="157477" y="359901"/>
                </a:cubicBezTo>
                <a:cubicBezTo>
                  <a:pt x="152715" y="371278"/>
                  <a:pt x="149539" y="369956"/>
                  <a:pt x="136839" y="402764"/>
                </a:cubicBezTo>
                <a:cubicBezTo>
                  <a:pt x="124139" y="435572"/>
                  <a:pt x="85246" y="540876"/>
                  <a:pt x="81277" y="556751"/>
                </a:cubicBezTo>
                <a:cubicBezTo>
                  <a:pt x="77308" y="572626"/>
                  <a:pt x="101915" y="541406"/>
                  <a:pt x="113027" y="498014"/>
                </a:cubicBezTo>
                <a:cubicBezTo>
                  <a:pt x="124139" y="454622"/>
                  <a:pt x="144777" y="335030"/>
                  <a:pt x="147952" y="296401"/>
                </a:cubicBezTo>
                <a:cubicBezTo>
                  <a:pt x="151127" y="257772"/>
                  <a:pt x="154831" y="312276"/>
                  <a:pt x="132077" y="266239"/>
                </a:cubicBezTo>
                <a:cubicBezTo>
                  <a:pt x="109323" y="220202"/>
                  <a:pt x="6135" y="16207"/>
                  <a:pt x="314" y="112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D5AE8286-58CA-45DF-807F-56EB95C1C57B}"/>
              </a:ext>
            </a:extLst>
          </p:cNvPr>
          <p:cNvSpPr/>
          <p:nvPr/>
        </p:nvSpPr>
        <p:spPr>
          <a:xfrm>
            <a:off x="3819376" y="9437949"/>
            <a:ext cx="457661" cy="363141"/>
          </a:xfrm>
          <a:custGeom>
            <a:avLst/>
            <a:gdLst>
              <a:gd name="connsiteX0" fmla="*/ 11129 w 492792"/>
              <a:gd name="connsiteY0" fmla="*/ 19 h 391016"/>
              <a:gd name="connsiteX1" fmla="*/ 20654 w 492792"/>
              <a:gd name="connsiteY1" fmla="*/ 177819 h 391016"/>
              <a:gd name="connsiteX2" fmla="*/ 146066 w 492792"/>
              <a:gd name="connsiteY2" fmla="*/ 344507 h 391016"/>
              <a:gd name="connsiteX3" fmla="*/ 234966 w 492792"/>
              <a:gd name="connsiteY3" fmla="*/ 385782 h 391016"/>
              <a:gd name="connsiteX4" fmla="*/ 315929 w 492792"/>
              <a:gd name="connsiteY4" fmla="*/ 382607 h 391016"/>
              <a:gd name="connsiteX5" fmla="*/ 338154 w 492792"/>
              <a:gd name="connsiteY5" fmla="*/ 357207 h 391016"/>
              <a:gd name="connsiteX6" fmla="*/ 492141 w 492792"/>
              <a:gd name="connsiteY6" fmla="*/ 198457 h 391016"/>
              <a:gd name="connsiteX7" fmla="*/ 388954 w 492792"/>
              <a:gd name="connsiteY7" fmla="*/ 301644 h 391016"/>
              <a:gd name="connsiteX8" fmla="*/ 279416 w 492792"/>
              <a:gd name="connsiteY8" fmla="*/ 390544 h 391016"/>
              <a:gd name="connsiteX9" fmla="*/ 122254 w 492792"/>
              <a:gd name="connsiteY9" fmla="*/ 333394 h 391016"/>
              <a:gd name="connsiteX10" fmla="*/ 52404 w 492792"/>
              <a:gd name="connsiteY10" fmla="*/ 258782 h 391016"/>
              <a:gd name="connsiteX11" fmla="*/ 3191 w 492792"/>
              <a:gd name="connsiteY11" fmla="*/ 166707 h 391016"/>
              <a:gd name="connsiteX12" fmla="*/ 11129 w 492792"/>
              <a:gd name="connsiteY12" fmla="*/ 19 h 39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92" h="391016">
                <a:moveTo>
                  <a:pt x="11129" y="19"/>
                </a:moveTo>
                <a:cubicBezTo>
                  <a:pt x="14039" y="1871"/>
                  <a:pt x="-1835" y="120404"/>
                  <a:pt x="20654" y="177819"/>
                </a:cubicBezTo>
                <a:cubicBezTo>
                  <a:pt x="43143" y="235234"/>
                  <a:pt x="110347" y="309847"/>
                  <a:pt x="146066" y="344507"/>
                </a:cubicBezTo>
                <a:cubicBezTo>
                  <a:pt x="181785" y="379167"/>
                  <a:pt x="206656" y="379432"/>
                  <a:pt x="234966" y="385782"/>
                </a:cubicBezTo>
                <a:cubicBezTo>
                  <a:pt x="263276" y="392132"/>
                  <a:pt x="298731" y="387370"/>
                  <a:pt x="315929" y="382607"/>
                </a:cubicBezTo>
                <a:cubicBezTo>
                  <a:pt x="333127" y="377845"/>
                  <a:pt x="308785" y="387899"/>
                  <a:pt x="338154" y="357207"/>
                </a:cubicBezTo>
                <a:cubicBezTo>
                  <a:pt x="367523" y="326515"/>
                  <a:pt x="483674" y="207718"/>
                  <a:pt x="492141" y="198457"/>
                </a:cubicBezTo>
                <a:cubicBezTo>
                  <a:pt x="500608" y="189196"/>
                  <a:pt x="424408" y="269630"/>
                  <a:pt x="388954" y="301644"/>
                </a:cubicBezTo>
                <a:cubicBezTo>
                  <a:pt x="353500" y="333658"/>
                  <a:pt x="323866" y="385252"/>
                  <a:pt x="279416" y="390544"/>
                </a:cubicBezTo>
                <a:cubicBezTo>
                  <a:pt x="234966" y="395836"/>
                  <a:pt x="160089" y="355354"/>
                  <a:pt x="122254" y="333394"/>
                </a:cubicBezTo>
                <a:cubicBezTo>
                  <a:pt x="84419" y="311434"/>
                  <a:pt x="72248" y="286563"/>
                  <a:pt x="52404" y="258782"/>
                </a:cubicBezTo>
                <a:cubicBezTo>
                  <a:pt x="32560" y="231001"/>
                  <a:pt x="12716" y="206395"/>
                  <a:pt x="3191" y="166707"/>
                </a:cubicBezTo>
                <a:cubicBezTo>
                  <a:pt x="-6334" y="127020"/>
                  <a:pt x="8219" y="-1833"/>
                  <a:pt x="11129" y="1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251E396C-A076-412D-9A64-3C054D8185EA}"/>
              </a:ext>
            </a:extLst>
          </p:cNvPr>
          <p:cNvSpPr/>
          <p:nvPr/>
        </p:nvSpPr>
        <p:spPr>
          <a:xfrm>
            <a:off x="3969607" y="9412904"/>
            <a:ext cx="527975" cy="372279"/>
          </a:xfrm>
          <a:custGeom>
            <a:avLst/>
            <a:gdLst>
              <a:gd name="connsiteX0" fmla="*/ 568503 w 568503"/>
              <a:gd name="connsiteY0" fmla="*/ 0 h 400856"/>
              <a:gd name="connsiteX1" fmla="*/ 281166 w 568503"/>
              <a:gd name="connsiteY1" fmla="*/ 220662 h 400856"/>
              <a:gd name="connsiteX2" fmla="*/ 336728 w 568503"/>
              <a:gd name="connsiteY2" fmla="*/ 180975 h 400856"/>
              <a:gd name="connsiteX3" fmla="*/ 160516 w 568503"/>
              <a:gd name="connsiteY3" fmla="*/ 358775 h 400856"/>
              <a:gd name="connsiteX4" fmla="*/ 116066 w 568503"/>
              <a:gd name="connsiteY4" fmla="*/ 379412 h 400856"/>
              <a:gd name="connsiteX5" fmla="*/ 22403 w 568503"/>
              <a:gd name="connsiteY5" fmla="*/ 385762 h 400856"/>
              <a:gd name="connsiteX6" fmla="*/ 9703 w 568503"/>
              <a:gd name="connsiteY6" fmla="*/ 382587 h 400856"/>
              <a:gd name="connsiteX7" fmla="*/ 144641 w 568503"/>
              <a:gd name="connsiteY7" fmla="*/ 393700 h 400856"/>
              <a:gd name="connsiteX8" fmla="*/ 246241 w 568503"/>
              <a:gd name="connsiteY8" fmla="*/ 258762 h 400856"/>
              <a:gd name="connsiteX9" fmla="*/ 360541 w 568503"/>
              <a:gd name="connsiteY9" fmla="*/ 174625 h 400856"/>
              <a:gd name="connsiteX10" fmla="*/ 568503 w 568503"/>
              <a:gd name="connsiteY10" fmla="*/ 0 h 4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503" h="400856">
                <a:moveTo>
                  <a:pt x="568503" y="0"/>
                </a:moveTo>
                <a:lnTo>
                  <a:pt x="281166" y="220662"/>
                </a:lnTo>
                <a:cubicBezTo>
                  <a:pt x="242537" y="250825"/>
                  <a:pt x="356836" y="157956"/>
                  <a:pt x="336728" y="180975"/>
                </a:cubicBezTo>
                <a:cubicBezTo>
                  <a:pt x="316620" y="203994"/>
                  <a:pt x="197293" y="325702"/>
                  <a:pt x="160516" y="358775"/>
                </a:cubicBezTo>
                <a:cubicBezTo>
                  <a:pt x="123739" y="391848"/>
                  <a:pt x="139085" y="374914"/>
                  <a:pt x="116066" y="379412"/>
                </a:cubicBezTo>
                <a:cubicBezTo>
                  <a:pt x="93047" y="383910"/>
                  <a:pt x="40130" y="385233"/>
                  <a:pt x="22403" y="385762"/>
                </a:cubicBezTo>
                <a:cubicBezTo>
                  <a:pt x="4676" y="386291"/>
                  <a:pt x="-10670" y="381264"/>
                  <a:pt x="9703" y="382587"/>
                </a:cubicBezTo>
                <a:cubicBezTo>
                  <a:pt x="30076" y="383910"/>
                  <a:pt x="105218" y="414338"/>
                  <a:pt x="144641" y="393700"/>
                </a:cubicBezTo>
                <a:cubicBezTo>
                  <a:pt x="184064" y="373062"/>
                  <a:pt x="210258" y="295274"/>
                  <a:pt x="246241" y="258762"/>
                </a:cubicBezTo>
                <a:cubicBezTo>
                  <a:pt x="282224" y="222250"/>
                  <a:pt x="360541" y="174625"/>
                  <a:pt x="360541" y="174625"/>
                </a:cubicBezTo>
                <a:lnTo>
                  <a:pt x="568503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43AFCC7-4FD7-4A30-B262-36FC1A0F0A72}"/>
              </a:ext>
            </a:extLst>
          </p:cNvPr>
          <p:cNvSpPr/>
          <p:nvPr/>
        </p:nvSpPr>
        <p:spPr>
          <a:xfrm>
            <a:off x="4501910" y="9103775"/>
            <a:ext cx="611878" cy="321314"/>
          </a:xfrm>
          <a:custGeom>
            <a:avLst/>
            <a:gdLst>
              <a:gd name="connsiteX0" fmla="*/ 1690 w 658847"/>
              <a:gd name="connsiteY0" fmla="*/ 343970 h 345979"/>
              <a:gd name="connsiteX1" fmla="*/ 68365 w 658847"/>
              <a:gd name="connsiteY1" fmla="*/ 309045 h 345979"/>
              <a:gd name="connsiteX2" fmla="*/ 654153 w 658847"/>
              <a:gd name="connsiteY2" fmla="*/ 4245 h 345979"/>
              <a:gd name="connsiteX3" fmla="*/ 343003 w 658847"/>
              <a:gd name="connsiteY3" fmla="*/ 131245 h 345979"/>
              <a:gd name="connsiteX4" fmla="*/ 328715 w 658847"/>
              <a:gd name="connsiteY4" fmla="*/ 137595 h 345979"/>
              <a:gd name="connsiteX5" fmla="*/ 225528 w 658847"/>
              <a:gd name="connsiteY5" fmla="*/ 205858 h 345979"/>
              <a:gd name="connsiteX6" fmla="*/ 154090 w 658847"/>
              <a:gd name="connsiteY6" fmla="*/ 236020 h 345979"/>
              <a:gd name="connsiteX7" fmla="*/ 1690 w 658847"/>
              <a:gd name="connsiteY7" fmla="*/ 343970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847" h="345979">
                <a:moveTo>
                  <a:pt x="1690" y="343970"/>
                </a:moveTo>
                <a:cubicBezTo>
                  <a:pt x="-12597" y="356141"/>
                  <a:pt x="68365" y="309045"/>
                  <a:pt x="68365" y="309045"/>
                </a:cubicBezTo>
                <a:cubicBezTo>
                  <a:pt x="177109" y="252424"/>
                  <a:pt x="608380" y="33878"/>
                  <a:pt x="654153" y="4245"/>
                </a:cubicBezTo>
                <a:cubicBezTo>
                  <a:pt x="699926" y="-25388"/>
                  <a:pt x="397243" y="109020"/>
                  <a:pt x="343003" y="131245"/>
                </a:cubicBezTo>
                <a:cubicBezTo>
                  <a:pt x="288763" y="153470"/>
                  <a:pt x="348294" y="125159"/>
                  <a:pt x="328715" y="137595"/>
                </a:cubicBezTo>
                <a:cubicBezTo>
                  <a:pt x="309136" y="150031"/>
                  <a:pt x="254632" y="189454"/>
                  <a:pt x="225528" y="205858"/>
                </a:cubicBezTo>
                <a:cubicBezTo>
                  <a:pt x="196424" y="222262"/>
                  <a:pt x="190867" y="216441"/>
                  <a:pt x="154090" y="236020"/>
                </a:cubicBezTo>
                <a:cubicBezTo>
                  <a:pt x="117313" y="255599"/>
                  <a:pt x="15977" y="331799"/>
                  <a:pt x="1690" y="34397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8D77CC8D-2FC5-4490-9118-E7B4CB1DB14C}"/>
              </a:ext>
            </a:extLst>
          </p:cNvPr>
          <p:cNvSpPr/>
          <p:nvPr/>
        </p:nvSpPr>
        <p:spPr>
          <a:xfrm>
            <a:off x="5134492" y="8951428"/>
            <a:ext cx="1103346" cy="135648"/>
          </a:xfrm>
          <a:custGeom>
            <a:avLst/>
            <a:gdLst>
              <a:gd name="connsiteX0" fmla="*/ 0 w 1188041"/>
              <a:gd name="connsiteY0" fmla="*/ 146061 h 146061"/>
              <a:gd name="connsiteX1" fmla="*/ 66675 w 1188041"/>
              <a:gd name="connsiteY1" fmla="*/ 125424 h 146061"/>
              <a:gd name="connsiteX2" fmla="*/ 403225 w 1188041"/>
              <a:gd name="connsiteY2" fmla="*/ 38111 h 146061"/>
              <a:gd name="connsiteX3" fmla="*/ 450850 w 1188041"/>
              <a:gd name="connsiteY3" fmla="*/ 42874 h 146061"/>
              <a:gd name="connsiteX4" fmla="*/ 674688 w 1188041"/>
              <a:gd name="connsiteY4" fmla="*/ 28586 h 146061"/>
              <a:gd name="connsiteX5" fmla="*/ 695325 w 1188041"/>
              <a:gd name="connsiteY5" fmla="*/ 9536 h 146061"/>
              <a:gd name="connsiteX6" fmla="*/ 1143000 w 1188041"/>
              <a:gd name="connsiteY6" fmla="*/ 11 h 146061"/>
              <a:gd name="connsiteX7" fmla="*/ 1138238 w 1188041"/>
              <a:gd name="connsiteY7" fmla="*/ 7949 h 146061"/>
              <a:gd name="connsiteX8" fmla="*/ 839788 w 1188041"/>
              <a:gd name="connsiteY8" fmla="*/ 23824 h 146061"/>
              <a:gd name="connsiteX9" fmla="*/ 947738 w 1188041"/>
              <a:gd name="connsiteY9" fmla="*/ 23824 h 146061"/>
              <a:gd name="connsiteX10" fmla="*/ 546100 w 1188041"/>
              <a:gd name="connsiteY10" fmla="*/ 17474 h 146061"/>
              <a:gd name="connsiteX11" fmla="*/ 385763 w 1188041"/>
              <a:gd name="connsiteY11" fmla="*/ 60336 h 146061"/>
              <a:gd name="connsiteX12" fmla="*/ 0 w 1188041"/>
              <a:gd name="connsiteY12" fmla="*/ 146061 h 1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041" h="146061">
                <a:moveTo>
                  <a:pt x="0" y="146061"/>
                </a:moveTo>
                <a:cubicBezTo>
                  <a:pt x="-265" y="144738"/>
                  <a:pt x="66675" y="125424"/>
                  <a:pt x="66675" y="125424"/>
                </a:cubicBezTo>
                <a:cubicBezTo>
                  <a:pt x="133879" y="107432"/>
                  <a:pt x="339196" y="51869"/>
                  <a:pt x="403225" y="38111"/>
                </a:cubicBezTo>
                <a:cubicBezTo>
                  <a:pt x="467254" y="24353"/>
                  <a:pt x="405606" y="44461"/>
                  <a:pt x="450850" y="42874"/>
                </a:cubicBezTo>
                <a:cubicBezTo>
                  <a:pt x="496094" y="41287"/>
                  <a:pt x="633942" y="34142"/>
                  <a:pt x="674688" y="28586"/>
                </a:cubicBezTo>
                <a:cubicBezTo>
                  <a:pt x="715434" y="23030"/>
                  <a:pt x="617273" y="14299"/>
                  <a:pt x="695325" y="9536"/>
                </a:cubicBezTo>
                <a:cubicBezTo>
                  <a:pt x="773377" y="4773"/>
                  <a:pt x="1069181" y="275"/>
                  <a:pt x="1143000" y="11"/>
                </a:cubicBezTo>
                <a:cubicBezTo>
                  <a:pt x="1216819" y="-254"/>
                  <a:pt x="1188773" y="3980"/>
                  <a:pt x="1138238" y="7949"/>
                </a:cubicBezTo>
                <a:cubicBezTo>
                  <a:pt x="1087703" y="11918"/>
                  <a:pt x="871538" y="21178"/>
                  <a:pt x="839788" y="23824"/>
                </a:cubicBezTo>
                <a:cubicBezTo>
                  <a:pt x="808038" y="26470"/>
                  <a:pt x="947738" y="23824"/>
                  <a:pt x="947738" y="23824"/>
                </a:cubicBezTo>
                <a:cubicBezTo>
                  <a:pt x="898790" y="22766"/>
                  <a:pt x="639762" y="11389"/>
                  <a:pt x="546100" y="17474"/>
                </a:cubicBezTo>
                <a:cubicBezTo>
                  <a:pt x="452438" y="23559"/>
                  <a:pt x="385763" y="60336"/>
                  <a:pt x="385763" y="60336"/>
                </a:cubicBezTo>
                <a:lnTo>
                  <a:pt x="0" y="146061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BE83E77F-2F13-4E1D-99DF-7A1966EE1DF7}"/>
              </a:ext>
            </a:extLst>
          </p:cNvPr>
          <p:cNvSpPr/>
          <p:nvPr/>
        </p:nvSpPr>
        <p:spPr>
          <a:xfrm>
            <a:off x="6209833" y="8936623"/>
            <a:ext cx="949597" cy="525934"/>
          </a:xfrm>
          <a:custGeom>
            <a:avLst/>
            <a:gdLst>
              <a:gd name="connsiteX0" fmla="*/ 8927 w 1022489"/>
              <a:gd name="connsiteY0" fmla="*/ 3253 h 566306"/>
              <a:gd name="connsiteX1" fmla="*/ 88302 w 1022489"/>
              <a:gd name="connsiteY1" fmla="*/ 6428 h 566306"/>
              <a:gd name="connsiteX2" fmla="*/ 394689 w 1022489"/>
              <a:gd name="connsiteY2" fmla="*/ 36591 h 566306"/>
              <a:gd name="connsiteX3" fmla="*/ 366114 w 1022489"/>
              <a:gd name="connsiteY3" fmla="*/ 44528 h 566306"/>
              <a:gd name="connsiteX4" fmla="*/ 653452 w 1022489"/>
              <a:gd name="connsiteY4" fmla="*/ 154066 h 566306"/>
              <a:gd name="connsiteX5" fmla="*/ 629639 w 1022489"/>
              <a:gd name="connsiteY5" fmla="*/ 149303 h 566306"/>
              <a:gd name="connsiteX6" fmla="*/ 863002 w 1022489"/>
              <a:gd name="connsiteY6" fmla="*/ 335041 h 566306"/>
              <a:gd name="connsiteX7" fmla="*/ 886814 w 1022489"/>
              <a:gd name="connsiteY7" fmla="*/ 347741 h 566306"/>
              <a:gd name="connsiteX8" fmla="*/ 1020164 w 1022489"/>
              <a:gd name="connsiteY8" fmla="*/ 562053 h 566306"/>
              <a:gd name="connsiteX9" fmla="*/ 950314 w 1022489"/>
              <a:gd name="connsiteY9" fmla="*/ 468391 h 566306"/>
              <a:gd name="connsiteX10" fmla="*/ 693139 w 1022489"/>
              <a:gd name="connsiteY10" fmla="*/ 206453 h 566306"/>
              <a:gd name="connsiteX11" fmla="*/ 610589 w 1022489"/>
              <a:gd name="connsiteY11" fmla="*/ 181053 h 566306"/>
              <a:gd name="connsiteX12" fmla="*/ 393102 w 1022489"/>
              <a:gd name="connsiteY12" fmla="*/ 68341 h 566306"/>
              <a:gd name="connsiteX13" fmla="*/ 259752 w 1022489"/>
              <a:gd name="connsiteY13" fmla="*/ 44528 h 566306"/>
              <a:gd name="connsiteX14" fmla="*/ 8927 w 1022489"/>
              <a:gd name="connsiteY14" fmla="*/ 3253 h 56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2489" h="566306">
                <a:moveTo>
                  <a:pt x="8927" y="3253"/>
                </a:moveTo>
                <a:cubicBezTo>
                  <a:pt x="-19648" y="-3097"/>
                  <a:pt x="24008" y="872"/>
                  <a:pt x="88302" y="6428"/>
                </a:cubicBezTo>
                <a:cubicBezTo>
                  <a:pt x="152596" y="11984"/>
                  <a:pt x="348387" y="30241"/>
                  <a:pt x="394689" y="36591"/>
                </a:cubicBezTo>
                <a:cubicBezTo>
                  <a:pt x="440991" y="42941"/>
                  <a:pt x="322987" y="24949"/>
                  <a:pt x="366114" y="44528"/>
                </a:cubicBezTo>
                <a:cubicBezTo>
                  <a:pt x="409241" y="64107"/>
                  <a:pt x="609531" y="136604"/>
                  <a:pt x="653452" y="154066"/>
                </a:cubicBezTo>
                <a:cubicBezTo>
                  <a:pt x="697373" y="171528"/>
                  <a:pt x="594714" y="119141"/>
                  <a:pt x="629639" y="149303"/>
                </a:cubicBezTo>
                <a:cubicBezTo>
                  <a:pt x="664564" y="179466"/>
                  <a:pt x="820139" y="301968"/>
                  <a:pt x="863002" y="335041"/>
                </a:cubicBezTo>
                <a:cubicBezTo>
                  <a:pt x="905865" y="368114"/>
                  <a:pt x="860620" y="309906"/>
                  <a:pt x="886814" y="347741"/>
                </a:cubicBezTo>
                <a:cubicBezTo>
                  <a:pt x="913008" y="385576"/>
                  <a:pt x="1009581" y="541945"/>
                  <a:pt x="1020164" y="562053"/>
                </a:cubicBezTo>
                <a:cubicBezTo>
                  <a:pt x="1030747" y="582161"/>
                  <a:pt x="1004818" y="527658"/>
                  <a:pt x="950314" y="468391"/>
                </a:cubicBezTo>
                <a:cubicBezTo>
                  <a:pt x="895810" y="409124"/>
                  <a:pt x="749760" y="254343"/>
                  <a:pt x="693139" y="206453"/>
                </a:cubicBezTo>
                <a:cubicBezTo>
                  <a:pt x="636518" y="158563"/>
                  <a:pt x="660595" y="204072"/>
                  <a:pt x="610589" y="181053"/>
                </a:cubicBezTo>
                <a:cubicBezTo>
                  <a:pt x="560583" y="158034"/>
                  <a:pt x="451575" y="91095"/>
                  <a:pt x="393102" y="68341"/>
                </a:cubicBezTo>
                <a:cubicBezTo>
                  <a:pt x="334629" y="45587"/>
                  <a:pt x="318225" y="53259"/>
                  <a:pt x="259752" y="44528"/>
                </a:cubicBezTo>
                <a:cubicBezTo>
                  <a:pt x="201279" y="35797"/>
                  <a:pt x="37502" y="9603"/>
                  <a:pt x="8927" y="325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1DF64D-3113-4263-BC25-5EF74591E9AE}"/>
              </a:ext>
            </a:extLst>
          </p:cNvPr>
          <p:cNvSpPr/>
          <p:nvPr/>
        </p:nvSpPr>
        <p:spPr>
          <a:xfrm>
            <a:off x="7059965" y="8635864"/>
            <a:ext cx="133797" cy="1022627"/>
          </a:xfrm>
          <a:custGeom>
            <a:avLst/>
            <a:gdLst>
              <a:gd name="connsiteX0" fmla="*/ 0 w 144067"/>
              <a:gd name="connsiteY0" fmla="*/ 17007 h 1101126"/>
              <a:gd name="connsiteX1" fmla="*/ 91017 w 144067"/>
              <a:gd name="connsiteY1" fmla="*/ 556757 h 1101126"/>
              <a:gd name="connsiteX2" fmla="*/ 93133 w 144067"/>
              <a:gd name="connsiteY2" fmla="*/ 503841 h 1101126"/>
              <a:gd name="connsiteX3" fmla="*/ 101600 w 144067"/>
              <a:gd name="connsiteY3" fmla="*/ 1018191 h 1101126"/>
              <a:gd name="connsiteX4" fmla="*/ 105833 w 144067"/>
              <a:gd name="connsiteY4" fmla="*/ 950457 h 1101126"/>
              <a:gd name="connsiteX5" fmla="*/ 133350 w 144067"/>
              <a:gd name="connsiteY5" fmla="*/ 1100741 h 1101126"/>
              <a:gd name="connsiteX6" fmla="*/ 124883 w 144067"/>
              <a:gd name="connsiteY6" fmla="*/ 897541 h 1101126"/>
              <a:gd name="connsiteX7" fmla="*/ 141817 w 144067"/>
              <a:gd name="connsiteY7" fmla="*/ 527124 h 1101126"/>
              <a:gd name="connsiteX8" fmla="*/ 139700 w 144067"/>
              <a:gd name="connsiteY8" fmla="*/ 508074 h 1101126"/>
              <a:gd name="connsiteX9" fmla="*/ 103717 w 144067"/>
              <a:gd name="connsiteY9" fmla="*/ 313341 h 1101126"/>
              <a:gd name="connsiteX10" fmla="*/ 86783 w 144067"/>
              <a:gd name="connsiteY10" fmla="*/ 254074 h 1101126"/>
              <a:gd name="connsiteX11" fmla="*/ 86783 w 144067"/>
              <a:gd name="connsiteY11" fmla="*/ 226557 h 1101126"/>
              <a:gd name="connsiteX12" fmla="*/ 91017 w 144067"/>
              <a:gd name="connsiteY12" fmla="*/ 141891 h 1101126"/>
              <a:gd name="connsiteX13" fmla="*/ 0 w 144067"/>
              <a:gd name="connsiteY13" fmla="*/ 17007 h 110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67" h="1101126">
                <a:moveTo>
                  <a:pt x="0" y="17007"/>
                </a:moveTo>
                <a:cubicBezTo>
                  <a:pt x="0" y="86151"/>
                  <a:pt x="75495" y="475618"/>
                  <a:pt x="91017" y="556757"/>
                </a:cubicBezTo>
                <a:cubicBezTo>
                  <a:pt x="106539" y="637896"/>
                  <a:pt x="91369" y="426935"/>
                  <a:pt x="93133" y="503841"/>
                </a:cubicBezTo>
                <a:cubicBezTo>
                  <a:pt x="94897" y="580747"/>
                  <a:pt x="99483" y="943755"/>
                  <a:pt x="101600" y="1018191"/>
                </a:cubicBezTo>
                <a:cubicBezTo>
                  <a:pt x="103717" y="1092627"/>
                  <a:pt x="100541" y="936699"/>
                  <a:pt x="105833" y="950457"/>
                </a:cubicBezTo>
                <a:cubicBezTo>
                  <a:pt x="111125" y="964215"/>
                  <a:pt x="130175" y="1109560"/>
                  <a:pt x="133350" y="1100741"/>
                </a:cubicBezTo>
                <a:cubicBezTo>
                  <a:pt x="136525" y="1091922"/>
                  <a:pt x="123472" y="993144"/>
                  <a:pt x="124883" y="897541"/>
                </a:cubicBezTo>
                <a:cubicBezTo>
                  <a:pt x="126294" y="801938"/>
                  <a:pt x="139348" y="592035"/>
                  <a:pt x="141817" y="527124"/>
                </a:cubicBezTo>
                <a:cubicBezTo>
                  <a:pt x="144287" y="462213"/>
                  <a:pt x="146050" y="543704"/>
                  <a:pt x="139700" y="508074"/>
                </a:cubicBezTo>
                <a:cubicBezTo>
                  <a:pt x="133350" y="472444"/>
                  <a:pt x="112536" y="355674"/>
                  <a:pt x="103717" y="313341"/>
                </a:cubicBezTo>
                <a:cubicBezTo>
                  <a:pt x="94898" y="271008"/>
                  <a:pt x="89605" y="268538"/>
                  <a:pt x="86783" y="254074"/>
                </a:cubicBezTo>
                <a:cubicBezTo>
                  <a:pt x="83961" y="239610"/>
                  <a:pt x="86077" y="245254"/>
                  <a:pt x="86783" y="226557"/>
                </a:cubicBezTo>
                <a:cubicBezTo>
                  <a:pt x="87489" y="207860"/>
                  <a:pt x="101600" y="173994"/>
                  <a:pt x="91017" y="141891"/>
                </a:cubicBezTo>
                <a:cubicBezTo>
                  <a:pt x="80434" y="109788"/>
                  <a:pt x="0" y="-52137"/>
                  <a:pt x="0" y="1700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A62F543-45EE-403A-B30B-AC59A5C884E0}"/>
              </a:ext>
            </a:extLst>
          </p:cNvPr>
          <p:cNvSpPr/>
          <p:nvPr/>
        </p:nvSpPr>
        <p:spPr>
          <a:xfrm>
            <a:off x="6769030" y="9468333"/>
            <a:ext cx="412820" cy="793539"/>
          </a:xfrm>
          <a:custGeom>
            <a:avLst/>
            <a:gdLst>
              <a:gd name="connsiteX0" fmla="*/ 397934 w 444509"/>
              <a:gd name="connsiteY0" fmla="*/ 113353 h 854452"/>
              <a:gd name="connsiteX1" fmla="*/ 393700 w 444509"/>
              <a:gd name="connsiteY1" fmla="*/ 314436 h 854452"/>
              <a:gd name="connsiteX2" fmla="*/ 425450 w 444509"/>
              <a:gd name="connsiteY2" fmla="*/ 221303 h 854452"/>
              <a:gd name="connsiteX3" fmla="*/ 340784 w 444509"/>
              <a:gd name="connsiteY3" fmla="*/ 504936 h 854452"/>
              <a:gd name="connsiteX4" fmla="*/ 347134 w 444509"/>
              <a:gd name="connsiteY4" fmla="*/ 458370 h 854452"/>
              <a:gd name="connsiteX5" fmla="*/ 171450 w 444509"/>
              <a:gd name="connsiteY5" fmla="*/ 775870 h 854452"/>
              <a:gd name="connsiteX6" fmla="*/ 188384 w 444509"/>
              <a:gd name="connsiteY6" fmla="*/ 701786 h 854452"/>
              <a:gd name="connsiteX7" fmla="*/ 124884 w 444509"/>
              <a:gd name="connsiteY7" fmla="*/ 767403 h 854452"/>
              <a:gd name="connsiteX8" fmla="*/ 82550 w 444509"/>
              <a:gd name="connsiteY8" fmla="*/ 805503 h 854452"/>
              <a:gd name="connsiteX9" fmla="*/ 0 w 444509"/>
              <a:gd name="connsiteY9" fmla="*/ 841486 h 854452"/>
              <a:gd name="connsiteX10" fmla="*/ 82550 w 444509"/>
              <a:gd name="connsiteY10" fmla="*/ 799153 h 854452"/>
              <a:gd name="connsiteX11" fmla="*/ 35984 w 444509"/>
              <a:gd name="connsiteY11" fmla="*/ 854186 h 854452"/>
              <a:gd name="connsiteX12" fmla="*/ 131234 w 444509"/>
              <a:gd name="connsiteY12" fmla="*/ 813970 h 854452"/>
              <a:gd name="connsiteX13" fmla="*/ 239184 w 444509"/>
              <a:gd name="connsiteY13" fmla="*/ 686970 h 854452"/>
              <a:gd name="connsiteX14" fmla="*/ 268817 w 444509"/>
              <a:gd name="connsiteY14" fmla="*/ 646753 h 854452"/>
              <a:gd name="connsiteX15" fmla="*/ 366184 w 444509"/>
              <a:gd name="connsiteY15" fmla="*/ 500703 h 854452"/>
              <a:gd name="connsiteX16" fmla="*/ 385234 w 444509"/>
              <a:gd name="connsiteY16" fmla="*/ 509170 h 854452"/>
              <a:gd name="connsiteX17" fmla="*/ 406400 w 444509"/>
              <a:gd name="connsiteY17" fmla="*/ 310203 h 854452"/>
              <a:gd name="connsiteX18" fmla="*/ 406400 w 444509"/>
              <a:gd name="connsiteY18" fmla="*/ 255170 h 854452"/>
              <a:gd name="connsiteX19" fmla="*/ 444500 w 444509"/>
              <a:gd name="connsiteY19" fmla="*/ 5403 h 854452"/>
              <a:gd name="connsiteX20" fmla="*/ 397934 w 444509"/>
              <a:gd name="connsiteY20" fmla="*/ 113353 h 85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509" h="854452">
                <a:moveTo>
                  <a:pt x="397934" y="113353"/>
                </a:moveTo>
                <a:cubicBezTo>
                  <a:pt x="389467" y="164858"/>
                  <a:pt x="389114" y="296445"/>
                  <a:pt x="393700" y="314436"/>
                </a:cubicBezTo>
                <a:cubicBezTo>
                  <a:pt x="398286" y="332427"/>
                  <a:pt x="434269" y="189553"/>
                  <a:pt x="425450" y="221303"/>
                </a:cubicBezTo>
                <a:cubicBezTo>
                  <a:pt x="416631" y="253053"/>
                  <a:pt x="353837" y="465425"/>
                  <a:pt x="340784" y="504936"/>
                </a:cubicBezTo>
                <a:cubicBezTo>
                  <a:pt x="327731" y="544447"/>
                  <a:pt x="375356" y="413214"/>
                  <a:pt x="347134" y="458370"/>
                </a:cubicBezTo>
                <a:cubicBezTo>
                  <a:pt x="318912" y="503526"/>
                  <a:pt x="197908" y="735301"/>
                  <a:pt x="171450" y="775870"/>
                </a:cubicBezTo>
                <a:cubicBezTo>
                  <a:pt x="144992" y="816439"/>
                  <a:pt x="196145" y="703197"/>
                  <a:pt x="188384" y="701786"/>
                </a:cubicBezTo>
                <a:cubicBezTo>
                  <a:pt x="180623" y="700375"/>
                  <a:pt x="142523" y="750117"/>
                  <a:pt x="124884" y="767403"/>
                </a:cubicBezTo>
                <a:cubicBezTo>
                  <a:pt x="107245" y="784689"/>
                  <a:pt x="103364" y="793156"/>
                  <a:pt x="82550" y="805503"/>
                </a:cubicBezTo>
                <a:cubicBezTo>
                  <a:pt x="61736" y="817850"/>
                  <a:pt x="0" y="842544"/>
                  <a:pt x="0" y="841486"/>
                </a:cubicBezTo>
                <a:cubicBezTo>
                  <a:pt x="0" y="840428"/>
                  <a:pt x="76553" y="797036"/>
                  <a:pt x="82550" y="799153"/>
                </a:cubicBezTo>
                <a:cubicBezTo>
                  <a:pt x="88547" y="801270"/>
                  <a:pt x="27870" y="851717"/>
                  <a:pt x="35984" y="854186"/>
                </a:cubicBezTo>
                <a:cubicBezTo>
                  <a:pt x="44098" y="856655"/>
                  <a:pt x="97367" y="841839"/>
                  <a:pt x="131234" y="813970"/>
                </a:cubicBezTo>
                <a:cubicBezTo>
                  <a:pt x="165101" y="786101"/>
                  <a:pt x="216254" y="714839"/>
                  <a:pt x="239184" y="686970"/>
                </a:cubicBezTo>
                <a:cubicBezTo>
                  <a:pt x="262114" y="659101"/>
                  <a:pt x="247650" y="677798"/>
                  <a:pt x="268817" y="646753"/>
                </a:cubicBezTo>
                <a:cubicBezTo>
                  <a:pt x="289984" y="615709"/>
                  <a:pt x="346781" y="523634"/>
                  <a:pt x="366184" y="500703"/>
                </a:cubicBezTo>
                <a:cubicBezTo>
                  <a:pt x="385587" y="477773"/>
                  <a:pt x="378531" y="540920"/>
                  <a:pt x="385234" y="509170"/>
                </a:cubicBezTo>
                <a:cubicBezTo>
                  <a:pt x="391937" y="477420"/>
                  <a:pt x="402872" y="352536"/>
                  <a:pt x="406400" y="310203"/>
                </a:cubicBezTo>
                <a:cubicBezTo>
                  <a:pt x="409928" y="267870"/>
                  <a:pt x="400050" y="305970"/>
                  <a:pt x="406400" y="255170"/>
                </a:cubicBezTo>
                <a:cubicBezTo>
                  <a:pt x="412750" y="204370"/>
                  <a:pt x="443794" y="32920"/>
                  <a:pt x="444500" y="5403"/>
                </a:cubicBezTo>
                <a:cubicBezTo>
                  <a:pt x="445206" y="-22114"/>
                  <a:pt x="406401" y="61848"/>
                  <a:pt x="397934" y="11335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9AE1509-1FC5-4722-9C79-308CA7BDC488}"/>
              </a:ext>
            </a:extLst>
          </p:cNvPr>
          <p:cNvSpPr/>
          <p:nvPr/>
        </p:nvSpPr>
        <p:spPr>
          <a:xfrm>
            <a:off x="6035781" y="8973843"/>
            <a:ext cx="822280" cy="193710"/>
          </a:xfrm>
          <a:custGeom>
            <a:avLst/>
            <a:gdLst>
              <a:gd name="connsiteX0" fmla="*/ 19 w 885399"/>
              <a:gd name="connsiteY0" fmla="*/ 218 h 208579"/>
              <a:gd name="connsiteX1" fmla="*/ 493202 w 885399"/>
              <a:gd name="connsiteY1" fmla="*/ 27734 h 208579"/>
              <a:gd name="connsiteX2" fmla="*/ 431819 w 885399"/>
              <a:gd name="connsiteY2" fmla="*/ 29851 h 208579"/>
              <a:gd name="connsiteX3" fmla="*/ 651952 w 885399"/>
              <a:gd name="connsiteY3" fmla="*/ 87001 h 208579"/>
              <a:gd name="connsiteX4" fmla="*/ 874202 w 885399"/>
              <a:gd name="connsiteY4" fmla="*/ 192834 h 208579"/>
              <a:gd name="connsiteX5" fmla="*/ 795885 w 885399"/>
              <a:gd name="connsiteY5" fmla="*/ 152618 h 208579"/>
              <a:gd name="connsiteX6" fmla="*/ 880552 w 885399"/>
              <a:gd name="connsiteY6" fmla="*/ 207651 h 208579"/>
              <a:gd name="connsiteX7" fmla="*/ 620202 w 885399"/>
              <a:gd name="connsiteY7" fmla="*/ 97584 h 208579"/>
              <a:gd name="connsiteX8" fmla="*/ 474152 w 885399"/>
              <a:gd name="connsiteY8" fmla="*/ 44668 h 208579"/>
              <a:gd name="connsiteX9" fmla="*/ 19 w 885399"/>
              <a:gd name="connsiteY9" fmla="*/ 218 h 20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5399" h="208579">
                <a:moveTo>
                  <a:pt x="19" y="218"/>
                </a:moveTo>
                <a:cubicBezTo>
                  <a:pt x="3194" y="-2604"/>
                  <a:pt x="421236" y="22795"/>
                  <a:pt x="493202" y="27734"/>
                </a:cubicBezTo>
                <a:cubicBezTo>
                  <a:pt x="565168" y="32673"/>
                  <a:pt x="405361" y="19973"/>
                  <a:pt x="431819" y="29851"/>
                </a:cubicBezTo>
                <a:cubicBezTo>
                  <a:pt x="458277" y="39729"/>
                  <a:pt x="578222" y="59837"/>
                  <a:pt x="651952" y="87001"/>
                </a:cubicBezTo>
                <a:cubicBezTo>
                  <a:pt x="725682" y="114165"/>
                  <a:pt x="850213" y="181898"/>
                  <a:pt x="874202" y="192834"/>
                </a:cubicBezTo>
                <a:cubicBezTo>
                  <a:pt x="898191" y="203770"/>
                  <a:pt x="794827" y="150149"/>
                  <a:pt x="795885" y="152618"/>
                </a:cubicBezTo>
                <a:cubicBezTo>
                  <a:pt x="796943" y="155088"/>
                  <a:pt x="909833" y="216823"/>
                  <a:pt x="880552" y="207651"/>
                </a:cubicBezTo>
                <a:cubicBezTo>
                  <a:pt x="851272" y="198479"/>
                  <a:pt x="687935" y="124748"/>
                  <a:pt x="620202" y="97584"/>
                </a:cubicBezTo>
                <a:cubicBezTo>
                  <a:pt x="552469" y="70420"/>
                  <a:pt x="571872" y="59837"/>
                  <a:pt x="474152" y="44668"/>
                </a:cubicBezTo>
                <a:cubicBezTo>
                  <a:pt x="376433" y="29499"/>
                  <a:pt x="-3156" y="3040"/>
                  <a:pt x="19" y="2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DCC6CE33-B741-4DF4-A7ED-77F577DA8281}"/>
              </a:ext>
            </a:extLst>
          </p:cNvPr>
          <p:cNvSpPr/>
          <p:nvPr/>
        </p:nvSpPr>
        <p:spPr>
          <a:xfrm>
            <a:off x="4008897" y="9105278"/>
            <a:ext cx="1266428" cy="709865"/>
          </a:xfrm>
          <a:custGeom>
            <a:avLst/>
            <a:gdLst>
              <a:gd name="connsiteX0" fmla="*/ 1363339 w 1363641"/>
              <a:gd name="connsiteY0" fmla="*/ 509 h 764356"/>
              <a:gd name="connsiteX1" fmla="*/ 920955 w 1363641"/>
              <a:gd name="connsiteY1" fmla="*/ 174076 h 764356"/>
              <a:gd name="connsiteX2" fmla="*/ 978105 w 1363641"/>
              <a:gd name="connsiteY2" fmla="*/ 161376 h 764356"/>
              <a:gd name="connsiteX3" fmla="*/ 614039 w 1363641"/>
              <a:gd name="connsiteY3" fmla="*/ 360343 h 764356"/>
              <a:gd name="connsiteX4" fmla="*/ 603455 w 1363641"/>
              <a:gd name="connsiteY4" fmla="*/ 358226 h 764356"/>
              <a:gd name="connsiteX5" fmla="*/ 290189 w 1363641"/>
              <a:gd name="connsiteY5" fmla="*/ 665143 h 764356"/>
              <a:gd name="connsiteX6" fmla="*/ 228805 w 1363641"/>
              <a:gd name="connsiteY6" fmla="*/ 739226 h 764356"/>
              <a:gd name="connsiteX7" fmla="*/ 190705 w 1363641"/>
              <a:gd name="connsiteY7" fmla="*/ 751926 h 764356"/>
              <a:gd name="connsiteX8" fmla="*/ 205 w 1363641"/>
              <a:gd name="connsiteY8" fmla="*/ 762509 h 764356"/>
              <a:gd name="connsiteX9" fmla="*/ 230922 w 1363641"/>
              <a:gd name="connsiteY9" fmla="*/ 711709 h 764356"/>
              <a:gd name="connsiteX10" fmla="*/ 374855 w 1363641"/>
              <a:gd name="connsiteY10" fmla="*/ 572009 h 764356"/>
              <a:gd name="connsiteX11" fmla="*/ 639439 w 1363641"/>
              <a:gd name="connsiteY11" fmla="*/ 343409 h 764356"/>
              <a:gd name="connsiteX12" fmla="*/ 844755 w 1363641"/>
              <a:gd name="connsiteY12" fmla="*/ 237576 h 764356"/>
              <a:gd name="connsiteX13" fmla="*/ 1363339 w 1363641"/>
              <a:gd name="connsiteY13" fmla="*/ 509 h 7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3641" h="764356">
                <a:moveTo>
                  <a:pt x="1363339" y="509"/>
                </a:moveTo>
                <a:cubicBezTo>
                  <a:pt x="1376039" y="-10074"/>
                  <a:pt x="985161" y="147265"/>
                  <a:pt x="920955" y="174076"/>
                </a:cubicBezTo>
                <a:cubicBezTo>
                  <a:pt x="856749" y="200887"/>
                  <a:pt x="1029258" y="130332"/>
                  <a:pt x="978105" y="161376"/>
                </a:cubicBezTo>
                <a:cubicBezTo>
                  <a:pt x="926952" y="192421"/>
                  <a:pt x="676481" y="327535"/>
                  <a:pt x="614039" y="360343"/>
                </a:cubicBezTo>
                <a:cubicBezTo>
                  <a:pt x="551597" y="393151"/>
                  <a:pt x="657430" y="307426"/>
                  <a:pt x="603455" y="358226"/>
                </a:cubicBezTo>
                <a:cubicBezTo>
                  <a:pt x="549480" y="409026"/>
                  <a:pt x="352631" y="601643"/>
                  <a:pt x="290189" y="665143"/>
                </a:cubicBezTo>
                <a:cubicBezTo>
                  <a:pt x="227747" y="728643"/>
                  <a:pt x="245386" y="724762"/>
                  <a:pt x="228805" y="739226"/>
                </a:cubicBezTo>
                <a:cubicBezTo>
                  <a:pt x="212224" y="753690"/>
                  <a:pt x="228805" y="748046"/>
                  <a:pt x="190705" y="751926"/>
                </a:cubicBezTo>
                <a:cubicBezTo>
                  <a:pt x="152605" y="755806"/>
                  <a:pt x="-6498" y="769212"/>
                  <a:pt x="205" y="762509"/>
                </a:cubicBezTo>
                <a:cubicBezTo>
                  <a:pt x="6908" y="755806"/>
                  <a:pt x="168480" y="743459"/>
                  <a:pt x="230922" y="711709"/>
                </a:cubicBezTo>
                <a:cubicBezTo>
                  <a:pt x="293364" y="679959"/>
                  <a:pt x="306769" y="633392"/>
                  <a:pt x="374855" y="572009"/>
                </a:cubicBezTo>
                <a:cubicBezTo>
                  <a:pt x="442941" y="510626"/>
                  <a:pt x="561122" y="399148"/>
                  <a:pt x="639439" y="343409"/>
                </a:cubicBezTo>
                <a:cubicBezTo>
                  <a:pt x="717756" y="287670"/>
                  <a:pt x="725869" y="295079"/>
                  <a:pt x="844755" y="237576"/>
                </a:cubicBezTo>
                <a:cubicBezTo>
                  <a:pt x="963641" y="180073"/>
                  <a:pt x="1350639" y="11092"/>
                  <a:pt x="1363339" y="50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D0D747A9-E688-4467-9ADB-8D9D592E4519}"/>
              </a:ext>
            </a:extLst>
          </p:cNvPr>
          <p:cNvSpPr/>
          <p:nvPr/>
        </p:nvSpPr>
        <p:spPr>
          <a:xfrm>
            <a:off x="3868749" y="9689100"/>
            <a:ext cx="363945" cy="323031"/>
          </a:xfrm>
          <a:custGeom>
            <a:avLst/>
            <a:gdLst>
              <a:gd name="connsiteX0" fmla="*/ 828 w 391882"/>
              <a:gd name="connsiteY0" fmla="*/ 522 h 347827"/>
              <a:gd name="connsiteX1" fmla="*/ 189211 w 391882"/>
              <a:gd name="connsiteY1" fmla="*/ 125406 h 347827"/>
              <a:gd name="connsiteX2" fmla="*/ 195561 w 391882"/>
              <a:gd name="connsiteY2" fmla="*/ 119056 h 347827"/>
              <a:gd name="connsiteX3" fmla="*/ 364895 w 391882"/>
              <a:gd name="connsiteY3" fmla="*/ 142339 h 347827"/>
              <a:gd name="connsiteX4" fmla="*/ 263295 w 391882"/>
              <a:gd name="connsiteY4" fmla="*/ 138106 h 347827"/>
              <a:gd name="connsiteX5" fmla="*/ 322561 w 391882"/>
              <a:gd name="connsiteY5" fmla="*/ 167739 h 347827"/>
              <a:gd name="connsiteX6" fmla="*/ 356428 w 391882"/>
              <a:gd name="connsiteY6" fmla="*/ 250289 h 347827"/>
              <a:gd name="connsiteX7" fmla="*/ 388178 w 391882"/>
              <a:gd name="connsiteY7" fmla="*/ 161389 h 347827"/>
              <a:gd name="connsiteX8" fmla="*/ 390295 w 391882"/>
              <a:gd name="connsiteY8" fmla="*/ 284156 h 347827"/>
              <a:gd name="connsiteX9" fmla="*/ 379711 w 391882"/>
              <a:gd name="connsiteY9" fmla="*/ 347656 h 347827"/>
              <a:gd name="connsiteX10" fmla="*/ 379711 w 391882"/>
              <a:gd name="connsiteY10" fmla="*/ 301089 h 347827"/>
              <a:gd name="connsiteX11" fmla="*/ 259061 w 391882"/>
              <a:gd name="connsiteY11" fmla="*/ 248172 h 347827"/>
              <a:gd name="connsiteX12" fmla="*/ 125711 w 391882"/>
              <a:gd name="connsiteY12" fmla="*/ 180439 h 347827"/>
              <a:gd name="connsiteX13" fmla="*/ 828 w 391882"/>
              <a:gd name="connsiteY13" fmla="*/ 522 h 34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882" h="347827">
                <a:moveTo>
                  <a:pt x="828" y="522"/>
                </a:moveTo>
                <a:cubicBezTo>
                  <a:pt x="11411" y="-8650"/>
                  <a:pt x="156756" y="105650"/>
                  <a:pt x="189211" y="125406"/>
                </a:cubicBezTo>
                <a:cubicBezTo>
                  <a:pt x="221667" y="145162"/>
                  <a:pt x="166280" y="116234"/>
                  <a:pt x="195561" y="119056"/>
                </a:cubicBezTo>
                <a:cubicBezTo>
                  <a:pt x="224842" y="121878"/>
                  <a:pt x="353606" y="139164"/>
                  <a:pt x="364895" y="142339"/>
                </a:cubicBezTo>
                <a:cubicBezTo>
                  <a:pt x="376184" y="145514"/>
                  <a:pt x="270351" y="133873"/>
                  <a:pt x="263295" y="138106"/>
                </a:cubicBezTo>
                <a:cubicBezTo>
                  <a:pt x="256239" y="142339"/>
                  <a:pt x="307039" y="149042"/>
                  <a:pt x="322561" y="167739"/>
                </a:cubicBezTo>
                <a:cubicBezTo>
                  <a:pt x="338083" y="186436"/>
                  <a:pt x="345492" y="251347"/>
                  <a:pt x="356428" y="250289"/>
                </a:cubicBezTo>
                <a:cubicBezTo>
                  <a:pt x="367364" y="249231"/>
                  <a:pt x="382534" y="155745"/>
                  <a:pt x="388178" y="161389"/>
                </a:cubicBezTo>
                <a:cubicBezTo>
                  <a:pt x="393822" y="167033"/>
                  <a:pt x="391706" y="253112"/>
                  <a:pt x="390295" y="284156"/>
                </a:cubicBezTo>
                <a:cubicBezTo>
                  <a:pt x="388884" y="315200"/>
                  <a:pt x="381475" y="344834"/>
                  <a:pt x="379711" y="347656"/>
                </a:cubicBezTo>
                <a:cubicBezTo>
                  <a:pt x="377947" y="350478"/>
                  <a:pt x="399819" y="317670"/>
                  <a:pt x="379711" y="301089"/>
                </a:cubicBezTo>
                <a:cubicBezTo>
                  <a:pt x="359603" y="284508"/>
                  <a:pt x="259061" y="248172"/>
                  <a:pt x="259061" y="248172"/>
                </a:cubicBezTo>
                <a:cubicBezTo>
                  <a:pt x="216728" y="228064"/>
                  <a:pt x="167692" y="221008"/>
                  <a:pt x="125711" y="180439"/>
                </a:cubicBezTo>
                <a:cubicBezTo>
                  <a:pt x="83730" y="139870"/>
                  <a:pt x="-9755" y="9694"/>
                  <a:pt x="828" y="5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FB71281D-F4E5-471C-B05F-36844276B5EF}"/>
              </a:ext>
            </a:extLst>
          </p:cNvPr>
          <p:cNvSpPr/>
          <p:nvPr/>
        </p:nvSpPr>
        <p:spPr>
          <a:xfrm>
            <a:off x="3901742" y="9782883"/>
            <a:ext cx="236397" cy="386359"/>
          </a:xfrm>
          <a:custGeom>
            <a:avLst/>
            <a:gdLst>
              <a:gd name="connsiteX0" fmla="*/ 228 w 254543"/>
              <a:gd name="connsiteY0" fmla="*/ 82 h 416017"/>
              <a:gd name="connsiteX1" fmla="*/ 131991 w 254543"/>
              <a:gd name="connsiteY1" fmla="*/ 173120 h 416017"/>
              <a:gd name="connsiteX2" fmla="*/ 111353 w 254543"/>
              <a:gd name="connsiteY2" fmla="*/ 154070 h 416017"/>
              <a:gd name="connsiteX3" fmla="*/ 254228 w 254543"/>
              <a:gd name="connsiteY3" fmla="*/ 195345 h 416017"/>
              <a:gd name="connsiteX4" fmla="*/ 152628 w 254543"/>
              <a:gd name="connsiteY4" fmla="*/ 195345 h 416017"/>
              <a:gd name="connsiteX5" fmla="*/ 251053 w 254543"/>
              <a:gd name="connsiteY5" fmla="*/ 204870 h 416017"/>
              <a:gd name="connsiteX6" fmla="*/ 212953 w 254543"/>
              <a:gd name="connsiteY6" fmla="*/ 254082 h 416017"/>
              <a:gd name="connsiteX7" fmla="*/ 163741 w 254543"/>
              <a:gd name="connsiteY7" fmla="*/ 416007 h 416017"/>
              <a:gd name="connsiteX8" fmla="*/ 206603 w 254543"/>
              <a:gd name="connsiteY8" fmla="*/ 246145 h 416017"/>
              <a:gd name="connsiteX9" fmla="*/ 122466 w 254543"/>
              <a:gd name="connsiteY9" fmla="*/ 225507 h 416017"/>
              <a:gd name="connsiteX10" fmla="*/ 116116 w 254543"/>
              <a:gd name="connsiteY10" fmla="*/ 223920 h 416017"/>
              <a:gd name="connsiteX11" fmla="*/ 211366 w 254543"/>
              <a:gd name="connsiteY11" fmla="*/ 223920 h 416017"/>
              <a:gd name="connsiteX12" fmla="*/ 124053 w 254543"/>
              <a:gd name="connsiteY12" fmla="*/ 193757 h 416017"/>
              <a:gd name="connsiteX13" fmla="*/ 100241 w 254543"/>
              <a:gd name="connsiteY13" fmla="*/ 150895 h 416017"/>
              <a:gd name="connsiteX14" fmla="*/ 228 w 254543"/>
              <a:gd name="connsiteY14" fmla="*/ 82 h 41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543" h="416017">
                <a:moveTo>
                  <a:pt x="228" y="82"/>
                </a:moveTo>
                <a:cubicBezTo>
                  <a:pt x="5520" y="3786"/>
                  <a:pt x="113470" y="147455"/>
                  <a:pt x="131991" y="173120"/>
                </a:cubicBezTo>
                <a:cubicBezTo>
                  <a:pt x="150512" y="198785"/>
                  <a:pt x="90980" y="150366"/>
                  <a:pt x="111353" y="154070"/>
                </a:cubicBezTo>
                <a:cubicBezTo>
                  <a:pt x="131726" y="157774"/>
                  <a:pt x="247349" y="188466"/>
                  <a:pt x="254228" y="195345"/>
                </a:cubicBezTo>
                <a:cubicBezTo>
                  <a:pt x="261107" y="202224"/>
                  <a:pt x="153157" y="193758"/>
                  <a:pt x="152628" y="195345"/>
                </a:cubicBezTo>
                <a:cubicBezTo>
                  <a:pt x="152099" y="196932"/>
                  <a:pt x="240999" y="195081"/>
                  <a:pt x="251053" y="204870"/>
                </a:cubicBezTo>
                <a:cubicBezTo>
                  <a:pt x="261107" y="214660"/>
                  <a:pt x="227505" y="218893"/>
                  <a:pt x="212953" y="254082"/>
                </a:cubicBezTo>
                <a:cubicBezTo>
                  <a:pt x="198401" y="289271"/>
                  <a:pt x="164799" y="417330"/>
                  <a:pt x="163741" y="416007"/>
                </a:cubicBezTo>
                <a:cubicBezTo>
                  <a:pt x="162683" y="414684"/>
                  <a:pt x="213482" y="277895"/>
                  <a:pt x="206603" y="246145"/>
                </a:cubicBezTo>
                <a:cubicBezTo>
                  <a:pt x="199724" y="214395"/>
                  <a:pt x="137547" y="229211"/>
                  <a:pt x="122466" y="225507"/>
                </a:cubicBezTo>
                <a:cubicBezTo>
                  <a:pt x="107385" y="221803"/>
                  <a:pt x="101299" y="224185"/>
                  <a:pt x="116116" y="223920"/>
                </a:cubicBezTo>
                <a:cubicBezTo>
                  <a:pt x="130933" y="223656"/>
                  <a:pt x="210043" y="228947"/>
                  <a:pt x="211366" y="223920"/>
                </a:cubicBezTo>
                <a:cubicBezTo>
                  <a:pt x="212689" y="218893"/>
                  <a:pt x="142574" y="205928"/>
                  <a:pt x="124053" y="193757"/>
                </a:cubicBezTo>
                <a:cubicBezTo>
                  <a:pt x="105532" y="181586"/>
                  <a:pt x="117439" y="183968"/>
                  <a:pt x="100241" y="150895"/>
                </a:cubicBezTo>
                <a:cubicBezTo>
                  <a:pt x="83043" y="117822"/>
                  <a:pt x="-5064" y="-3622"/>
                  <a:pt x="228" y="8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32147A5-9652-4235-B2E2-E97FA0F9A51D}"/>
              </a:ext>
            </a:extLst>
          </p:cNvPr>
          <p:cNvSpPr/>
          <p:nvPr/>
        </p:nvSpPr>
        <p:spPr>
          <a:xfrm>
            <a:off x="4173230" y="9203410"/>
            <a:ext cx="1037990" cy="610284"/>
          </a:xfrm>
          <a:custGeom>
            <a:avLst/>
            <a:gdLst>
              <a:gd name="connsiteX0" fmla="*/ 0 w 1117668"/>
              <a:gd name="connsiteY0" fmla="*/ 655787 h 657131"/>
              <a:gd name="connsiteX1" fmla="*/ 155575 w 1117668"/>
              <a:gd name="connsiteY1" fmla="*/ 574825 h 657131"/>
              <a:gd name="connsiteX2" fmla="*/ 217488 w 1117668"/>
              <a:gd name="connsiteY2" fmla="*/ 471637 h 657131"/>
              <a:gd name="connsiteX3" fmla="*/ 187325 w 1117668"/>
              <a:gd name="connsiteY3" fmla="*/ 495450 h 657131"/>
              <a:gd name="connsiteX4" fmla="*/ 293688 w 1117668"/>
              <a:gd name="connsiteY4" fmla="*/ 395437 h 657131"/>
              <a:gd name="connsiteX5" fmla="*/ 541338 w 1117668"/>
              <a:gd name="connsiteY5" fmla="*/ 236687 h 657131"/>
              <a:gd name="connsiteX6" fmla="*/ 609600 w 1117668"/>
              <a:gd name="connsiteY6" fmla="*/ 206525 h 657131"/>
              <a:gd name="connsiteX7" fmla="*/ 809625 w 1117668"/>
              <a:gd name="connsiteY7" fmla="*/ 92225 h 657131"/>
              <a:gd name="connsiteX8" fmla="*/ 666750 w 1117668"/>
              <a:gd name="connsiteY8" fmla="*/ 157312 h 657131"/>
              <a:gd name="connsiteX9" fmla="*/ 936625 w 1117668"/>
              <a:gd name="connsiteY9" fmla="*/ 39837 h 657131"/>
              <a:gd name="connsiteX10" fmla="*/ 1031875 w 1117668"/>
              <a:gd name="connsiteY10" fmla="*/ 150 h 657131"/>
              <a:gd name="connsiteX11" fmla="*/ 862013 w 1117668"/>
              <a:gd name="connsiteY11" fmla="*/ 50950 h 657131"/>
              <a:gd name="connsiteX12" fmla="*/ 1117600 w 1117668"/>
              <a:gd name="connsiteY12" fmla="*/ 22375 h 657131"/>
              <a:gd name="connsiteX13" fmla="*/ 833438 w 1117668"/>
              <a:gd name="connsiteY13" fmla="*/ 117625 h 657131"/>
              <a:gd name="connsiteX14" fmla="*/ 458788 w 1117668"/>
              <a:gd name="connsiteY14" fmla="*/ 333525 h 657131"/>
              <a:gd name="connsiteX15" fmla="*/ 519113 w 1117668"/>
              <a:gd name="connsiteY15" fmla="*/ 319237 h 657131"/>
              <a:gd name="connsiteX16" fmla="*/ 222250 w 1117668"/>
              <a:gd name="connsiteY16" fmla="*/ 570062 h 657131"/>
              <a:gd name="connsiteX17" fmla="*/ 153988 w 1117668"/>
              <a:gd name="connsiteY17" fmla="*/ 620862 h 657131"/>
              <a:gd name="connsiteX18" fmla="*/ 0 w 1117668"/>
              <a:gd name="connsiteY18" fmla="*/ 655787 h 6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668" h="657131">
                <a:moveTo>
                  <a:pt x="0" y="655787"/>
                </a:moveTo>
                <a:cubicBezTo>
                  <a:pt x="264" y="648114"/>
                  <a:pt x="119327" y="605517"/>
                  <a:pt x="155575" y="574825"/>
                </a:cubicBezTo>
                <a:cubicBezTo>
                  <a:pt x="191823" y="544133"/>
                  <a:pt x="212196" y="484866"/>
                  <a:pt x="217488" y="471637"/>
                </a:cubicBezTo>
                <a:cubicBezTo>
                  <a:pt x="222780" y="458408"/>
                  <a:pt x="174625" y="508150"/>
                  <a:pt x="187325" y="495450"/>
                </a:cubicBezTo>
                <a:cubicBezTo>
                  <a:pt x="200025" y="482750"/>
                  <a:pt x="234686" y="438564"/>
                  <a:pt x="293688" y="395437"/>
                </a:cubicBezTo>
                <a:cubicBezTo>
                  <a:pt x="352690" y="352310"/>
                  <a:pt x="488686" y="268172"/>
                  <a:pt x="541338" y="236687"/>
                </a:cubicBezTo>
                <a:cubicBezTo>
                  <a:pt x="593990" y="205202"/>
                  <a:pt x="564886" y="230602"/>
                  <a:pt x="609600" y="206525"/>
                </a:cubicBezTo>
                <a:cubicBezTo>
                  <a:pt x="654314" y="182448"/>
                  <a:pt x="800100" y="100427"/>
                  <a:pt x="809625" y="92225"/>
                </a:cubicBezTo>
                <a:cubicBezTo>
                  <a:pt x="819150" y="84023"/>
                  <a:pt x="645583" y="166043"/>
                  <a:pt x="666750" y="157312"/>
                </a:cubicBezTo>
                <a:cubicBezTo>
                  <a:pt x="687917" y="148581"/>
                  <a:pt x="875771" y="66031"/>
                  <a:pt x="936625" y="39837"/>
                </a:cubicBezTo>
                <a:cubicBezTo>
                  <a:pt x="997479" y="13643"/>
                  <a:pt x="1044310" y="-1702"/>
                  <a:pt x="1031875" y="150"/>
                </a:cubicBezTo>
                <a:cubicBezTo>
                  <a:pt x="1019440" y="2002"/>
                  <a:pt x="847726" y="47246"/>
                  <a:pt x="862013" y="50950"/>
                </a:cubicBezTo>
                <a:cubicBezTo>
                  <a:pt x="876300" y="54654"/>
                  <a:pt x="1122362" y="11263"/>
                  <a:pt x="1117600" y="22375"/>
                </a:cubicBezTo>
                <a:cubicBezTo>
                  <a:pt x="1112838" y="33487"/>
                  <a:pt x="943240" y="65767"/>
                  <a:pt x="833438" y="117625"/>
                </a:cubicBezTo>
                <a:cubicBezTo>
                  <a:pt x="723636" y="169483"/>
                  <a:pt x="511175" y="299923"/>
                  <a:pt x="458788" y="333525"/>
                </a:cubicBezTo>
                <a:cubicBezTo>
                  <a:pt x="406401" y="367127"/>
                  <a:pt x="558536" y="279814"/>
                  <a:pt x="519113" y="319237"/>
                </a:cubicBezTo>
                <a:cubicBezTo>
                  <a:pt x="479690" y="358660"/>
                  <a:pt x="283104" y="519791"/>
                  <a:pt x="222250" y="570062"/>
                </a:cubicBezTo>
                <a:cubicBezTo>
                  <a:pt x="161396" y="620333"/>
                  <a:pt x="189971" y="605252"/>
                  <a:pt x="153988" y="620862"/>
                </a:cubicBezTo>
                <a:cubicBezTo>
                  <a:pt x="118005" y="636472"/>
                  <a:pt x="-264" y="663460"/>
                  <a:pt x="0" y="65578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F99F94EB-B2AD-40E5-88F7-F3E7B20DDE90}"/>
              </a:ext>
            </a:extLst>
          </p:cNvPr>
          <p:cNvSpPr/>
          <p:nvPr/>
        </p:nvSpPr>
        <p:spPr>
          <a:xfrm>
            <a:off x="5306214" y="8991489"/>
            <a:ext cx="891122" cy="113379"/>
          </a:xfrm>
          <a:custGeom>
            <a:avLst/>
            <a:gdLst>
              <a:gd name="connsiteX0" fmla="*/ 834 w 959526"/>
              <a:gd name="connsiteY0" fmla="*/ 117213 h 122082"/>
              <a:gd name="connsiteX1" fmla="*/ 99259 w 959526"/>
              <a:gd name="connsiteY1" fmla="*/ 110863 h 122082"/>
              <a:gd name="connsiteX2" fmla="*/ 623134 w 959526"/>
              <a:gd name="connsiteY2" fmla="*/ 18788 h 122082"/>
              <a:gd name="connsiteX3" fmla="*/ 958096 w 959526"/>
              <a:gd name="connsiteY3" fmla="*/ 18788 h 122082"/>
              <a:gd name="connsiteX4" fmla="*/ 497721 w 959526"/>
              <a:gd name="connsiteY4" fmla="*/ 1325 h 122082"/>
              <a:gd name="connsiteX5" fmla="*/ 486609 w 959526"/>
              <a:gd name="connsiteY5" fmla="*/ 9263 h 122082"/>
              <a:gd name="connsiteX6" fmla="*/ 180221 w 959526"/>
              <a:gd name="connsiteY6" fmla="*/ 72763 h 122082"/>
              <a:gd name="connsiteX7" fmla="*/ 834 w 959526"/>
              <a:gd name="connsiteY7" fmla="*/ 117213 h 12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26" h="122082">
                <a:moveTo>
                  <a:pt x="834" y="117213"/>
                </a:moveTo>
                <a:cubicBezTo>
                  <a:pt x="-1812" y="122240"/>
                  <a:pt x="-4458" y="127267"/>
                  <a:pt x="99259" y="110863"/>
                </a:cubicBezTo>
                <a:cubicBezTo>
                  <a:pt x="202976" y="94459"/>
                  <a:pt x="479995" y="34134"/>
                  <a:pt x="623134" y="18788"/>
                </a:cubicBezTo>
                <a:cubicBezTo>
                  <a:pt x="766273" y="3442"/>
                  <a:pt x="978998" y="21699"/>
                  <a:pt x="958096" y="18788"/>
                </a:cubicBezTo>
                <a:cubicBezTo>
                  <a:pt x="937194" y="15877"/>
                  <a:pt x="576302" y="2912"/>
                  <a:pt x="497721" y="1325"/>
                </a:cubicBezTo>
                <a:cubicBezTo>
                  <a:pt x="419140" y="-262"/>
                  <a:pt x="539525" y="-2643"/>
                  <a:pt x="486609" y="9263"/>
                </a:cubicBezTo>
                <a:cubicBezTo>
                  <a:pt x="433693" y="21169"/>
                  <a:pt x="180221" y="72763"/>
                  <a:pt x="180221" y="72763"/>
                </a:cubicBezTo>
                <a:lnTo>
                  <a:pt x="834" y="117213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159A1C0D-F8EB-4999-8D55-AA537E4DDF59}"/>
              </a:ext>
            </a:extLst>
          </p:cNvPr>
          <p:cNvSpPr/>
          <p:nvPr/>
        </p:nvSpPr>
        <p:spPr>
          <a:xfrm>
            <a:off x="4974435" y="9024163"/>
            <a:ext cx="1338017" cy="263546"/>
          </a:xfrm>
          <a:custGeom>
            <a:avLst/>
            <a:gdLst>
              <a:gd name="connsiteX0" fmla="*/ 188218 w 1440725"/>
              <a:gd name="connsiteY0" fmla="*/ 169343 h 283776"/>
              <a:gd name="connsiteX1" fmla="*/ 480318 w 1440725"/>
              <a:gd name="connsiteY1" fmla="*/ 88381 h 283776"/>
              <a:gd name="connsiteX2" fmla="*/ 488256 w 1440725"/>
              <a:gd name="connsiteY2" fmla="*/ 88381 h 283776"/>
              <a:gd name="connsiteX3" fmla="*/ 1012131 w 1440725"/>
              <a:gd name="connsiteY3" fmla="*/ 1068 h 283776"/>
              <a:gd name="connsiteX4" fmla="*/ 920056 w 1440725"/>
              <a:gd name="connsiteY4" fmla="*/ 39168 h 283776"/>
              <a:gd name="connsiteX5" fmla="*/ 1243906 w 1440725"/>
              <a:gd name="connsiteY5" fmla="*/ 29643 h 283776"/>
              <a:gd name="connsiteX6" fmla="*/ 1382018 w 1440725"/>
              <a:gd name="connsiteY6" fmla="*/ 29643 h 283776"/>
              <a:gd name="connsiteX7" fmla="*/ 1312168 w 1440725"/>
              <a:gd name="connsiteY7" fmla="*/ 37581 h 283776"/>
              <a:gd name="connsiteX8" fmla="*/ 1439168 w 1440725"/>
              <a:gd name="connsiteY8" fmla="*/ 110606 h 283776"/>
              <a:gd name="connsiteX9" fmla="*/ 1207393 w 1440725"/>
              <a:gd name="connsiteY9" fmla="*/ 70918 h 283776"/>
              <a:gd name="connsiteX10" fmla="*/ 689868 w 1440725"/>
              <a:gd name="connsiteY10" fmla="*/ 88381 h 283776"/>
              <a:gd name="connsiteX11" fmla="*/ 515243 w 1440725"/>
              <a:gd name="connsiteY11" fmla="*/ 115368 h 283776"/>
              <a:gd name="connsiteX12" fmla="*/ 686693 w 1440725"/>
              <a:gd name="connsiteY12" fmla="*/ 104256 h 283776"/>
              <a:gd name="connsiteX13" fmla="*/ 812106 w 1440725"/>
              <a:gd name="connsiteY13" fmla="*/ 91556 h 283776"/>
              <a:gd name="connsiteX14" fmla="*/ 499368 w 1440725"/>
              <a:gd name="connsiteY14" fmla="*/ 148706 h 283776"/>
              <a:gd name="connsiteX15" fmla="*/ 340618 w 1440725"/>
              <a:gd name="connsiteY15" fmla="*/ 182043 h 283776"/>
              <a:gd name="connsiteX16" fmla="*/ 4068 w 1440725"/>
              <a:gd name="connsiteY16" fmla="*/ 283643 h 283776"/>
              <a:gd name="connsiteX17" fmla="*/ 188218 w 1440725"/>
              <a:gd name="connsiteY17" fmla="*/ 169343 h 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0725" h="283776">
                <a:moveTo>
                  <a:pt x="188218" y="169343"/>
                </a:moveTo>
                <a:cubicBezTo>
                  <a:pt x="267593" y="136799"/>
                  <a:pt x="430312" y="101875"/>
                  <a:pt x="480318" y="88381"/>
                </a:cubicBezTo>
                <a:cubicBezTo>
                  <a:pt x="530324" y="74887"/>
                  <a:pt x="488256" y="88381"/>
                  <a:pt x="488256" y="88381"/>
                </a:cubicBezTo>
                <a:lnTo>
                  <a:pt x="1012131" y="1068"/>
                </a:lnTo>
                <a:cubicBezTo>
                  <a:pt x="1084098" y="-7134"/>
                  <a:pt x="881427" y="34406"/>
                  <a:pt x="920056" y="39168"/>
                </a:cubicBezTo>
                <a:cubicBezTo>
                  <a:pt x="958685" y="43930"/>
                  <a:pt x="1166912" y="31230"/>
                  <a:pt x="1243906" y="29643"/>
                </a:cubicBezTo>
                <a:cubicBezTo>
                  <a:pt x="1320900" y="28055"/>
                  <a:pt x="1370641" y="28320"/>
                  <a:pt x="1382018" y="29643"/>
                </a:cubicBezTo>
                <a:cubicBezTo>
                  <a:pt x="1393395" y="30966"/>
                  <a:pt x="1302643" y="24087"/>
                  <a:pt x="1312168" y="37581"/>
                </a:cubicBezTo>
                <a:cubicBezTo>
                  <a:pt x="1321693" y="51075"/>
                  <a:pt x="1456630" y="105050"/>
                  <a:pt x="1439168" y="110606"/>
                </a:cubicBezTo>
                <a:cubicBezTo>
                  <a:pt x="1421706" y="116162"/>
                  <a:pt x="1332276" y="74622"/>
                  <a:pt x="1207393" y="70918"/>
                </a:cubicBezTo>
                <a:lnTo>
                  <a:pt x="689868" y="88381"/>
                </a:lnTo>
                <a:cubicBezTo>
                  <a:pt x="574510" y="95789"/>
                  <a:pt x="515772" y="112722"/>
                  <a:pt x="515243" y="115368"/>
                </a:cubicBezTo>
                <a:cubicBezTo>
                  <a:pt x="514714" y="118014"/>
                  <a:pt x="637216" y="108225"/>
                  <a:pt x="686693" y="104256"/>
                </a:cubicBezTo>
                <a:cubicBezTo>
                  <a:pt x="736170" y="100287"/>
                  <a:pt x="843327" y="84148"/>
                  <a:pt x="812106" y="91556"/>
                </a:cubicBezTo>
                <a:cubicBezTo>
                  <a:pt x="780885" y="98964"/>
                  <a:pt x="577949" y="133625"/>
                  <a:pt x="499368" y="148706"/>
                </a:cubicBezTo>
                <a:cubicBezTo>
                  <a:pt x="420787" y="163787"/>
                  <a:pt x="423168" y="159554"/>
                  <a:pt x="340618" y="182043"/>
                </a:cubicBezTo>
                <a:cubicBezTo>
                  <a:pt x="258068" y="204532"/>
                  <a:pt x="33172" y="279674"/>
                  <a:pt x="4068" y="283643"/>
                </a:cubicBezTo>
                <a:cubicBezTo>
                  <a:pt x="-25036" y="287612"/>
                  <a:pt x="108843" y="201887"/>
                  <a:pt x="188218" y="16934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56AB565-BD9C-4DE5-A345-FACA0CDD7DBE}"/>
              </a:ext>
            </a:extLst>
          </p:cNvPr>
          <p:cNvSpPr/>
          <p:nvPr/>
        </p:nvSpPr>
        <p:spPr>
          <a:xfrm>
            <a:off x="5625015" y="9025708"/>
            <a:ext cx="1340862" cy="416835"/>
          </a:xfrm>
          <a:custGeom>
            <a:avLst/>
            <a:gdLst>
              <a:gd name="connsiteX0" fmla="*/ 360824 w 1443789"/>
              <a:gd name="connsiteY0" fmla="*/ 5754 h 448832"/>
              <a:gd name="connsiteX1" fmla="*/ 417974 w 1443789"/>
              <a:gd name="connsiteY1" fmla="*/ 4167 h 448832"/>
              <a:gd name="connsiteX2" fmla="*/ 797387 w 1443789"/>
              <a:gd name="connsiteY2" fmla="*/ 35917 h 448832"/>
              <a:gd name="connsiteX3" fmla="*/ 843424 w 1443789"/>
              <a:gd name="connsiteY3" fmla="*/ 54967 h 448832"/>
              <a:gd name="connsiteX4" fmla="*/ 1154574 w 1443789"/>
              <a:gd name="connsiteY4" fmla="*/ 177204 h 448832"/>
              <a:gd name="connsiteX5" fmla="*/ 1187912 w 1443789"/>
              <a:gd name="connsiteY5" fmla="*/ 193079 h 448832"/>
              <a:gd name="connsiteX6" fmla="*/ 1391112 w 1443789"/>
              <a:gd name="connsiteY6" fmla="*/ 353417 h 448832"/>
              <a:gd name="connsiteX7" fmla="*/ 1410162 w 1443789"/>
              <a:gd name="connsiteY7" fmla="*/ 399454 h 448832"/>
              <a:gd name="connsiteX8" fmla="*/ 1443499 w 1443789"/>
              <a:gd name="connsiteY8" fmla="*/ 448667 h 448832"/>
              <a:gd name="connsiteX9" fmla="*/ 1389524 w 1443789"/>
              <a:gd name="connsiteY9" fmla="*/ 381992 h 448832"/>
              <a:gd name="connsiteX10" fmla="*/ 1162512 w 1443789"/>
              <a:gd name="connsiteY10" fmla="*/ 228004 h 448832"/>
              <a:gd name="connsiteX11" fmla="*/ 1332374 w 1443789"/>
              <a:gd name="connsiteY11" fmla="*/ 402629 h 448832"/>
              <a:gd name="connsiteX12" fmla="*/ 1167274 w 1443789"/>
              <a:gd name="connsiteY12" fmla="*/ 275629 h 448832"/>
              <a:gd name="connsiteX13" fmla="*/ 898987 w 1443789"/>
              <a:gd name="connsiteY13" fmla="*/ 147042 h 448832"/>
              <a:gd name="connsiteX14" fmla="*/ 738649 w 1443789"/>
              <a:gd name="connsiteY14" fmla="*/ 93067 h 448832"/>
              <a:gd name="connsiteX15" fmla="*/ 781512 w 1443789"/>
              <a:gd name="connsiteY15" fmla="*/ 97829 h 448832"/>
              <a:gd name="connsiteX16" fmla="*/ 489412 w 1443789"/>
              <a:gd name="connsiteY16" fmla="*/ 56554 h 448832"/>
              <a:gd name="connsiteX17" fmla="*/ 178262 w 1443789"/>
              <a:gd name="connsiteY17" fmla="*/ 53379 h 448832"/>
              <a:gd name="connsiteX18" fmla="*/ 5224 w 1443789"/>
              <a:gd name="connsiteY18" fmla="*/ 53379 h 448832"/>
              <a:gd name="connsiteX19" fmla="*/ 360824 w 1443789"/>
              <a:gd name="connsiteY19" fmla="*/ 5754 h 4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89" h="448832">
                <a:moveTo>
                  <a:pt x="360824" y="5754"/>
                </a:moveTo>
                <a:cubicBezTo>
                  <a:pt x="429616" y="-2448"/>
                  <a:pt x="345214" y="-860"/>
                  <a:pt x="417974" y="4167"/>
                </a:cubicBezTo>
                <a:cubicBezTo>
                  <a:pt x="490734" y="9194"/>
                  <a:pt x="726479" y="27450"/>
                  <a:pt x="797387" y="35917"/>
                </a:cubicBezTo>
                <a:cubicBezTo>
                  <a:pt x="868295" y="44384"/>
                  <a:pt x="843424" y="54967"/>
                  <a:pt x="843424" y="54967"/>
                </a:cubicBezTo>
                <a:lnTo>
                  <a:pt x="1154574" y="177204"/>
                </a:lnTo>
                <a:cubicBezTo>
                  <a:pt x="1211989" y="200223"/>
                  <a:pt x="1148489" y="163710"/>
                  <a:pt x="1187912" y="193079"/>
                </a:cubicBezTo>
                <a:cubicBezTo>
                  <a:pt x="1227335" y="222448"/>
                  <a:pt x="1354070" y="319021"/>
                  <a:pt x="1391112" y="353417"/>
                </a:cubicBezTo>
                <a:cubicBezTo>
                  <a:pt x="1428154" y="387813"/>
                  <a:pt x="1401431" y="383579"/>
                  <a:pt x="1410162" y="399454"/>
                </a:cubicBezTo>
                <a:cubicBezTo>
                  <a:pt x="1418893" y="415329"/>
                  <a:pt x="1446939" y="451577"/>
                  <a:pt x="1443499" y="448667"/>
                </a:cubicBezTo>
                <a:cubicBezTo>
                  <a:pt x="1440059" y="445757"/>
                  <a:pt x="1436355" y="418769"/>
                  <a:pt x="1389524" y="381992"/>
                </a:cubicBezTo>
                <a:cubicBezTo>
                  <a:pt x="1342693" y="345215"/>
                  <a:pt x="1172037" y="224565"/>
                  <a:pt x="1162512" y="228004"/>
                </a:cubicBezTo>
                <a:cubicBezTo>
                  <a:pt x="1152987" y="231444"/>
                  <a:pt x="1331580" y="394692"/>
                  <a:pt x="1332374" y="402629"/>
                </a:cubicBezTo>
                <a:cubicBezTo>
                  <a:pt x="1333168" y="410566"/>
                  <a:pt x="1239505" y="318227"/>
                  <a:pt x="1167274" y="275629"/>
                </a:cubicBezTo>
                <a:cubicBezTo>
                  <a:pt x="1095043" y="233031"/>
                  <a:pt x="970424" y="177469"/>
                  <a:pt x="898987" y="147042"/>
                </a:cubicBezTo>
                <a:cubicBezTo>
                  <a:pt x="827550" y="116615"/>
                  <a:pt x="758228" y="101269"/>
                  <a:pt x="738649" y="93067"/>
                </a:cubicBezTo>
                <a:cubicBezTo>
                  <a:pt x="719070" y="84865"/>
                  <a:pt x="781512" y="97829"/>
                  <a:pt x="781512" y="97829"/>
                </a:cubicBezTo>
                <a:cubicBezTo>
                  <a:pt x="739973" y="91744"/>
                  <a:pt x="589954" y="63962"/>
                  <a:pt x="489412" y="56554"/>
                </a:cubicBezTo>
                <a:cubicBezTo>
                  <a:pt x="388870" y="49146"/>
                  <a:pt x="178262" y="53379"/>
                  <a:pt x="178262" y="53379"/>
                </a:cubicBezTo>
                <a:cubicBezTo>
                  <a:pt x="97564" y="52850"/>
                  <a:pt x="-27055" y="58671"/>
                  <a:pt x="5224" y="53379"/>
                </a:cubicBezTo>
                <a:cubicBezTo>
                  <a:pt x="37503" y="48087"/>
                  <a:pt x="292032" y="13956"/>
                  <a:pt x="360824" y="575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F2929414-8B30-48E0-81AD-9640913F49B8}"/>
              </a:ext>
            </a:extLst>
          </p:cNvPr>
          <p:cNvSpPr/>
          <p:nvPr/>
        </p:nvSpPr>
        <p:spPr>
          <a:xfrm>
            <a:off x="6138261" y="9021505"/>
            <a:ext cx="940133" cy="702702"/>
          </a:xfrm>
          <a:custGeom>
            <a:avLst/>
            <a:gdLst>
              <a:gd name="connsiteX0" fmla="*/ 268 w 1012299"/>
              <a:gd name="connsiteY0" fmla="*/ 755 h 756643"/>
              <a:gd name="connsiteX1" fmla="*/ 408255 w 1012299"/>
              <a:gd name="connsiteY1" fmla="*/ 70605 h 756643"/>
              <a:gd name="connsiteX2" fmla="*/ 390793 w 1012299"/>
              <a:gd name="connsiteY2" fmla="*/ 62668 h 756643"/>
              <a:gd name="connsiteX3" fmla="*/ 655905 w 1012299"/>
              <a:gd name="connsiteY3" fmla="*/ 183318 h 756643"/>
              <a:gd name="connsiteX4" fmla="*/ 689243 w 1012299"/>
              <a:gd name="connsiteY4" fmla="*/ 196018 h 756643"/>
              <a:gd name="connsiteX5" fmla="*/ 859105 w 1012299"/>
              <a:gd name="connsiteY5" fmla="*/ 335718 h 756643"/>
              <a:gd name="connsiteX6" fmla="*/ 874980 w 1012299"/>
              <a:gd name="connsiteY6" fmla="*/ 351593 h 756643"/>
              <a:gd name="connsiteX7" fmla="*/ 941655 w 1012299"/>
              <a:gd name="connsiteY7" fmla="*/ 494468 h 756643"/>
              <a:gd name="connsiteX8" fmla="*/ 957530 w 1012299"/>
              <a:gd name="connsiteY8" fmla="*/ 488118 h 756643"/>
              <a:gd name="connsiteX9" fmla="*/ 1006743 w 1012299"/>
              <a:gd name="connsiteY9" fmla="*/ 591305 h 756643"/>
              <a:gd name="connsiteX10" fmla="*/ 1011505 w 1012299"/>
              <a:gd name="connsiteY10" fmla="*/ 599243 h 756643"/>
              <a:gd name="connsiteX11" fmla="*/ 1009918 w 1012299"/>
              <a:gd name="connsiteY11" fmla="*/ 754818 h 756643"/>
              <a:gd name="connsiteX12" fmla="*/ 1008330 w 1012299"/>
              <a:gd name="connsiteY12" fmla="*/ 672268 h 756643"/>
              <a:gd name="connsiteX13" fmla="*/ 984518 w 1012299"/>
              <a:gd name="connsiteY13" fmla="*/ 492880 h 756643"/>
              <a:gd name="connsiteX14" fmla="*/ 932130 w 1012299"/>
              <a:gd name="connsiteY14" fmla="*/ 399218 h 756643"/>
              <a:gd name="connsiteX15" fmla="*/ 813068 w 1012299"/>
              <a:gd name="connsiteY15" fmla="*/ 278568 h 756643"/>
              <a:gd name="connsiteX16" fmla="*/ 600343 w 1012299"/>
              <a:gd name="connsiteY16" fmla="*/ 121405 h 756643"/>
              <a:gd name="connsiteX17" fmla="*/ 349518 w 1012299"/>
              <a:gd name="connsiteY17" fmla="*/ 38855 h 756643"/>
              <a:gd name="connsiteX18" fmla="*/ 268 w 1012299"/>
              <a:gd name="connsiteY18" fmla="*/ 755 h 7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2299" h="756643">
                <a:moveTo>
                  <a:pt x="268" y="755"/>
                </a:moveTo>
                <a:cubicBezTo>
                  <a:pt x="10057" y="6047"/>
                  <a:pt x="343167" y="60286"/>
                  <a:pt x="408255" y="70605"/>
                </a:cubicBezTo>
                <a:cubicBezTo>
                  <a:pt x="473343" y="80924"/>
                  <a:pt x="390793" y="62668"/>
                  <a:pt x="390793" y="62668"/>
                </a:cubicBezTo>
                <a:lnTo>
                  <a:pt x="655905" y="183318"/>
                </a:lnTo>
                <a:cubicBezTo>
                  <a:pt x="705647" y="205543"/>
                  <a:pt x="655376" y="170618"/>
                  <a:pt x="689243" y="196018"/>
                </a:cubicBezTo>
                <a:cubicBezTo>
                  <a:pt x="723110" y="221418"/>
                  <a:pt x="828149" y="309789"/>
                  <a:pt x="859105" y="335718"/>
                </a:cubicBezTo>
                <a:cubicBezTo>
                  <a:pt x="890061" y="361647"/>
                  <a:pt x="861222" y="325135"/>
                  <a:pt x="874980" y="351593"/>
                </a:cubicBezTo>
                <a:cubicBezTo>
                  <a:pt x="888738" y="378051"/>
                  <a:pt x="927897" y="471714"/>
                  <a:pt x="941655" y="494468"/>
                </a:cubicBezTo>
                <a:cubicBezTo>
                  <a:pt x="955413" y="517222"/>
                  <a:pt x="946682" y="471979"/>
                  <a:pt x="957530" y="488118"/>
                </a:cubicBezTo>
                <a:cubicBezTo>
                  <a:pt x="968378" y="504257"/>
                  <a:pt x="997747" y="572784"/>
                  <a:pt x="1006743" y="591305"/>
                </a:cubicBezTo>
                <a:cubicBezTo>
                  <a:pt x="1015739" y="609826"/>
                  <a:pt x="1010976" y="571991"/>
                  <a:pt x="1011505" y="599243"/>
                </a:cubicBezTo>
                <a:cubicBezTo>
                  <a:pt x="1012034" y="626495"/>
                  <a:pt x="1010447" y="742647"/>
                  <a:pt x="1009918" y="754818"/>
                </a:cubicBezTo>
                <a:cubicBezTo>
                  <a:pt x="1009389" y="766989"/>
                  <a:pt x="1012563" y="715924"/>
                  <a:pt x="1008330" y="672268"/>
                </a:cubicBezTo>
                <a:cubicBezTo>
                  <a:pt x="1004097" y="628612"/>
                  <a:pt x="997218" y="538388"/>
                  <a:pt x="984518" y="492880"/>
                </a:cubicBezTo>
                <a:cubicBezTo>
                  <a:pt x="971818" y="447372"/>
                  <a:pt x="960705" y="434937"/>
                  <a:pt x="932130" y="399218"/>
                </a:cubicBezTo>
                <a:cubicBezTo>
                  <a:pt x="903555" y="363499"/>
                  <a:pt x="868366" y="324870"/>
                  <a:pt x="813068" y="278568"/>
                </a:cubicBezTo>
                <a:cubicBezTo>
                  <a:pt x="757770" y="232266"/>
                  <a:pt x="677601" y="161357"/>
                  <a:pt x="600343" y="121405"/>
                </a:cubicBezTo>
                <a:cubicBezTo>
                  <a:pt x="523085" y="81453"/>
                  <a:pt x="447943" y="58699"/>
                  <a:pt x="349518" y="38855"/>
                </a:cubicBezTo>
                <a:cubicBezTo>
                  <a:pt x="251093" y="19011"/>
                  <a:pt x="-9521" y="-4537"/>
                  <a:pt x="268" y="75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52F25EAA-5165-41C1-A7A0-A7AD3494F39B}"/>
              </a:ext>
            </a:extLst>
          </p:cNvPr>
          <p:cNvSpPr/>
          <p:nvPr/>
        </p:nvSpPr>
        <p:spPr>
          <a:xfrm>
            <a:off x="6325749" y="9131306"/>
            <a:ext cx="555374" cy="310417"/>
          </a:xfrm>
          <a:custGeom>
            <a:avLst/>
            <a:gdLst>
              <a:gd name="connsiteX0" fmla="*/ 0 w 598005"/>
              <a:gd name="connsiteY0" fmla="*/ 0 h 334245"/>
              <a:gd name="connsiteX1" fmla="*/ 322263 w 598005"/>
              <a:gd name="connsiteY1" fmla="*/ 139700 h 334245"/>
              <a:gd name="connsiteX2" fmla="*/ 296863 w 598005"/>
              <a:gd name="connsiteY2" fmla="*/ 133350 h 334245"/>
              <a:gd name="connsiteX3" fmla="*/ 593725 w 598005"/>
              <a:gd name="connsiteY3" fmla="*/ 331788 h 334245"/>
              <a:gd name="connsiteX4" fmla="*/ 465138 w 598005"/>
              <a:gd name="connsiteY4" fmla="*/ 239713 h 334245"/>
              <a:gd name="connsiteX5" fmla="*/ 358775 w 598005"/>
              <a:gd name="connsiteY5" fmla="*/ 171450 h 334245"/>
              <a:gd name="connsiteX6" fmla="*/ 401638 w 598005"/>
              <a:gd name="connsiteY6" fmla="*/ 196850 h 334245"/>
              <a:gd name="connsiteX7" fmla="*/ 200025 w 598005"/>
              <a:gd name="connsiteY7" fmla="*/ 104775 h 334245"/>
              <a:gd name="connsiteX8" fmla="*/ 122238 w 598005"/>
              <a:gd name="connsiteY8" fmla="*/ 61913 h 334245"/>
              <a:gd name="connsiteX9" fmla="*/ 0 w 598005"/>
              <a:gd name="connsiteY9" fmla="*/ 0 h 33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005" h="334245">
                <a:moveTo>
                  <a:pt x="0" y="0"/>
                </a:moveTo>
                <a:lnTo>
                  <a:pt x="322263" y="139700"/>
                </a:lnTo>
                <a:cubicBezTo>
                  <a:pt x="371740" y="161925"/>
                  <a:pt x="251619" y="101335"/>
                  <a:pt x="296863" y="133350"/>
                </a:cubicBezTo>
                <a:cubicBezTo>
                  <a:pt x="342107" y="165365"/>
                  <a:pt x="565679" y="314061"/>
                  <a:pt x="593725" y="331788"/>
                </a:cubicBezTo>
                <a:cubicBezTo>
                  <a:pt x="621771" y="349515"/>
                  <a:pt x="504296" y="266436"/>
                  <a:pt x="465138" y="239713"/>
                </a:cubicBezTo>
                <a:cubicBezTo>
                  <a:pt x="425980" y="212990"/>
                  <a:pt x="369358" y="178594"/>
                  <a:pt x="358775" y="171450"/>
                </a:cubicBezTo>
                <a:cubicBezTo>
                  <a:pt x="348192" y="164306"/>
                  <a:pt x="428096" y="207963"/>
                  <a:pt x="401638" y="196850"/>
                </a:cubicBezTo>
                <a:cubicBezTo>
                  <a:pt x="375180" y="185738"/>
                  <a:pt x="246592" y="127264"/>
                  <a:pt x="200025" y="104775"/>
                </a:cubicBezTo>
                <a:cubicBezTo>
                  <a:pt x="153458" y="82286"/>
                  <a:pt x="122238" y="61913"/>
                  <a:pt x="122238" y="61913"/>
                </a:cubicBezTo>
                <a:lnTo>
                  <a:pt x="0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6255986F-801A-496A-875F-F436D2675C2A}"/>
              </a:ext>
            </a:extLst>
          </p:cNvPr>
          <p:cNvSpPr/>
          <p:nvPr/>
        </p:nvSpPr>
        <p:spPr>
          <a:xfrm>
            <a:off x="6510141" y="9144379"/>
            <a:ext cx="517634" cy="567844"/>
          </a:xfrm>
          <a:custGeom>
            <a:avLst/>
            <a:gdLst>
              <a:gd name="connsiteX0" fmla="*/ 223729 w 557368"/>
              <a:gd name="connsiteY0" fmla="*/ 87524 h 611433"/>
              <a:gd name="connsiteX1" fmla="*/ 482492 w 557368"/>
              <a:gd name="connsiteY1" fmla="*/ 300249 h 611433"/>
              <a:gd name="connsiteX2" fmla="*/ 485667 w 557368"/>
              <a:gd name="connsiteY2" fmla="*/ 311362 h 611433"/>
              <a:gd name="connsiteX3" fmla="*/ 553929 w 557368"/>
              <a:gd name="connsiteY3" fmla="*/ 503449 h 611433"/>
              <a:gd name="connsiteX4" fmla="*/ 547579 w 557368"/>
              <a:gd name="connsiteY4" fmla="*/ 493924 h 611433"/>
              <a:gd name="connsiteX5" fmla="*/ 550754 w 557368"/>
              <a:gd name="connsiteY5" fmla="*/ 609812 h 611433"/>
              <a:gd name="connsiteX6" fmla="*/ 545992 w 557368"/>
              <a:gd name="connsiteY6" fmla="*/ 563774 h 611433"/>
              <a:gd name="connsiteX7" fmla="*/ 534879 w 557368"/>
              <a:gd name="connsiteY7" fmla="*/ 592349 h 611433"/>
              <a:gd name="connsiteX8" fmla="*/ 504717 w 557368"/>
              <a:gd name="connsiteY8" fmla="*/ 501862 h 611433"/>
              <a:gd name="connsiteX9" fmla="*/ 453917 w 557368"/>
              <a:gd name="connsiteY9" fmla="*/ 397087 h 611433"/>
              <a:gd name="connsiteX10" fmla="*/ 323742 w 557368"/>
              <a:gd name="connsiteY10" fmla="*/ 251037 h 611433"/>
              <a:gd name="connsiteX11" fmla="*/ 385654 w 557368"/>
              <a:gd name="connsiteY11" fmla="*/ 295487 h 611433"/>
              <a:gd name="connsiteX12" fmla="*/ 198329 w 557368"/>
              <a:gd name="connsiteY12" fmla="*/ 158962 h 611433"/>
              <a:gd name="connsiteX13" fmla="*/ 1479 w 557368"/>
              <a:gd name="connsiteY13" fmla="*/ 212 h 611433"/>
              <a:gd name="connsiteX14" fmla="*/ 306279 w 557368"/>
              <a:gd name="connsiteY14" fmla="*/ 193887 h 611433"/>
              <a:gd name="connsiteX15" fmla="*/ 223729 w 557368"/>
              <a:gd name="connsiteY15" fmla="*/ 87524 h 61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368" h="611433">
                <a:moveTo>
                  <a:pt x="223729" y="87524"/>
                </a:moveTo>
                <a:cubicBezTo>
                  <a:pt x="253098" y="105251"/>
                  <a:pt x="438836" y="262943"/>
                  <a:pt x="482492" y="300249"/>
                </a:cubicBezTo>
                <a:cubicBezTo>
                  <a:pt x="526148" y="337555"/>
                  <a:pt x="473761" y="277495"/>
                  <a:pt x="485667" y="311362"/>
                </a:cubicBezTo>
                <a:cubicBezTo>
                  <a:pt x="497573" y="345229"/>
                  <a:pt x="543610" y="473022"/>
                  <a:pt x="553929" y="503449"/>
                </a:cubicBezTo>
                <a:cubicBezTo>
                  <a:pt x="564248" y="533876"/>
                  <a:pt x="548108" y="476197"/>
                  <a:pt x="547579" y="493924"/>
                </a:cubicBezTo>
                <a:cubicBezTo>
                  <a:pt x="547050" y="511651"/>
                  <a:pt x="551019" y="598170"/>
                  <a:pt x="550754" y="609812"/>
                </a:cubicBezTo>
                <a:cubicBezTo>
                  <a:pt x="550490" y="621454"/>
                  <a:pt x="548638" y="566684"/>
                  <a:pt x="545992" y="563774"/>
                </a:cubicBezTo>
                <a:cubicBezTo>
                  <a:pt x="543346" y="560864"/>
                  <a:pt x="541758" y="602668"/>
                  <a:pt x="534879" y="592349"/>
                </a:cubicBezTo>
                <a:cubicBezTo>
                  <a:pt x="528000" y="582030"/>
                  <a:pt x="518211" y="534406"/>
                  <a:pt x="504717" y="501862"/>
                </a:cubicBezTo>
                <a:cubicBezTo>
                  <a:pt x="491223" y="469318"/>
                  <a:pt x="484080" y="438891"/>
                  <a:pt x="453917" y="397087"/>
                </a:cubicBezTo>
                <a:cubicBezTo>
                  <a:pt x="423755" y="355283"/>
                  <a:pt x="335119" y="267970"/>
                  <a:pt x="323742" y="251037"/>
                </a:cubicBezTo>
                <a:cubicBezTo>
                  <a:pt x="312365" y="234104"/>
                  <a:pt x="385654" y="295487"/>
                  <a:pt x="385654" y="295487"/>
                </a:cubicBezTo>
                <a:cubicBezTo>
                  <a:pt x="364752" y="280141"/>
                  <a:pt x="262358" y="208174"/>
                  <a:pt x="198329" y="158962"/>
                </a:cubicBezTo>
                <a:cubicBezTo>
                  <a:pt x="134300" y="109750"/>
                  <a:pt x="-16513" y="-5609"/>
                  <a:pt x="1479" y="212"/>
                </a:cubicBezTo>
                <a:cubicBezTo>
                  <a:pt x="19471" y="6033"/>
                  <a:pt x="268179" y="176689"/>
                  <a:pt x="306279" y="193887"/>
                </a:cubicBezTo>
                <a:cubicBezTo>
                  <a:pt x="344379" y="211085"/>
                  <a:pt x="194360" y="69797"/>
                  <a:pt x="223729" y="8752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6DD6D1D-AD12-4FB4-8595-DB9261B6485C}"/>
              </a:ext>
            </a:extLst>
          </p:cNvPr>
          <p:cNvSpPr/>
          <p:nvPr/>
        </p:nvSpPr>
        <p:spPr>
          <a:xfrm>
            <a:off x="6786587" y="9489796"/>
            <a:ext cx="285882" cy="745787"/>
          </a:xfrm>
          <a:custGeom>
            <a:avLst/>
            <a:gdLst>
              <a:gd name="connsiteX0" fmla="*/ 268963 w 307827"/>
              <a:gd name="connsiteY0" fmla="*/ 1342 h 803035"/>
              <a:gd name="connsiteX1" fmla="*/ 299126 w 307827"/>
              <a:gd name="connsiteY1" fmla="*/ 331542 h 803035"/>
              <a:gd name="connsiteX2" fmla="*/ 300713 w 307827"/>
              <a:gd name="connsiteY2" fmla="*/ 250580 h 803035"/>
              <a:gd name="connsiteX3" fmla="*/ 257851 w 307827"/>
              <a:gd name="connsiteY3" fmla="*/ 449017 h 803035"/>
              <a:gd name="connsiteX4" fmla="*/ 272138 w 307827"/>
              <a:gd name="connsiteY4" fmla="*/ 396630 h 803035"/>
              <a:gd name="connsiteX5" fmla="*/ 181651 w 307827"/>
              <a:gd name="connsiteY5" fmla="*/ 601417 h 803035"/>
              <a:gd name="connsiteX6" fmla="*/ 203876 w 307827"/>
              <a:gd name="connsiteY6" fmla="*/ 563317 h 803035"/>
              <a:gd name="connsiteX7" fmla="*/ 53063 w 307827"/>
              <a:gd name="connsiteY7" fmla="*/ 777630 h 803035"/>
              <a:gd name="connsiteX8" fmla="*/ 676 w 307827"/>
              <a:gd name="connsiteY8" fmla="*/ 793505 h 803035"/>
              <a:gd name="connsiteX9" fmla="*/ 83226 w 307827"/>
              <a:gd name="connsiteY9" fmla="*/ 728417 h 803035"/>
              <a:gd name="connsiteX10" fmla="*/ 175301 w 307827"/>
              <a:gd name="connsiteY10" fmla="*/ 636342 h 803035"/>
              <a:gd name="connsiteX11" fmla="*/ 181651 w 307827"/>
              <a:gd name="connsiteY11" fmla="*/ 625230 h 803035"/>
              <a:gd name="connsiteX12" fmla="*/ 299126 w 307827"/>
              <a:gd name="connsiteY12" fmla="*/ 352180 h 803035"/>
              <a:gd name="connsiteX13" fmla="*/ 299126 w 307827"/>
              <a:gd name="connsiteY13" fmla="*/ 349005 h 803035"/>
              <a:gd name="connsiteX14" fmla="*/ 299126 w 307827"/>
              <a:gd name="connsiteY14" fmla="*/ 218830 h 803035"/>
              <a:gd name="connsiteX15" fmla="*/ 268963 w 307827"/>
              <a:gd name="connsiteY15" fmla="*/ 1342 h 80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827" h="803035">
                <a:moveTo>
                  <a:pt x="268963" y="1342"/>
                </a:moveTo>
                <a:cubicBezTo>
                  <a:pt x="268963" y="20127"/>
                  <a:pt x="293834" y="290002"/>
                  <a:pt x="299126" y="331542"/>
                </a:cubicBezTo>
                <a:cubicBezTo>
                  <a:pt x="304418" y="373082"/>
                  <a:pt x="307592" y="231001"/>
                  <a:pt x="300713" y="250580"/>
                </a:cubicBezTo>
                <a:cubicBezTo>
                  <a:pt x="293834" y="270159"/>
                  <a:pt x="262613" y="424675"/>
                  <a:pt x="257851" y="449017"/>
                </a:cubicBezTo>
                <a:cubicBezTo>
                  <a:pt x="253089" y="473359"/>
                  <a:pt x="284838" y="371230"/>
                  <a:pt x="272138" y="396630"/>
                </a:cubicBezTo>
                <a:cubicBezTo>
                  <a:pt x="259438" y="422030"/>
                  <a:pt x="193028" y="573636"/>
                  <a:pt x="181651" y="601417"/>
                </a:cubicBezTo>
                <a:cubicBezTo>
                  <a:pt x="170274" y="629198"/>
                  <a:pt x="225307" y="533948"/>
                  <a:pt x="203876" y="563317"/>
                </a:cubicBezTo>
                <a:cubicBezTo>
                  <a:pt x="182445" y="592686"/>
                  <a:pt x="86930" y="739265"/>
                  <a:pt x="53063" y="777630"/>
                </a:cubicBezTo>
                <a:cubicBezTo>
                  <a:pt x="19196" y="815995"/>
                  <a:pt x="-4351" y="801707"/>
                  <a:pt x="676" y="793505"/>
                </a:cubicBezTo>
                <a:cubicBezTo>
                  <a:pt x="5703" y="785303"/>
                  <a:pt x="54122" y="754611"/>
                  <a:pt x="83226" y="728417"/>
                </a:cubicBezTo>
                <a:cubicBezTo>
                  <a:pt x="112330" y="702223"/>
                  <a:pt x="158897" y="653540"/>
                  <a:pt x="175301" y="636342"/>
                </a:cubicBezTo>
                <a:cubicBezTo>
                  <a:pt x="191705" y="619144"/>
                  <a:pt x="161014" y="672590"/>
                  <a:pt x="181651" y="625230"/>
                </a:cubicBezTo>
                <a:cubicBezTo>
                  <a:pt x="202288" y="577870"/>
                  <a:pt x="299126" y="352180"/>
                  <a:pt x="299126" y="352180"/>
                </a:cubicBezTo>
                <a:cubicBezTo>
                  <a:pt x="318705" y="306143"/>
                  <a:pt x="299126" y="349005"/>
                  <a:pt x="299126" y="349005"/>
                </a:cubicBezTo>
                <a:cubicBezTo>
                  <a:pt x="299126" y="326780"/>
                  <a:pt x="301772" y="271482"/>
                  <a:pt x="299126" y="218830"/>
                </a:cubicBezTo>
                <a:cubicBezTo>
                  <a:pt x="296480" y="166178"/>
                  <a:pt x="268963" y="-17443"/>
                  <a:pt x="268963" y="134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C8DABB74-0F07-4A9F-B31F-39DA19F0120C}"/>
              </a:ext>
            </a:extLst>
          </p:cNvPr>
          <p:cNvSpPr/>
          <p:nvPr/>
        </p:nvSpPr>
        <p:spPr>
          <a:xfrm>
            <a:off x="6772776" y="9505436"/>
            <a:ext cx="257115" cy="733287"/>
          </a:xfrm>
          <a:custGeom>
            <a:avLst/>
            <a:gdLst>
              <a:gd name="connsiteX0" fmla="*/ 182234 w 276852"/>
              <a:gd name="connsiteY0" fmla="*/ 6727 h 789575"/>
              <a:gd name="connsiteX1" fmla="*/ 236209 w 276852"/>
              <a:gd name="connsiteY1" fmla="*/ 324227 h 789575"/>
              <a:gd name="connsiteX2" fmla="*/ 256847 w 276852"/>
              <a:gd name="connsiteY2" fmla="*/ 249615 h 789575"/>
              <a:gd name="connsiteX3" fmla="*/ 158422 w 276852"/>
              <a:gd name="connsiteY3" fmla="*/ 471865 h 789575"/>
              <a:gd name="connsiteX4" fmla="*/ 1259 w 276852"/>
              <a:gd name="connsiteY4" fmla="*/ 786190 h 789575"/>
              <a:gd name="connsiteX5" fmla="*/ 85397 w 276852"/>
              <a:gd name="connsiteY5" fmla="*/ 638552 h 789575"/>
              <a:gd name="connsiteX6" fmla="*/ 101272 w 276852"/>
              <a:gd name="connsiteY6" fmla="*/ 643315 h 789575"/>
              <a:gd name="connsiteX7" fmla="*/ 236209 w 276852"/>
              <a:gd name="connsiteY7" fmla="*/ 389315 h 789575"/>
              <a:gd name="connsiteX8" fmla="*/ 213984 w 276852"/>
              <a:gd name="connsiteY8" fmla="*/ 430590 h 789575"/>
              <a:gd name="connsiteX9" fmla="*/ 274309 w 276852"/>
              <a:gd name="connsiteY9" fmla="*/ 197227 h 789575"/>
              <a:gd name="connsiteX10" fmla="*/ 261609 w 276852"/>
              <a:gd name="connsiteY10" fmla="*/ 224215 h 789575"/>
              <a:gd name="connsiteX11" fmla="*/ 225097 w 276852"/>
              <a:gd name="connsiteY11" fmla="*/ 114677 h 789575"/>
              <a:gd name="connsiteX12" fmla="*/ 182234 w 276852"/>
              <a:gd name="connsiteY12" fmla="*/ 6727 h 7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52" h="789575">
                <a:moveTo>
                  <a:pt x="182234" y="6727"/>
                </a:moveTo>
                <a:cubicBezTo>
                  <a:pt x="184086" y="41652"/>
                  <a:pt x="223773" y="283746"/>
                  <a:pt x="236209" y="324227"/>
                </a:cubicBezTo>
                <a:cubicBezTo>
                  <a:pt x="248645" y="364708"/>
                  <a:pt x="269812" y="225009"/>
                  <a:pt x="256847" y="249615"/>
                </a:cubicBezTo>
                <a:cubicBezTo>
                  <a:pt x="243883" y="274221"/>
                  <a:pt x="201020" y="382436"/>
                  <a:pt x="158422" y="471865"/>
                </a:cubicBezTo>
                <a:cubicBezTo>
                  <a:pt x="115824" y="561294"/>
                  <a:pt x="13430" y="758409"/>
                  <a:pt x="1259" y="786190"/>
                </a:cubicBezTo>
                <a:cubicBezTo>
                  <a:pt x="-10912" y="813971"/>
                  <a:pt x="68728" y="662365"/>
                  <a:pt x="85397" y="638552"/>
                </a:cubicBezTo>
                <a:cubicBezTo>
                  <a:pt x="102066" y="614740"/>
                  <a:pt x="76137" y="684855"/>
                  <a:pt x="101272" y="643315"/>
                </a:cubicBezTo>
                <a:cubicBezTo>
                  <a:pt x="126407" y="601776"/>
                  <a:pt x="217424" y="424769"/>
                  <a:pt x="236209" y="389315"/>
                </a:cubicBezTo>
                <a:cubicBezTo>
                  <a:pt x="254994" y="353861"/>
                  <a:pt x="207634" y="462605"/>
                  <a:pt x="213984" y="430590"/>
                </a:cubicBezTo>
                <a:cubicBezTo>
                  <a:pt x="220334" y="398575"/>
                  <a:pt x="266372" y="231623"/>
                  <a:pt x="274309" y="197227"/>
                </a:cubicBezTo>
                <a:cubicBezTo>
                  <a:pt x="282246" y="162831"/>
                  <a:pt x="269811" y="237973"/>
                  <a:pt x="261609" y="224215"/>
                </a:cubicBezTo>
                <a:cubicBezTo>
                  <a:pt x="253407" y="210457"/>
                  <a:pt x="235151" y="146692"/>
                  <a:pt x="225097" y="114677"/>
                </a:cubicBezTo>
                <a:cubicBezTo>
                  <a:pt x="215043" y="82662"/>
                  <a:pt x="180382" y="-28198"/>
                  <a:pt x="182234" y="67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5CC76B5A-88C8-4DAA-ABF9-05AD83108D0E}"/>
              </a:ext>
            </a:extLst>
          </p:cNvPr>
          <p:cNvSpPr/>
          <p:nvPr/>
        </p:nvSpPr>
        <p:spPr>
          <a:xfrm>
            <a:off x="6337293" y="9229797"/>
            <a:ext cx="584037" cy="255615"/>
          </a:xfrm>
          <a:custGeom>
            <a:avLst/>
            <a:gdLst>
              <a:gd name="connsiteX0" fmla="*/ 8208 w 628869"/>
              <a:gd name="connsiteY0" fmla="*/ 5074 h 275236"/>
              <a:gd name="connsiteX1" fmla="*/ 73295 w 628869"/>
              <a:gd name="connsiteY1" fmla="*/ 13012 h 275236"/>
              <a:gd name="connsiteX2" fmla="*/ 346345 w 628869"/>
              <a:gd name="connsiteY2" fmla="*/ 108262 h 275236"/>
              <a:gd name="connsiteX3" fmla="*/ 347933 w 628869"/>
              <a:gd name="connsiteY3" fmla="*/ 113024 h 275236"/>
              <a:gd name="connsiteX4" fmla="*/ 620983 w 628869"/>
              <a:gd name="connsiteY4" fmla="*/ 271774 h 275236"/>
              <a:gd name="connsiteX5" fmla="*/ 533670 w 628869"/>
              <a:gd name="connsiteY5" fmla="*/ 211449 h 275236"/>
              <a:gd name="connsiteX6" fmla="*/ 311420 w 628869"/>
              <a:gd name="connsiteY6" fmla="*/ 84449 h 275236"/>
              <a:gd name="connsiteX7" fmla="*/ 220933 w 628869"/>
              <a:gd name="connsiteY7" fmla="*/ 52699 h 275236"/>
              <a:gd name="connsiteX8" fmla="*/ 8208 w 628869"/>
              <a:gd name="connsiteY8" fmla="*/ 5074 h 27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869" h="275236">
                <a:moveTo>
                  <a:pt x="8208" y="5074"/>
                </a:moveTo>
                <a:cubicBezTo>
                  <a:pt x="-16398" y="-1541"/>
                  <a:pt x="16939" y="-4186"/>
                  <a:pt x="73295" y="13012"/>
                </a:cubicBezTo>
                <a:cubicBezTo>
                  <a:pt x="129651" y="30210"/>
                  <a:pt x="300572" y="91593"/>
                  <a:pt x="346345" y="108262"/>
                </a:cubicBezTo>
                <a:cubicBezTo>
                  <a:pt x="392118" y="124931"/>
                  <a:pt x="302160" y="85772"/>
                  <a:pt x="347933" y="113024"/>
                </a:cubicBezTo>
                <a:cubicBezTo>
                  <a:pt x="393706" y="140276"/>
                  <a:pt x="590027" y="255370"/>
                  <a:pt x="620983" y="271774"/>
                </a:cubicBezTo>
                <a:cubicBezTo>
                  <a:pt x="651939" y="288178"/>
                  <a:pt x="585264" y="242670"/>
                  <a:pt x="533670" y="211449"/>
                </a:cubicBezTo>
                <a:cubicBezTo>
                  <a:pt x="482076" y="180228"/>
                  <a:pt x="363543" y="110907"/>
                  <a:pt x="311420" y="84449"/>
                </a:cubicBezTo>
                <a:cubicBezTo>
                  <a:pt x="259297" y="57991"/>
                  <a:pt x="268029" y="65134"/>
                  <a:pt x="220933" y="52699"/>
                </a:cubicBezTo>
                <a:cubicBezTo>
                  <a:pt x="173837" y="40264"/>
                  <a:pt x="32814" y="11689"/>
                  <a:pt x="8208" y="507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BFD15BE-5493-4162-881A-AABDE541C89C}"/>
              </a:ext>
            </a:extLst>
          </p:cNvPr>
          <p:cNvSpPr/>
          <p:nvPr/>
        </p:nvSpPr>
        <p:spPr>
          <a:xfrm>
            <a:off x="5856914" y="9169332"/>
            <a:ext cx="760253" cy="108033"/>
          </a:xfrm>
          <a:custGeom>
            <a:avLst/>
            <a:gdLst>
              <a:gd name="connsiteX0" fmla="*/ 6349 w 818611"/>
              <a:gd name="connsiteY0" fmla="*/ 13030 h 116326"/>
              <a:gd name="connsiteX1" fmla="*/ 522287 w 818611"/>
              <a:gd name="connsiteY1" fmla="*/ 24143 h 116326"/>
              <a:gd name="connsiteX2" fmla="*/ 479424 w 818611"/>
              <a:gd name="connsiteY2" fmla="*/ 30493 h 116326"/>
              <a:gd name="connsiteX3" fmla="*/ 817562 w 818611"/>
              <a:gd name="connsiteY3" fmla="*/ 116218 h 116326"/>
              <a:gd name="connsiteX4" fmla="*/ 581024 w 818611"/>
              <a:gd name="connsiteY4" fmla="*/ 47955 h 116326"/>
              <a:gd name="connsiteX5" fmla="*/ 452437 w 818611"/>
              <a:gd name="connsiteY5" fmla="*/ 28905 h 116326"/>
              <a:gd name="connsiteX6" fmla="*/ 249237 w 818611"/>
              <a:gd name="connsiteY6" fmla="*/ 330 h 116326"/>
              <a:gd name="connsiteX7" fmla="*/ 6349 w 818611"/>
              <a:gd name="connsiteY7" fmla="*/ 13030 h 11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611" h="116326">
                <a:moveTo>
                  <a:pt x="6349" y="13030"/>
                </a:moveTo>
                <a:cubicBezTo>
                  <a:pt x="51857" y="16999"/>
                  <a:pt x="443441" y="21233"/>
                  <a:pt x="522287" y="24143"/>
                </a:cubicBezTo>
                <a:cubicBezTo>
                  <a:pt x="601133" y="27053"/>
                  <a:pt x="430211" y="15147"/>
                  <a:pt x="479424" y="30493"/>
                </a:cubicBezTo>
                <a:cubicBezTo>
                  <a:pt x="528637" y="45839"/>
                  <a:pt x="800629" y="113308"/>
                  <a:pt x="817562" y="116218"/>
                </a:cubicBezTo>
                <a:cubicBezTo>
                  <a:pt x="834495" y="119128"/>
                  <a:pt x="641878" y="62507"/>
                  <a:pt x="581024" y="47955"/>
                </a:cubicBezTo>
                <a:cubicBezTo>
                  <a:pt x="520170" y="33403"/>
                  <a:pt x="452437" y="28905"/>
                  <a:pt x="452437" y="28905"/>
                </a:cubicBezTo>
                <a:cubicBezTo>
                  <a:pt x="397139" y="20968"/>
                  <a:pt x="326231" y="2711"/>
                  <a:pt x="249237" y="330"/>
                </a:cubicBezTo>
                <a:cubicBezTo>
                  <a:pt x="172243" y="-2051"/>
                  <a:pt x="-39159" y="9061"/>
                  <a:pt x="6349" y="130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96BD895E-3007-412C-89FD-37B30A867732}"/>
              </a:ext>
            </a:extLst>
          </p:cNvPr>
          <p:cNvSpPr/>
          <p:nvPr/>
        </p:nvSpPr>
        <p:spPr>
          <a:xfrm>
            <a:off x="5632562" y="9203855"/>
            <a:ext cx="743193" cy="23309"/>
          </a:xfrm>
          <a:custGeom>
            <a:avLst/>
            <a:gdLst>
              <a:gd name="connsiteX0" fmla="*/ 11385 w 800242"/>
              <a:gd name="connsiteY0" fmla="*/ 1257 h 25098"/>
              <a:gd name="connsiteX1" fmla="*/ 498747 w 800242"/>
              <a:gd name="connsiteY1" fmla="*/ 1257 h 25098"/>
              <a:gd name="connsiteX2" fmla="*/ 798785 w 800242"/>
              <a:gd name="connsiteY2" fmla="*/ 15545 h 25098"/>
              <a:gd name="connsiteX3" fmla="*/ 617810 w 800242"/>
              <a:gd name="connsiteY3" fmla="*/ 12370 h 25098"/>
              <a:gd name="connsiteX4" fmla="*/ 728935 w 800242"/>
              <a:gd name="connsiteY4" fmla="*/ 25070 h 25098"/>
              <a:gd name="connsiteX5" fmla="*/ 305072 w 800242"/>
              <a:gd name="connsiteY5" fmla="*/ 15545 h 25098"/>
              <a:gd name="connsiteX6" fmla="*/ 168547 w 800242"/>
              <a:gd name="connsiteY6" fmla="*/ 6020 h 25098"/>
              <a:gd name="connsiteX7" fmla="*/ 11385 w 800242"/>
              <a:gd name="connsiteY7" fmla="*/ 1257 h 2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42" h="25098">
                <a:moveTo>
                  <a:pt x="11385" y="1257"/>
                </a:moveTo>
                <a:cubicBezTo>
                  <a:pt x="66418" y="463"/>
                  <a:pt x="367514" y="-1124"/>
                  <a:pt x="498747" y="1257"/>
                </a:cubicBezTo>
                <a:cubicBezTo>
                  <a:pt x="629980" y="3638"/>
                  <a:pt x="778941" y="13693"/>
                  <a:pt x="798785" y="15545"/>
                </a:cubicBezTo>
                <a:cubicBezTo>
                  <a:pt x="818629" y="17397"/>
                  <a:pt x="629452" y="10783"/>
                  <a:pt x="617810" y="12370"/>
                </a:cubicBezTo>
                <a:cubicBezTo>
                  <a:pt x="606168" y="13957"/>
                  <a:pt x="728935" y="25070"/>
                  <a:pt x="728935" y="25070"/>
                </a:cubicBezTo>
                <a:cubicBezTo>
                  <a:pt x="676812" y="25599"/>
                  <a:pt x="398470" y="18720"/>
                  <a:pt x="305072" y="15545"/>
                </a:cubicBezTo>
                <a:cubicBezTo>
                  <a:pt x="211674" y="12370"/>
                  <a:pt x="221199" y="7607"/>
                  <a:pt x="168547" y="6020"/>
                </a:cubicBezTo>
                <a:cubicBezTo>
                  <a:pt x="115895" y="4433"/>
                  <a:pt x="-43648" y="2051"/>
                  <a:pt x="11385" y="125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581F7281-BC68-4448-8F6E-43545B049494}"/>
              </a:ext>
            </a:extLst>
          </p:cNvPr>
          <p:cNvSpPr/>
          <p:nvPr/>
        </p:nvSpPr>
        <p:spPr>
          <a:xfrm>
            <a:off x="5240100" y="9157844"/>
            <a:ext cx="619761" cy="131483"/>
          </a:xfrm>
          <a:custGeom>
            <a:avLst/>
            <a:gdLst>
              <a:gd name="connsiteX0" fmla="*/ 667335 w 667335"/>
              <a:gd name="connsiteY0" fmla="*/ 0 h 141576"/>
              <a:gd name="connsiteX1" fmla="*/ 286335 w 667335"/>
              <a:gd name="connsiteY1" fmla="*/ 71438 h 141576"/>
              <a:gd name="connsiteX2" fmla="*/ 475248 w 667335"/>
              <a:gd name="connsiteY2" fmla="*/ 74613 h 141576"/>
              <a:gd name="connsiteX3" fmla="*/ 176798 w 667335"/>
              <a:gd name="connsiteY3" fmla="*/ 100013 h 141576"/>
              <a:gd name="connsiteX4" fmla="*/ 343485 w 667335"/>
              <a:gd name="connsiteY4" fmla="*/ 100013 h 141576"/>
              <a:gd name="connsiteX5" fmla="*/ 2173 w 667335"/>
              <a:gd name="connsiteY5" fmla="*/ 141288 h 141576"/>
              <a:gd name="connsiteX6" fmla="*/ 206960 w 667335"/>
              <a:gd name="connsiteY6" fmla="*/ 115888 h 141576"/>
              <a:gd name="connsiteX7" fmla="*/ 395873 w 667335"/>
              <a:gd name="connsiteY7" fmla="*/ 69850 h 141576"/>
              <a:gd name="connsiteX8" fmla="*/ 667335 w 667335"/>
              <a:gd name="connsiteY8" fmla="*/ 0 h 14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335" h="141576">
                <a:moveTo>
                  <a:pt x="667335" y="0"/>
                </a:moveTo>
                <a:cubicBezTo>
                  <a:pt x="492842" y="29501"/>
                  <a:pt x="318349" y="59003"/>
                  <a:pt x="286335" y="71438"/>
                </a:cubicBezTo>
                <a:cubicBezTo>
                  <a:pt x="254321" y="83873"/>
                  <a:pt x="493504" y="69851"/>
                  <a:pt x="475248" y="74613"/>
                </a:cubicBezTo>
                <a:cubicBezTo>
                  <a:pt x="456992" y="79375"/>
                  <a:pt x="198758" y="95780"/>
                  <a:pt x="176798" y="100013"/>
                </a:cubicBezTo>
                <a:cubicBezTo>
                  <a:pt x="154838" y="104246"/>
                  <a:pt x="372589" y="93134"/>
                  <a:pt x="343485" y="100013"/>
                </a:cubicBezTo>
                <a:cubicBezTo>
                  <a:pt x="314381" y="106892"/>
                  <a:pt x="24927" y="138642"/>
                  <a:pt x="2173" y="141288"/>
                </a:cubicBezTo>
                <a:cubicBezTo>
                  <a:pt x="-20581" y="143934"/>
                  <a:pt x="141343" y="127794"/>
                  <a:pt x="206960" y="115888"/>
                </a:cubicBezTo>
                <a:cubicBezTo>
                  <a:pt x="272577" y="103982"/>
                  <a:pt x="395873" y="69850"/>
                  <a:pt x="395873" y="69850"/>
                </a:cubicBezTo>
                <a:lnTo>
                  <a:pt x="667335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923B793-83AA-4DC1-86A2-34677FCB0C2C}"/>
              </a:ext>
            </a:extLst>
          </p:cNvPr>
          <p:cNvSpPr/>
          <p:nvPr/>
        </p:nvSpPr>
        <p:spPr>
          <a:xfrm>
            <a:off x="4784960" y="9255391"/>
            <a:ext cx="698058" cy="253349"/>
          </a:xfrm>
          <a:custGeom>
            <a:avLst/>
            <a:gdLst>
              <a:gd name="connsiteX0" fmla="*/ 749426 w 751642"/>
              <a:gd name="connsiteY0" fmla="*/ 1328 h 272797"/>
              <a:gd name="connsiteX1" fmla="*/ 382713 w 751642"/>
              <a:gd name="connsiteY1" fmla="*/ 71178 h 272797"/>
              <a:gd name="connsiteX2" fmla="*/ 481138 w 751642"/>
              <a:gd name="connsiteY2" fmla="*/ 48953 h 272797"/>
              <a:gd name="connsiteX3" fmla="*/ 160463 w 751642"/>
              <a:gd name="connsiteY3" fmla="*/ 168015 h 272797"/>
              <a:gd name="connsiteX4" fmla="*/ 295401 w 751642"/>
              <a:gd name="connsiteY4" fmla="*/ 112453 h 272797"/>
              <a:gd name="connsiteX5" fmla="*/ 126 w 751642"/>
              <a:gd name="connsiteY5" fmla="*/ 272790 h 272797"/>
              <a:gd name="connsiteX6" fmla="*/ 336676 w 751642"/>
              <a:gd name="connsiteY6" fmla="*/ 118803 h 272797"/>
              <a:gd name="connsiteX7" fmla="*/ 466851 w 751642"/>
              <a:gd name="connsiteY7" fmla="*/ 47365 h 272797"/>
              <a:gd name="connsiteX8" fmla="*/ 533526 w 751642"/>
              <a:gd name="connsiteY8" fmla="*/ 26728 h 272797"/>
              <a:gd name="connsiteX9" fmla="*/ 749426 w 751642"/>
              <a:gd name="connsiteY9" fmla="*/ 1328 h 27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642" h="272797">
                <a:moveTo>
                  <a:pt x="749426" y="1328"/>
                </a:moveTo>
                <a:cubicBezTo>
                  <a:pt x="724290" y="8736"/>
                  <a:pt x="427428" y="63241"/>
                  <a:pt x="382713" y="71178"/>
                </a:cubicBezTo>
                <a:cubicBezTo>
                  <a:pt x="337998" y="79115"/>
                  <a:pt x="518180" y="32814"/>
                  <a:pt x="481138" y="48953"/>
                </a:cubicBezTo>
                <a:cubicBezTo>
                  <a:pt x="444096" y="65092"/>
                  <a:pt x="191419" y="157432"/>
                  <a:pt x="160463" y="168015"/>
                </a:cubicBezTo>
                <a:cubicBezTo>
                  <a:pt x="129507" y="178598"/>
                  <a:pt x="322124" y="94991"/>
                  <a:pt x="295401" y="112453"/>
                </a:cubicBezTo>
                <a:cubicBezTo>
                  <a:pt x="268678" y="129916"/>
                  <a:pt x="-6753" y="271732"/>
                  <a:pt x="126" y="272790"/>
                </a:cubicBezTo>
                <a:cubicBezTo>
                  <a:pt x="7005" y="273848"/>
                  <a:pt x="258889" y="156374"/>
                  <a:pt x="336676" y="118803"/>
                </a:cubicBezTo>
                <a:cubicBezTo>
                  <a:pt x="414463" y="81232"/>
                  <a:pt x="434043" y="62711"/>
                  <a:pt x="466851" y="47365"/>
                </a:cubicBezTo>
                <a:cubicBezTo>
                  <a:pt x="499659" y="32019"/>
                  <a:pt x="488547" y="33872"/>
                  <a:pt x="533526" y="26728"/>
                </a:cubicBezTo>
                <a:cubicBezTo>
                  <a:pt x="578505" y="19584"/>
                  <a:pt x="774562" y="-6080"/>
                  <a:pt x="749426" y="132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F880CF36-B3DC-47E6-9539-B240C6B7B1AF}"/>
              </a:ext>
            </a:extLst>
          </p:cNvPr>
          <p:cNvSpPr/>
          <p:nvPr/>
        </p:nvSpPr>
        <p:spPr>
          <a:xfrm>
            <a:off x="4606108" y="9246594"/>
            <a:ext cx="960369" cy="383882"/>
          </a:xfrm>
          <a:custGeom>
            <a:avLst/>
            <a:gdLst>
              <a:gd name="connsiteX0" fmla="*/ 1003919 w 1034088"/>
              <a:gd name="connsiteY0" fmla="*/ 7626 h 413349"/>
              <a:gd name="connsiteX1" fmla="*/ 526082 w 1034088"/>
              <a:gd name="connsiteY1" fmla="*/ 131451 h 413349"/>
              <a:gd name="connsiteX2" fmla="*/ 619744 w 1034088"/>
              <a:gd name="connsiteY2" fmla="*/ 112401 h 413349"/>
              <a:gd name="connsiteX3" fmla="*/ 380032 w 1034088"/>
              <a:gd name="connsiteY3" fmla="*/ 204476 h 413349"/>
              <a:gd name="connsiteX4" fmla="*/ 162544 w 1034088"/>
              <a:gd name="connsiteY4" fmla="*/ 323538 h 413349"/>
              <a:gd name="connsiteX5" fmla="*/ 619 w 1034088"/>
              <a:gd name="connsiteY5" fmla="*/ 412438 h 413349"/>
              <a:gd name="connsiteX6" fmla="*/ 221282 w 1034088"/>
              <a:gd name="connsiteY6" fmla="*/ 267976 h 413349"/>
              <a:gd name="connsiteX7" fmla="*/ 268907 w 1034088"/>
              <a:gd name="connsiteY7" fmla="*/ 255276 h 413349"/>
              <a:gd name="connsiteX8" fmla="*/ 676894 w 1034088"/>
              <a:gd name="connsiteY8" fmla="*/ 93351 h 413349"/>
              <a:gd name="connsiteX9" fmla="*/ 953119 w 1034088"/>
              <a:gd name="connsiteY9" fmla="*/ 20326 h 413349"/>
              <a:gd name="connsiteX10" fmla="*/ 1003919 w 1034088"/>
              <a:gd name="connsiteY10" fmla="*/ 7626 h 41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88" h="413349">
                <a:moveTo>
                  <a:pt x="1003919" y="7626"/>
                </a:moveTo>
                <a:lnTo>
                  <a:pt x="526082" y="131451"/>
                </a:lnTo>
                <a:cubicBezTo>
                  <a:pt x="462053" y="148913"/>
                  <a:pt x="644086" y="100230"/>
                  <a:pt x="619744" y="112401"/>
                </a:cubicBezTo>
                <a:cubicBezTo>
                  <a:pt x="595402" y="124572"/>
                  <a:pt x="456232" y="169287"/>
                  <a:pt x="380032" y="204476"/>
                </a:cubicBezTo>
                <a:cubicBezTo>
                  <a:pt x="303832" y="239666"/>
                  <a:pt x="162544" y="323538"/>
                  <a:pt x="162544" y="323538"/>
                </a:cubicBezTo>
                <a:cubicBezTo>
                  <a:pt x="99308" y="358198"/>
                  <a:pt x="-9171" y="421698"/>
                  <a:pt x="619" y="412438"/>
                </a:cubicBezTo>
                <a:cubicBezTo>
                  <a:pt x="10409" y="403178"/>
                  <a:pt x="176567" y="294170"/>
                  <a:pt x="221282" y="267976"/>
                </a:cubicBezTo>
                <a:cubicBezTo>
                  <a:pt x="265997" y="241782"/>
                  <a:pt x="192972" y="284380"/>
                  <a:pt x="268907" y="255276"/>
                </a:cubicBezTo>
                <a:cubicBezTo>
                  <a:pt x="344842" y="226172"/>
                  <a:pt x="562859" y="132509"/>
                  <a:pt x="676894" y="93351"/>
                </a:cubicBezTo>
                <a:cubicBezTo>
                  <a:pt x="790929" y="54193"/>
                  <a:pt x="901525" y="31968"/>
                  <a:pt x="953119" y="20326"/>
                </a:cubicBezTo>
                <a:cubicBezTo>
                  <a:pt x="1004713" y="8684"/>
                  <a:pt x="1075092" y="-10895"/>
                  <a:pt x="1003919" y="762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F58019D4-36A5-4532-895B-2A710AAEED22}"/>
              </a:ext>
            </a:extLst>
          </p:cNvPr>
          <p:cNvSpPr/>
          <p:nvPr/>
        </p:nvSpPr>
        <p:spPr>
          <a:xfrm>
            <a:off x="4160196" y="9618562"/>
            <a:ext cx="457352" cy="767556"/>
          </a:xfrm>
          <a:custGeom>
            <a:avLst/>
            <a:gdLst>
              <a:gd name="connsiteX0" fmla="*/ 490284 w 492459"/>
              <a:gd name="connsiteY0" fmla="*/ 3980 h 826475"/>
              <a:gd name="connsiteX1" fmla="*/ 190247 w 492459"/>
              <a:gd name="connsiteY1" fmla="*/ 277030 h 826475"/>
              <a:gd name="connsiteX2" fmla="*/ 226759 w 492459"/>
              <a:gd name="connsiteY2" fmla="*/ 227817 h 826475"/>
              <a:gd name="connsiteX3" fmla="*/ 61659 w 492459"/>
              <a:gd name="connsiteY3" fmla="*/ 448480 h 826475"/>
              <a:gd name="connsiteX4" fmla="*/ 80709 w 492459"/>
              <a:gd name="connsiteY4" fmla="*/ 424667 h 826475"/>
              <a:gd name="connsiteX5" fmla="*/ 15622 w 492459"/>
              <a:gd name="connsiteY5" fmla="*/ 619930 h 826475"/>
              <a:gd name="connsiteX6" fmla="*/ 1334 w 492459"/>
              <a:gd name="connsiteY6" fmla="*/ 710417 h 826475"/>
              <a:gd name="connsiteX7" fmla="*/ 1334 w 492459"/>
              <a:gd name="connsiteY7" fmla="*/ 683430 h 826475"/>
              <a:gd name="connsiteX8" fmla="*/ 7684 w 492459"/>
              <a:gd name="connsiteY8" fmla="*/ 824717 h 826475"/>
              <a:gd name="connsiteX9" fmla="*/ 7684 w 492459"/>
              <a:gd name="connsiteY9" fmla="*/ 743755 h 826475"/>
              <a:gd name="connsiteX10" fmla="*/ 52134 w 492459"/>
              <a:gd name="connsiteY10" fmla="*/ 481817 h 826475"/>
              <a:gd name="connsiteX11" fmla="*/ 112459 w 492459"/>
              <a:gd name="connsiteY11" fmla="*/ 343705 h 826475"/>
              <a:gd name="connsiteX12" fmla="*/ 168022 w 492459"/>
              <a:gd name="connsiteY12" fmla="*/ 288142 h 826475"/>
              <a:gd name="connsiteX13" fmla="*/ 317247 w 492459"/>
              <a:gd name="connsiteY13" fmla="*/ 126217 h 826475"/>
              <a:gd name="connsiteX14" fmla="*/ 490284 w 492459"/>
              <a:gd name="connsiteY14" fmla="*/ 3980 h 82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2459" h="826475">
                <a:moveTo>
                  <a:pt x="490284" y="3980"/>
                </a:moveTo>
                <a:cubicBezTo>
                  <a:pt x="469117" y="29115"/>
                  <a:pt x="234168" y="239724"/>
                  <a:pt x="190247" y="277030"/>
                </a:cubicBezTo>
                <a:cubicBezTo>
                  <a:pt x="146326" y="314336"/>
                  <a:pt x="226759" y="227817"/>
                  <a:pt x="226759" y="227817"/>
                </a:cubicBezTo>
                <a:lnTo>
                  <a:pt x="61659" y="448480"/>
                </a:lnTo>
                <a:cubicBezTo>
                  <a:pt x="37317" y="481288"/>
                  <a:pt x="88382" y="396092"/>
                  <a:pt x="80709" y="424667"/>
                </a:cubicBezTo>
                <a:cubicBezTo>
                  <a:pt x="73036" y="453242"/>
                  <a:pt x="28851" y="572305"/>
                  <a:pt x="15622" y="619930"/>
                </a:cubicBezTo>
                <a:cubicBezTo>
                  <a:pt x="2393" y="667555"/>
                  <a:pt x="3715" y="699834"/>
                  <a:pt x="1334" y="710417"/>
                </a:cubicBezTo>
                <a:cubicBezTo>
                  <a:pt x="-1047" y="721000"/>
                  <a:pt x="276" y="664380"/>
                  <a:pt x="1334" y="683430"/>
                </a:cubicBezTo>
                <a:cubicBezTo>
                  <a:pt x="2392" y="702480"/>
                  <a:pt x="6626" y="814663"/>
                  <a:pt x="7684" y="824717"/>
                </a:cubicBezTo>
                <a:cubicBezTo>
                  <a:pt x="8742" y="834771"/>
                  <a:pt x="276" y="800905"/>
                  <a:pt x="7684" y="743755"/>
                </a:cubicBezTo>
                <a:cubicBezTo>
                  <a:pt x="15092" y="686605"/>
                  <a:pt x="34672" y="548492"/>
                  <a:pt x="52134" y="481817"/>
                </a:cubicBezTo>
                <a:cubicBezTo>
                  <a:pt x="69596" y="415142"/>
                  <a:pt x="93144" y="375984"/>
                  <a:pt x="112459" y="343705"/>
                </a:cubicBezTo>
                <a:cubicBezTo>
                  <a:pt x="131774" y="311426"/>
                  <a:pt x="133891" y="324390"/>
                  <a:pt x="168022" y="288142"/>
                </a:cubicBezTo>
                <a:cubicBezTo>
                  <a:pt x="202153" y="251894"/>
                  <a:pt x="261949" y="173313"/>
                  <a:pt x="317247" y="126217"/>
                </a:cubicBezTo>
                <a:cubicBezTo>
                  <a:pt x="372545" y="79121"/>
                  <a:pt x="511451" y="-21155"/>
                  <a:pt x="490284" y="398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87AEC1B-E3A0-4980-B96C-F8356D84F185}"/>
              </a:ext>
            </a:extLst>
          </p:cNvPr>
          <p:cNvSpPr/>
          <p:nvPr/>
        </p:nvSpPr>
        <p:spPr>
          <a:xfrm>
            <a:off x="4228369" y="9657030"/>
            <a:ext cx="204421" cy="307272"/>
          </a:xfrm>
          <a:custGeom>
            <a:avLst/>
            <a:gdLst>
              <a:gd name="connsiteX0" fmla="*/ 220028 w 220113"/>
              <a:gd name="connsiteY0" fmla="*/ 659 h 330859"/>
              <a:gd name="connsiteX1" fmla="*/ 110491 w 220113"/>
              <a:gd name="connsiteY1" fmla="*/ 140359 h 330859"/>
              <a:gd name="connsiteX2" fmla="*/ 62866 w 220113"/>
              <a:gd name="connsiteY2" fmla="*/ 154646 h 330859"/>
              <a:gd name="connsiteX3" fmla="*/ 4128 w 220113"/>
              <a:gd name="connsiteY3" fmla="*/ 173696 h 330859"/>
              <a:gd name="connsiteX4" fmla="*/ 13653 w 220113"/>
              <a:gd name="connsiteY4" fmla="*/ 184809 h 330859"/>
              <a:gd name="connsiteX5" fmla="*/ 26353 w 220113"/>
              <a:gd name="connsiteY5" fmla="*/ 330859 h 330859"/>
              <a:gd name="connsiteX6" fmla="*/ 953 w 220113"/>
              <a:gd name="connsiteY6" fmla="*/ 186396 h 330859"/>
              <a:gd name="connsiteX7" fmla="*/ 66041 w 220113"/>
              <a:gd name="connsiteY7" fmla="*/ 140359 h 330859"/>
              <a:gd name="connsiteX8" fmla="*/ 127953 w 220113"/>
              <a:gd name="connsiteY8" fmla="*/ 89559 h 330859"/>
              <a:gd name="connsiteX9" fmla="*/ 220028 w 220113"/>
              <a:gd name="connsiteY9" fmla="*/ 659 h 33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13" h="330859">
                <a:moveTo>
                  <a:pt x="220028" y="659"/>
                </a:moveTo>
                <a:cubicBezTo>
                  <a:pt x="217118" y="9126"/>
                  <a:pt x="136685" y="114695"/>
                  <a:pt x="110491" y="140359"/>
                </a:cubicBezTo>
                <a:cubicBezTo>
                  <a:pt x="84297" y="166023"/>
                  <a:pt x="80593" y="149090"/>
                  <a:pt x="62866" y="154646"/>
                </a:cubicBezTo>
                <a:cubicBezTo>
                  <a:pt x="45139" y="160202"/>
                  <a:pt x="12330" y="168669"/>
                  <a:pt x="4128" y="173696"/>
                </a:cubicBezTo>
                <a:cubicBezTo>
                  <a:pt x="-4074" y="178723"/>
                  <a:pt x="9949" y="158615"/>
                  <a:pt x="13653" y="184809"/>
                </a:cubicBezTo>
                <a:cubicBezTo>
                  <a:pt x="17357" y="211003"/>
                  <a:pt x="28470" y="330595"/>
                  <a:pt x="26353" y="330859"/>
                </a:cubicBezTo>
                <a:cubicBezTo>
                  <a:pt x="24236" y="331123"/>
                  <a:pt x="-5662" y="218146"/>
                  <a:pt x="953" y="186396"/>
                </a:cubicBezTo>
                <a:cubicBezTo>
                  <a:pt x="7568" y="154646"/>
                  <a:pt x="66041" y="140359"/>
                  <a:pt x="66041" y="140359"/>
                </a:cubicBezTo>
                <a:cubicBezTo>
                  <a:pt x="87208" y="124220"/>
                  <a:pt x="105463" y="111520"/>
                  <a:pt x="127953" y="89559"/>
                </a:cubicBezTo>
                <a:cubicBezTo>
                  <a:pt x="150442" y="67599"/>
                  <a:pt x="222938" y="-7808"/>
                  <a:pt x="220028" y="65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AABA5A7B-B156-4B31-B0DF-7CA7BE2A9DA8}"/>
              </a:ext>
            </a:extLst>
          </p:cNvPr>
          <p:cNvSpPr/>
          <p:nvPr/>
        </p:nvSpPr>
        <p:spPr>
          <a:xfrm>
            <a:off x="4245284" y="9594336"/>
            <a:ext cx="311598" cy="296254"/>
          </a:xfrm>
          <a:custGeom>
            <a:avLst/>
            <a:gdLst>
              <a:gd name="connsiteX0" fmla="*/ 333578 w 335517"/>
              <a:gd name="connsiteY0" fmla="*/ 3077 h 318995"/>
              <a:gd name="connsiteX1" fmla="*/ 119265 w 335517"/>
              <a:gd name="connsiteY1" fmla="*/ 209452 h 318995"/>
              <a:gd name="connsiteX2" fmla="*/ 49415 w 335517"/>
              <a:gd name="connsiteY2" fmla="*/ 244377 h 318995"/>
              <a:gd name="connsiteX3" fmla="*/ 22428 w 335517"/>
              <a:gd name="connsiteY3" fmla="*/ 266602 h 318995"/>
              <a:gd name="connsiteX4" fmla="*/ 6553 w 335517"/>
              <a:gd name="connsiteY4" fmla="*/ 318990 h 318995"/>
              <a:gd name="connsiteX5" fmla="*/ 9728 w 335517"/>
              <a:gd name="connsiteY5" fmla="*/ 263427 h 318995"/>
              <a:gd name="connsiteX6" fmla="*/ 117678 w 335517"/>
              <a:gd name="connsiteY6" fmla="*/ 185640 h 318995"/>
              <a:gd name="connsiteX7" fmla="*/ 219278 w 335517"/>
              <a:gd name="connsiteY7" fmla="*/ 91977 h 318995"/>
              <a:gd name="connsiteX8" fmla="*/ 333578 w 335517"/>
              <a:gd name="connsiteY8" fmla="*/ 3077 h 3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517" h="318995">
                <a:moveTo>
                  <a:pt x="333578" y="3077"/>
                </a:moveTo>
                <a:cubicBezTo>
                  <a:pt x="316909" y="22656"/>
                  <a:pt x="166625" y="169235"/>
                  <a:pt x="119265" y="209452"/>
                </a:cubicBezTo>
                <a:cubicBezTo>
                  <a:pt x="71905" y="249669"/>
                  <a:pt x="65554" y="234852"/>
                  <a:pt x="49415" y="244377"/>
                </a:cubicBezTo>
                <a:cubicBezTo>
                  <a:pt x="33275" y="253902"/>
                  <a:pt x="29572" y="254167"/>
                  <a:pt x="22428" y="266602"/>
                </a:cubicBezTo>
                <a:cubicBezTo>
                  <a:pt x="15284" y="279037"/>
                  <a:pt x="8670" y="319519"/>
                  <a:pt x="6553" y="318990"/>
                </a:cubicBezTo>
                <a:cubicBezTo>
                  <a:pt x="4436" y="318461"/>
                  <a:pt x="-8793" y="285652"/>
                  <a:pt x="9728" y="263427"/>
                </a:cubicBezTo>
                <a:cubicBezTo>
                  <a:pt x="28249" y="241202"/>
                  <a:pt x="82753" y="214215"/>
                  <a:pt x="117678" y="185640"/>
                </a:cubicBezTo>
                <a:cubicBezTo>
                  <a:pt x="152603" y="157065"/>
                  <a:pt x="183559" y="121346"/>
                  <a:pt x="219278" y="91977"/>
                </a:cubicBezTo>
                <a:cubicBezTo>
                  <a:pt x="254997" y="62608"/>
                  <a:pt x="350247" y="-16502"/>
                  <a:pt x="333578" y="307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855663AF-3019-4255-9086-66A37EF8540E}"/>
              </a:ext>
            </a:extLst>
          </p:cNvPr>
          <p:cNvSpPr/>
          <p:nvPr/>
        </p:nvSpPr>
        <p:spPr>
          <a:xfrm>
            <a:off x="4144965" y="10000666"/>
            <a:ext cx="69912" cy="386598"/>
          </a:xfrm>
          <a:custGeom>
            <a:avLst/>
            <a:gdLst>
              <a:gd name="connsiteX0" fmla="*/ 74885 w 75279"/>
              <a:gd name="connsiteY0" fmla="*/ 532 h 416274"/>
              <a:gd name="connsiteX1" fmla="*/ 1860 w 75279"/>
              <a:gd name="connsiteY1" fmla="*/ 227545 h 416274"/>
              <a:gd name="connsiteX2" fmla="*/ 20910 w 75279"/>
              <a:gd name="connsiteY2" fmla="*/ 414870 h 416274"/>
              <a:gd name="connsiteX3" fmla="*/ 11385 w 75279"/>
              <a:gd name="connsiteY3" fmla="*/ 306920 h 416274"/>
              <a:gd name="connsiteX4" fmla="*/ 20910 w 75279"/>
              <a:gd name="connsiteY4" fmla="*/ 189445 h 416274"/>
              <a:gd name="connsiteX5" fmla="*/ 30435 w 75279"/>
              <a:gd name="connsiteY5" fmla="*/ 165632 h 416274"/>
              <a:gd name="connsiteX6" fmla="*/ 74885 w 75279"/>
              <a:gd name="connsiteY6" fmla="*/ 532 h 41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9" h="416274">
                <a:moveTo>
                  <a:pt x="74885" y="532"/>
                </a:moveTo>
                <a:cubicBezTo>
                  <a:pt x="70123" y="10851"/>
                  <a:pt x="10856" y="158489"/>
                  <a:pt x="1860" y="227545"/>
                </a:cubicBezTo>
                <a:cubicBezTo>
                  <a:pt x="-7136" y="296601"/>
                  <a:pt x="19323" y="401641"/>
                  <a:pt x="20910" y="414870"/>
                </a:cubicBezTo>
                <a:cubicBezTo>
                  <a:pt x="22497" y="428099"/>
                  <a:pt x="11385" y="344491"/>
                  <a:pt x="11385" y="306920"/>
                </a:cubicBezTo>
                <a:cubicBezTo>
                  <a:pt x="11385" y="269349"/>
                  <a:pt x="17735" y="212993"/>
                  <a:pt x="20910" y="189445"/>
                </a:cubicBezTo>
                <a:cubicBezTo>
                  <a:pt x="24085" y="165897"/>
                  <a:pt x="20910" y="198440"/>
                  <a:pt x="30435" y="165632"/>
                </a:cubicBezTo>
                <a:cubicBezTo>
                  <a:pt x="39960" y="132824"/>
                  <a:pt x="79647" y="-9787"/>
                  <a:pt x="74885" y="53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9490067-DE4D-4ACF-AE9F-AB2118BD7EC7}"/>
              </a:ext>
            </a:extLst>
          </p:cNvPr>
          <p:cNvSpPr/>
          <p:nvPr/>
        </p:nvSpPr>
        <p:spPr>
          <a:xfrm>
            <a:off x="4152143" y="9871374"/>
            <a:ext cx="234911" cy="765027"/>
          </a:xfrm>
          <a:custGeom>
            <a:avLst/>
            <a:gdLst>
              <a:gd name="connsiteX0" fmla="*/ 252894 w 252943"/>
              <a:gd name="connsiteY0" fmla="*/ 49 h 823752"/>
              <a:gd name="connsiteX1" fmla="*/ 105256 w 252943"/>
              <a:gd name="connsiteY1" fmla="*/ 174674 h 823752"/>
              <a:gd name="connsiteX2" fmla="*/ 108431 w 252943"/>
              <a:gd name="connsiteY2" fmla="*/ 157212 h 823752"/>
              <a:gd name="connsiteX3" fmla="*/ 83031 w 252943"/>
              <a:gd name="connsiteY3" fmla="*/ 303262 h 823752"/>
              <a:gd name="connsiteX4" fmla="*/ 48106 w 252943"/>
              <a:gd name="connsiteY4" fmla="*/ 393749 h 823752"/>
              <a:gd name="connsiteX5" fmla="*/ 35406 w 252943"/>
              <a:gd name="connsiteY5" fmla="*/ 454074 h 823752"/>
              <a:gd name="connsiteX6" fmla="*/ 33819 w 252943"/>
              <a:gd name="connsiteY6" fmla="*/ 517574 h 823752"/>
              <a:gd name="connsiteX7" fmla="*/ 73506 w 252943"/>
              <a:gd name="connsiteY7" fmla="*/ 679499 h 823752"/>
              <a:gd name="connsiteX8" fmla="*/ 149706 w 252943"/>
              <a:gd name="connsiteY8" fmla="*/ 820787 h 823752"/>
              <a:gd name="connsiteX9" fmla="*/ 116369 w 252943"/>
              <a:gd name="connsiteY9" fmla="*/ 754112 h 823752"/>
              <a:gd name="connsiteX10" fmla="*/ 481 w 252943"/>
              <a:gd name="connsiteY10" fmla="*/ 511224 h 823752"/>
              <a:gd name="connsiteX11" fmla="*/ 73506 w 252943"/>
              <a:gd name="connsiteY11" fmla="*/ 698549 h 823752"/>
              <a:gd name="connsiteX12" fmla="*/ 33819 w 252943"/>
              <a:gd name="connsiteY12" fmla="*/ 495349 h 823752"/>
              <a:gd name="connsiteX13" fmla="*/ 87794 w 252943"/>
              <a:gd name="connsiteY13" fmla="*/ 193724 h 823752"/>
              <a:gd name="connsiteX14" fmla="*/ 252894 w 252943"/>
              <a:gd name="connsiteY14" fmla="*/ 49 h 82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3" h="823752">
                <a:moveTo>
                  <a:pt x="252894" y="49"/>
                </a:moveTo>
                <a:cubicBezTo>
                  <a:pt x="255804" y="-3126"/>
                  <a:pt x="129333" y="148480"/>
                  <a:pt x="105256" y="174674"/>
                </a:cubicBezTo>
                <a:cubicBezTo>
                  <a:pt x="81179" y="200868"/>
                  <a:pt x="112135" y="135781"/>
                  <a:pt x="108431" y="157212"/>
                </a:cubicBezTo>
                <a:cubicBezTo>
                  <a:pt x="104727" y="178643"/>
                  <a:pt x="93085" y="263839"/>
                  <a:pt x="83031" y="303262"/>
                </a:cubicBezTo>
                <a:cubicBezTo>
                  <a:pt x="72977" y="342685"/>
                  <a:pt x="56043" y="368614"/>
                  <a:pt x="48106" y="393749"/>
                </a:cubicBezTo>
                <a:cubicBezTo>
                  <a:pt x="40169" y="418884"/>
                  <a:pt x="37787" y="433437"/>
                  <a:pt x="35406" y="454074"/>
                </a:cubicBezTo>
                <a:cubicBezTo>
                  <a:pt x="33025" y="474712"/>
                  <a:pt x="27469" y="480003"/>
                  <a:pt x="33819" y="517574"/>
                </a:cubicBezTo>
                <a:cubicBezTo>
                  <a:pt x="40169" y="555145"/>
                  <a:pt x="54192" y="628964"/>
                  <a:pt x="73506" y="679499"/>
                </a:cubicBezTo>
                <a:cubicBezTo>
                  <a:pt x="92820" y="730034"/>
                  <a:pt x="142562" y="808351"/>
                  <a:pt x="149706" y="820787"/>
                </a:cubicBezTo>
                <a:cubicBezTo>
                  <a:pt x="156850" y="833223"/>
                  <a:pt x="141240" y="805706"/>
                  <a:pt x="116369" y="754112"/>
                </a:cubicBezTo>
                <a:cubicBezTo>
                  <a:pt x="91498" y="702518"/>
                  <a:pt x="7625" y="520485"/>
                  <a:pt x="481" y="511224"/>
                </a:cubicBezTo>
                <a:cubicBezTo>
                  <a:pt x="-6663" y="501964"/>
                  <a:pt x="67950" y="701195"/>
                  <a:pt x="73506" y="698549"/>
                </a:cubicBezTo>
                <a:cubicBezTo>
                  <a:pt x="79062" y="695903"/>
                  <a:pt x="31438" y="579486"/>
                  <a:pt x="33819" y="495349"/>
                </a:cubicBezTo>
                <a:cubicBezTo>
                  <a:pt x="36200" y="411212"/>
                  <a:pt x="52340" y="274686"/>
                  <a:pt x="87794" y="193724"/>
                </a:cubicBezTo>
                <a:cubicBezTo>
                  <a:pt x="123248" y="112762"/>
                  <a:pt x="249984" y="3224"/>
                  <a:pt x="252894" y="4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0D78AD6-D43D-4374-B7CD-931447BB21C0}"/>
              </a:ext>
            </a:extLst>
          </p:cNvPr>
          <p:cNvSpPr/>
          <p:nvPr/>
        </p:nvSpPr>
        <p:spPr>
          <a:xfrm>
            <a:off x="4558993" y="9274693"/>
            <a:ext cx="515622" cy="336415"/>
          </a:xfrm>
          <a:custGeom>
            <a:avLst/>
            <a:gdLst>
              <a:gd name="connsiteX0" fmla="*/ 555117 w 555202"/>
              <a:gd name="connsiteY0" fmla="*/ 124 h 362239"/>
              <a:gd name="connsiteX1" fmla="*/ 186817 w 555202"/>
              <a:gd name="connsiteY1" fmla="*/ 205440 h 362239"/>
              <a:gd name="connsiteX2" fmla="*/ 201633 w 555202"/>
              <a:gd name="connsiteY2" fmla="*/ 199090 h 362239"/>
              <a:gd name="connsiteX3" fmla="*/ 550 w 555202"/>
              <a:gd name="connsiteY3" fmla="*/ 362074 h 362239"/>
              <a:gd name="connsiteX4" fmla="*/ 144483 w 555202"/>
              <a:gd name="connsiteY4" fmla="*/ 228724 h 362239"/>
              <a:gd name="connsiteX5" fmla="*/ 220683 w 555202"/>
              <a:gd name="connsiteY5" fmla="*/ 175807 h 362239"/>
              <a:gd name="connsiteX6" fmla="*/ 555117 w 555202"/>
              <a:gd name="connsiteY6" fmla="*/ 124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202" h="362239">
                <a:moveTo>
                  <a:pt x="555117" y="124"/>
                </a:moveTo>
                <a:cubicBezTo>
                  <a:pt x="549473" y="5063"/>
                  <a:pt x="245731" y="172279"/>
                  <a:pt x="186817" y="205440"/>
                </a:cubicBezTo>
                <a:cubicBezTo>
                  <a:pt x="127903" y="238601"/>
                  <a:pt x="232677" y="172984"/>
                  <a:pt x="201633" y="199090"/>
                </a:cubicBezTo>
                <a:cubicBezTo>
                  <a:pt x="170589" y="225196"/>
                  <a:pt x="10075" y="357135"/>
                  <a:pt x="550" y="362074"/>
                </a:cubicBezTo>
                <a:cubicBezTo>
                  <a:pt x="-8975" y="367013"/>
                  <a:pt x="107794" y="259768"/>
                  <a:pt x="144483" y="228724"/>
                </a:cubicBezTo>
                <a:cubicBezTo>
                  <a:pt x="181172" y="197680"/>
                  <a:pt x="155419" y="213201"/>
                  <a:pt x="220683" y="175807"/>
                </a:cubicBezTo>
                <a:cubicBezTo>
                  <a:pt x="285947" y="138413"/>
                  <a:pt x="560761" y="-4815"/>
                  <a:pt x="555117" y="12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C3F5BAAD-67F7-43A5-9CC5-DD66A2CEA0F8}"/>
              </a:ext>
            </a:extLst>
          </p:cNvPr>
          <p:cNvSpPr/>
          <p:nvPr/>
        </p:nvSpPr>
        <p:spPr>
          <a:xfrm>
            <a:off x="4724128" y="9277211"/>
            <a:ext cx="481788" cy="234132"/>
          </a:xfrm>
          <a:custGeom>
            <a:avLst/>
            <a:gdLst>
              <a:gd name="connsiteX0" fmla="*/ 453506 w 518771"/>
              <a:gd name="connsiteY0" fmla="*/ 3762 h 252104"/>
              <a:gd name="connsiteX1" fmla="*/ 377306 w 518771"/>
              <a:gd name="connsiteY1" fmla="*/ 27045 h 252104"/>
              <a:gd name="connsiteX2" fmla="*/ 539 w 518771"/>
              <a:gd name="connsiteY2" fmla="*/ 251412 h 252104"/>
              <a:gd name="connsiteX3" fmla="*/ 294756 w 518771"/>
              <a:gd name="connsiteY3" fmla="*/ 96895 h 252104"/>
              <a:gd name="connsiteX4" fmla="*/ 326506 w 518771"/>
              <a:gd name="connsiteY4" fmla="*/ 86312 h 252104"/>
              <a:gd name="connsiteX5" fmla="*/ 377306 w 518771"/>
              <a:gd name="connsiteY5" fmla="*/ 69378 h 252104"/>
              <a:gd name="connsiteX6" fmla="*/ 517006 w 518771"/>
              <a:gd name="connsiteY6" fmla="*/ 24928 h 252104"/>
              <a:gd name="connsiteX7" fmla="*/ 453506 w 518771"/>
              <a:gd name="connsiteY7" fmla="*/ 3762 h 25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771" h="252104">
                <a:moveTo>
                  <a:pt x="453506" y="3762"/>
                </a:moveTo>
                <a:cubicBezTo>
                  <a:pt x="430223" y="4115"/>
                  <a:pt x="452800" y="-14230"/>
                  <a:pt x="377306" y="27045"/>
                </a:cubicBezTo>
                <a:cubicBezTo>
                  <a:pt x="301811" y="68320"/>
                  <a:pt x="14297" y="239770"/>
                  <a:pt x="539" y="251412"/>
                </a:cubicBezTo>
                <a:cubicBezTo>
                  <a:pt x="-13219" y="263054"/>
                  <a:pt x="240428" y="124412"/>
                  <a:pt x="294756" y="96895"/>
                </a:cubicBezTo>
                <a:cubicBezTo>
                  <a:pt x="349084" y="69378"/>
                  <a:pt x="312748" y="90898"/>
                  <a:pt x="326506" y="86312"/>
                </a:cubicBezTo>
                <a:lnTo>
                  <a:pt x="377306" y="69378"/>
                </a:lnTo>
                <a:cubicBezTo>
                  <a:pt x="409056" y="59147"/>
                  <a:pt x="505012" y="33747"/>
                  <a:pt x="517006" y="24928"/>
                </a:cubicBezTo>
                <a:cubicBezTo>
                  <a:pt x="529000" y="16109"/>
                  <a:pt x="476789" y="3409"/>
                  <a:pt x="453506" y="376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01FC6EA1-828D-4C16-B9CD-4274914F28FA}"/>
              </a:ext>
            </a:extLst>
          </p:cNvPr>
          <p:cNvSpPr/>
          <p:nvPr/>
        </p:nvSpPr>
        <p:spPr>
          <a:xfrm>
            <a:off x="3964904" y="9864874"/>
            <a:ext cx="251590" cy="522561"/>
          </a:xfrm>
          <a:custGeom>
            <a:avLst/>
            <a:gdLst>
              <a:gd name="connsiteX0" fmla="*/ 10005 w 270902"/>
              <a:gd name="connsiteY0" fmla="*/ 698 h 562674"/>
              <a:gd name="connsiteX1" fmla="*/ 224317 w 270902"/>
              <a:gd name="connsiteY1" fmla="*/ 78486 h 562674"/>
              <a:gd name="connsiteX2" fmla="*/ 206855 w 270902"/>
              <a:gd name="connsiteY2" fmla="*/ 81661 h 562674"/>
              <a:gd name="connsiteX3" fmla="*/ 270355 w 270902"/>
              <a:gd name="connsiteY3" fmla="*/ 107061 h 562674"/>
              <a:gd name="connsiteX4" fmla="*/ 235430 w 270902"/>
              <a:gd name="connsiteY4" fmla="*/ 162623 h 562674"/>
              <a:gd name="connsiteX5" fmla="*/ 197330 w 270902"/>
              <a:gd name="connsiteY5" fmla="*/ 272161 h 562674"/>
              <a:gd name="connsiteX6" fmla="*/ 170342 w 270902"/>
              <a:gd name="connsiteY6" fmla="*/ 359473 h 562674"/>
              <a:gd name="connsiteX7" fmla="*/ 171930 w 270902"/>
              <a:gd name="connsiteY7" fmla="*/ 324548 h 562674"/>
              <a:gd name="connsiteX8" fmla="*/ 205267 w 270902"/>
              <a:gd name="connsiteY8" fmla="*/ 562673 h 562674"/>
              <a:gd name="connsiteX9" fmla="*/ 157642 w 270902"/>
              <a:gd name="connsiteY9" fmla="*/ 327723 h 562674"/>
              <a:gd name="connsiteX10" fmla="*/ 146530 w 270902"/>
              <a:gd name="connsiteY10" fmla="*/ 295973 h 562674"/>
              <a:gd name="connsiteX11" fmla="*/ 146530 w 270902"/>
              <a:gd name="connsiteY11" fmla="*/ 315023 h 562674"/>
              <a:gd name="connsiteX12" fmla="*/ 179867 w 270902"/>
              <a:gd name="connsiteY12" fmla="*/ 135636 h 562674"/>
              <a:gd name="connsiteX13" fmla="*/ 140180 w 270902"/>
              <a:gd name="connsiteY13" fmla="*/ 99123 h 562674"/>
              <a:gd name="connsiteX14" fmla="*/ 44930 w 270902"/>
              <a:gd name="connsiteY14" fmla="*/ 43561 h 562674"/>
              <a:gd name="connsiteX15" fmla="*/ 10005 w 270902"/>
              <a:gd name="connsiteY15" fmla="*/ 698 h 5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0902" h="562674">
                <a:moveTo>
                  <a:pt x="10005" y="698"/>
                </a:moveTo>
                <a:cubicBezTo>
                  <a:pt x="39903" y="6519"/>
                  <a:pt x="191509" y="64992"/>
                  <a:pt x="224317" y="78486"/>
                </a:cubicBezTo>
                <a:cubicBezTo>
                  <a:pt x="257125" y="91980"/>
                  <a:pt x="199182" y="76899"/>
                  <a:pt x="206855" y="81661"/>
                </a:cubicBezTo>
                <a:cubicBezTo>
                  <a:pt x="214528" y="86423"/>
                  <a:pt x="265592" y="93567"/>
                  <a:pt x="270355" y="107061"/>
                </a:cubicBezTo>
                <a:cubicBezTo>
                  <a:pt x="275118" y="120555"/>
                  <a:pt x="247601" y="135106"/>
                  <a:pt x="235430" y="162623"/>
                </a:cubicBezTo>
                <a:cubicBezTo>
                  <a:pt x="223259" y="190140"/>
                  <a:pt x="208178" y="239353"/>
                  <a:pt x="197330" y="272161"/>
                </a:cubicBezTo>
                <a:cubicBezTo>
                  <a:pt x="186482" y="304969"/>
                  <a:pt x="174575" y="350742"/>
                  <a:pt x="170342" y="359473"/>
                </a:cubicBezTo>
                <a:cubicBezTo>
                  <a:pt x="166109" y="368204"/>
                  <a:pt x="166109" y="290681"/>
                  <a:pt x="171930" y="324548"/>
                </a:cubicBezTo>
                <a:cubicBezTo>
                  <a:pt x="177751" y="358415"/>
                  <a:pt x="207648" y="562144"/>
                  <a:pt x="205267" y="562673"/>
                </a:cubicBezTo>
                <a:cubicBezTo>
                  <a:pt x="202886" y="563202"/>
                  <a:pt x="167432" y="372173"/>
                  <a:pt x="157642" y="327723"/>
                </a:cubicBezTo>
                <a:cubicBezTo>
                  <a:pt x="147853" y="283273"/>
                  <a:pt x="148382" y="298090"/>
                  <a:pt x="146530" y="295973"/>
                </a:cubicBezTo>
                <a:cubicBezTo>
                  <a:pt x="144678" y="293856"/>
                  <a:pt x="140974" y="341746"/>
                  <a:pt x="146530" y="315023"/>
                </a:cubicBezTo>
                <a:cubicBezTo>
                  <a:pt x="152086" y="288300"/>
                  <a:pt x="180925" y="171619"/>
                  <a:pt x="179867" y="135636"/>
                </a:cubicBezTo>
                <a:cubicBezTo>
                  <a:pt x="178809" y="99653"/>
                  <a:pt x="162670" y="114469"/>
                  <a:pt x="140180" y="99123"/>
                </a:cubicBezTo>
                <a:cubicBezTo>
                  <a:pt x="117690" y="83777"/>
                  <a:pt x="65038" y="60230"/>
                  <a:pt x="44930" y="43561"/>
                </a:cubicBezTo>
                <a:cubicBezTo>
                  <a:pt x="24822" y="26892"/>
                  <a:pt x="-19893" y="-5123"/>
                  <a:pt x="10005" y="69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011A0571-EC70-4750-A5C7-2472DCCDADD5}"/>
              </a:ext>
            </a:extLst>
          </p:cNvPr>
          <p:cNvSpPr/>
          <p:nvPr/>
        </p:nvSpPr>
        <p:spPr>
          <a:xfrm>
            <a:off x="4032528" y="10021505"/>
            <a:ext cx="229426" cy="656041"/>
          </a:xfrm>
          <a:custGeom>
            <a:avLst/>
            <a:gdLst>
              <a:gd name="connsiteX0" fmla="*/ 690 w 247037"/>
              <a:gd name="connsiteY0" fmla="*/ 318 h 706400"/>
              <a:gd name="connsiteX1" fmla="*/ 16565 w 247037"/>
              <a:gd name="connsiteY1" fmla="*/ 200343 h 706400"/>
              <a:gd name="connsiteX2" fmla="*/ 13390 w 247037"/>
              <a:gd name="connsiteY2" fmla="*/ 211456 h 706400"/>
              <a:gd name="connsiteX3" fmla="*/ 10215 w 247037"/>
              <a:gd name="connsiteY3" fmla="*/ 384493 h 706400"/>
              <a:gd name="connsiteX4" fmla="*/ 19740 w 247037"/>
              <a:gd name="connsiteY4" fmla="*/ 389256 h 706400"/>
              <a:gd name="connsiteX5" fmla="*/ 241990 w 247037"/>
              <a:gd name="connsiteY5" fmla="*/ 695643 h 706400"/>
              <a:gd name="connsiteX6" fmla="*/ 162615 w 247037"/>
              <a:gd name="connsiteY6" fmla="*/ 614681 h 706400"/>
              <a:gd name="connsiteX7" fmla="*/ 19740 w 247037"/>
              <a:gd name="connsiteY7" fmla="*/ 398781 h 706400"/>
              <a:gd name="connsiteX8" fmla="*/ 26090 w 247037"/>
              <a:gd name="connsiteY8" fmla="*/ 252731 h 706400"/>
              <a:gd name="connsiteX9" fmla="*/ 690 w 247037"/>
              <a:gd name="connsiteY9" fmla="*/ 318 h 7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037" h="706400">
                <a:moveTo>
                  <a:pt x="690" y="318"/>
                </a:moveTo>
                <a:cubicBezTo>
                  <a:pt x="-898" y="-8413"/>
                  <a:pt x="14448" y="165153"/>
                  <a:pt x="16565" y="200343"/>
                </a:cubicBezTo>
                <a:cubicBezTo>
                  <a:pt x="18682" y="235533"/>
                  <a:pt x="14448" y="180764"/>
                  <a:pt x="13390" y="211456"/>
                </a:cubicBezTo>
                <a:cubicBezTo>
                  <a:pt x="12332" y="242148"/>
                  <a:pt x="9157" y="354860"/>
                  <a:pt x="10215" y="384493"/>
                </a:cubicBezTo>
                <a:cubicBezTo>
                  <a:pt x="11273" y="414126"/>
                  <a:pt x="-18889" y="337398"/>
                  <a:pt x="19740" y="389256"/>
                </a:cubicBezTo>
                <a:cubicBezTo>
                  <a:pt x="58369" y="441114"/>
                  <a:pt x="218178" y="658072"/>
                  <a:pt x="241990" y="695643"/>
                </a:cubicBezTo>
                <a:cubicBezTo>
                  <a:pt x="265802" y="733214"/>
                  <a:pt x="199657" y="664158"/>
                  <a:pt x="162615" y="614681"/>
                </a:cubicBezTo>
                <a:cubicBezTo>
                  <a:pt x="125573" y="565204"/>
                  <a:pt x="42494" y="459106"/>
                  <a:pt x="19740" y="398781"/>
                </a:cubicBezTo>
                <a:cubicBezTo>
                  <a:pt x="-3014" y="338456"/>
                  <a:pt x="30059" y="319671"/>
                  <a:pt x="26090" y="252731"/>
                </a:cubicBezTo>
                <a:cubicBezTo>
                  <a:pt x="22121" y="185791"/>
                  <a:pt x="2278" y="9049"/>
                  <a:pt x="690" y="3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FE0F43DB-AA46-44B8-8D39-E2BD253FECCC}"/>
              </a:ext>
            </a:extLst>
          </p:cNvPr>
          <p:cNvSpPr/>
          <p:nvPr/>
        </p:nvSpPr>
        <p:spPr>
          <a:xfrm>
            <a:off x="4067042" y="10094683"/>
            <a:ext cx="41409" cy="352200"/>
          </a:xfrm>
          <a:custGeom>
            <a:avLst/>
            <a:gdLst>
              <a:gd name="connsiteX0" fmla="*/ 39 w 44588"/>
              <a:gd name="connsiteY0" fmla="*/ 2486 h 379236"/>
              <a:gd name="connsiteX1" fmla="*/ 3214 w 44588"/>
              <a:gd name="connsiteY1" fmla="*/ 262836 h 379236"/>
              <a:gd name="connsiteX2" fmla="*/ 14327 w 44588"/>
              <a:gd name="connsiteY2" fmla="*/ 250136 h 379236"/>
              <a:gd name="connsiteX3" fmla="*/ 28614 w 44588"/>
              <a:gd name="connsiteY3" fmla="*/ 332686 h 379236"/>
              <a:gd name="connsiteX4" fmla="*/ 44489 w 44588"/>
              <a:gd name="connsiteY4" fmla="*/ 378723 h 379236"/>
              <a:gd name="connsiteX5" fmla="*/ 20677 w 44588"/>
              <a:gd name="connsiteY5" fmla="*/ 304111 h 379236"/>
              <a:gd name="connsiteX6" fmla="*/ 4802 w 44588"/>
              <a:gd name="connsiteY6" fmla="*/ 140598 h 379236"/>
              <a:gd name="connsiteX7" fmla="*/ 39 w 44588"/>
              <a:gd name="connsiteY7" fmla="*/ 2486 h 37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" h="379236">
                <a:moveTo>
                  <a:pt x="39" y="2486"/>
                </a:moveTo>
                <a:cubicBezTo>
                  <a:pt x="-226" y="22859"/>
                  <a:pt x="833" y="221561"/>
                  <a:pt x="3214" y="262836"/>
                </a:cubicBezTo>
                <a:cubicBezTo>
                  <a:pt x="5595" y="304111"/>
                  <a:pt x="10094" y="238494"/>
                  <a:pt x="14327" y="250136"/>
                </a:cubicBezTo>
                <a:cubicBezTo>
                  <a:pt x="18560" y="261778"/>
                  <a:pt x="23587" y="311255"/>
                  <a:pt x="28614" y="332686"/>
                </a:cubicBezTo>
                <a:cubicBezTo>
                  <a:pt x="33641" y="354117"/>
                  <a:pt x="45812" y="383485"/>
                  <a:pt x="44489" y="378723"/>
                </a:cubicBezTo>
                <a:cubicBezTo>
                  <a:pt x="43166" y="373961"/>
                  <a:pt x="27291" y="343798"/>
                  <a:pt x="20677" y="304111"/>
                </a:cubicBezTo>
                <a:cubicBezTo>
                  <a:pt x="14063" y="264424"/>
                  <a:pt x="7977" y="189017"/>
                  <a:pt x="4802" y="140598"/>
                </a:cubicBezTo>
                <a:cubicBezTo>
                  <a:pt x="1627" y="92179"/>
                  <a:pt x="304" y="-17887"/>
                  <a:pt x="39" y="248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729C25C-3A98-408C-85EB-1C3478F9A7FC}"/>
              </a:ext>
            </a:extLst>
          </p:cNvPr>
          <p:cNvSpPr/>
          <p:nvPr/>
        </p:nvSpPr>
        <p:spPr>
          <a:xfrm>
            <a:off x="3895951" y="10048338"/>
            <a:ext cx="498122" cy="768298"/>
          </a:xfrm>
          <a:custGeom>
            <a:avLst/>
            <a:gdLst>
              <a:gd name="connsiteX0" fmla="*/ 79488 w 536359"/>
              <a:gd name="connsiteY0" fmla="*/ 0 h 827274"/>
              <a:gd name="connsiteX1" fmla="*/ 15988 w 536359"/>
              <a:gd name="connsiteY1" fmla="*/ 274638 h 827274"/>
              <a:gd name="connsiteX2" fmla="*/ 20751 w 536359"/>
              <a:gd name="connsiteY2" fmla="*/ 287338 h 827274"/>
              <a:gd name="connsiteX3" fmla="*/ 82663 w 536359"/>
              <a:gd name="connsiteY3" fmla="*/ 471488 h 827274"/>
              <a:gd name="connsiteX4" fmla="*/ 66788 w 536359"/>
              <a:gd name="connsiteY4" fmla="*/ 452438 h 827274"/>
              <a:gd name="connsiteX5" fmla="*/ 239826 w 536359"/>
              <a:gd name="connsiteY5" fmla="*/ 666750 h 827274"/>
              <a:gd name="connsiteX6" fmla="*/ 243001 w 536359"/>
              <a:gd name="connsiteY6" fmla="*/ 630238 h 827274"/>
              <a:gd name="connsiteX7" fmla="*/ 530338 w 536359"/>
              <a:gd name="connsiteY7" fmla="*/ 820738 h 827274"/>
              <a:gd name="connsiteX8" fmla="*/ 422388 w 536359"/>
              <a:gd name="connsiteY8" fmla="*/ 773113 h 827274"/>
              <a:gd name="connsiteX9" fmla="*/ 235063 w 536359"/>
              <a:gd name="connsiteY9" fmla="*/ 674688 h 827274"/>
              <a:gd name="connsiteX10" fmla="*/ 198551 w 536359"/>
              <a:gd name="connsiteY10" fmla="*/ 606425 h 827274"/>
              <a:gd name="connsiteX11" fmla="*/ 181088 w 536359"/>
              <a:gd name="connsiteY11" fmla="*/ 576263 h 827274"/>
              <a:gd name="connsiteX12" fmla="*/ 36626 w 536359"/>
              <a:gd name="connsiteY12" fmla="*/ 395288 h 827274"/>
              <a:gd name="connsiteX13" fmla="*/ 1701 w 536359"/>
              <a:gd name="connsiteY13" fmla="*/ 274638 h 827274"/>
              <a:gd name="connsiteX14" fmla="*/ 79488 w 536359"/>
              <a:gd name="connsiteY14" fmla="*/ 0 h 8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359" h="827274">
                <a:moveTo>
                  <a:pt x="79488" y="0"/>
                </a:moveTo>
                <a:cubicBezTo>
                  <a:pt x="81869" y="0"/>
                  <a:pt x="25777" y="226748"/>
                  <a:pt x="15988" y="274638"/>
                </a:cubicBezTo>
                <a:cubicBezTo>
                  <a:pt x="6199" y="322528"/>
                  <a:pt x="9638" y="254530"/>
                  <a:pt x="20751" y="287338"/>
                </a:cubicBezTo>
                <a:cubicBezTo>
                  <a:pt x="31863" y="320146"/>
                  <a:pt x="74990" y="443971"/>
                  <a:pt x="82663" y="471488"/>
                </a:cubicBezTo>
                <a:cubicBezTo>
                  <a:pt x="90336" y="499005"/>
                  <a:pt x="66788" y="452438"/>
                  <a:pt x="66788" y="452438"/>
                </a:cubicBezTo>
                <a:cubicBezTo>
                  <a:pt x="92982" y="484982"/>
                  <a:pt x="210457" y="637117"/>
                  <a:pt x="239826" y="666750"/>
                </a:cubicBezTo>
                <a:cubicBezTo>
                  <a:pt x="269195" y="696383"/>
                  <a:pt x="194582" y="604573"/>
                  <a:pt x="243001" y="630238"/>
                </a:cubicBezTo>
                <a:cubicBezTo>
                  <a:pt x="291420" y="655903"/>
                  <a:pt x="500440" y="796926"/>
                  <a:pt x="530338" y="820738"/>
                </a:cubicBezTo>
                <a:cubicBezTo>
                  <a:pt x="560236" y="844550"/>
                  <a:pt x="471600" y="797455"/>
                  <a:pt x="422388" y="773113"/>
                </a:cubicBezTo>
                <a:cubicBezTo>
                  <a:pt x="373176" y="748771"/>
                  <a:pt x="272369" y="702469"/>
                  <a:pt x="235063" y="674688"/>
                </a:cubicBezTo>
                <a:cubicBezTo>
                  <a:pt x="197757" y="646907"/>
                  <a:pt x="207547" y="622829"/>
                  <a:pt x="198551" y="606425"/>
                </a:cubicBezTo>
                <a:cubicBezTo>
                  <a:pt x="189555" y="590021"/>
                  <a:pt x="208075" y="611452"/>
                  <a:pt x="181088" y="576263"/>
                </a:cubicBezTo>
                <a:cubicBezTo>
                  <a:pt x="154101" y="541074"/>
                  <a:pt x="66524" y="445559"/>
                  <a:pt x="36626" y="395288"/>
                </a:cubicBezTo>
                <a:cubicBezTo>
                  <a:pt x="6728" y="345017"/>
                  <a:pt x="-4649" y="341842"/>
                  <a:pt x="1701" y="274638"/>
                </a:cubicBezTo>
                <a:cubicBezTo>
                  <a:pt x="8051" y="207434"/>
                  <a:pt x="77107" y="0"/>
                  <a:pt x="79488" y="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D0BCF30-1164-4A83-826C-37FCF8C916E9}"/>
              </a:ext>
            </a:extLst>
          </p:cNvPr>
          <p:cNvSpPr/>
          <p:nvPr/>
        </p:nvSpPr>
        <p:spPr>
          <a:xfrm>
            <a:off x="4103182" y="10192458"/>
            <a:ext cx="100733" cy="366095"/>
          </a:xfrm>
          <a:custGeom>
            <a:avLst/>
            <a:gdLst>
              <a:gd name="connsiteX0" fmla="*/ 27800 w 108465"/>
              <a:gd name="connsiteY0" fmla="*/ 392 h 394197"/>
              <a:gd name="connsiteX1" fmla="*/ 70663 w 108465"/>
              <a:gd name="connsiteY1" fmla="*/ 179780 h 394197"/>
              <a:gd name="connsiteX2" fmla="*/ 42088 w 108465"/>
              <a:gd name="connsiteY2" fmla="*/ 133742 h 394197"/>
              <a:gd name="connsiteX3" fmla="*/ 83363 w 108465"/>
              <a:gd name="connsiteY3" fmla="*/ 248042 h 394197"/>
              <a:gd name="connsiteX4" fmla="*/ 105588 w 108465"/>
              <a:gd name="connsiteY4" fmla="*/ 341705 h 394197"/>
              <a:gd name="connsiteX5" fmla="*/ 104000 w 108465"/>
              <a:gd name="connsiteY5" fmla="*/ 394092 h 394197"/>
              <a:gd name="connsiteX6" fmla="*/ 67488 w 108465"/>
              <a:gd name="connsiteY6" fmla="*/ 329005 h 394197"/>
              <a:gd name="connsiteX7" fmla="*/ 813 w 108465"/>
              <a:gd name="connsiteY7" fmla="*/ 159142 h 394197"/>
              <a:gd name="connsiteX8" fmla="*/ 27800 w 108465"/>
              <a:gd name="connsiteY8" fmla="*/ 236930 h 394197"/>
              <a:gd name="connsiteX9" fmla="*/ 27800 w 108465"/>
              <a:gd name="connsiteY9" fmla="*/ 392 h 39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65" h="394197">
                <a:moveTo>
                  <a:pt x="27800" y="392"/>
                </a:moveTo>
                <a:cubicBezTo>
                  <a:pt x="34944" y="-9133"/>
                  <a:pt x="68282" y="157555"/>
                  <a:pt x="70663" y="179780"/>
                </a:cubicBezTo>
                <a:cubicBezTo>
                  <a:pt x="73044" y="202005"/>
                  <a:pt x="39971" y="122365"/>
                  <a:pt x="42088" y="133742"/>
                </a:cubicBezTo>
                <a:cubicBezTo>
                  <a:pt x="44205" y="145119"/>
                  <a:pt x="72780" y="213381"/>
                  <a:pt x="83363" y="248042"/>
                </a:cubicBezTo>
                <a:cubicBezTo>
                  <a:pt x="93946" y="282703"/>
                  <a:pt x="102149" y="317363"/>
                  <a:pt x="105588" y="341705"/>
                </a:cubicBezTo>
                <a:cubicBezTo>
                  <a:pt x="109027" y="366047"/>
                  <a:pt x="110350" y="396209"/>
                  <a:pt x="104000" y="394092"/>
                </a:cubicBezTo>
                <a:cubicBezTo>
                  <a:pt x="97650" y="391975"/>
                  <a:pt x="84686" y="368163"/>
                  <a:pt x="67488" y="329005"/>
                </a:cubicBezTo>
                <a:cubicBezTo>
                  <a:pt x="50290" y="289847"/>
                  <a:pt x="7428" y="174488"/>
                  <a:pt x="813" y="159142"/>
                </a:cubicBezTo>
                <a:cubicBezTo>
                  <a:pt x="-5802" y="143796"/>
                  <a:pt x="30181" y="260213"/>
                  <a:pt x="27800" y="236930"/>
                </a:cubicBezTo>
                <a:cubicBezTo>
                  <a:pt x="25419" y="213647"/>
                  <a:pt x="20656" y="9917"/>
                  <a:pt x="27800" y="39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C33F044B-4A4C-4769-B3FA-B7113B1E89FC}"/>
              </a:ext>
            </a:extLst>
          </p:cNvPr>
          <p:cNvSpPr/>
          <p:nvPr/>
        </p:nvSpPr>
        <p:spPr>
          <a:xfrm>
            <a:off x="4114683" y="10662178"/>
            <a:ext cx="794268" cy="258566"/>
          </a:xfrm>
          <a:custGeom>
            <a:avLst/>
            <a:gdLst>
              <a:gd name="connsiteX0" fmla="*/ 4304 w 855237"/>
              <a:gd name="connsiteY0" fmla="*/ 1029 h 278414"/>
              <a:gd name="connsiteX1" fmla="*/ 288466 w 855237"/>
              <a:gd name="connsiteY1" fmla="*/ 199466 h 278414"/>
              <a:gd name="connsiteX2" fmla="*/ 329741 w 855237"/>
              <a:gd name="connsiteY2" fmla="*/ 210579 h 278414"/>
              <a:gd name="connsiteX3" fmla="*/ 612316 w 855237"/>
              <a:gd name="connsiteY3" fmla="*/ 277254 h 278414"/>
              <a:gd name="connsiteX4" fmla="*/ 580566 w 855237"/>
              <a:gd name="connsiteY4" fmla="*/ 253441 h 278414"/>
              <a:gd name="connsiteX5" fmla="*/ 855204 w 855237"/>
              <a:gd name="connsiteY5" fmla="*/ 259791 h 278414"/>
              <a:gd name="connsiteX6" fmla="*/ 598029 w 855237"/>
              <a:gd name="connsiteY6" fmla="*/ 239154 h 278414"/>
              <a:gd name="connsiteX7" fmla="*/ 413879 w 855237"/>
              <a:gd name="connsiteY7" fmla="*/ 189941 h 278414"/>
              <a:gd name="connsiteX8" fmla="*/ 418641 w 855237"/>
              <a:gd name="connsiteY8" fmla="*/ 201054 h 278414"/>
              <a:gd name="connsiteX9" fmla="*/ 137654 w 855237"/>
              <a:gd name="connsiteY9" fmla="*/ 124854 h 278414"/>
              <a:gd name="connsiteX10" fmla="*/ 4304 w 855237"/>
              <a:gd name="connsiteY10" fmla="*/ 1029 h 27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237" h="278414">
                <a:moveTo>
                  <a:pt x="4304" y="1029"/>
                </a:moveTo>
                <a:cubicBezTo>
                  <a:pt x="29439" y="13464"/>
                  <a:pt x="234227" y="164541"/>
                  <a:pt x="288466" y="199466"/>
                </a:cubicBezTo>
                <a:cubicBezTo>
                  <a:pt x="342705" y="234391"/>
                  <a:pt x="329741" y="210579"/>
                  <a:pt x="329741" y="210579"/>
                </a:cubicBezTo>
                <a:cubicBezTo>
                  <a:pt x="383716" y="223544"/>
                  <a:pt x="570512" y="270110"/>
                  <a:pt x="612316" y="277254"/>
                </a:cubicBezTo>
                <a:cubicBezTo>
                  <a:pt x="654120" y="284398"/>
                  <a:pt x="540085" y="256352"/>
                  <a:pt x="580566" y="253441"/>
                </a:cubicBezTo>
                <a:cubicBezTo>
                  <a:pt x="621047" y="250530"/>
                  <a:pt x="852294" y="262172"/>
                  <a:pt x="855204" y="259791"/>
                </a:cubicBezTo>
                <a:cubicBezTo>
                  <a:pt x="858114" y="257410"/>
                  <a:pt x="671583" y="250796"/>
                  <a:pt x="598029" y="239154"/>
                </a:cubicBezTo>
                <a:cubicBezTo>
                  <a:pt x="524475" y="227512"/>
                  <a:pt x="443777" y="196291"/>
                  <a:pt x="413879" y="189941"/>
                </a:cubicBezTo>
                <a:cubicBezTo>
                  <a:pt x="383981" y="183591"/>
                  <a:pt x="464678" y="211902"/>
                  <a:pt x="418641" y="201054"/>
                </a:cubicBezTo>
                <a:cubicBezTo>
                  <a:pt x="372604" y="190206"/>
                  <a:pt x="205916" y="157398"/>
                  <a:pt x="137654" y="124854"/>
                </a:cubicBezTo>
                <a:cubicBezTo>
                  <a:pt x="69392" y="92310"/>
                  <a:pt x="-20831" y="-11406"/>
                  <a:pt x="4304" y="102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A631C7A-DB75-4B2D-A9CA-18ABDC8A4F1C}"/>
              </a:ext>
            </a:extLst>
          </p:cNvPr>
          <p:cNvSpPr/>
          <p:nvPr/>
        </p:nvSpPr>
        <p:spPr>
          <a:xfrm>
            <a:off x="4194152" y="10537521"/>
            <a:ext cx="853052" cy="374819"/>
          </a:xfrm>
          <a:custGeom>
            <a:avLst/>
            <a:gdLst>
              <a:gd name="connsiteX0" fmla="*/ 2872 w 918534"/>
              <a:gd name="connsiteY0" fmla="*/ 317 h 403591"/>
              <a:gd name="connsiteX1" fmla="*/ 263222 w 918534"/>
              <a:gd name="connsiteY1" fmla="*/ 208280 h 403591"/>
              <a:gd name="connsiteX2" fmla="*/ 113997 w 918534"/>
              <a:gd name="connsiteY2" fmla="*/ 103505 h 403591"/>
              <a:gd name="connsiteX3" fmla="*/ 350535 w 918534"/>
              <a:gd name="connsiteY3" fmla="*/ 271780 h 403591"/>
              <a:gd name="connsiteX4" fmla="*/ 661685 w 918534"/>
              <a:gd name="connsiteY4" fmla="*/ 378142 h 403591"/>
              <a:gd name="connsiteX5" fmla="*/ 609297 w 918534"/>
              <a:gd name="connsiteY5" fmla="*/ 363855 h 403591"/>
              <a:gd name="connsiteX6" fmla="*/ 917272 w 918534"/>
              <a:gd name="connsiteY6" fmla="*/ 403542 h 403591"/>
              <a:gd name="connsiteX7" fmla="*/ 706135 w 918534"/>
              <a:gd name="connsiteY7" fmla="*/ 354330 h 403591"/>
              <a:gd name="connsiteX8" fmla="*/ 407685 w 918534"/>
              <a:gd name="connsiteY8" fmla="*/ 295592 h 403591"/>
              <a:gd name="connsiteX9" fmla="*/ 418797 w 918534"/>
              <a:gd name="connsiteY9" fmla="*/ 281305 h 403591"/>
              <a:gd name="connsiteX10" fmla="*/ 167972 w 918534"/>
              <a:gd name="connsiteY10" fmla="*/ 167005 h 403591"/>
              <a:gd name="connsiteX11" fmla="*/ 126697 w 918534"/>
              <a:gd name="connsiteY11" fmla="*/ 160655 h 403591"/>
              <a:gd name="connsiteX12" fmla="*/ 2872 w 918534"/>
              <a:gd name="connsiteY12" fmla="*/ 317 h 40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8534" h="403591">
                <a:moveTo>
                  <a:pt x="2872" y="317"/>
                </a:moveTo>
                <a:cubicBezTo>
                  <a:pt x="25626" y="8255"/>
                  <a:pt x="244701" y="191082"/>
                  <a:pt x="263222" y="208280"/>
                </a:cubicBezTo>
                <a:cubicBezTo>
                  <a:pt x="281743" y="225478"/>
                  <a:pt x="99445" y="92922"/>
                  <a:pt x="113997" y="103505"/>
                </a:cubicBezTo>
                <a:cubicBezTo>
                  <a:pt x="128549" y="114088"/>
                  <a:pt x="259254" y="226007"/>
                  <a:pt x="350535" y="271780"/>
                </a:cubicBezTo>
                <a:cubicBezTo>
                  <a:pt x="441816" y="317553"/>
                  <a:pt x="618558" y="362796"/>
                  <a:pt x="661685" y="378142"/>
                </a:cubicBezTo>
                <a:cubicBezTo>
                  <a:pt x="704812" y="393488"/>
                  <a:pt x="566699" y="359622"/>
                  <a:pt x="609297" y="363855"/>
                </a:cubicBezTo>
                <a:cubicBezTo>
                  <a:pt x="651895" y="368088"/>
                  <a:pt x="901132" y="405130"/>
                  <a:pt x="917272" y="403542"/>
                </a:cubicBezTo>
                <a:cubicBezTo>
                  <a:pt x="933412" y="401955"/>
                  <a:pt x="791066" y="372322"/>
                  <a:pt x="706135" y="354330"/>
                </a:cubicBezTo>
                <a:cubicBezTo>
                  <a:pt x="621204" y="336338"/>
                  <a:pt x="455575" y="307763"/>
                  <a:pt x="407685" y="295592"/>
                </a:cubicBezTo>
                <a:cubicBezTo>
                  <a:pt x="359795" y="283421"/>
                  <a:pt x="458749" y="302736"/>
                  <a:pt x="418797" y="281305"/>
                </a:cubicBezTo>
                <a:cubicBezTo>
                  <a:pt x="378845" y="259874"/>
                  <a:pt x="216655" y="187113"/>
                  <a:pt x="167972" y="167005"/>
                </a:cubicBezTo>
                <a:cubicBezTo>
                  <a:pt x="119289" y="146897"/>
                  <a:pt x="154214" y="185790"/>
                  <a:pt x="126697" y="160655"/>
                </a:cubicBezTo>
                <a:cubicBezTo>
                  <a:pt x="99180" y="135520"/>
                  <a:pt x="-19882" y="-7621"/>
                  <a:pt x="2872" y="31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6BF765A4-A9C1-4B47-BAC5-989890C40FD1}"/>
              </a:ext>
            </a:extLst>
          </p:cNvPr>
          <p:cNvSpPr/>
          <p:nvPr/>
        </p:nvSpPr>
        <p:spPr>
          <a:xfrm>
            <a:off x="4533841" y="10745663"/>
            <a:ext cx="1521478" cy="199950"/>
          </a:xfrm>
          <a:custGeom>
            <a:avLst/>
            <a:gdLst>
              <a:gd name="connsiteX0" fmla="*/ 114946 w 1638269"/>
              <a:gd name="connsiteY0" fmla="*/ 182598 h 215299"/>
              <a:gd name="connsiteX1" fmla="*/ 734071 w 1638269"/>
              <a:gd name="connsiteY1" fmla="*/ 209586 h 215299"/>
              <a:gd name="connsiteX2" fmla="*/ 397521 w 1638269"/>
              <a:gd name="connsiteY2" fmla="*/ 209586 h 215299"/>
              <a:gd name="connsiteX3" fmla="*/ 907108 w 1638269"/>
              <a:gd name="connsiteY3" fmla="*/ 206411 h 215299"/>
              <a:gd name="connsiteX4" fmla="*/ 1335733 w 1638269"/>
              <a:gd name="connsiteY4" fmla="*/ 100048 h 215299"/>
              <a:gd name="connsiteX5" fmla="*/ 895996 w 1638269"/>
              <a:gd name="connsiteY5" fmla="*/ 181011 h 215299"/>
              <a:gd name="connsiteX6" fmla="*/ 1394471 w 1638269"/>
              <a:gd name="connsiteY6" fmla="*/ 109573 h 215299"/>
              <a:gd name="connsiteX7" fmla="*/ 1445271 w 1638269"/>
              <a:gd name="connsiteY7" fmla="*/ 85761 h 215299"/>
              <a:gd name="connsiteX8" fmla="*/ 1635771 w 1638269"/>
              <a:gd name="connsiteY8" fmla="*/ 36 h 215299"/>
              <a:gd name="connsiteX9" fmla="*/ 1292871 w 1638269"/>
              <a:gd name="connsiteY9" fmla="*/ 96873 h 215299"/>
              <a:gd name="connsiteX10" fmla="*/ 1043633 w 1638269"/>
              <a:gd name="connsiteY10" fmla="*/ 130211 h 215299"/>
              <a:gd name="connsiteX11" fmla="*/ 989658 w 1638269"/>
              <a:gd name="connsiteY11" fmla="*/ 154023 h 215299"/>
              <a:gd name="connsiteX12" fmla="*/ 651521 w 1638269"/>
              <a:gd name="connsiteY12" fmla="*/ 195298 h 215299"/>
              <a:gd name="connsiteX13" fmla="*/ 788046 w 1638269"/>
              <a:gd name="connsiteY13" fmla="*/ 190536 h 215299"/>
              <a:gd name="connsiteX14" fmla="*/ 64146 w 1638269"/>
              <a:gd name="connsiteY14" fmla="*/ 173073 h 215299"/>
              <a:gd name="connsiteX15" fmla="*/ 114946 w 1638269"/>
              <a:gd name="connsiteY15" fmla="*/ 182598 h 2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8269" h="215299">
                <a:moveTo>
                  <a:pt x="114946" y="182598"/>
                </a:moveTo>
                <a:cubicBezTo>
                  <a:pt x="226600" y="188683"/>
                  <a:pt x="686975" y="205088"/>
                  <a:pt x="734071" y="209586"/>
                </a:cubicBezTo>
                <a:cubicBezTo>
                  <a:pt x="781167" y="214084"/>
                  <a:pt x="368682" y="210115"/>
                  <a:pt x="397521" y="209586"/>
                </a:cubicBezTo>
                <a:cubicBezTo>
                  <a:pt x="426360" y="209057"/>
                  <a:pt x="750739" y="224667"/>
                  <a:pt x="907108" y="206411"/>
                </a:cubicBezTo>
                <a:cubicBezTo>
                  <a:pt x="1063477" y="188155"/>
                  <a:pt x="1337585" y="104281"/>
                  <a:pt x="1335733" y="100048"/>
                </a:cubicBezTo>
                <a:cubicBezTo>
                  <a:pt x="1333881" y="95815"/>
                  <a:pt x="895996" y="181011"/>
                  <a:pt x="895996" y="181011"/>
                </a:cubicBezTo>
                <a:cubicBezTo>
                  <a:pt x="905786" y="182599"/>
                  <a:pt x="1302925" y="125448"/>
                  <a:pt x="1394471" y="109573"/>
                </a:cubicBezTo>
                <a:cubicBezTo>
                  <a:pt x="1486017" y="93698"/>
                  <a:pt x="1445271" y="85761"/>
                  <a:pt x="1445271" y="85761"/>
                </a:cubicBezTo>
                <a:cubicBezTo>
                  <a:pt x="1485488" y="67505"/>
                  <a:pt x="1661171" y="-1816"/>
                  <a:pt x="1635771" y="36"/>
                </a:cubicBezTo>
                <a:cubicBezTo>
                  <a:pt x="1610371" y="1888"/>
                  <a:pt x="1391561" y="75177"/>
                  <a:pt x="1292871" y="96873"/>
                </a:cubicBezTo>
                <a:cubicBezTo>
                  <a:pt x="1194181" y="118569"/>
                  <a:pt x="1094169" y="120686"/>
                  <a:pt x="1043633" y="130211"/>
                </a:cubicBezTo>
                <a:cubicBezTo>
                  <a:pt x="993097" y="139736"/>
                  <a:pt x="1055010" y="143175"/>
                  <a:pt x="989658" y="154023"/>
                </a:cubicBezTo>
                <a:cubicBezTo>
                  <a:pt x="924306" y="164871"/>
                  <a:pt x="685123" y="189213"/>
                  <a:pt x="651521" y="195298"/>
                </a:cubicBezTo>
                <a:cubicBezTo>
                  <a:pt x="617919" y="201383"/>
                  <a:pt x="885942" y="194240"/>
                  <a:pt x="788046" y="190536"/>
                </a:cubicBezTo>
                <a:cubicBezTo>
                  <a:pt x="690150" y="186832"/>
                  <a:pt x="179504" y="178629"/>
                  <a:pt x="64146" y="173073"/>
                </a:cubicBezTo>
                <a:cubicBezTo>
                  <a:pt x="-51212" y="167517"/>
                  <a:pt x="3292" y="176513"/>
                  <a:pt x="114946" y="18259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0169910B-DAA9-45B4-A2DE-78B1088281F2}"/>
              </a:ext>
            </a:extLst>
          </p:cNvPr>
          <p:cNvSpPr/>
          <p:nvPr/>
        </p:nvSpPr>
        <p:spPr>
          <a:xfrm>
            <a:off x="5844250" y="10229839"/>
            <a:ext cx="913846" cy="587330"/>
          </a:xfrm>
          <a:custGeom>
            <a:avLst/>
            <a:gdLst>
              <a:gd name="connsiteX0" fmla="*/ 983598 w 983994"/>
              <a:gd name="connsiteY0" fmla="*/ 1417 h 632414"/>
              <a:gd name="connsiteX1" fmla="*/ 821673 w 983994"/>
              <a:gd name="connsiteY1" fmla="*/ 171280 h 632414"/>
              <a:gd name="connsiteX2" fmla="*/ 810560 w 983994"/>
              <a:gd name="connsiteY2" fmla="*/ 183980 h 632414"/>
              <a:gd name="connsiteX3" fmla="*/ 594660 w 983994"/>
              <a:gd name="connsiteY3" fmla="*/ 339555 h 632414"/>
              <a:gd name="connsiteX4" fmla="*/ 618473 w 983994"/>
              <a:gd name="connsiteY4" fmla="*/ 337967 h 632414"/>
              <a:gd name="connsiteX5" fmla="*/ 477185 w 983994"/>
              <a:gd name="connsiteY5" fmla="*/ 431630 h 632414"/>
              <a:gd name="connsiteX6" fmla="*/ 454960 w 983994"/>
              <a:gd name="connsiteY6" fmla="*/ 452267 h 632414"/>
              <a:gd name="connsiteX7" fmla="*/ 210485 w 983994"/>
              <a:gd name="connsiteY7" fmla="*/ 590380 h 632414"/>
              <a:gd name="connsiteX8" fmla="*/ 193023 w 983994"/>
              <a:gd name="connsiteY8" fmla="*/ 555455 h 632414"/>
              <a:gd name="connsiteX9" fmla="*/ 4110 w 983994"/>
              <a:gd name="connsiteY9" fmla="*/ 630067 h 632414"/>
              <a:gd name="connsiteX10" fmla="*/ 397810 w 983994"/>
              <a:gd name="connsiteY10" fmla="*/ 450680 h 632414"/>
              <a:gd name="connsiteX11" fmla="*/ 470835 w 983994"/>
              <a:gd name="connsiteY11" fmla="*/ 406230 h 632414"/>
              <a:gd name="connsiteX12" fmla="*/ 769285 w 983994"/>
              <a:gd name="connsiteY12" fmla="*/ 218905 h 632414"/>
              <a:gd name="connsiteX13" fmla="*/ 864535 w 983994"/>
              <a:gd name="connsiteY13" fmla="*/ 96667 h 632414"/>
              <a:gd name="connsiteX14" fmla="*/ 983598 w 983994"/>
              <a:gd name="connsiteY14" fmla="*/ 1417 h 63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994" h="632414">
                <a:moveTo>
                  <a:pt x="983598" y="1417"/>
                </a:moveTo>
                <a:cubicBezTo>
                  <a:pt x="976454" y="13852"/>
                  <a:pt x="850513" y="140853"/>
                  <a:pt x="821673" y="171280"/>
                </a:cubicBezTo>
                <a:cubicBezTo>
                  <a:pt x="792833" y="201707"/>
                  <a:pt x="848395" y="155934"/>
                  <a:pt x="810560" y="183980"/>
                </a:cubicBezTo>
                <a:cubicBezTo>
                  <a:pt x="772725" y="212026"/>
                  <a:pt x="626674" y="313891"/>
                  <a:pt x="594660" y="339555"/>
                </a:cubicBezTo>
                <a:cubicBezTo>
                  <a:pt x="562646" y="365219"/>
                  <a:pt x="638052" y="322621"/>
                  <a:pt x="618473" y="337967"/>
                </a:cubicBezTo>
                <a:cubicBezTo>
                  <a:pt x="598894" y="353313"/>
                  <a:pt x="504437" y="412580"/>
                  <a:pt x="477185" y="431630"/>
                </a:cubicBezTo>
                <a:cubicBezTo>
                  <a:pt x="449933" y="450680"/>
                  <a:pt x="499410" y="425809"/>
                  <a:pt x="454960" y="452267"/>
                </a:cubicBezTo>
                <a:cubicBezTo>
                  <a:pt x="410510" y="478725"/>
                  <a:pt x="254141" y="573182"/>
                  <a:pt x="210485" y="590380"/>
                </a:cubicBezTo>
                <a:cubicBezTo>
                  <a:pt x="166829" y="607578"/>
                  <a:pt x="227419" y="548841"/>
                  <a:pt x="193023" y="555455"/>
                </a:cubicBezTo>
                <a:cubicBezTo>
                  <a:pt x="158627" y="562069"/>
                  <a:pt x="-30021" y="647529"/>
                  <a:pt x="4110" y="630067"/>
                </a:cubicBezTo>
                <a:cubicBezTo>
                  <a:pt x="38241" y="612605"/>
                  <a:pt x="320023" y="487986"/>
                  <a:pt x="397810" y="450680"/>
                </a:cubicBezTo>
                <a:cubicBezTo>
                  <a:pt x="475597" y="413374"/>
                  <a:pt x="470835" y="406230"/>
                  <a:pt x="470835" y="406230"/>
                </a:cubicBezTo>
                <a:cubicBezTo>
                  <a:pt x="532747" y="367601"/>
                  <a:pt x="703668" y="270499"/>
                  <a:pt x="769285" y="218905"/>
                </a:cubicBezTo>
                <a:cubicBezTo>
                  <a:pt x="834902" y="167311"/>
                  <a:pt x="829610" y="131856"/>
                  <a:pt x="864535" y="96667"/>
                </a:cubicBezTo>
                <a:cubicBezTo>
                  <a:pt x="899460" y="61478"/>
                  <a:pt x="990742" y="-11018"/>
                  <a:pt x="983598" y="141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951E2A99-DC0D-4B98-8CD9-8B649B7527A5}"/>
              </a:ext>
            </a:extLst>
          </p:cNvPr>
          <p:cNvSpPr/>
          <p:nvPr/>
        </p:nvSpPr>
        <p:spPr>
          <a:xfrm>
            <a:off x="6679526" y="10230561"/>
            <a:ext cx="110647" cy="197143"/>
          </a:xfrm>
          <a:custGeom>
            <a:avLst/>
            <a:gdLst>
              <a:gd name="connsiteX0" fmla="*/ 119130 w 119140"/>
              <a:gd name="connsiteY0" fmla="*/ 640 h 212276"/>
              <a:gd name="connsiteX1" fmla="*/ 19117 w 119140"/>
              <a:gd name="connsiteY1" fmla="*/ 172090 h 212276"/>
              <a:gd name="connsiteX2" fmla="*/ 67 w 119140"/>
              <a:gd name="connsiteY2" fmla="*/ 211778 h 212276"/>
              <a:gd name="connsiteX3" fmla="*/ 12767 w 119140"/>
              <a:gd name="connsiteY3" fmla="*/ 156215 h 212276"/>
              <a:gd name="connsiteX4" fmla="*/ 12767 w 119140"/>
              <a:gd name="connsiteY4" fmla="*/ 114940 h 212276"/>
              <a:gd name="connsiteX5" fmla="*/ 119130 w 119140"/>
              <a:gd name="connsiteY5" fmla="*/ 640 h 21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0" h="212276">
                <a:moveTo>
                  <a:pt x="119130" y="640"/>
                </a:moveTo>
                <a:cubicBezTo>
                  <a:pt x="120188" y="10165"/>
                  <a:pt x="38961" y="136900"/>
                  <a:pt x="19117" y="172090"/>
                </a:cubicBezTo>
                <a:cubicBezTo>
                  <a:pt x="-727" y="207280"/>
                  <a:pt x="1125" y="214424"/>
                  <a:pt x="67" y="211778"/>
                </a:cubicBezTo>
                <a:cubicBezTo>
                  <a:pt x="-991" y="209132"/>
                  <a:pt x="10650" y="172355"/>
                  <a:pt x="12767" y="156215"/>
                </a:cubicBezTo>
                <a:cubicBezTo>
                  <a:pt x="14884" y="140075"/>
                  <a:pt x="-1785" y="139282"/>
                  <a:pt x="12767" y="114940"/>
                </a:cubicBezTo>
                <a:cubicBezTo>
                  <a:pt x="27319" y="90598"/>
                  <a:pt x="118072" y="-8885"/>
                  <a:pt x="119130" y="64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56CCCC5-958A-4B1E-9CF8-CE832778DA81}"/>
              </a:ext>
            </a:extLst>
          </p:cNvPr>
          <p:cNvSpPr/>
          <p:nvPr/>
        </p:nvSpPr>
        <p:spPr>
          <a:xfrm>
            <a:off x="6094381" y="10263538"/>
            <a:ext cx="626780" cy="461608"/>
          </a:xfrm>
          <a:custGeom>
            <a:avLst/>
            <a:gdLst>
              <a:gd name="connsiteX0" fmla="*/ 674578 w 674893"/>
              <a:gd name="connsiteY0" fmla="*/ 56 h 497042"/>
              <a:gd name="connsiteX1" fmla="*/ 552341 w 674893"/>
              <a:gd name="connsiteY1" fmla="*/ 174681 h 497042"/>
              <a:gd name="connsiteX2" fmla="*/ 425341 w 674893"/>
              <a:gd name="connsiteY2" fmla="*/ 273106 h 497042"/>
              <a:gd name="connsiteX3" fmla="*/ 1478 w 674893"/>
              <a:gd name="connsiteY3" fmla="*/ 495356 h 497042"/>
              <a:gd name="connsiteX4" fmla="*/ 285641 w 674893"/>
              <a:gd name="connsiteY4" fmla="*/ 374706 h 497042"/>
              <a:gd name="connsiteX5" fmla="*/ 293578 w 674893"/>
              <a:gd name="connsiteY5" fmla="*/ 363594 h 497042"/>
              <a:gd name="connsiteX6" fmla="*/ 577741 w 674893"/>
              <a:gd name="connsiteY6" fmla="*/ 193731 h 497042"/>
              <a:gd name="connsiteX7" fmla="*/ 674578 w 674893"/>
              <a:gd name="connsiteY7" fmla="*/ 56 h 4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893" h="497042">
                <a:moveTo>
                  <a:pt x="674578" y="56"/>
                </a:moveTo>
                <a:cubicBezTo>
                  <a:pt x="670345" y="-3119"/>
                  <a:pt x="593880" y="129173"/>
                  <a:pt x="552341" y="174681"/>
                </a:cubicBezTo>
                <a:cubicBezTo>
                  <a:pt x="510801" y="220189"/>
                  <a:pt x="517151" y="219660"/>
                  <a:pt x="425341" y="273106"/>
                </a:cubicBezTo>
                <a:cubicBezTo>
                  <a:pt x="333531" y="326552"/>
                  <a:pt x="24761" y="478423"/>
                  <a:pt x="1478" y="495356"/>
                </a:cubicBezTo>
                <a:cubicBezTo>
                  <a:pt x="-21805" y="512289"/>
                  <a:pt x="236958" y="396666"/>
                  <a:pt x="285641" y="374706"/>
                </a:cubicBezTo>
                <a:cubicBezTo>
                  <a:pt x="334324" y="352746"/>
                  <a:pt x="244895" y="393756"/>
                  <a:pt x="293578" y="363594"/>
                </a:cubicBezTo>
                <a:cubicBezTo>
                  <a:pt x="342261" y="333432"/>
                  <a:pt x="515299" y="251410"/>
                  <a:pt x="577741" y="193731"/>
                </a:cubicBezTo>
                <a:cubicBezTo>
                  <a:pt x="640183" y="136052"/>
                  <a:pt x="678811" y="3231"/>
                  <a:pt x="674578" y="5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D6C9BF2C-8D91-4541-B0AB-65B735243B19}"/>
              </a:ext>
            </a:extLst>
          </p:cNvPr>
          <p:cNvSpPr/>
          <p:nvPr/>
        </p:nvSpPr>
        <p:spPr>
          <a:xfrm>
            <a:off x="3590284" y="9576185"/>
            <a:ext cx="467635" cy="1080603"/>
          </a:xfrm>
          <a:custGeom>
            <a:avLst/>
            <a:gdLst>
              <a:gd name="connsiteX0" fmla="*/ 8569 w 503531"/>
              <a:gd name="connsiteY0" fmla="*/ 16272 h 1163552"/>
              <a:gd name="connsiteX1" fmla="*/ 102 w 503531"/>
              <a:gd name="connsiteY1" fmla="*/ 344355 h 1163552"/>
              <a:gd name="connsiteX2" fmla="*/ 14919 w 503531"/>
              <a:gd name="connsiteY2" fmla="*/ 316839 h 1163552"/>
              <a:gd name="connsiteX3" fmla="*/ 118636 w 503531"/>
              <a:gd name="connsiteY3" fmla="*/ 604705 h 1163552"/>
              <a:gd name="connsiteX4" fmla="*/ 95352 w 503531"/>
              <a:gd name="connsiteY4" fmla="*/ 562372 h 1163552"/>
              <a:gd name="connsiteX5" fmla="*/ 408619 w 503531"/>
              <a:gd name="connsiteY5" fmla="*/ 1006872 h 1163552"/>
              <a:gd name="connsiteX6" fmla="*/ 402269 w 503531"/>
              <a:gd name="connsiteY6" fmla="*/ 1006872 h 1163552"/>
              <a:gd name="connsiteX7" fmla="*/ 501752 w 503531"/>
              <a:gd name="connsiteY7" fmla="*/ 1159272 h 1163552"/>
              <a:gd name="connsiteX8" fmla="*/ 438252 w 503531"/>
              <a:gd name="connsiteY8" fmla="*/ 1072489 h 1163552"/>
              <a:gd name="connsiteX9" fmla="*/ 122869 w 503531"/>
              <a:gd name="connsiteY9" fmla="*/ 596239 h 1163552"/>
              <a:gd name="connsiteX10" fmla="*/ 114402 w 503531"/>
              <a:gd name="connsiteY10" fmla="*/ 536972 h 1163552"/>
              <a:gd name="connsiteX11" fmla="*/ 6452 w 503531"/>
              <a:gd name="connsiteY11" fmla="*/ 302022 h 1163552"/>
              <a:gd name="connsiteX12" fmla="*/ 25502 w 503531"/>
              <a:gd name="connsiteY12" fmla="*/ 223705 h 1163552"/>
              <a:gd name="connsiteX13" fmla="*/ 12802 w 503531"/>
              <a:gd name="connsiteY13" fmla="*/ 67072 h 1163552"/>
              <a:gd name="connsiteX14" fmla="*/ 8569 w 503531"/>
              <a:gd name="connsiteY14" fmla="*/ 16272 h 11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531" h="1163552">
                <a:moveTo>
                  <a:pt x="8569" y="16272"/>
                </a:moveTo>
                <a:cubicBezTo>
                  <a:pt x="6452" y="62486"/>
                  <a:pt x="-956" y="294261"/>
                  <a:pt x="102" y="344355"/>
                </a:cubicBezTo>
                <a:cubicBezTo>
                  <a:pt x="1160" y="394449"/>
                  <a:pt x="-4837" y="273447"/>
                  <a:pt x="14919" y="316839"/>
                </a:cubicBezTo>
                <a:cubicBezTo>
                  <a:pt x="34675" y="360231"/>
                  <a:pt x="105231" y="563783"/>
                  <a:pt x="118636" y="604705"/>
                </a:cubicBezTo>
                <a:cubicBezTo>
                  <a:pt x="132041" y="645627"/>
                  <a:pt x="47022" y="495344"/>
                  <a:pt x="95352" y="562372"/>
                </a:cubicBezTo>
                <a:cubicBezTo>
                  <a:pt x="143683" y="629400"/>
                  <a:pt x="357466" y="932789"/>
                  <a:pt x="408619" y="1006872"/>
                </a:cubicBezTo>
                <a:cubicBezTo>
                  <a:pt x="459772" y="1080955"/>
                  <a:pt x="386747" y="981472"/>
                  <a:pt x="402269" y="1006872"/>
                </a:cubicBezTo>
                <a:cubicBezTo>
                  <a:pt x="417791" y="1032272"/>
                  <a:pt x="495755" y="1148336"/>
                  <a:pt x="501752" y="1159272"/>
                </a:cubicBezTo>
                <a:cubicBezTo>
                  <a:pt x="507749" y="1170208"/>
                  <a:pt x="501399" y="1166328"/>
                  <a:pt x="438252" y="1072489"/>
                </a:cubicBezTo>
                <a:cubicBezTo>
                  <a:pt x="375105" y="978650"/>
                  <a:pt x="176844" y="685492"/>
                  <a:pt x="122869" y="596239"/>
                </a:cubicBezTo>
                <a:cubicBezTo>
                  <a:pt x="68894" y="506986"/>
                  <a:pt x="133805" y="586008"/>
                  <a:pt x="114402" y="536972"/>
                </a:cubicBezTo>
                <a:cubicBezTo>
                  <a:pt x="94999" y="487936"/>
                  <a:pt x="21269" y="354233"/>
                  <a:pt x="6452" y="302022"/>
                </a:cubicBezTo>
                <a:cubicBezTo>
                  <a:pt x="-8365" y="249811"/>
                  <a:pt x="24444" y="262863"/>
                  <a:pt x="25502" y="223705"/>
                </a:cubicBezTo>
                <a:cubicBezTo>
                  <a:pt x="26560" y="184547"/>
                  <a:pt x="14919" y="100586"/>
                  <a:pt x="12802" y="67072"/>
                </a:cubicBezTo>
                <a:cubicBezTo>
                  <a:pt x="10685" y="33558"/>
                  <a:pt x="10686" y="-29942"/>
                  <a:pt x="8569" y="1627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29619DAA-67F1-44C6-8C42-C420C1505253}"/>
              </a:ext>
            </a:extLst>
          </p:cNvPr>
          <p:cNvSpPr/>
          <p:nvPr/>
        </p:nvSpPr>
        <p:spPr>
          <a:xfrm>
            <a:off x="3625317" y="9565709"/>
            <a:ext cx="283682" cy="839512"/>
          </a:xfrm>
          <a:custGeom>
            <a:avLst/>
            <a:gdLst>
              <a:gd name="connsiteX0" fmla="*/ 480 w 305458"/>
              <a:gd name="connsiteY0" fmla="*/ 35 h 903954"/>
              <a:gd name="connsiteX1" fmla="*/ 17414 w 305458"/>
              <a:gd name="connsiteY1" fmla="*/ 315419 h 903954"/>
              <a:gd name="connsiteX2" fmla="*/ 21647 w 305458"/>
              <a:gd name="connsiteY2" fmla="*/ 332352 h 903954"/>
              <a:gd name="connsiteX3" fmla="*/ 83030 w 305458"/>
              <a:gd name="connsiteY3" fmla="*/ 584235 h 903954"/>
              <a:gd name="connsiteX4" fmla="*/ 93614 w 305458"/>
              <a:gd name="connsiteY4" fmla="*/ 582119 h 903954"/>
              <a:gd name="connsiteX5" fmla="*/ 220614 w 305458"/>
              <a:gd name="connsiteY5" fmla="*/ 772619 h 903954"/>
              <a:gd name="connsiteX6" fmla="*/ 305280 w 305458"/>
              <a:gd name="connsiteY6" fmla="*/ 903852 h 903954"/>
              <a:gd name="connsiteX7" fmla="*/ 237547 w 305458"/>
              <a:gd name="connsiteY7" fmla="*/ 787435 h 903954"/>
              <a:gd name="connsiteX8" fmla="*/ 68214 w 305458"/>
              <a:gd name="connsiteY8" fmla="*/ 444535 h 903954"/>
              <a:gd name="connsiteX9" fmla="*/ 38580 w 305458"/>
              <a:gd name="connsiteY9" fmla="*/ 336585 h 903954"/>
              <a:gd name="connsiteX10" fmla="*/ 480 w 305458"/>
              <a:gd name="connsiteY10" fmla="*/ 35 h 9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458" h="903954">
                <a:moveTo>
                  <a:pt x="480" y="35"/>
                </a:moveTo>
                <a:cubicBezTo>
                  <a:pt x="-3048" y="-3493"/>
                  <a:pt x="13886" y="260033"/>
                  <a:pt x="17414" y="315419"/>
                </a:cubicBezTo>
                <a:cubicBezTo>
                  <a:pt x="20942" y="370805"/>
                  <a:pt x="21647" y="332352"/>
                  <a:pt x="21647" y="332352"/>
                </a:cubicBezTo>
                <a:cubicBezTo>
                  <a:pt x="32583" y="377155"/>
                  <a:pt x="71036" y="542607"/>
                  <a:pt x="83030" y="584235"/>
                </a:cubicBezTo>
                <a:cubicBezTo>
                  <a:pt x="95024" y="625863"/>
                  <a:pt x="70683" y="550722"/>
                  <a:pt x="93614" y="582119"/>
                </a:cubicBezTo>
                <a:cubicBezTo>
                  <a:pt x="116545" y="613516"/>
                  <a:pt x="185336" y="718997"/>
                  <a:pt x="220614" y="772619"/>
                </a:cubicBezTo>
                <a:cubicBezTo>
                  <a:pt x="255892" y="826241"/>
                  <a:pt x="302458" y="901383"/>
                  <a:pt x="305280" y="903852"/>
                </a:cubicBezTo>
                <a:cubicBezTo>
                  <a:pt x="308102" y="906321"/>
                  <a:pt x="277058" y="863988"/>
                  <a:pt x="237547" y="787435"/>
                </a:cubicBezTo>
                <a:cubicBezTo>
                  <a:pt x="198036" y="710882"/>
                  <a:pt x="101375" y="519677"/>
                  <a:pt x="68214" y="444535"/>
                </a:cubicBezTo>
                <a:cubicBezTo>
                  <a:pt x="35053" y="369393"/>
                  <a:pt x="50575" y="407846"/>
                  <a:pt x="38580" y="336585"/>
                </a:cubicBezTo>
                <a:cubicBezTo>
                  <a:pt x="26586" y="265324"/>
                  <a:pt x="4008" y="3563"/>
                  <a:pt x="480" y="3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0758119A-C96B-424B-A23F-7528783165E8}"/>
              </a:ext>
            </a:extLst>
          </p:cNvPr>
          <p:cNvSpPr/>
          <p:nvPr/>
        </p:nvSpPr>
        <p:spPr>
          <a:xfrm>
            <a:off x="3040924" y="7213146"/>
            <a:ext cx="1484442" cy="773288"/>
          </a:xfrm>
          <a:custGeom>
            <a:avLst/>
            <a:gdLst>
              <a:gd name="connsiteX0" fmla="*/ 1611 w 1598390"/>
              <a:gd name="connsiteY0" fmla="*/ 42927 h 832647"/>
              <a:gd name="connsiteX1" fmla="*/ 306411 w 1598390"/>
              <a:gd name="connsiteY1" fmla="*/ 39752 h 832647"/>
              <a:gd name="connsiteX2" fmla="*/ 100036 w 1598390"/>
              <a:gd name="connsiteY2" fmla="*/ 6415 h 832647"/>
              <a:gd name="connsiteX3" fmla="*/ 65111 w 1598390"/>
              <a:gd name="connsiteY3" fmla="*/ 6415 h 832647"/>
              <a:gd name="connsiteX4" fmla="*/ 441348 w 1598390"/>
              <a:gd name="connsiteY4" fmla="*/ 73090 h 832647"/>
              <a:gd name="connsiteX5" fmla="*/ 438173 w 1598390"/>
              <a:gd name="connsiteY5" fmla="*/ 95315 h 832647"/>
              <a:gd name="connsiteX6" fmla="*/ 730273 w 1598390"/>
              <a:gd name="connsiteY6" fmla="*/ 188977 h 832647"/>
              <a:gd name="connsiteX7" fmla="*/ 720748 w 1598390"/>
              <a:gd name="connsiteY7" fmla="*/ 222315 h 832647"/>
              <a:gd name="connsiteX8" fmla="*/ 1055711 w 1598390"/>
              <a:gd name="connsiteY8" fmla="*/ 420752 h 832647"/>
              <a:gd name="connsiteX9" fmla="*/ 1044598 w 1598390"/>
              <a:gd name="connsiteY9" fmla="*/ 428690 h 832647"/>
              <a:gd name="connsiteX10" fmla="*/ 1355748 w 1598390"/>
              <a:gd name="connsiteY10" fmla="*/ 643002 h 832647"/>
              <a:gd name="connsiteX11" fmla="*/ 1357336 w 1598390"/>
              <a:gd name="connsiteY11" fmla="*/ 657290 h 832647"/>
              <a:gd name="connsiteX12" fmla="*/ 1597048 w 1598390"/>
              <a:gd name="connsiteY12" fmla="*/ 831915 h 832647"/>
              <a:gd name="connsiteX13" fmla="*/ 1460523 w 1598390"/>
              <a:gd name="connsiteY13" fmla="*/ 723965 h 832647"/>
              <a:gd name="connsiteX14" fmla="*/ 1076348 w 1598390"/>
              <a:gd name="connsiteY14" fmla="*/ 401702 h 832647"/>
              <a:gd name="connsiteX15" fmla="*/ 1223986 w 1598390"/>
              <a:gd name="connsiteY15" fmla="*/ 466790 h 832647"/>
              <a:gd name="connsiteX16" fmla="*/ 777898 w 1598390"/>
              <a:gd name="connsiteY16" fmla="*/ 181040 h 832647"/>
              <a:gd name="connsiteX17" fmla="*/ 662011 w 1598390"/>
              <a:gd name="connsiteY17" fmla="*/ 212790 h 832647"/>
              <a:gd name="connsiteX18" fmla="*/ 492148 w 1598390"/>
              <a:gd name="connsiteY18" fmla="*/ 131827 h 832647"/>
              <a:gd name="connsiteX19" fmla="*/ 500086 w 1598390"/>
              <a:gd name="connsiteY19" fmla="*/ 98490 h 832647"/>
              <a:gd name="connsiteX20" fmla="*/ 252436 w 1598390"/>
              <a:gd name="connsiteY20" fmla="*/ 44515 h 832647"/>
              <a:gd name="connsiteX21" fmla="*/ 214336 w 1598390"/>
              <a:gd name="connsiteY21" fmla="*/ 63565 h 832647"/>
              <a:gd name="connsiteX22" fmla="*/ 354036 w 1598390"/>
              <a:gd name="connsiteY22" fmla="*/ 342965 h 832647"/>
              <a:gd name="connsiteX23" fmla="*/ 192111 w 1598390"/>
              <a:gd name="connsiteY23" fmla="*/ 76265 h 832647"/>
              <a:gd name="connsiteX24" fmla="*/ 1611 w 1598390"/>
              <a:gd name="connsiteY24" fmla="*/ 42927 h 8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8390" h="832647">
                <a:moveTo>
                  <a:pt x="1611" y="42927"/>
                </a:moveTo>
                <a:cubicBezTo>
                  <a:pt x="20661" y="36842"/>
                  <a:pt x="290007" y="45837"/>
                  <a:pt x="306411" y="39752"/>
                </a:cubicBezTo>
                <a:cubicBezTo>
                  <a:pt x="322815" y="33667"/>
                  <a:pt x="140253" y="11971"/>
                  <a:pt x="100036" y="6415"/>
                </a:cubicBezTo>
                <a:cubicBezTo>
                  <a:pt x="59819" y="859"/>
                  <a:pt x="8226" y="-4698"/>
                  <a:pt x="65111" y="6415"/>
                </a:cubicBezTo>
                <a:cubicBezTo>
                  <a:pt x="121996" y="17527"/>
                  <a:pt x="379171" y="58273"/>
                  <a:pt x="441348" y="73090"/>
                </a:cubicBezTo>
                <a:cubicBezTo>
                  <a:pt x="503525" y="87907"/>
                  <a:pt x="390019" y="76001"/>
                  <a:pt x="438173" y="95315"/>
                </a:cubicBezTo>
                <a:cubicBezTo>
                  <a:pt x="486327" y="114629"/>
                  <a:pt x="683177" y="167810"/>
                  <a:pt x="730273" y="188977"/>
                </a:cubicBezTo>
                <a:cubicBezTo>
                  <a:pt x="777369" y="210144"/>
                  <a:pt x="666508" y="183686"/>
                  <a:pt x="720748" y="222315"/>
                </a:cubicBezTo>
                <a:cubicBezTo>
                  <a:pt x="774988" y="260944"/>
                  <a:pt x="1001736" y="386356"/>
                  <a:pt x="1055711" y="420752"/>
                </a:cubicBezTo>
                <a:cubicBezTo>
                  <a:pt x="1109686" y="455148"/>
                  <a:pt x="994592" y="391648"/>
                  <a:pt x="1044598" y="428690"/>
                </a:cubicBezTo>
                <a:cubicBezTo>
                  <a:pt x="1094604" y="465732"/>
                  <a:pt x="1303625" y="604902"/>
                  <a:pt x="1355748" y="643002"/>
                </a:cubicBezTo>
                <a:cubicBezTo>
                  <a:pt x="1407871" y="681102"/>
                  <a:pt x="1317119" y="625805"/>
                  <a:pt x="1357336" y="657290"/>
                </a:cubicBezTo>
                <a:cubicBezTo>
                  <a:pt x="1397553" y="688775"/>
                  <a:pt x="1579850" y="820803"/>
                  <a:pt x="1597048" y="831915"/>
                </a:cubicBezTo>
                <a:cubicBezTo>
                  <a:pt x="1614246" y="843027"/>
                  <a:pt x="1460523" y="723965"/>
                  <a:pt x="1460523" y="723965"/>
                </a:cubicBezTo>
                <a:cubicBezTo>
                  <a:pt x="1373740" y="652263"/>
                  <a:pt x="1115771" y="444564"/>
                  <a:pt x="1076348" y="401702"/>
                </a:cubicBezTo>
                <a:cubicBezTo>
                  <a:pt x="1036925" y="358840"/>
                  <a:pt x="1273728" y="503567"/>
                  <a:pt x="1223986" y="466790"/>
                </a:cubicBezTo>
                <a:cubicBezTo>
                  <a:pt x="1174244" y="430013"/>
                  <a:pt x="871560" y="223373"/>
                  <a:pt x="777898" y="181040"/>
                </a:cubicBezTo>
                <a:cubicBezTo>
                  <a:pt x="684236" y="138707"/>
                  <a:pt x="709636" y="220992"/>
                  <a:pt x="662011" y="212790"/>
                </a:cubicBezTo>
                <a:cubicBezTo>
                  <a:pt x="614386" y="204588"/>
                  <a:pt x="519135" y="150877"/>
                  <a:pt x="492148" y="131827"/>
                </a:cubicBezTo>
                <a:cubicBezTo>
                  <a:pt x="465161" y="112777"/>
                  <a:pt x="540038" y="113042"/>
                  <a:pt x="500086" y="98490"/>
                </a:cubicBezTo>
                <a:cubicBezTo>
                  <a:pt x="460134" y="83938"/>
                  <a:pt x="300061" y="50336"/>
                  <a:pt x="252436" y="44515"/>
                </a:cubicBezTo>
                <a:cubicBezTo>
                  <a:pt x="204811" y="38694"/>
                  <a:pt x="197403" y="13823"/>
                  <a:pt x="214336" y="63565"/>
                </a:cubicBezTo>
                <a:cubicBezTo>
                  <a:pt x="231269" y="113307"/>
                  <a:pt x="357740" y="340848"/>
                  <a:pt x="354036" y="342965"/>
                </a:cubicBezTo>
                <a:cubicBezTo>
                  <a:pt x="350332" y="345082"/>
                  <a:pt x="246615" y="131298"/>
                  <a:pt x="192111" y="76265"/>
                </a:cubicBezTo>
                <a:cubicBezTo>
                  <a:pt x="137607" y="21232"/>
                  <a:pt x="-17439" y="49012"/>
                  <a:pt x="1611" y="429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2C1A0CCD-D38D-4028-B8A8-B141EDB2EC51}"/>
              </a:ext>
            </a:extLst>
          </p:cNvPr>
          <p:cNvSpPr/>
          <p:nvPr/>
        </p:nvSpPr>
        <p:spPr>
          <a:xfrm>
            <a:off x="2059640" y="7413156"/>
            <a:ext cx="329658" cy="867887"/>
          </a:xfrm>
          <a:custGeom>
            <a:avLst/>
            <a:gdLst>
              <a:gd name="connsiteX0" fmla="*/ 354957 w 354963"/>
              <a:gd name="connsiteY0" fmla="*/ 72 h 934508"/>
              <a:gd name="connsiteX1" fmla="*/ 94607 w 354963"/>
              <a:gd name="connsiteY1" fmla="*/ 345089 h 934508"/>
              <a:gd name="connsiteX2" fmla="*/ 98840 w 354963"/>
              <a:gd name="connsiteY2" fmla="*/ 330272 h 934508"/>
              <a:gd name="connsiteX3" fmla="*/ 45924 w 354963"/>
              <a:gd name="connsiteY3" fmla="*/ 525006 h 934508"/>
              <a:gd name="connsiteX4" fmla="*/ 48040 w 354963"/>
              <a:gd name="connsiteY4" fmla="*/ 565222 h 934508"/>
              <a:gd name="connsiteX5" fmla="*/ 5707 w 354963"/>
              <a:gd name="connsiteY5" fmla="*/ 649889 h 934508"/>
              <a:gd name="connsiteX6" fmla="*/ 79790 w 354963"/>
              <a:gd name="connsiteY6" fmla="*/ 675289 h 934508"/>
              <a:gd name="connsiteX7" fmla="*/ 31107 w 354963"/>
              <a:gd name="connsiteY7" fmla="*/ 730322 h 934508"/>
              <a:gd name="connsiteX8" fmla="*/ 22640 w 354963"/>
              <a:gd name="connsiteY8" fmla="*/ 779006 h 934508"/>
              <a:gd name="connsiteX9" fmla="*/ 45924 w 354963"/>
              <a:gd name="connsiteY9" fmla="*/ 891189 h 934508"/>
              <a:gd name="connsiteX10" fmla="*/ 5707 w 354963"/>
              <a:gd name="connsiteY10" fmla="*/ 929289 h 934508"/>
              <a:gd name="connsiteX11" fmla="*/ 5707 w 354963"/>
              <a:gd name="connsiteY11" fmla="*/ 785356 h 934508"/>
              <a:gd name="connsiteX12" fmla="*/ 56507 w 354963"/>
              <a:gd name="connsiteY12" fmla="*/ 412822 h 934508"/>
              <a:gd name="connsiteX13" fmla="*/ 86140 w 354963"/>
              <a:gd name="connsiteY13" fmla="*/ 315456 h 934508"/>
              <a:gd name="connsiteX14" fmla="*/ 354957 w 354963"/>
              <a:gd name="connsiteY14" fmla="*/ 72 h 9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4963" h="934508">
                <a:moveTo>
                  <a:pt x="354957" y="72"/>
                </a:moveTo>
                <a:cubicBezTo>
                  <a:pt x="356368" y="5011"/>
                  <a:pt x="137293" y="290056"/>
                  <a:pt x="94607" y="345089"/>
                </a:cubicBezTo>
                <a:cubicBezTo>
                  <a:pt x="51921" y="400122"/>
                  <a:pt x="98840" y="330272"/>
                  <a:pt x="98840" y="330272"/>
                </a:cubicBezTo>
                <a:cubicBezTo>
                  <a:pt x="90726" y="360258"/>
                  <a:pt x="54391" y="485848"/>
                  <a:pt x="45924" y="525006"/>
                </a:cubicBezTo>
                <a:cubicBezTo>
                  <a:pt x="37457" y="564164"/>
                  <a:pt x="54743" y="544408"/>
                  <a:pt x="48040" y="565222"/>
                </a:cubicBezTo>
                <a:cubicBezTo>
                  <a:pt x="41337" y="586036"/>
                  <a:pt x="415" y="631545"/>
                  <a:pt x="5707" y="649889"/>
                </a:cubicBezTo>
                <a:cubicBezTo>
                  <a:pt x="10999" y="668233"/>
                  <a:pt x="75557" y="661884"/>
                  <a:pt x="79790" y="675289"/>
                </a:cubicBezTo>
                <a:cubicBezTo>
                  <a:pt x="84023" y="688695"/>
                  <a:pt x="40632" y="713036"/>
                  <a:pt x="31107" y="730322"/>
                </a:cubicBezTo>
                <a:cubicBezTo>
                  <a:pt x="21582" y="747608"/>
                  <a:pt x="20171" y="752195"/>
                  <a:pt x="22640" y="779006"/>
                </a:cubicBezTo>
                <a:cubicBezTo>
                  <a:pt x="25109" y="805817"/>
                  <a:pt x="48746" y="866142"/>
                  <a:pt x="45924" y="891189"/>
                </a:cubicBezTo>
                <a:cubicBezTo>
                  <a:pt x="43102" y="916236"/>
                  <a:pt x="12410" y="946928"/>
                  <a:pt x="5707" y="929289"/>
                </a:cubicBezTo>
                <a:cubicBezTo>
                  <a:pt x="-996" y="911650"/>
                  <a:pt x="-2760" y="871434"/>
                  <a:pt x="5707" y="785356"/>
                </a:cubicBezTo>
                <a:cubicBezTo>
                  <a:pt x="14174" y="699278"/>
                  <a:pt x="43102" y="491139"/>
                  <a:pt x="56507" y="412822"/>
                </a:cubicBezTo>
                <a:cubicBezTo>
                  <a:pt x="69912" y="334505"/>
                  <a:pt x="37104" y="388128"/>
                  <a:pt x="86140" y="315456"/>
                </a:cubicBezTo>
                <a:cubicBezTo>
                  <a:pt x="135176" y="242784"/>
                  <a:pt x="353546" y="-4867"/>
                  <a:pt x="354957" y="7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7D2F27A1-C698-4DFD-98A3-C9F714CEC986}"/>
              </a:ext>
            </a:extLst>
          </p:cNvPr>
          <p:cNvSpPr/>
          <p:nvPr/>
        </p:nvSpPr>
        <p:spPr>
          <a:xfrm>
            <a:off x="1960714" y="7935096"/>
            <a:ext cx="330693" cy="926129"/>
          </a:xfrm>
          <a:custGeom>
            <a:avLst/>
            <a:gdLst>
              <a:gd name="connsiteX0" fmla="*/ 173610 w 356077"/>
              <a:gd name="connsiteY0" fmla="*/ 1101 h 997220"/>
              <a:gd name="connsiteX1" fmla="*/ 46610 w 356077"/>
              <a:gd name="connsiteY1" fmla="*/ 221234 h 997220"/>
              <a:gd name="connsiteX2" fmla="*/ 80477 w 356077"/>
              <a:gd name="connsiteY2" fmla="*/ 242401 h 997220"/>
              <a:gd name="connsiteX3" fmla="*/ 44 w 356077"/>
              <a:gd name="connsiteY3" fmla="*/ 365167 h 997220"/>
              <a:gd name="connsiteX4" fmla="*/ 93177 w 356077"/>
              <a:gd name="connsiteY4" fmla="*/ 284734 h 997220"/>
              <a:gd name="connsiteX5" fmla="*/ 101644 w 356077"/>
              <a:gd name="connsiteY5" fmla="*/ 430784 h 997220"/>
              <a:gd name="connsiteX6" fmla="*/ 69894 w 356077"/>
              <a:gd name="connsiteY6" fmla="*/ 551434 h 997220"/>
              <a:gd name="connsiteX7" fmla="*/ 105877 w 356077"/>
              <a:gd name="connsiteY7" fmla="*/ 532384 h 997220"/>
              <a:gd name="connsiteX8" fmla="*/ 165144 w 356077"/>
              <a:gd name="connsiteY8" fmla="*/ 545084 h 997220"/>
              <a:gd name="connsiteX9" fmla="*/ 101644 w 356077"/>
              <a:gd name="connsiteY9" fmla="*/ 682667 h 997220"/>
              <a:gd name="connsiteX10" fmla="*/ 283677 w 356077"/>
              <a:gd name="connsiteY10" fmla="*/ 523917 h 997220"/>
              <a:gd name="connsiteX11" fmla="*/ 273094 w 356077"/>
              <a:gd name="connsiteY11" fmla="*/ 526034 h 997220"/>
              <a:gd name="connsiteX12" fmla="*/ 177844 w 356077"/>
              <a:gd name="connsiteY12" fmla="*/ 693251 h 997220"/>
              <a:gd name="connsiteX13" fmla="*/ 224410 w 356077"/>
              <a:gd name="connsiteY13" fmla="*/ 816017 h 997220"/>
              <a:gd name="connsiteX14" fmla="*/ 328127 w 356077"/>
              <a:gd name="connsiteY14" fmla="*/ 993817 h 997220"/>
              <a:gd name="connsiteX15" fmla="*/ 353527 w 356077"/>
              <a:gd name="connsiteY15" fmla="*/ 936667 h 997220"/>
              <a:gd name="connsiteX16" fmla="*/ 279444 w 356077"/>
              <a:gd name="connsiteY16" fmla="*/ 983234 h 997220"/>
              <a:gd name="connsiteX17" fmla="*/ 175727 w 356077"/>
              <a:gd name="connsiteY17" fmla="*/ 741934 h 997220"/>
              <a:gd name="connsiteX18" fmla="*/ 127044 w 356077"/>
              <a:gd name="connsiteY18" fmla="*/ 373634 h 997220"/>
              <a:gd name="connsiteX19" fmla="*/ 129160 w 356077"/>
              <a:gd name="connsiteY19" fmla="*/ 145034 h 997220"/>
              <a:gd name="connsiteX20" fmla="*/ 173610 w 356077"/>
              <a:gd name="connsiteY20" fmla="*/ 1101 h 99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6077" h="997220">
                <a:moveTo>
                  <a:pt x="173610" y="1101"/>
                </a:moveTo>
                <a:cubicBezTo>
                  <a:pt x="159852" y="13801"/>
                  <a:pt x="62132" y="181017"/>
                  <a:pt x="46610" y="221234"/>
                </a:cubicBezTo>
                <a:cubicBezTo>
                  <a:pt x="31088" y="261451"/>
                  <a:pt x="88238" y="218412"/>
                  <a:pt x="80477" y="242401"/>
                </a:cubicBezTo>
                <a:cubicBezTo>
                  <a:pt x="72716" y="266390"/>
                  <a:pt x="-2073" y="358112"/>
                  <a:pt x="44" y="365167"/>
                </a:cubicBezTo>
                <a:cubicBezTo>
                  <a:pt x="2161" y="372222"/>
                  <a:pt x="76244" y="273798"/>
                  <a:pt x="93177" y="284734"/>
                </a:cubicBezTo>
                <a:cubicBezTo>
                  <a:pt x="110110" y="295670"/>
                  <a:pt x="105524" y="386334"/>
                  <a:pt x="101644" y="430784"/>
                </a:cubicBezTo>
                <a:cubicBezTo>
                  <a:pt x="97764" y="475234"/>
                  <a:pt x="69188" y="534501"/>
                  <a:pt x="69894" y="551434"/>
                </a:cubicBezTo>
                <a:cubicBezTo>
                  <a:pt x="70599" y="568367"/>
                  <a:pt x="90002" y="533442"/>
                  <a:pt x="105877" y="532384"/>
                </a:cubicBezTo>
                <a:cubicBezTo>
                  <a:pt x="121752" y="531326"/>
                  <a:pt x="165849" y="520037"/>
                  <a:pt x="165144" y="545084"/>
                </a:cubicBezTo>
                <a:cubicBezTo>
                  <a:pt x="164439" y="570131"/>
                  <a:pt x="81888" y="686195"/>
                  <a:pt x="101644" y="682667"/>
                </a:cubicBezTo>
                <a:cubicBezTo>
                  <a:pt x="121400" y="679139"/>
                  <a:pt x="255102" y="550022"/>
                  <a:pt x="283677" y="523917"/>
                </a:cubicBezTo>
                <a:cubicBezTo>
                  <a:pt x="312252" y="497812"/>
                  <a:pt x="290733" y="497812"/>
                  <a:pt x="273094" y="526034"/>
                </a:cubicBezTo>
                <a:cubicBezTo>
                  <a:pt x="255455" y="554256"/>
                  <a:pt x="185958" y="644921"/>
                  <a:pt x="177844" y="693251"/>
                </a:cubicBezTo>
                <a:cubicBezTo>
                  <a:pt x="169730" y="741582"/>
                  <a:pt x="199363" y="765923"/>
                  <a:pt x="224410" y="816017"/>
                </a:cubicBezTo>
                <a:cubicBezTo>
                  <a:pt x="249457" y="866111"/>
                  <a:pt x="306608" y="973709"/>
                  <a:pt x="328127" y="993817"/>
                </a:cubicBezTo>
                <a:cubicBezTo>
                  <a:pt x="349646" y="1013925"/>
                  <a:pt x="361641" y="938431"/>
                  <a:pt x="353527" y="936667"/>
                </a:cubicBezTo>
                <a:cubicBezTo>
                  <a:pt x="345413" y="934903"/>
                  <a:pt x="309077" y="1015689"/>
                  <a:pt x="279444" y="983234"/>
                </a:cubicBezTo>
                <a:cubicBezTo>
                  <a:pt x="249811" y="950779"/>
                  <a:pt x="201127" y="843534"/>
                  <a:pt x="175727" y="741934"/>
                </a:cubicBezTo>
                <a:cubicBezTo>
                  <a:pt x="150327" y="640334"/>
                  <a:pt x="134805" y="473117"/>
                  <a:pt x="127044" y="373634"/>
                </a:cubicBezTo>
                <a:cubicBezTo>
                  <a:pt x="119283" y="274151"/>
                  <a:pt x="119635" y="201479"/>
                  <a:pt x="129160" y="145034"/>
                </a:cubicBezTo>
                <a:cubicBezTo>
                  <a:pt x="138685" y="88589"/>
                  <a:pt x="187368" y="-11599"/>
                  <a:pt x="173610" y="110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DD865CE8-B365-40D9-825D-6B17C1845005}"/>
              </a:ext>
            </a:extLst>
          </p:cNvPr>
          <p:cNvSpPr/>
          <p:nvPr/>
        </p:nvSpPr>
        <p:spPr>
          <a:xfrm>
            <a:off x="2223706" y="8700803"/>
            <a:ext cx="611993" cy="824133"/>
          </a:xfrm>
          <a:custGeom>
            <a:avLst/>
            <a:gdLst>
              <a:gd name="connsiteX0" fmla="*/ 176180 w 658971"/>
              <a:gd name="connsiteY0" fmla="*/ 0 h 887395"/>
              <a:gd name="connsiteX1" fmla="*/ 497 w 658971"/>
              <a:gd name="connsiteY1" fmla="*/ 133350 h 887395"/>
              <a:gd name="connsiteX2" fmla="*/ 125380 w 658971"/>
              <a:gd name="connsiteY2" fmla="*/ 277283 h 887395"/>
              <a:gd name="connsiteX3" fmla="*/ 188880 w 658971"/>
              <a:gd name="connsiteY3" fmla="*/ 488950 h 887395"/>
              <a:gd name="connsiteX4" fmla="*/ 190997 w 658971"/>
              <a:gd name="connsiteY4" fmla="*/ 304800 h 887395"/>
              <a:gd name="connsiteX5" fmla="*/ 188880 w 658971"/>
              <a:gd name="connsiteY5" fmla="*/ 207433 h 887395"/>
              <a:gd name="connsiteX6" fmla="*/ 165597 w 658971"/>
              <a:gd name="connsiteY6" fmla="*/ 376767 h 887395"/>
              <a:gd name="connsiteX7" fmla="*/ 311647 w 658971"/>
              <a:gd name="connsiteY7" fmla="*/ 615950 h 887395"/>
              <a:gd name="connsiteX8" fmla="*/ 385730 w 658971"/>
              <a:gd name="connsiteY8" fmla="*/ 503767 h 887395"/>
              <a:gd name="connsiteX9" fmla="*/ 497914 w 658971"/>
              <a:gd name="connsiteY9" fmla="*/ 385233 h 887395"/>
              <a:gd name="connsiteX10" fmla="*/ 368797 w 658971"/>
              <a:gd name="connsiteY10" fmla="*/ 577850 h 887395"/>
              <a:gd name="connsiteX11" fmla="*/ 491564 w 658971"/>
              <a:gd name="connsiteY11" fmla="*/ 793750 h 887395"/>
              <a:gd name="connsiteX12" fmla="*/ 658780 w 658971"/>
              <a:gd name="connsiteY12" fmla="*/ 886883 h 887395"/>
              <a:gd name="connsiteX13" fmla="*/ 516964 w 658971"/>
              <a:gd name="connsiteY13" fmla="*/ 757767 h 887395"/>
              <a:gd name="connsiteX14" fmla="*/ 182530 w 658971"/>
              <a:gd name="connsiteY14" fmla="*/ 412750 h 887395"/>
              <a:gd name="connsiteX15" fmla="*/ 57647 w 658971"/>
              <a:gd name="connsiteY15" fmla="*/ 133350 h 887395"/>
              <a:gd name="connsiteX16" fmla="*/ 176180 w 658971"/>
              <a:gd name="connsiteY16" fmla="*/ 0 h 8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8971" h="887395">
                <a:moveTo>
                  <a:pt x="176180" y="0"/>
                </a:moveTo>
                <a:cubicBezTo>
                  <a:pt x="166655" y="0"/>
                  <a:pt x="8964" y="87136"/>
                  <a:pt x="497" y="133350"/>
                </a:cubicBezTo>
                <a:cubicBezTo>
                  <a:pt x="-7970" y="179564"/>
                  <a:pt x="93983" y="218017"/>
                  <a:pt x="125380" y="277283"/>
                </a:cubicBezTo>
                <a:cubicBezTo>
                  <a:pt x="156777" y="336549"/>
                  <a:pt x="177944" y="484364"/>
                  <a:pt x="188880" y="488950"/>
                </a:cubicBezTo>
                <a:cubicBezTo>
                  <a:pt x="199816" y="493536"/>
                  <a:pt x="190997" y="351719"/>
                  <a:pt x="190997" y="304800"/>
                </a:cubicBezTo>
                <a:cubicBezTo>
                  <a:pt x="190997" y="257881"/>
                  <a:pt x="193113" y="195439"/>
                  <a:pt x="188880" y="207433"/>
                </a:cubicBezTo>
                <a:cubicBezTo>
                  <a:pt x="184647" y="219427"/>
                  <a:pt x="145136" y="308681"/>
                  <a:pt x="165597" y="376767"/>
                </a:cubicBezTo>
                <a:cubicBezTo>
                  <a:pt x="186058" y="444853"/>
                  <a:pt x="274958" y="594783"/>
                  <a:pt x="311647" y="615950"/>
                </a:cubicBezTo>
                <a:cubicBezTo>
                  <a:pt x="348336" y="637117"/>
                  <a:pt x="354686" y="542220"/>
                  <a:pt x="385730" y="503767"/>
                </a:cubicBezTo>
                <a:cubicBezTo>
                  <a:pt x="416774" y="465314"/>
                  <a:pt x="500736" y="372886"/>
                  <a:pt x="497914" y="385233"/>
                </a:cubicBezTo>
                <a:cubicBezTo>
                  <a:pt x="495092" y="397580"/>
                  <a:pt x="369855" y="509764"/>
                  <a:pt x="368797" y="577850"/>
                </a:cubicBezTo>
                <a:cubicBezTo>
                  <a:pt x="367739" y="645936"/>
                  <a:pt x="443234" y="742245"/>
                  <a:pt x="491564" y="793750"/>
                </a:cubicBezTo>
                <a:cubicBezTo>
                  <a:pt x="539894" y="845255"/>
                  <a:pt x="654547" y="892880"/>
                  <a:pt x="658780" y="886883"/>
                </a:cubicBezTo>
                <a:cubicBezTo>
                  <a:pt x="663013" y="880886"/>
                  <a:pt x="596339" y="836789"/>
                  <a:pt x="516964" y="757767"/>
                </a:cubicBezTo>
                <a:cubicBezTo>
                  <a:pt x="437589" y="678745"/>
                  <a:pt x="259083" y="516819"/>
                  <a:pt x="182530" y="412750"/>
                </a:cubicBezTo>
                <a:cubicBezTo>
                  <a:pt x="105977" y="308681"/>
                  <a:pt x="60469" y="198261"/>
                  <a:pt x="57647" y="133350"/>
                </a:cubicBezTo>
                <a:cubicBezTo>
                  <a:pt x="54825" y="68439"/>
                  <a:pt x="185705" y="0"/>
                  <a:pt x="176180" y="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0A0A0313-57B2-4960-B980-26F0FC3340E7}"/>
              </a:ext>
            </a:extLst>
          </p:cNvPr>
          <p:cNvSpPr/>
          <p:nvPr/>
        </p:nvSpPr>
        <p:spPr>
          <a:xfrm>
            <a:off x="2491397" y="9228613"/>
            <a:ext cx="1118093" cy="817068"/>
          </a:xfrm>
          <a:custGeom>
            <a:avLst/>
            <a:gdLst>
              <a:gd name="connsiteX0" fmla="*/ 10708 w 1203920"/>
              <a:gd name="connsiteY0" fmla="*/ 7407 h 879788"/>
              <a:gd name="connsiteX1" fmla="*/ 425575 w 1203920"/>
              <a:gd name="connsiteY1" fmla="*/ 464607 h 879788"/>
              <a:gd name="connsiteX2" fmla="*/ 370541 w 1203920"/>
              <a:gd name="connsiteY2" fmla="*/ 409574 h 879788"/>
              <a:gd name="connsiteX3" fmla="*/ 745191 w 1203920"/>
              <a:gd name="connsiteY3" fmla="*/ 718607 h 879788"/>
              <a:gd name="connsiteX4" fmla="*/ 745191 w 1203920"/>
              <a:gd name="connsiteY4" fmla="*/ 661457 h 879788"/>
              <a:gd name="connsiteX5" fmla="*/ 1198158 w 1203920"/>
              <a:gd name="connsiteY5" fmla="*/ 875241 h 879788"/>
              <a:gd name="connsiteX6" fmla="*/ 1011891 w 1203920"/>
              <a:gd name="connsiteY6" fmla="*/ 809624 h 879788"/>
              <a:gd name="connsiteX7" fmla="*/ 1176991 w 1203920"/>
              <a:gd name="connsiteY7" fmla="*/ 835024 h 879788"/>
              <a:gd name="connsiteX8" fmla="*/ 937808 w 1203920"/>
              <a:gd name="connsiteY8" fmla="*/ 699557 h 879788"/>
              <a:gd name="connsiteX9" fmla="*/ 662641 w 1203920"/>
              <a:gd name="connsiteY9" fmla="*/ 570441 h 879788"/>
              <a:gd name="connsiteX10" fmla="*/ 525058 w 1203920"/>
              <a:gd name="connsiteY10" fmla="*/ 500591 h 879788"/>
              <a:gd name="connsiteX11" fmla="*/ 347258 w 1203920"/>
              <a:gd name="connsiteY11" fmla="*/ 318557 h 879788"/>
              <a:gd name="connsiteX12" fmla="*/ 326091 w 1203920"/>
              <a:gd name="connsiteY12" fmla="*/ 278341 h 879788"/>
              <a:gd name="connsiteX13" fmla="*/ 137708 w 1203920"/>
              <a:gd name="connsiteY13" fmla="*/ 187324 h 879788"/>
              <a:gd name="connsiteX14" fmla="*/ 10708 w 1203920"/>
              <a:gd name="connsiteY14" fmla="*/ 7407 h 8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3920" h="879788">
                <a:moveTo>
                  <a:pt x="10708" y="7407"/>
                </a:moveTo>
                <a:cubicBezTo>
                  <a:pt x="58686" y="53621"/>
                  <a:pt x="365603" y="397579"/>
                  <a:pt x="425575" y="464607"/>
                </a:cubicBezTo>
                <a:cubicBezTo>
                  <a:pt x="485547" y="531635"/>
                  <a:pt x="317272" y="367241"/>
                  <a:pt x="370541" y="409574"/>
                </a:cubicBezTo>
                <a:cubicBezTo>
                  <a:pt x="423810" y="451907"/>
                  <a:pt x="682749" y="676626"/>
                  <a:pt x="745191" y="718607"/>
                </a:cubicBezTo>
                <a:cubicBezTo>
                  <a:pt x="807633" y="760588"/>
                  <a:pt x="669697" y="635351"/>
                  <a:pt x="745191" y="661457"/>
                </a:cubicBezTo>
                <a:cubicBezTo>
                  <a:pt x="820685" y="687563"/>
                  <a:pt x="1153708" y="850547"/>
                  <a:pt x="1198158" y="875241"/>
                </a:cubicBezTo>
                <a:cubicBezTo>
                  <a:pt x="1242608" y="899935"/>
                  <a:pt x="1015419" y="816327"/>
                  <a:pt x="1011891" y="809624"/>
                </a:cubicBezTo>
                <a:cubicBezTo>
                  <a:pt x="1008363" y="802921"/>
                  <a:pt x="1189338" y="853368"/>
                  <a:pt x="1176991" y="835024"/>
                </a:cubicBezTo>
                <a:cubicBezTo>
                  <a:pt x="1164644" y="816680"/>
                  <a:pt x="1023533" y="743654"/>
                  <a:pt x="937808" y="699557"/>
                </a:cubicBezTo>
                <a:cubicBezTo>
                  <a:pt x="852083" y="655460"/>
                  <a:pt x="662641" y="570441"/>
                  <a:pt x="662641" y="570441"/>
                </a:cubicBezTo>
                <a:cubicBezTo>
                  <a:pt x="593849" y="537280"/>
                  <a:pt x="577622" y="542572"/>
                  <a:pt x="525058" y="500591"/>
                </a:cubicBezTo>
                <a:cubicBezTo>
                  <a:pt x="472494" y="458610"/>
                  <a:pt x="380419" y="355599"/>
                  <a:pt x="347258" y="318557"/>
                </a:cubicBezTo>
                <a:cubicBezTo>
                  <a:pt x="314097" y="281515"/>
                  <a:pt x="361016" y="300213"/>
                  <a:pt x="326091" y="278341"/>
                </a:cubicBezTo>
                <a:cubicBezTo>
                  <a:pt x="291166" y="256469"/>
                  <a:pt x="186744" y="230010"/>
                  <a:pt x="137708" y="187324"/>
                </a:cubicBezTo>
                <a:cubicBezTo>
                  <a:pt x="88672" y="144638"/>
                  <a:pt x="-37270" y="-38807"/>
                  <a:pt x="10708" y="740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58138330-9FDE-48F6-9782-957BBD8B587F}"/>
              </a:ext>
            </a:extLst>
          </p:cNvPr>
          <p:cNvSpPr/>
          <p:nvPr/>
        </p:nvSpPr>
        <p:spPr>
          <a:xfrm>
            <a:off x="2235467" y="7417366"/>
            <a:ext cx="278642" cy="1348612"/>
          </a:xfrm>
          <a:custGeom>
            <a:avLst/>
            <a:gdLst>
              <a:gd name="connsiteX0" fmla="*/ 264059 w 300031"/>
              <a:gd name="connsiteY0" fmla="*/ 831 h 1452134"/>
              <a:gd name="connsiteX1" fmla="*/ 130709 w 300031"/>
              <a:gd name="connsiteY1" fmla="*/ 277056 h 1452134"/>
              <a:gd name="connsiteX2" fmla="*/ 127534 w 300031"/>
              <a:gd name="connsiteY2" fmla="*/ 264356 h 1452134"/>
              <a:gd name="connsiteX3" fmla="*/ 48159 w 300031"/>
              <a:gd name="connsiteY3" fmla="*/ 308806 h 1452134"/>
              <a:gd name="connsiteX4" fmla="*/ 86259 w 300031"/>
              <a:gd name="connsiteY4" fmla="*/ 404056 h 1452134"/>
              <a:gd name="connsiteX5" fmla="*/ 10059 w 300031"/>
              <a:gd name="connsiteY5" fmla="*/ 432631 h 1452134"/>
              <a:gd name="connsiteX6" fmla="*/ 534 w 300031"/>
              <a:gd name="connsiteY6" fmla="*/ 467556 h 1452134"/>
              <a:gd name="connsiteX7" fmla="*/ 6884 w 300031"/>
              <a:gd name="connsiteY7" fmla="*/ 572331 h 1452134"/>
              <a:gd name="connsiteX8" fmla="*/ 29109 w 300031"/>
              <a:gd name="connsiteY8" fmla="*/ 632656 h 1452134"/>
              <a:gd name="connsiteX9" fmla="*/ 44984 w 300031"/>
              <a:gd name="connsiteY9" fmla="*/ 737431 h 1452134"/>
              <a:gd name="connsiteX10" fmla="*/ 54509 w 300031"/>
              <a:gd name="connsiteY10" fmla="*/ 753306 h 1452134"/>
              <a:gd name="connsiteX11" fmla="*/ 44984 w 300031"/>
              <a:gd name="connsiteY11" fmla="*/ 797756 h 1452134"/>
              <a:gd name="connsiteX12" fmla="*/ 22759 w 300031"/>
              <a:gd name="connsiteY12" fmla="*/ 839031 h 1452134"/>
              <a:gd name="connsiteX13" fmla="*/ 79909 w 300031"/>
              <a:gd name="connsiteY13" fmla="*/ 912056 h 1452134"/>
              <a:gd name="connsiteX14" fmla="*/ 86259 w 300031"/>
              <a:gd name="connsiteY14" fmla="*/ 966031 h 1452134"/>
              <a:gd name="connsiteX15" fmla="*/ 137059 w 300031"/>
              <a:gd name="connsiteY15" fmla="*/ 1035881 h 1452134"/>
              <a:gd name="connsiteX16" fmla="*/ 181509 w 300031"/>
              <a:gd name="connsiteY16" fmla="*/ 1096206 h 1452134"/>
              <a:gd name="connsiteX17" fmla="*/ 206909 w 300031"/>
              <a:gd name="connsiteY17" fmla="*/ 1181931 h 1452134"/>
              <a:gd name="connsiteX18" fmla="*/ 171984 w 300031"/>
              <a:gd name="connsiteY18" fmla="*/ 1220031 h 1452134"/>
              <a:gd name="connsiteX19" fmla="*/ 162459 w 300031"/>
              <a:gd name="connsiteY19" fmla="*/ 1302581 h 1452134"/>
              <a:gd name="connsiteX20" fmla="*/ 206909 w 300031"/>
              <a:gd name="connsiteY20" fmla="*/ 1385131 h 1452134"/>
              <a:gd name="connsiteX21" fmla="*/ 298984 w 300031"/>
              <a:gd name="connsiteY21" fmla="*/ 1299406 h 1452134"/>
              <a:gd name="connsiteX22" fmla="*/ 140234 w 300031"/>
              <a:gd name="connsiteY22" fmla="*/ 1451806 h 1452134"/>
              <a:gd name="connsiteX23" fmla="*/ 149759 w 300031"/>
              <a:gd name="connsiteY23" fmla="*/ 1337506 h 1452134"/>
              <a:gd name="connsiteX24" fmla="*/ 140234 w 300031"/>
              <a:gd name="connsiteY24" fmla="*/ 1251781 h 1452134"/>
              <a:gd name="connsiteX25" fmla="*/ 60859 w 300031"/>
              <a:gd name="connsiteY25" fmla="*/ 1089856 h 1452134"/>
              <a:gd name="connsiteX26" fmla="*/ 143409 w 300031"/>
              <a:gd name="connsiteY26" fmla="*/ 1067631 h 1452134"/>
              <a:gd name="connsiteX27" fmla="*/ 86259 w 300031"/>
              <a:gd name="connsiteY27" fmla="*/ 985081 h 1452134"/>
              <a:gd name="connsiteX28" fmla="*/ 35459 w 300031"/>
              <a:gd name="connsiteY28" fmla="*/ 788231 h 1452134"/>
              <a:gd name="connsiteX29" fmla="*/ 16409 w 300031"/>
              <a:gd name="connsiteY29" fmla="*/ 397706 h 1452134"/>
              <a:gd name="connsiteX30" fmla="*/ 152934 w 300031"/>
              <a:gd name="connsiteY30" fmla="*/ 197681 h 1452134"/>
              <a:gd name="connsiteX31" fmla="*/ 264059 w 300031"/>
              <a:gd name="connsiteY31" fmla="*/ 831 h 145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0031" h="1452134">
                <a:moveTo>
                  <a:pt x="264059" y="831"/>
                </a:moveTo>
                <a:cubicBezTo>
                  <a:pt x="260355" y="14060"/>
                  <a:pt x="153463" y="233135"/>
                  <a:pt x="130709" y="277056"/>
                </a:cubicBezTo>
                <a:cubicBezTo>
                  <a:pt x="107955" y="320977"/>
                  <a:pt x="141292" y="259064"/>
                  <a:pt x="127534" y="264356"/>
                </a:cubicBezTo>
                <a:cubicBezTo>
                  <a:pt x="113776" y="269648"/>
                  <a:pt x="55038" y="285523"/>
                  <a:pt x="48159" y="308806"/>
                </a:cubicBezTo>
                <a:cubicBezTo>
                  <a:pt x="41280" y="332089"/>
                  <a:pt x="92609" y="383419"/>
                  <a:pt x="86259" y="404056"/>
                </a:cubicBezTo>
                <a:cubicBezTo>
                  <a:pt x="79909" y="424693"/>
                  <a:pt x="24346" y="422048"/>
                  <a:pt x="10059" y="432631"/>
                </a:cubicBezTo>
                <a:cubicBezTo>
                  <a:pt x="-4229" y="443214"/>
                  <a:pt x="1063" y="444273"/>
                  <a:pt x="534" y="467556"/>
                </a:cubicBezTo>
                <a:cubicBezTo>
                  <a:pt x="5" y="490839"/>
                  <a:pt x="2122" y="544814"/>
                  <a:pt x="6884" y="572331"/>
                </a:cubicBezTo>
                <a:cubicBezTo>
                  <a:pt x="11646" y="599848"/>
                  <a:pt x="22759" y="605139"/>
                  <a:pt x="29109" y="632656"/>
                </a:cubicBezTo>
                <a:cubicBezTo>
                  <a:pt x="35459" y="660173"/>
                  <a:pt x="40751" y="717323"/>
                  <a:pt x="44984" y="737431"/>
                </a:cubicBezTo>
                <a:cubicBezTo>
                  <a:pt x="49217" y="757539"/>
                  <a:pt x="54509" y="743252"/>
                  <a:pt x="54509" y="753306"/>
                </a:cubicBezTo>
                <a:cubicBezTo>
                  <a:pt x="54509" y="763360"/>
                  <a:pt x="50276" y="783469"/>
                  <a:pt x="44984" y="797756"/>
                </a:cubicBezTo>
                <a:cubicBezTo>
                  <a:pt x="39692" y="812043"/>
                  <a:pt x="16938" y="819981"/>
                  <a:pt x="22759" y="839031"/>
                </a:cubicBezTo>
                <a:cubicBezTo>
                  <a:pt x="28580" y="858081"/>
                  <a:pt x="69326" y="890889"/>
                  <a:pt x="79909" y="912056"/>
                </a:cubicBezTo>
                <a:cubicBezTo>
                  <a:pt x="90492" y="933223"/>
                  <a:pt x="76734" y="945394"/>
                  <a:pt x="86259" y="966031"/>
                </a:cubicBezTo>
                <a:cubicBezTo>
                  <a:pt x="95784" y="986668"/>
                  <a:pt x="121184" y="1014185"/>
                  <a:pt x="137059" y="1035881"/>
                </a:cubicBezTo>
                <a:cubicBezTo>
                  <a:pt x="152934" y="1057577"/>
                  <a:pt x="169867" y="1071864"/>
                  <a:pt x="181509" y="1096206"/>
                </a:cubicBezTo>
                <a:cubicBezTo>
                  <a:pt x="193151" y="1120548"/>
                  <a:pt x="208496" y="1161294"/>
                  <a:pt x="206909" y="1181931"/>
                </a:cubicBezTo>
                <a:cubicBezTo>
                  <a:pt x="205322" y="1202568"/>
                  <a:pt x="179392" y="1199923"/>
                  <a:pt x="171984" y="1220031"/>
                </a:cubicBezTo>
                <a:cubicBezTo>
                  <a:pt x="164576" y="1240139"/>
                  <a:pt x="156638" y="1275064"/>
                  <a:pt x="162459" y="1302581"/>
                </a:cubicBezTo>
                <a:cubicBezTo>
                  <a:pt x="168280" y="1330098"/>
                  <a:pt x="184155" y="1385660"/>
                  <a:pt x="206909" y="1385131"/>
                </a:cubicBezTo>
                <a:cubicBezTo>
                  <a:pt x="229663" y="1384602"/>
                  <a:pt x="310096" y="1288294"/>
                  <a:pt x="298984" y="1299406"/>
                </a:cubicBezTo>
                <a:cubicBezTo>
                  <a:pt x="287872" y="1310518"/>
                  <a:pt x="165105" y="1445456"/>
                  <a:pt x="140234" y="1451806"/>
                </a:cubicBezTo>
                <a:cubicBezTo>
                  <a:pt x="115363" y="1458156"/>
                  <a:pt x="149759" y="1370843"/>
                  <a:pt x="149759" y="1337506"/>
                </a:cubicBezTo>
                <a:cubicBezTo>
                  <a:pt x="149759" y="1304169"/>
                  <a:pt x="155051" y="1293056"/>
                  <a:pt x="140234" y="1251781"/>
                </a:cubicBezTo>
                <a:cubicBezTo>
                  <a:pt x="125417" y="1210506"/>
                  <a:pt x="60330" y="1120548"/>
                  <a:pt x="60859" y="1089856"/>
                </a:cubicBezTo>
                <a:cubicBezTo>
                  <a:pt x="61388" y="1059164"/>
                  <a:pt x="139176" y="1085093"/>
                  <a:pt x="143409" y="1067631"/>
                </a:cubicBezTo>
                <a:cubicBezTo>
                  <a:pt x="147642" y="1050169"/>
                  <a:pt x="104251" y="1031648"/>
                  <a:pt x="86259" y="985081"/>
                </a:cubicBezTo>
                <a:cubicBezTo>
                  <a:pt x="68267" y="938514"/>
                  <a:pt x="47101" y="886127"/>
                  <a:pt x="35459" y="788231"/>
                </a:cubicBezTo>
                <a:cubicBezTo>
                  <a:pt x="23817" y="690335"/>
                  <a:pt x="-3170" y="496131"/>
                  <a:pt x="16409" y="397706"/>
                </a:cubicBezTo>
                <a:cubicBezTo>
                  <a:pt x="35988" y="299281"/>
                  <a:pt x="112188" y="259593"/>
                  <a:pt x="152934" y="197681"/>
                </a:cubicBezTo>
                <a:cubicBezTo>
                  <a:pt x="193680" y="135769"/>
                  <a:pt x="267763" y="-12398"/>
                  <a:pt x="264059" y="83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BE6F9A90-D71C-4A22-BB6E-19CB42BBA36E}"/>
              </a:ext>
            </a:extLst>
          </p:cNvPr>
          <p:cNvSpPr/>
          <p:nvPr/>
        </p:nvSpPr>
        <p:spPr>
          <a:xfrm>
            <a:off x="3315151" y="7763014"/>
            <a:ext cx="780997" cy="397256"/>
          </a:xfrm>
          <a:custGeom>
            <a:avLst/>
            <a:gdLst>
              <a:gd name="connsiteX0" fmla="*/ 21 w 840947"/>
              <a:gd name="connsiteY0" fmla="*/ 177925 h 427750"/>
              <a:gd name="connsiteX1" fmla="*/ 61404 w 840947"/>
              <a:gd name="connsiteY1" fmla="*/ 2242 h 427750"/>
              <a:gd name="connsiteX2" fmla="*/ 150304 w 840947"/>
              <a:gd name="connsiteY2" fmla="*/ 76325 h 427750"/>
              <a:gd name="connsiteX3" fmla="*/ 241321 w 840947"/>
              <a:gd name="connsiteY3" fmla="*/ 42458 h 427750"/>
              <a:gd name="connsiteX4" fmla="*/ 300588 w 840947"/>
              <a:gd name="connsiteY4" fmla="*/ 101725 h 427750"/>
              <a:gd name="connsiteX5" fmla="*/ 370438 w 840947"/>
              <a:gd name="connsiteY5" fmla="*/ 97492 h 427750"/>
              <a:gd name="connsiteX6" fmla="*/ 393721 w 840947"/>
              <a:gd name="connsiteY6" fmla="*/ 222375 h 427750"/>
              <a:gd name="connsiteX7" fmla="*/ 480504 w 840947"/>
              <a:gd name="connsiteY7" fmla="*/ 150408 h 427750"/>
              <a:gd name="connsiteX8" fmla="*/ 531304 w 840947"/>
              <a:gd name="connsiteY8" fmla="*/ 252008 h 427750"/>
              <a:gd name="connsiteX9" fmla="*/ 622321 w 840947"/>
              <a:gd name="connsiteY9" fmla="*/ 201208 h 427750"/>
              <a:gd name="connsiteX10" fmla="*/ 671004 w 840947"/>
              <a:gd name="connsiteY10" fmla="*/ 283758 h 427750"/>
              <a:gd name="connsiteX11" fmla="*/ 679471 w 840947"/>
              <a:gd name="connsiteY11" fmla="*/ 245658 h 427750"/>
              <a:gd name="connsiteX12" fmla="*/ 821288 w 840947"/>
              <a:gd name="connsiteY12" fmla="*/ 376892 h 427750"/>
              <a:gd name="connsiteX13" fmla="*/ 838221 w 840947"/>
              <a:gd name="connsiteY13" fmla="*/ 366308 h 427750"/>
              <a:gd name="connsiteX14" fmla="*/ 806471 w 840947"/>
              <a:gd name="connsiteY14" fmla="*/ 427692 h 427750"/>
              <a:gd name="connsiteX15" fmla="*/ 766254 w 840947"/>
              <a:gd name="connsiteY15" fmla="*/ 376892 h 427750"/>
              <a:gd name="connsiteX16" fmla="*/ 690054 w 840947"/>
              <a:gd name="connsiteY16" fmla="*/ 345142 h 427750"/>
              <a:gd name="connsiteX17" fmla="*/ 626554 w 840947"/>
              <a:gd name="connsiteY17" fmla="*/ 239308 h 427750"/>
              <a:gd name="connsiteX18" fmla="*/ 488971 w 840947"/>
              <a:gd name="connsiteY18" fmla="*/ 226608 h 427750"/>
              <a:gd name="connsiteX19" fmla="*/ 408538 w 840947"/>
              <a:gd name="connsiteY19" fmla="*/ 158875 h 427750"/>
              <a:gd name="connsiteX20" fmla="*/ 309054 w 840947"/>
              <a:gd name="connsiteY20" fmla="*/ 110192 h 427750"/>
              <a:gd name="connsiteX21" fmla="*/ 182054 w 840947"/>
              <a:gd name="connsiteY21" fmla="*/ 72092 h 427750"/>
              <a:gd name="connsiteX22" fmla="*/ 135488 w 840947"/>
              <a:gd name="connsiteY22" fmla="*/ 59392 h 427750"/>
              <a:gd name="connsiteX23" fmla="*/ 67754 w 840947"/>
              <a:gd name="connsiteY23" fmla="*/ 63625 h 427750"/>
              <a:gd name="connsiteX24" fmla="*/ 21 w 840947"/>
              <a:gd name="connsiteY24" fmla="*/ 177925 h 42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0947" h="427750">
                <a:moveTo>
                  <a:pt x="21" y="177925"/>
                </a:moveTo>
                <a:cubicBezTo>
                  <a:pt x="-1037" y="167694"/>
                  <a:pt x="36357" y="19175"/>
                  <a:pt x="61404" y="2242"/>
                </a:cubicBezTo>
                <a:cubicBezTo>
                  <a:pt x="86451" y="-14691"/>
                  <a:pt x="120318" y="69622"/>
                  <a:pt x="150304" y="76325"/>
                </a:cubicBezTo>
                <a:cubicBezTo>
                  <a:pt x="180290" y="83028"/>
                  <a:pt x="216274" y="38225"/>
                  <a:pt x="241321" y="42458"/>
                </a:cubicBezTo>
                <a:cubicBezTo>
                  <a:pt x="266368" y="46691"/>
                  <a:pt x="279069" y="92553"/>
                  <a:pt x="300588" y="101725"/>
                </a:cubicBezTo>
                <a:cubicBezTo>
                  <a:pt x="322108" y="110897"/>
                  <a:pt x="354916" y="77384"/>
                  <a:pt x="370438" y="97492"/>
                </a:cubicBezTo>
                <a:cubicBezTo>
                  <a:pt x="385960" y="117600"/>
                  <a:pt x="375377" y="213556"/>
                  <a:pt x="393721" y="222375"/>
                </a:cubicBezTo>
                <a:cubicBezTo>
                  <a:pt x="412065" y="231194"/>
                  <a:pt x="457574" y="145469"/>
                  <a:pt x="480504" y="150408"/>
                </a:cubicBezTo>
                <a:cubicBezTo>
                  <a:pt x="503434" y="155347"/>
                  <a:pt x="507668" y="243541"/>
                  <a:pt x="531304" y="252008"/>
                </a:cubicBezTo>
                <a:cubicBezTo>
                  <a:pt x="554940" y="260475"/>
                  <a:pt x="599038" y="195916"/>
                  <a:pt x="622321" y="201208"/>
                </a:cubicBezTo>
                <a:cubicBezTo>
                  <a:pt x="645604" y="206500"/>
                  <a:pt x="661479" y="276350"/>
                  <a:pt x="671004" y="283758"/>
                </a:cubicBezTo>
                <a:cubicBezTo>
                  <a:pt x="680529" y="291166"/>
                  <a:pt x="654424" y="230136"/>
                  <a:pt x="679471" y="245658"/>
                </a:cubicBezTo>
                <a:cubicBezTo>
                  <a:pt x="704518" y="261180"/>
                  <a:pt x="794830" y="356784"/>
                  <a:pt x="821288" y="376892"/>
                </a:cubicBezTo>
                <a:cubicBezTo>
                  <a:pt x="847746" y="397000"/>
                  <a:pt x="840690" y="357841"/>
                  <a:pt x="838221" y="366308"/>
                </a:cubicBezTo>
                <a:cubicBezTo>
                  <a:pt x="835752" y="374775"/>
                  <a:pt x="818466" y="425928"/>
                  <a:pt x="806471" y="427692"/>
                </a:cubicBezTo>
                <a:cubicBezTo>
                  <a:pt x="794477" y="429456"/>
                  <a:pt x="785657" y="390650"/>
                  <a:pt x="766254" y="376892"/>
                </a:cubicBezTo>
                <a:cubicBezTo>
                  <a:pt x="746851" y="363134"/>
                  <a:pt x="713337" y="368073"/>
                  <a:pt x="690054" y="345142"/>
                </a:cubicBezTo>
                <a:cubicBezTo>
                  <a:pt x="666771" y="322211"/>
                  <a:pt x="660068" y="259064"/>
                  <a:pt x="626554" y="239308"/>
                </a:cubicBezTo>
                <a:cubicBezTo>
                  <a:pt x="593040" y="219552"/>
                  <a:pt x="525307" y="240013"/>
                  <a:pt x="488971" y="226608"/>
                </a:cubicBezTo>
                <a:cubicBezTo>
                  <a:pt x="452635" y="213203"/>
                  <a:pt x="438524" y="178278"/>
                  <a:pt x="408538" y="158875"/>
                </a:cubicBezTo>
                <a:cubicBezTo>
                  <a:pt x="378552" y="139472"/>
                  <a:pt x="346801" y="124656"/>
                  <a:pt x="309054" y="110192"/>
                </a:cubicBezTo>
                <a:cubicBezTo>
                  <a:pt x="271307" y="95728"/>
                  <a:pt x="210982" y="80559"/>
                  <a:pt x="182054" y="72092"/>
                </a:cubicBezTo>
                <a:cubicBezTo>
                  <a:pt x="153126" y="63625"/>
                  <a:pt x="154538" y="60803"/>
                  <a:pt x="135488" y="59392"/>
                </a:cubicBezTo>
                <a:cubicBezTo>
                  <a:pt x="116438" y="57981"/>
                  <a:pt x="86098" y="49514"/>
                  <a:pt x="67754" y="63625"/>
                </a:cubicBezTo>
                <a:cubicBezTo>
                  <a:pt x="49410" y="77736"/>
                  <a:pt x="1079" y="188156"/>
                  <a:pt x="21" y="1779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B9FCAAFC-3B75-46C2-BABD-B4FE7A0A170C}"/>
              </a:ext>
            </a:extLst>
          </p:cNvPr>
          <p:cNvSpPr/>
          <p:nvPr/>
        </p:nvSpPr>
        <p:spPr>
          <a:xfrm>
            <a:off x="3110541" y="7877076"/>
            <a:ext cx="895992" cy="644828"/>
          </a:xfrm>
          <a:custGeom>
            <a:avLst/>
            <a:gdLst>
              <a:gd name="connsiteX0" fmla="*/ 31954 w 964770"/>
              <a:gd name="connsiteY0" fmla="*/ 237140 h 694326"/>
              <a:gd name="connsiteX1" fmla="*/ 285954 w 964770"/>
              <a:gd name="connsiteY1" fmla="*/ 171524 h 694326"/>
              <a:gd name="connsiteX2" fmla="*/ 218220 w 964770"/>
              <a:gd name="connsiteY2" fmla="*/ 209624 h 694326"/>
              <a:gd name="connsiteX3" fmla="*/ 482804 w 964770"/>
              <a:gd name="connsiteY3" fmla="*/ 184224 h 694326"/>
              <a:gd name="connsiteX4" fmla="*/ 474337 w 964770"/>
              <a:gd name="connsiteY4" fmla="*/ 228674 h 694326"/>
              <a:gd name="connsiteX5" fmla="*/ 609804 w 964770"/>
              <a:gd name="connsiteY5" fmla="*/ 243490 h 694326"/>
              <a:gd name="connsiteX6" fmla="*/ 683887 w 964770"/>
              <a:gd name="connsiteY6" fmla="*/ 292174 h 694326"/>
              <a:gd name="connsiteX7" fmla="*/ 741037 w 964770"/>
              <a:gd name="connsiteY7" fmla="*/ 313340 h 694326"/>
              <a:gd name="connsiteX8" fmla="*/ 889204 w 964770"/>
              <a:gd name="connsiteY8" fmla="*/ 353557 h 694326"/>
              <a:gd name="connsiteX9" fmla="*/ 857454 w 964770"/>
              <a:gd name="connsiteY9" fmla="*/ 381074 h 694326"/>
              <a:gd name="connsiteX10" fmla="*/ 895554 w 964770"/>
              <a:gd name="connsiteY10" fmla="*/ 423407 h 694326"/>
              <a:gd name="connsiteX11" fmla="*/ 959054 w 964770"/>
              <a:gd name="connsiteY11" fmla="*/ 400124 h 694326"/>
              <a:gd name="connsiteX12" fmla="*/ 736804 w 964770"/>
              <a:gd name="connsiteY12" fmla="*/ 687990 h 694326"/>
              <a:gd name="connsiteX13" fmla="*/ 772787 w 964770"/>
              <a:gd name="connsiteY13" fmla="*/ 594857 h 694326"/>
              <a:gd name="connsiteX14" fmla="*/ 605570 w 964770"/>
              <a:gd name="connsiteY14" fmla="*/ 544057 h 694326"/>
              <a:gd name="connsiteX15" fmla="*/ 694470 w 964770"/>
              <a:gd name="connsiteY15" fmla="*/ 520774 h 694326"/>
              <a:gd name="connsiteX16" fmla="*/ 677537 w 964770"/>
              <a:gd name="connsiteY16" fmla="*/ 480557 h 694326"/>
              <a:gd name="connsiteX17" fmla="*/ 241504 w 964770"/>
              <a:gd name="connsiteY17" fmla="*/ 431874 h 694326"/>
              <a:gd name="connsiteX18" fmla="*/ 387554 w 964770"/>
              <a:gd name="connsiteY18" fmla="*/ 433990 h 694326"/>
              <a:gd name="connsiteX19" fmla="*/ 343104 w 964770"/>
              <a:gd name="connsiteY19" fmla="*/ 429757 h 694326"/>
              <a:gd name="connsiteX20" fmla="*/ 294420 w 964770"/>
              <a:gd name="connsiteY20" fmla="*/ 378957 h 694326"/>
              <a:gd name="connsiteX21" fmla="*/ 78520 w 964770"/>
              <a:gd name="connsiteY21" fmla="*/ 347207 h 694326"/>
              <a:gd name="connsiteX22" fmla="*/ 10787 w 964770"/>
              <a:gd name="connsiteY22" fmla="*/ 461507 h 694326"/>
              <a:gd name="connsiteX23" fmla="*/ 6554 w 964770"/>
              <a:gd name="connsiteY23" fmla="*/ 374724 h 694326"/>
              <a:gd name="connsiteX24" fmla="*/ 74287 w 964770"/>
              <a:gd name="connsiteY24" fmla="*/ 2190 h 694326"/>
              <a:gd name="connsiteX25" fmla="*/ 31954 w 964770"/>
              <a:gd name="connsiteY25" fmla="*/ 237140 h 6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4770" h="694326">
                <a:moveTo>
                  <a:pt x="31954" y="237140"/>
                </a:moveTo>
                <a:cubicBezTo>
                  <a:pt x="67232" y="265362"/>
                  <a:pt x="254910" y="176110"/>
                  <a:pt x="285954" y="171524"/>
                </a:cubicBezTo>
                <a:cubicBezTo>
                  <a:pt x="316998" y="166938"/>
                  <a:pt x="185412" y="207507"/>
                  <a:pt x="218220" y="209624"/>
                </a:cubicBezTo>
                <a:cubicBezTo>
                  <a:pt x="251028" y="211741"/>
                  <a:pt x="440118" y="181049"/>
                  <a:pt x="482804" y="184224"/>
                </a:cubicBezTo>
                <a:cubicBezTo>
                  <a:pt x="525490" y="187399"/>
                  <a:pt x="453170" y="218796"/>
                  <a:pt x="474337" y="228674"/>
                </a:cubicBezTo>
                <a:cubicBezTo>
                  <a:pt x="495504" y="238552"/>
                  <a:pt x="574879" y="232907"/>
                  <a:pt x="609804" y="243490"/>
                </a:cubicBezTo>
                <a:cubicBezTo>
                  <a:pt x="644729" y="254073"/>
                  <a:pt x="662015" y="280532"/>
                  <a:pt x="683887" y="292174"/>
                </a:cubicBezTo>
                <a:cubicBezTo>
                  <a:pt x="705759" y="303816"/>
                  <a:pt x="706818" y="303110"/>
                  <a:pt x="741037" y="313340"/>
                </a:cubicBezTo>
                <a:cubicBezTo>
                  <a:pt x="775256" y="323570"/>
                  <a:pt x="869801" y="342268"/>
                  <a:pt x="889204" y="353557"/>
                </a:cubicBezTo>
                <a:cubicBezTo>
                  <a:pt x="908607" y="364846"/>
                  <a:pt x="856396" y="369432"/>
                  <a:pt x="857454" y="381074"/>
                </a:cubicBezTo>
                <a:cubicBezTo>
                  <a:pt x="858512" y="392716"/>
                  <a:pt x="878621" y="420232"/>
                  <a:pt x="895554" y="423407"/>
                </a:cubicBezTo>
                <a:cubicBezTo>
                  <a:pt x="912487" y="426582"/>
                  <a:pt x="985512" y="356027"/>
                  <a:pt x="959054" y="400124"/>
                </a:cubicBezTo>
                <a:cubicBezTo>
                  <a:pt x="932596" y="444221"/>
                  <a:pt x="767849" y="655535"/>
                  <a:pt x="736804" y="687990"/>
                </a:cubicBezTo>
                <a:cubicBezTo>
                  <a:pt x="705760" y="720446"/>
                  <a:pt x="794659" y="618846"/>
                  <a:pt x="772787" y="594857"/>
                </a:cubicBezTo>
                <a:cubicBezTo>
                  <a:pt x="750915" y="570868"/>
                  <a:pt x="618623" y="556404"/>
                  <a:pt x="605570" y="544057"/>
                </a:cubicBezTo>
                <a:cubicBezTo>
                  <a:pt x="592517" y="531710"/>
                  <a:pt x="682476" y="531357"/>
                  <a:pt x="694470" y="520774"/>
                </a:cubicBezTo>
                <a:cubicBezTo>
                  <a:pt x="706464" y="510191"/>
                  <a:pt x="753031" y="495374"/>
                  <a:pt x="677537" y="480557"/>
                </a:cubicBezTo>
                <a:cubicBezTo>
                  <a:pt x="602043" y="465740"/>
                  <a:pt x="289834" y="439635"/>
                  <a:pt x="241504" y="431874"/>
                </a:cubicBezTo>
                <a:cubicBezTo>
                  <a:pt x="193174" y="424113"/>
                  <a:pt x="370621" y="434343"/>
                  <a:pt x="387554" y="433990"/>
                </a:cubicBezTo>
                <a:cubicBezTo>
                  <a:pt x="404487" y="433637"/>
                  <a:pt x="358626" y="438929"/>
                  <a:pt x="343104" y="429757"/>
                </a:cubicBezTo>
                <a:cubicBezTo>
                  <a:pt x="327582" y="420585"/>
                  <a:pt x="338517" y="392715"/>
                  <a:pt x="294420" y="378957"/>
                </a:cubicBezTo>
                <a:cubicBezTo>
                  <a:pt x="250323" y="365199"/>
                  <a:pt x="125792" y="333449"/>
                  <a:pt x="78520" y="347207"/>
                </a:cubicBezTo>
                <a:cubicBezTo>
                  <a:pt x="31248" y="360965"/>
                  <a:pt x="22781" y="456921"/>
                  <a:pt x="10787" y="461507"/>
                </a:cubicBezTo>
                <a:cubicBezTo>
                  <a:pt x="-1207" y="466093"/>
                  <a:pt x="-4029" y="451277"/>
                  <a:pt x="6554" y="374724"/>
                </a:cubicBezTo>
                <a:cubicBezTo>
                  <a:pt x="17137" y="298171"/>
                  <a:pt x="66879" y="29354"/>
                  <a:pt x="74287" y="2190"/>
                </a:cubicBezTo>
                <a:cubicBezTo>
                  <a:pt x="81695" y="-24974"/>
                  <a:pt x="-3324" y="208918"/>
                  <a:pt x="31954" y="23714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08824DB-CFF1-443D-BEE6-6D15E2099205}"/>
              </a:ext>
            </a:extLst>
          </p:cNvPr>
          <p:cNvSpPr/>
          <p:nvPr/>
        </p:nvSpPr>
        <p:spPr>
          <a:xfrm>
            <a:off x="3163422" y="7664335"/>
            <a:ext cx="150982" cy="290823"/>
          </a:xfrm>
          <a:custGeom>
            <a:avLst/>
            <a:gdLst>
              <a:gd name="connsiteX0" fmla="*/ 159164 w 162572"/>
              <a:gd name="connsiteY0" fmla="*/ 546 h 313147"/>
              <a:gd name="connsiteX1" fmla="*/ 159164 w 162572"/>
              <a:gd name="connsiteY1" fmla="*/ 216446 h 313147"/>
              <a:gd name="connsiteX2" fmla="*/ 123180 w 162572"/>
              <a:gd name="connsiteY2" fmla="*/ 125429 h 313147"/>
              <a:gd name="connsiteX3" fmla="*/ 10997 w 162572"/>
              <a:gd name="connsiteY3" fmla="*/ 311696 h 313147"/>
              <a:gd name="connsiteX4" fmla="*/ 15230 w 162572"/>
              <a:gd name="connsiteY4" fmla="*/ 207979 h 313147"/>
              <a:gd name="connsiteX5" fmla="*/ 108364 w 162572"/>
              <a:gd name="connsiteY5" fmla="*/ 133896 h 313147"/>
              <a:gd name="connsiteX6" fmla="*/ 142230 w 162572"/>
              <a:gd name="connsiteY6" fmla="*/ 152946 h 313147"/>
              <a:gd name="connsiteX7" fmla="*/ 159164 w 162572"/>
              <a:gd name="connsiteY7" fmla="*/ 546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72" h="313147">
                <a:moveTo>
                  <a:pt x="159164" y="546"/>
                </a:moveTo>
                <a:cubicBezTo>
                  <a:pt x="161986" y="11129"/>
                  <a:pt x="165161" y="195632"/>
                  <a:pt x="159164" y="216446"/>
                </a:cubicBezTo>
                <a:cubicBezTo>
                  <a:pt x="153167" y="237260"/>
                  <a:pt x="147874" y="109554"/>
                  <a:pt x="123180" y="125429"/>
                </a:cubicBezTo>
                <a:cubicBezTo>
                  <a:pt x="98486" y="141304"/>
                  <a:pt x="28989" y="297938"/>
                  <a:pt x="10997" y="311696"/>
                </a:cubicBezTo>
                <a:cubicBezTo>
                  <a:pt x="-6995" y="325454"/>
                  <a:pt x="-998" y="237612"/>
                  <a:pt x="15230" y="207979"/>
                </a:cubicBezTo>
                <a:cubicBezTo>
                  <a:pt x="31458" y="178346"/>
                  <a:pt x="87197" y="143068"/>
                  <a:pt x="108364" y="133896"/>
                </a:cubicBezTo>
                <a:cubicBezTo>
                  <a:pt x="129531" y="124724"/>
                  <a:pt x="134469" y="169527"/>
                  <a:pt x="142230" y="152946"/>
                </a:cubicBezTo>
                <a:cubicBezTo>
                  <a:pt x="149991" y="136365"/>
                  <a:pt x="156342" y="-10037"/>
                  <a:pt x="159164" y="54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89B26593-787D-48BB-B12B-5E2F73090D7C}"/>
              </a:ext>
            </a:extLst>
          </p:cNvPr>
          <p:cNvSpPr/>
          <p:nvPr/>
        </p:nvSpPr>
        <p:spPr>
          <a:xfrm>
            <a:off x="2719059" y="8295392"/>
            <a:ext cx="814483" cy="710472"/>
          </a:xfrm>
          <a:custGeom>
            <a:avLst/>
            <a:gdLst>
              <a:gd name="connsiteX0" fmla="*/ 406920 w 877004"/>
              <a:gd name="connsiteY0" fmla="*/ 498 h 765009"/>
              <a:gd name="connsiteX1" fmla="*/ 451370 w 877004"/>
              <a:gd name="connsiteY1" fmla="*/ 207931 h 765009"/>
              <a:gd name="connsiteX2" fmla="*/ 406920 w 877004"/>
              <a:gd name="connsiteY2" fmla="*/ 159248 h 765009"/>
              <a:gd name="connsiteX3" fmla="*/ 125403 w 877004"/>
              <a:gd name="connsiteY3" fmla="*/ 102098 h 765009"/>
              <a:gd name="connsiteX4" fmla="*/ 381520 w 877004"/>
              <a:gd name="connsiteY4" fmla="*/ 155014 h 765009"/>
              <a:gd name="connsiteX5" fmla="*/ 470420 w 877004"/>
              <a:gd name="connsiteY5" fmla="*/ 269314 h 765009"/>
              <a:gd name="connsiteX6" fmla="*/ 514870 w 877004"/>
              <a:gd name="connsiteY6" fmla="*/ 392081 h 765009"/>
              <a:gd name="connsiteX7" fmla="*/ 421737 w 877004"/>
              <a:gd name="connsiteY7" fmla="*/ 389964 h 765009"/>
              <a:gd name="connsiteX8" fmla="*/ 250287 w 877004"/>
              <a:gd name="connsiteY8" fmla="*/ 440764 h 765009"/>
              <a:gd name="connsiteX9" fmla="*/ 2637 w 877004"/>
              <a:gd name="connsiteY9" fmla="*/ 561414 h 765009"/>
              <a:gd name="connsiteX10" fmla="*/ 419620 w 877004"/>
              <a:gd name="connsiteY10" fmla="*/ 411131 h 765009"/>
              <a:gd name="connsiteX11" fmla="*/ 540270 w 877004"/>
              <a:gd name="connsiteY11" fmla="*/ 402664 h 765009"/>
              <a:gd name="connsiteX12" fmla="*/ 641870 w 877004"/>
              <a:gd name="connsiteY12" fmla="*/ 555064 h 765009"/>
              <a:gd name="connsiteX13" fmla="*/ 633403 w 877004"/>
              <a:gd name="connsiteY13" fmla="*/ 485214 h 765009"/>
              <a:gd name="connsiteX14" fmla="*/ 724420 w 877004"/>
              <a:gd name="connsiteY14" fmla="*/ 601631 h 765009"/>
              <a:gd name="connsiteX15" fmla="*/ 726537 w 877004"/>
              <a:gd name="connsiteY15" fmla="*/ 610098 h 765009"/>
              <a:gd name="connsiteX16" fmla="*/ 713837 w 877004"/>
              <a:gd name="connsiteY16" fmla="*/ 654548 h 765009"/>
              <a:gd name="connsiteX17" fmla="*/ 646103 w 877004"/>
              <a:gd name="connsiteY17" fmla="*/ 739214 h 765009"/>
              <a:gd name="connsiteX18" fmla="*/ 773103 w 877004"/>
              <a:gd name="connsiteY18" fmla="*/ 677831 h 765009"/>
              <a:gd name="connsiteX19" fmla="*/ 876820 w 877004"/>
              <a:gd name="connsiteY19" fmla="*/ 764614 h 765009"/>
              <a:gd name="connsiteX20" fmla="*/ 747703 w 877004"/>
              <a:gd name="connsiteY20" fmla="*/ 635498 h 765009"/>
              <a:gd name="connsiteX21" fmla="*/ 567787 w 877004"/>
              <a:gd name="connsiteY21" fmla="*/ 383614 h 765009"/>
              <a:gd name="connsiteX22" fmla="*/ 531803 w 877004"/>
              <a:gd name="connsiteY22" fmla="*/ 373031 h 765009"/>
              <a:gd name="connsiteX23" fmla="*/ 428087 w 877004"/>
              <a:gd name="connsiteY23" fmla="*/ 233331 h 765009"/>
              <a:gd name="connsiteX24" fmla="*/ 470420 w 877004"/>
              <a:gd name="connsiteY24" fmla="*/ 337048 h 765009"/>
              <a:gd name="connsiteX25" fmla="*/ 392103 w 877004"/>
              <a:gd name="connsiteY25" fmla="*/ 155014 h 765009"/>
              <a:gd name="connsiteX26" fmla="*/ 406920 w 877004"/>
              <a:gd name="connsiteY26" fmla="*/ 498 h 76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7004" h="765009">
                <a:moveTo>
                  <a:pt x="406920" y="498"/>
                </a:moveTo>
                <a:cubicBezTo>
                  <a:pt x="416798" y="9317"/>
                  <a:pt x="451370" y="181473"/>
                  <a:pt x="451370" y="207931"/>
                </a:cubicBezTo>
                <a:cubicBezTo>
                  <a:pt x="451370" y="234389"/>
                  <a:pt x="461248" y="176887"/>
                  <a:pt x="406920" y="159248"/>
                </a:cubicBezTo>
                <a:cubicBezTo>
                  <a:pt x="352592" y="141609"/>
                  <a:pt x="129636" y="102804"/>
                  <a:pt x="125403" y="102098"/>
                </a:cubicBezTo>
                <a:cubicBezTo>
                  <a:pt x="121170" y="101392"/>
                  <a:pt x="324017" y="127145"/>
                  <a:pt x="381520" y="155014"/>
                </a:cubicBezTo>
                <a:cubicBezTo>
                  <a:pt x="439023" y="182883"/>
                  <a:pt x="448195" y="229803"/>
                  <a:pt x="470420" y="269314"/>
                </a:cubicBezTo>
                <a:cubicBezTo>
                  <a:pt x="492645" y="308825"/>
                  <a:pt x="522984" y="371973"/>
                  <a:pt x="514870" y="392081"/>
                </a:cubicBezTo>
                <a:cubicBezTo>
                  <a:pt x="506756" y="412189"/>
                  <a:pt x="465834" y="381850"/>
                  <a:pt x="421737" y="389964"/>
                </a:cubicBezTo>
                <a:cubicBezTo>
                  <a:pt x="377640" y="398078"/>
                  <a:pt x="320137" y="412189"/>
                  <a:pt x="250287" y="440764"/>
                </a:cubicBezTo>
                <a:cubicBezTo>
                  <a:pt x="180437" y="469339"/>
                  <a:pt x="-25585" y="566353"/>
                  <a:pt x="2637" y="561414"/>
                </a:cubicBezTo>
                <a:cubicBezTo>
                  <a:pt x="30859" y="556475"/>
                  <a:pt x="330015" y="437589"/>
                  <a:pt x="419620" y="411131"/>
                </a:cubicBezTo>
                <a:cubicBezTo>
                  <a:pt x="509225" y="384673"/>
                  <a:pt x="503228" y="378675"/>
                  <a:pt x="540270" y="402664"/>
                </a:cubicBezTo>
                <a:cubicBezTo>
                  <a:pt x="577312" y="426653"/>
                  <a:pt x="626348" y="541306"/>
                  <a:pt x="641870" y="555064"/>
                </a:cubicBezTo>
                <a:cubicBezTo>
                  <a:pt x="657392" y="568822"/>
                  <a:pt x="619645" y="477453"/>
                  <a:pt x="633403" y="485214"/>
                </a:cubicBezTo>
                <a:cubicBezTo>
                  <a:pt x="647161" y="492975"/>
                  <a:pt x="708898" y="580817"/>
                  <a:pt x="724420" y="601631"/>
                </a:cubicBezTo>
                <a:cubicBezTo>
                  <a:pt x="739942" y="622445"/>
                  <a:pt x="728301" y="601279"/>
                  <a:pt x="726537" y="610098"/>
                </a:cubicBezTo>
                <a:cubicBezTo>
                  <a:pt x="724773" y="618917"/>
                  <a:pt x="727243" y="633029"/>
                  <a:pt x="713837" y="654548"/>
                </a:cubicBezTo>
                <a:cubicBezTo>
                  <a:pt x="700431" y="676067"/>
                  <a:pt x="636225" y="735334"/>
                  <a:pt x="646103" y="739214"/>
                </a:cubicBezTo>
                <a:cubicBezTo>
                  <a:pt x="655981" y="743095"/>
                  <a:pt x="734650" y="673598"/>
                  <a:pt x="773103" y="677831"/>
                </a:cubicBezTo>
                <a:cubicBezTo>
                  <a:pt x="811556" y="682064"/>
                  <a:pt x="881053" y="771670"/>
                  <a:pt x="876820" y="764614"/>
                </a:cubicBezTo>
                <a:cubicBezTo>
                  <a:pt x="872587" y="757558"/>
                  <a:pt x="799208" y="698998"/>
                  <a:pt x="747703" y="635498"/>
                </a:cubicBezTo>
                <a:cubicBezTo>
                  <a:pt x="696198" y="571998"/>
                  <a:pt x="603770" y="427358"/>
                  <a:pt x="567787" y="383614"/>
                </a:cubicBezTo>
                <a:cubicBezTo>
                  <a:pt x="531804" y="339870"/>
                  <a:pt x="555086" y="398078"/>
                  <a:pt x="531803" y="373031"/>
                </a:cubicBezTo>
                <a:cubicBezTo>
                  <a:pt x="508520" y="347984"/>
                  <a:pt x="438318" y="239328"/>
                  <a:pt x="428087" y="233331"/>
                </a:cubicBezTo>
                <a:cubicBezTo>
                  <a:pt x="417857" y="227334"/>
                  <a:pt x="476417" y="350101"/>
                  <a:pt x="470420" y="337048"/>
                </a:cubicBezTo>
                <a:cubicBezTo>
                  <a:pt x="464423" y="323995"/>
                  <a:pt x="403039" y="207931"/>
                  <a:pt x="392103" y="155014"/>
                </a:cubicBezTo>
                <a:cubicBezTo>
                  <a:pt x="381167" y="102097"/>
                  <a:pt x="397042" y="-8321"/>
                  <a:pt x="406920" y="49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72FF105-6C7F-48A6-82D6-7E2E0C200AA9}"/>
              </a:ext>
            </a:extLst>
          </p:cNvPr>
          <p:cNvSpPr/>
          <p:nvPr/>
        </p:nvSpPr>
        <p:spPr>
          <a:xfrm>
            <a:off x="1684019" y="7684188"/>
            <a:ext cx="431377" cy="801791"/>
          </a:xfrm>
          <a:custGeom>
            <a:avLst/>
            <a:gdLst>
              <a:gd name="connsiteX0" fmla="*/ 462550 w 464490"/>
              <a:gd name="connsiteY0" fmla="*/ 11977 h 863338"/>
              <a:gd name="connsiteX1" fmla="*/ 260937 w 464490"/>
              <a:gd name="connsiteY1" fmla="*/ 307252 h 863338"/>
              <a:gd name="connsiteX2" fmla="*/ 291100 w 464490"/>
              <a:gd name="connsiteY2" fmla="*/ 192952 h 863338"/>
              <a:gd name="connsiteX3" fmla="*/ 95837 w 464490"/>
              <a:gd name="connsiteY3" fmla="*/ 610465 h 863338"/>
              <a:gd name="connsiteX4" fmla="*/ 114887 w 464490"/>
              <a:gd name="connsiteY4" fmla="*/ 507277 h 863338"/>
              <a:gd name="connsiteX5" fmla="*/ 6937 w 464490"/>
              <a:gd name="connsiteY5" fmla="*/ 848590 h 863338"/>
              <a:gd name="connsiteX6" fmla="*/ 35512 w 464490"/>
              <a:gd name="connsiteY6" fmla="*/ 742227 h 863338"/>
              <a:gd name="connsiteX7" fmla="*/ 235537 w 464490"/>
              <a:gd name="connsiteY7" fmla="*/ 215177 h 863338"/>
              <a:gd name="connsiteX8" fmla="*/ 243475 w 464490"/>
              <a:gd name="connsiteY8" fmla="*/ 302490 h 863338"/>
              <a:gd name="connsiteX9" fmla="*/ 357775 w 464490"/>
              <a:gd name="connsiteY9" fmla="*/ 81827 h 863338"/>
              <a:gd name="connsiteX10" fmla="*/ 462550 w 464490"/>
              <a:gd name="connsiteY10" fmla="*/ 11977 h 8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490" h="863338">
                <a:moveTo>
                  <a:pt x="462550" y="11977"/>
                </a:moveTo>
                <a:cubicBezTo>
                  <a:pt x="446410" y="49548"/>
                  <a:pt x="289512" y="277090"/>
                  <a:pt x="260937" y="307252"/>
                </a:cubicBezTo>
                <a:cubicBezTo>
                  <a:pt x="232362" y="337414"/>
                  <a:pt x="318617" y="142416"/>
                  <a:pt x="291100" y="192952"/>
                </a:cubicBezTo>
                <a:cubicBezTo>
                  <a:pt x="263583" y="243488"/>
                  <a:pt x="125206" y="558078"/>
                  <a:pt x="95837" y="610465"/>
                </a:cubicBezTo>
                <a:cubicBezTo>
                  <a:pt x="66468" y="662852"/>
                  <a:pt x="129704" y="467590"/>
                  <a:pt x="114887" y="507277"/>
                </a:cubicBezTo>
                <a:cubicBezTo>
                  <a:pt x="100070" y="546964"/>
                  <a:pt x="20166" y="809432"/>
                  <a:pt x="6937" y="848590"/>
                </a:cubicBezTo>
                <a:cubicBezTo>
                  <a:pt x="-6292" y="887748"/>
                  <a:pt x="-2588" y="847796"/>
                  <a:pt x="35512" y="742227"/>
                </a:cubicBezTo>
                <a:cubicBezTo>
                  <a:pt x="73612" y="636658"/>
                  <a:pt x="200877" y="288466"/>
                  <a:pt x="235537" y="215177"/>
                </a:cubicBezTo>
                <a:cubicBezTo>
                  <a:pt x="270197" y="141888"/>
                  <a:pt x="223102" y="324715"/>
                  <a:pt x="243475" y="302490"/>
                </a:cubicBezTo>
                <a:cubicBezTo>
                  <a:pt x="263848" y="280265"/>
                  <a:pt x="325761" y="130775"/>
                  <a:pt x="357775" y="81827"/>
                </a:cubicBezTo>
                <a:cubicBezTo>
                  <a:pt x="389789" y="32879"/>
                  <a:pt x="478690" y="-25594"/>
                  <a:pt x="462550" y="1197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9FBEBC09-7065-4D97-B749-03F4E45577BF}"/>
              </a:ext>
            </a:extLst>
          </p:cNvPr>
          <p:cNvSpPr/>
          <p:nvPr/>
        </p:nvSpPr>
        <p:spPr>
          <a:xfrm>
            <a:off x="1603374" y="8148450"/>
            <a:ext cx="180663" cy="854345"/>
          </a:xfrm>
          <a:custGeom>
            <a:avLst/>
            <a:gdLst>
              <a:gd name="connsiteX0" fmla="*/ 193785 w 194531"/>
              <a:gd name="connsiteY0" fmla="*/ 13727 h 919926"/>
              <a:gd name="connsiteX1" fmla="*/ 90597 w 194531"/>
              <a:gd name="connsiteY1" fmla="*/ 443940 h 919926"/>
              <a:gd name="connsiteX2" fmla="*/ 98535 w 194531"/>
              <a:gd name="connsiteY2" fmla="*/ 324877 h 919926"/>
              <a:gd name="connsiteX3" fmla="*/ 77897 w 194531"/>
              <a:gd name="connsiteY3" fmla="*/ 669365 h 919926"/>
              <a:gd name="connsiteX4" fmla="*/ 63610 w 194531"/>
              <a:gd name="connsiteY4" fmla="*/ 469340 h 919926"/>
              <a:gd name="connsiteX5" fmla="*/ 68372 w 194531"/>
              <a:gd name="connsiteY5" fmla="*/ 901140 h 919926"/>
              <a:gd name="connsiteX6" fmla="*/ 63610 w 194531"/>
              <a:gd name="connsiteY6" fmla="*/ 796365 h 919926"/>
              <a:gd name="connsiteX7" fmla="*/ 110 w 194531"/>
              <a:gd name="connsiteY7" fmla="*/ 383615 h 919926"/>
              <a:gd name="connsiteX8" fmla="*/ 49322 w 194531"/>
              <a:gd name="connsiteY8" fmla="*/ 589990 h 919926"/>
              <a:gd name="connsiteX9" fmla="*/ 89010 w 194531"/>
              <a:gd name="connsiteY9" fmla="*/ 296302 h 919926"/>
              <a:gd name="connsiteX10" fmla="*/ 135047 w 194531"/>
              <a:gd name="connsiteY10" fmla="*/ 121677 h 919926"/>
              <a:gd name="connsiteX11" fmla="*/ 193785 w 194531"/>
              <a:gd name="connsiteY11" fmla="*/ 13727 h 91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31" h="919926">
                <a:moveTo>
                  <a:pt x="193785" y="13727"/>
                </a:moveTo>
                <a:cubicBezTo>
                  <a:pt x="186377" y="67437"/>
                  <a:pt x="106472" y="392082"/>
                  <a:pt x="90597" y="443940"/>
                </a:cubicBezTo>
                <a:cubicBezTo>
                  <a:pt x="74722" y="495798"/>
                  <a:pt x="100652" y="287306"/>
                  <a:pt x="98535" y="324877"/>
                </a:cubicBezTo>
                <a:cubicBezTo>
                  <a:pt x="96418" y="362448"/>
                  <a:pt x="83718" y="645288"/>
                  <a:pt x="77897" y="669365"/>
                </a:cubicBezTo>
                <a:cubicBezTo>
                  <a:pt x="72076" y="693442"/>
                  <a:pt x="65197" y="430711"/>
                  <a:pt x="63610" y="469340"/>
                </a:cubicBezTo>
                <a:cubicBezTo>
                  <a:pt x="62023" y="507969"/>
                  <a:pt x="68372" y="846636"/>
                  <a:pt x="68372" y="901140"/>
                </a:cubicBezTo>
                <a:cubicBezTo>
                  <a:pt x="68372" y="955644"/>
                  <a:pt x="74987" y="882619"/>
                  <a:pt x="63610" y="796365"/>
                </a:cubicBezTo>
                <a:cubicBezTo>
                  <a:pt x="52233" y="710111"/>
                  <a:pt x="2491" y="418011"/>
                  <a:pt x="110" y="383615"/>
                </a:cubicBezTo>
                <a:cubicBezTo>
                  <a:pt x="-2271" y="349219"/>
                  <a:pt x="34505" y="604542"/>
                  <a:pt x="49322" y="589990"/>
                </a:cubicBezTo>
                <a:cubicBezTo>
                  <a:pt x="64139" y="575438"/>
                  <a:pt x="74723" y="374354"/>
                  <a:pt x="89010" y="296302"/>
                </a:cubicBezTo>
                <a:cubicBezTo>
                  <a:pt x="103297" y="218250"/>
                  <a:pt x="118643" y="165069"/>
                  <a:pt x="135047" y="121677"/>
                </a:cubicBezTo>
                <a:cubicBezTo>
                  <a:pt x="151451" y="78285"/>
                  <a:pt x="201193" y="-39983"/>
                  <a:pt x="193785" y="137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67A09FD-93C2-4419-BD9A-9B062BED1699}"/>
              </a:ext>
            </a:extLst>
          </p:cNvPr>
          <p:cNvSpPr/>
          <p:nvPr/>
        </p:nvSpPr>
        <p:spPr>
          <a:xfrm>
            <a:off x="1802966" y="8268209"/>
            <a:ext cx="118096" cy="833988"/>
          </a:xfrm>
          <a:custGeom>
            <a:avLst/>
            <a:gdLst>
              <a:gd name="connsiteX0" fmla="*/ 9034 w 127161"/>
              <a:gd name="connsiteY0" fmla="*/ 7013 h 898006"/>
              <a:gd name="connsiteX1" fmla="*/ 13797 w 127161"/>
              <a:gd name="connsiteY1" fmla="*/ 373725 h 898006"/>
              <a:gd name="connsiteX2" fmla="*/ 28084 w 127161"/>
              <a:gd name="connsiteY2" fmla="*/ 395950 h 898006"/>
              <a:gd name="connsiteX3" fmla="*/ 124922 w 127161"/>
              <a:gd name="connsiteY3" fmla="*/ 743613 h 898006"/>
              <a:gd name="connsiteX4" fmla="*/ 96347 w 127161"/>
              <a:gd name="connsiteY4" fmla="*/ 688050 h 898006"/>
              <a:gd name="connsiteX5" fmla="*/ 97934 w 127161"/>
              <a:gd name="connsiteY5" fmla="*/ 896013 h 898006"/>
              <a:gd name="connsiteX6" fmla="*/ 97934 w 127161"/>
              <a:gd name="connsiteY6" fmla="*/ 778538 h 898006"/>
              <a:gd name="connsiteX7" fmla="*/ 59834 w 127161"/>
              <a:gd name="connsiteY7" fmla="*/ 542000 h 898006"/>
              <a:gd name="connsiteX8" fmla="*/ 5859 w 127161"/>
              <a:gd name="connsiteY8" fmla="*/ 341975 h 898006"/>
              <a:gd name="connsiteX9" fmla="*/ 1097 w 127161"/>
              <a:gd name="connsiteY9" fmla="*/ 254663 h 898006"/>
              <a:gd name="connsiteX10" fmla="*/ 2684 w 127161"/>
              <a:gd name="connsiteY10" fmla="*/ 138775 h 898006"/>
              <a:gd name="connsiteX11" fmla="*/ 9034 w 127161"/>
              <a:gd name="connsiteY11" fmla="*/ 7013 h 89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61" h="898006">
                <a:moveTo>
                  <a:pt x="9034" y="7013"/>
                </a:moveTo>
                <a:cubicBezTo>
                  <a:pt x="10886" y="46171"/>
                  <a:pt x="10622" y="308902"/>
                  <a:pt x="13797" y="373725"/>
                </a:cubicBezTo>
                <a:cubicBezTo>
                  <a:pt x="16972" y="438548"/>
                  <a:pt x="9563" y="334302"/>
                  <a:pt x="28084" y="395950"/>
                </a:cubicBezTo>
                <a:cubicBezTo>
                  <a:pt x="46605" y="457598"/>
                  <a:pt x="113545" y="694930"/>
                  <a:pt x="124922" y="743613"/>
                </a:cubicBezTo>
                <a:cubicBezTo>
                  <a:pt x="136299" y="792296"/>
                  <a:pt x="100845" y="662650"/>
                  <a:pt x="96347" y="688050"/>
                </a:cubicBezTo>
                <a:cubicBezTo>
                  <a:pt x="91849" y="713450"/>
                  <a:pt x="97670" y="880932"/>
                  <a:pt x="97934" y="896013"/>
                </a:cubicBezTo>
                <a:cubicBezTo>
                  <a:pt x="98199" y="911094"/>
                  <a:pt x="104284" y="837540"/>
                  <a:pt x="97934" y="778538"/>
                </a:cubicBezTo>
                <a:cubicBezTo>
                  <a:pt x="91584" y="719536"/>
                  <a:pt x="75180" y="614760"/>
                  <a:pt x="59834" y="542000"/>
                </a:cubicBezTo>
                <a:cubicBezTo>
                  <a:pt x="44488" y="469240"/>
                  <a:pt x="15648" y="389864"/>
                  <a:pt x="5859" y="341975"/>
                </a:cubicBezTo>
                <a:cubicBezTo>
                  <a:pt x="-3930" y="294086"/>
                  <a:pt x="1626" y="288530"/>
                  <a:pt x="1097" y="254663"/>
                </a:cubicBezTo>
                <a:cubicBezTo>
                  <a:pt x="568" y="220796"/>
                  <a:pt x="1626" y="173700"/>
                  <a:pt x="2684" y="138775"/>
                </a:cubicBezTo>
                <a:cubicBezTo>
                  <a:pt x="3742" y="103850"/>
                  <a:pt x="7182" y="-32145"/>
                  <a:pt x="9034" y="701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0103407E-5F9D-486B-9A1C-609FA84375EB}"/>
              </a:ext>
            </a:extLst>
          </p:cNvPr>
          <p:cNvSpPr/>
          <p:nvPr/>
        </p:nvSpPr>
        <p:spPr>
          <a:xfrm>
            <a:off x="1774487" y="8555400"/>
            <a:ext cx="84394" cy="667469"/>
          </a:xfrm>
          <a:custGeom>
            <a:avLst/>
            <a:gdLst>
              <a:gd name="connsiteX0" fmla="*/ 15887 w 90872"/>
              <a:gd name="connsiteY0" fmla="*/ 989 h 718705"/>
              <a:gd name="connsiteX1" fmla="*/ 84149 w 90872"/>
              <a:gd name="connsiteY1" fmla="*/ 383577 h 718705"/>
              <a:gd name="connsiteX2" fmla="*/ 85737 w 90872"/>
              <a:gd name="connsiteY2" fmla="*/ 359764 h 718705"/>
              <a:gd name="connsiteX3" fmla="*/ 88912 w 90872"/>
              <a:gd name="connsiteY3" fmla="*/ 637577 h 718705"/>
              <a:gd name="connsiteX4" fmla="*/ 52399 w 90872"/>
              <a:gd name="connsiteY4" fmla="*/ 694727 h 718705"/>
              <a:gd name="connsiteX5" fmla="*/ 12 w 90872"/>
              <a:gd name="connsiteY5" fmla="*/ 716952 h 718705"/>
              <a:gd name="connsiteX6" fmla="*/ 57162 w 90872"/>
              <a:gd name="connsiteY6" fmla="*/ 651864 h 718705"/>
              <a:gd name="connsiteX7" fmla="*/ 65099 w 90872"/>
              <a:gd name="connsiteY7" fmla="*/ 569314 h 718705"/>
              <a:gd name="connsiteX8" fmla="*/ 79387 w 90872"/>
              <a:gd name="connsiteY8" fmla="*/ 375639 h 718705"/>
              <a:gd name="connsiteX9" fmla="*/ 65099 w 90872"/>
              <a:gd name="connsiteY9" fmla="*/ 275627 h 718705"/>
              <a:gd name="connsiteX10" fmla="*/ 15887 w 90872"/>
              <a:gd name="connsiteY10" fmla="*/ 989 h 71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872" h="718705">
                <a:moveTo>
                  <a:pt x="15887" y="989"/>
                </a:moveTo>
                <a:cubicBezTo>
                  <a:pt x="19062" y="18981"/>
                  <a:pt x="72507" y="323781"/>
                  <a:pt x="84149" y="383577"/>
                </a:cubicBezTo>
                <a:cubicBezTo>
                  <a:pt x="95791" y="443373"/>
                  <a:pt x="84943" y="317431"/>
                  <a:pt x="85737" y="359764"/>
                </a:cubicBezTo>
                <a:cubicBezTo>
                  <a:pt x="86531" y="402097"/>
                  <a:pt x="94468" y="581750"/>
                  <a:pt x="88912" y="637577"/>
                </a:cubicBezTo>
                <a:cubicBezTo>
                  <a:pt x="83356" y="693404"/>
                  <a:pt x="67216" y="681498"/>
                  <a:pt x="52399" y="694727"/>
                </a:cubicBezTo>
                <a:cubicBezTo>
                  <a:pt x="37582" y="707956"/>
                  <a:pt x="-782" y="724096"/>
                  <a:pt x="12" y="716952"/>
                </a:cubicBezTo>
                <a:cubicBezTo>
                  <a:pt x="806" y="709808"/>
                  <a:pt x="46314" y="676470"/>
                  <a:pt x="57162" y="651864"/>
                </a:cubicBezTo>
                <a:cubicBezTo>
                  <a:pt x="68010" y="627258"/>
                  <a:pt x="61395" y="615351"/>
                  <a:pt x="65099" y="569314"/>
                </a:cubicBezTo>
                <a:cubicBezTo>
                  <a:pt x="68803" y="523277"/>
                  <a:pt x="79387" y="424587"/>
                  <a:pt x="79387" y="375639"/>
                </a:cubicBezTo>
                <a:cubicBezTo>
                  <a:pt x="79387" y="326691"/>
                  <a:pt x="75682" y="335687"/>
                  <a:pt x="65099" y="275627"/>
                </a:cubicBezTo>
                <a:cubicBezTo>
                  <a:pt x="54516" y="215567"/>
                  <a:pt x="12712" y="-17003"/>
                  <a:pt x="15887" y="98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0260E1F7-3F54-4181-8E09-580F852E975A}"/>
              </a:ext>
            </a:extLst>
          </p:cNvPr>
          <p:cNvSpPr/>
          <p:nvPr/>
        </p:nvSpPr>
        <p:spPr>
          <a:xfrm>
            <a:off x="1775972" y="8548886"/>
            <a:ext cx="75385" cy="374046"/>
          </a:xfrm>
          <a:custGeom>
            <a:avLst/>
            <a:gdLst>
              <a:gd name="connsiteX0" fmla="*/ 0 w 81172"/>
              <a:gd name="connsiteY0" fmla="*/ 1653 h 402758"/>
              <a:gd name="connsiteX1" fmla="*/ 66675 w 81172"/>
              <a:gd name="connsiteY1" fmla="*/ 384241 h 402758"/>
              <a:gd name="connsiteX2" fmla="*/ 74613 w 81172"/>
              <a:gd name="connsiteY2" fmla="*/ 339791 h 402758"/>
              <a:gd name="connsiteX3" fmla="*/ 80963 w 81172"/>
              <a:gd name="connsiteY3" fmla="*/ 314391 h 402758"/>
              <a:gd name="connsiteX4" fmla="*/ 66675 w 81172"/>
              <a:gd name="connsiteY4" fmla="*/ 247716 h 402758"/>
              <a:gd name="connsiteX5" fmla="*/ 0 w 81172"/>
              <a:gd name="connsiteY5" fmla="*/ 1653 h 4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2" h="402758">
                <a:moveTo>
                  <a:pt x="0" y="1653"/>
                </a:moveTo>
                <a:cubicBezTo>
                  <a:pt x="0" y="24407"/>
                  <a:pt x="54239" y="327885"/>
                  <a:pt x="66675" y="384241"/>
                </a:cubicBezTo>
                <a:cubicBezTo>
                  <a:pt x="79111" y="440597"/>
                  <a:pt x="72232" y="351432"/>
                  <a:pt x="74613" y="339791"/>
                </a:cubicBezTo>
                <a:cubicBezTo>
                  <a:pt x="76994" y="328150"/>
                  <a:pt x="82286" y="329737"/>
                  <a:pt x="80963" y="314391"/>
                </a:cubicBezTo>
                <a:cubicBezTo>
                  <a:pt x="79640" y="299045"/>
                  <a:pt x="79110" y="297722"/>
                  <a:pt x="66675" y="247716"/>
                </a:cubicBezTo>
                <a:cubicBezTo>
                  <a:pt x="54240" y="197710"/>
                  <a:pt x="0" y="-21101"/>
                  <a:pt x="0" y="165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691A672C-808E-4340-ADDE-C01EDA0142D6}"/>
              </a:ext>
            </a:extLst>
          </p:cNvPr>
          <p:cNvSpPr/>
          <p:nvPr/>
        </p:nvSpPr>
        <p:spPr>
          <a:xfrm>
            <a:off x="1621111" y="8716350"/>
            <a:ext cx="223051" cy="544615"/>
          </a:xfrm>
          <a:custGeom>
            <a:avLst/>
            <a:gdLst>
              <a:gd name="connsiteX0" fmla="*/ 61 w 240173"/>
              <a:gd name="connsiteY0" fmla="*/ 722 h 586421"/>
              <a:gd name="connsiteX1" fmla="*/ 36573 w 240173"/>
              <a:gd name="connsiteY1" fmla="*/ 243609 h 586421"/>
              <a:gd name="connsiteX2" fmla="*/ 50861 w 240173"/>
              <a:gd name="connsiteY2" fmla="*/ 269009 h 586421"/>
              <a:gd name="connsiteX3" fmla="*/ 112773 w 240173"/>
              <a:gd name="connsiteY3" fmla="*/ 523009 h 586421"/>
              <a:gd name="connsiteX4" fmla="*/ 239773 w 240173"/>
              <a:gd name="connsiteY4" fmla="*/ 584922 h 586421"/>
              <a:gd name="connsiteX5" fmla="*/ 150873 w 240173"/>
              <a:gd name="connsiteY5" fmla="*/ 481734 h 586421"/>
              <a:gd name="connsiteX6" fmla="*/ 93723 w 240173"/>
              <a:gd name="connsiteY6" fmla="*/ 364259 h 586421"/>
              <a:gd name="connsiteX7" fmla="*/ 90548 w 240173"/>
              <a:gd name="connsiteY7" fmla="*/ 286472 h 586421"/>
              <a:gd name="connsiteX8" fmla="*/ 60386 w 240173"/>
              <a:gd name="connsiteY8" fmla="*/ 156297 h 586421"/>
              <a:gd name="connsiteX9" fmla="*/ 46098 w 240173"/>
              <a:gd name="connsiteY9" fmla="*/ 167409 h 586421"/>
              <a:gd name="connsiteX10" fmla="*/ 61 w 240173"/>
              <a:gd name="connsiteY10" fmla="*/ 722 h 58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73" h="586421">
                <a:moveTo>
                  <a:pt x="61" y="722"/>
                </a:moveTo>
                <a:cubicBezTo>
                  <a:pt x="-1526" y="13422"/>
                  <a:pt x="28106" y="198894"/>
                  <a:pt x="36573" y="243609"/>
                </a:cubicBezTo>
                <a:cubicBezTo>
                  <a:pt x="45040" y="288324"/>
                  <a:pt x="38161" y="222442"/>
                  <a:pt x="50861" y="269009"/>
                </a:cubicBezTo>
                <a:cubicBezTo>
                  <a:pt x="63561" y="315576"/>
                  <a:pt x="81288" y="470357"/>
                  <a:pt x="112773" y="523009"/>
                </a:cubicBezTo>
                <a:cubicBezTo>
                  <a:pt x="144258" y="575661"/>
                  <a:pt x="233423" y="591801"/>
                  <a:pt x="239773" y="584922"/>
                </a:cubicBezTo>
                <a:cubicBezTo>
                  <a:pt x="246123" y="578043"/>
                  <a:pt x="175215" y="518511"/>
                  <a:pt x="150873" y="481734"/>
                </a:cubicBezTo>
                <a:cubicBezTo>
                  <a:pt x="126531" y="444957"/>
                  <a:pt x="103777" y="396803"/>
                  <a:pt x="93723" y="364259"/>
                </a:cubicBezTo>
                <a:cubicBezTo>
                  <a:pt x="83669" y="331715"/>
                  <a:pt x="96104" y="321132"/>
                  <a:pt x="90548" y="286472"/>
                </a:cubicBezTo>
                <a:cubicBezTo>
                  <a:pt x="84992" y="251812"/>
                  <a:pt x="67794" y="176141"/>
                  <a:pt x="60386" y="156297"/>
                </a:cubicBezTo>
                <a:cubicBezTo>
                  <a:pt x="52978" y="136453"/>
                  <a:pt x="57210" y="188046"/>
                  <a:pt x="46098" y="167409"/>
                </a:cubicBezTo>
                <a:cubicBezTo>
                  <a:pt x="34986" y="146772"/>
                  <a:pt x="1648" y="-11978"/>
                  <a:pt x="61" y="7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D6C8A07C-08DF-42DD-A91D-2B0EB968003C}"/>
              </a:ext>
            </a:extLst>
          </p:cNvPr>
          <p:cNvSpPr/>
          <p:nvPr/>
        </p:nvSpPr>
        <p:spPr>
          <a:xfrm>
            <a:off x="1815676" y="8873234"/>
            <a:ext cx="83373" cy="389371"/>
          </a:xfrm>
          <a:custGeom>
            <a:avLst/>
            <a:gdLst>
              <a:gd name="connsiteX0" fmla="*/ 71548 w 89773"/>
              <a:gd name="connsiteY0" fmla="*/ 71 h 419260"/>
              <a:gd name="connsiteX1" fmla="*/ 82661 w 89773"/>
              <a:gd name="connsiteY1" fmla="*/ 266771 h 419260"/>
              <a:gd name="connsiteX2" fmla="*/ 87423 w 89773"/>
              <a:gd name="connsiteY2" fmla="*/ 225496 h 419260"/>
              <a:gd name="connsiteX3" fmla="*/ 73136 w 89773"/>
              <a:gd name="connsiteY3" fmla="*/ 328683 h 419260"/>
              <a:gd name="connsiteX4" fmla="*/ 111 w 89773"/>
              <a:gd name="connsiteY4" fmla="*/ 419171 h 419260"/>
              <a:gd name="connsiteX5" fmla="*/ 57261 w 89773"/>
              <a:gd name="connsiteY5" fmla="*/ 344558 h 419260"/>
              <a:gd name="connsiteX6" fmla="*/ 89011 w 89773"/>
              <a:gd name="connsiteY6" fmla="*/ 295346 h 419260"/>
              <a:gd name="connsiteX7" fmla="*/ 71548 w 89773"/>
              <a:gd name="connsiteY7" fmla="*/ 71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3" h="419260">
                <a:moveTo>
                  <a:pt x="71548" y="71"/>
                </a:moveTo>
                <a:cubicBezTo>
                  <a:pt x="70490" y="-4691"/>
                  <a:pt x="80015" y="229200"/>
                  <a:pt x="82661" y="266771"/>
                </a:cubicBezTo>
                <a:cubicBezTo>
                  <a:pt x="85307" y="304342"/>
                  <a:pt x="89011" y="215177"/>
                  <a:pt x="87423" y="225496"/>
                </a:cubicBezTo>
                <a:cubicBezTo>
                  <a:pt x="85836" y="235815"/>
                  <a:pt x="87688" y="296404"/>
                  <a:pt x="73136" y="328683"/>
                </a:cubicBezTo>
                <a:cubicBezTo>
                  <a:pt x="58584" y="360962"/>
                  <a:pt x="2757" y="416525"/>
                  <a:pt x="111" y="419171"/>
                </a:cubicBezTo>
                <a:cubicBezTo>
                  <a:pt x="-2535" y="421817"/>
                  <a:pt x="42444" y="365195"/>
                  <a:pt x="57261" y="344558"/>
                </a:cubicBezTo>
                <a:cubicBezTo>
                  <a:pt x="72078" y="323921"/>
                  <a:pt x="83984" y="348792"/>
                  <a:pt x="89011" y="295346"/>
                </a:cubicBezTo>
                <a:cubicBezTo>
                  <a:pt x="94038" y="241900"/>
                  <a:pt x="72606" y="4833"/>
                  <a:pt x="71548" y="7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A50E020F-B09E-4635-BED2-D46A5EBEE4FE}"/>
              </a:ext>
            </a:extLst>
          </p:cNvPr>
          <p:cNvSpPr/>
          <p:nvPr/>
        </p:nvSpPr>
        <p:spPr>
          <a:xfrm>
            <a:off x="1833394" y="7954051"/>
            <a:ext cx="85866" cy="743925"/>
          </a:xfrm>
          <a:custGeom>
            <a:avLst/>
            <a:gdLst>
              <a:gd name="connsiteX0" fmla="*/ 92158 w 92457"/>
              <a:gd name="connsiteY0" fmla="*/ 10324 h 801030"/>
              <a:gd name="connsiteX1" fmla="*/ 58820 w 92457"/>
              <a:gd name="connsiteY1" fmla="*/ 496099 h 801030"/>
              <a:gd name="connsiteX2" fmla="*/ 60408 w 92457"/>
              <a:gd name="connsiteY2" fmla="*/ 389737 h 801030"/>
              <a:gd name="connsiteX3" fmla="*/ 42945 w 92457"/>
              <a:gd name="connsiteY3" fmla="*/ 323062 h 801030"/>
              <a:gd name="connsiteX4" fmla="*/ 36595 w 92457"/>
              <a:gd name="connsiteY4" fmla="*/ 632624 h 801030"/>
              <a:gd name="connsiteX5" fmla="*/ 14370 w 92457"/>
              <a:gd name="connsiteY5" fmla="*/ 367512 h 801030"/>
              <a:gd name="connsiteX6" fmla="*/ 83 w 92457"/>
              <a:gd name="connsiteY6" fmla="*/ 189712 h 801030"/>
              <a:gd name="connsiteX7" fmla="*/ 20720 w 92457"/>
              <a:gd name="connsiteY7" fmla="*/ 508799 h 801030"/>
              <a:gd name="connsiteX8" fmla="*/ 76283 w 92457"/>
              <a:gd name="connsiteY8" fmla="*/ 797724 h 801030"/>
              <a:gd name="connsiteX9" fmla="*/ 76283 w 92457"/>
              <a:gd name="connsiteY9" fmla="*/ 651674 h 801030"/>
              <a:gd name="connsiteX10" fmla="*/ 46120 w 92457"/>
              <a:gd name="connsiteY10" fmla="*/ 442124 h 801030"/>
              <a:gd name="connsiteX11" fmla="*/ 25483 w 92457"/>
              <a:gd name="connsiteY11" fmla="*/ 265912 h 801030"/>
              <a:gd name="connsiteX12" fmla="*/ 39770 w 92457"/>
              <a:gd name="connsiteY12" fmla="*/ 192887 h 801030"/>
              <a:gd name="connsiteX13" fmla="*/ 50883 w 92457"/>
              <a:gd name="connsiteY13" fmla="*/ 218287 h 801030"/>
              <a:gd name="connsiteX14" fmla="*/ 36595 w 92457"/>
              <a:gd name="connsiteY14" fmla="*/ 165899 h 801030"/>
              <a:gd name="connsiteX15" fmla="*/ 92158 w 92457"/>
              <a:gd name="connsiteY15" fmla="*/ 10324 h 80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457" h="801030">
                <a:moveTo>
                  <a:pt x="92158" y="10324"/>
                </a:moveTo>
                <a:cubicBezTo>
                  <a:pt x="95862" y="65357"/>
                  <a:pt x="64112" y="432863"/>
                  <a:pt x="58820" y="496099"/>
                </a:cubicBezTo>
                <a:cubicBezTo>
                  <a:pt x="53528" y="559335"/>
                  <a:pt x="63054" y="418576"/>
                  <a:pt x="60408" y="389737"/>
                </a:cubicBezTo>
                <a:cubicBezTo>
                  <a:pt x="57762" y="360898"/>
                  <a:pt x="46914" y="282581"/>
                  <a:pt x="42945" y="323062"/>
                </a:cubicBezTo>
                <a:cubicBezTo>
                  <a:pt x="38976" y="363543"/>
                  <a:pt x="41357" y="625216"/>
                  <a:pt x="36595" y="632624"/>
                </a:cubicBezTo>
                <a:cubicBezTo>
                  <a:pt x="31832" y="640032"/>
                  <a:pt x="20455" y="441331"/>
                  <a:pt x="14370" y="367512"/>
                </a:cubicBezTo>
                <a:cubicBezTo>
                  <a:pt x="8285" y="293693"/>
                  <a:pt x="-975" y="166164"/>
                  <a:pt x="83" y="189712"/>
                </a:cubicBezTo>
                <a:cubicBezTo>
                  <a:pt x="1141" y="213260"/>
                  <a:pt x="8020" y="407464"/>
                  <a:pt x="20720" y="508799"/>
                </a:cubicBezTo>
                <a:cubicBezTo>
                  <a:pt x="33420" y="610134"/>
                  <a:pt x="67023" y="773912"/>
                  <a:pt x="76283" y="797724"/>
                </a:cubicBezTo>
                <a:cubicBezTo>
                  <a:pt x="85543" y="821536"/>
                  <a:pt x="81310" y="710941"/>
                  <a:pt x="76283" y="651674"/>
                </a:cubicBezTo>
                <a:cubicBezTo>
                  <a:pt x="71256" y="592407"/>
                  <a:pt x="54587" y="506418"/>
                  <a:pt x="46120" y="442124"/>
                </a:cubicBezTo>
                <a:cubicBezTo>
                  <a:pt x="37653" y="377830"/>
                  <a:pt x="26541" y="307451"/>
                  <a:pt x="25483" y="265912"/>
                </a:cubicBezTo>
                <a:cubicBezTo>
                  <a:pt x="24425" y="224373"/>
                  <a:pt x="35537" y="200824"/>
                  <a:pt x="39770" y="192887"/>
                </a:cubicBezTo>
                <a:cubicBezTo>
                  <a:pt x="44003" y="184950"/>
                  <a:pt x="51412" y="222785"/>
                  <a:pt x="50883" y="218287"/>
                </a:cubicBezTo>
                <a:cubicBezTo>
                  <a:pt x="50354" y="213789"/>
                  <a:pt x="28128" y="195003"/>
                  <a:pt x="36595" y="165899"/>
                </a:cubicBezTo>
                <a:cubicBezTo>
                  <a:pt x="45062" y="136795"/>
                  <a:pt x="88454" y="-44709"/>
                  <a:pt x="92158" y="1032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C494924D-25C0-4BC2-95B4-F4B27FB2A02E}"/>
              </a:ext>
            </a:extLst>
          </p:cNvPr>
          <p:cNvSpPr/>
          <p:nvPr/>
        </p:nvSpPr>
        <p:spPr>
          <a:xfrm>
            <a:off x="1839821" y="8536861"/>
            <a:ext cx="296408" cy="588548"/>
          </a:xfrm>
          <a:custGeom>
            <a:avLst/>
            <a:gdLst>
              <a:gd name="connsiteX0" fmla="*/ 4275 w 319161"/>
              <a:gd name="connsiteY0" fmla="*/ 16189 h 633726"/>
              <a:gd name="connsiteX1" fmla="*/ 218588 w 319161"/>
              <a:gd name="connsiteY1" fmla="*/ 570226 h 633726"/>
              <a:gd name="connsiteX2" fmla="*/ 226525 w 319161"/>
              <a:gd name="connsiteY2" fmla="*/ 533714 h 633726"/>
              <a:gd name="connsiteX3" fmla="*/ 318600 w 319161"/>
              <a:gd name="connsiteY3" fmla="*/ 633726 h 633726"/>
              <a:gd name="connsiteX4" fmla="*/ 256688 w 319161"/>
              <a:gd name="connsiteY4" fmla="*/ 532126 h 633726"/>
              <a:gd name="connsiteX5" fmla="*/ 93175 w 319161"/>
              <a:gd name="connsiteY5" fmla="*/ 108264 h 633726"/>
              <a:gd name="connsiteX6" fmla="*/ 229700 w 319161"/>
              <a:gd name="connsiteY6" fmla="*/ 543239 h 633726"/>
              <a:gd name="connsiteX7" fmla="*/ 166200 w 319161"/>
              <a:gd name="connsiteY7" fmla="*/ 340039 h 633726"/>
              <a:gd name="connsiteX8" fmla="*/ 86825 w 319161"/>
              <a:gd name="connsiteY8" fmla="*/ 103501 h 633726"/>
              <a:gd name="connsiteX9" fmla="*/ 56663 w 319161"/>
              <a:gd name="connsiteY9" fmla="*/ 24126 h 633726"/>
              <a:gd name="connsiteX10" fmla="*/ 72538 w 319161"/>
              <a:gd name="connsiteY10" fmla="*/ 136839 h 633726"/>
              <a:gd name="connsiteX11" fmla="*/ 4275 w 319161"/>
              <a:gd name="connsiteY11" fmla="*/ 16189 h 63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161" h="633726">
                <a:moveTo>
                  <a:pt x="4275" y="16189"/>
                </a:moveTo>
                <a:cubicBezTo>
                  <a:pt x="28617" y="88420"/>
                  <a:pt x="181546" y="483972"/>
                  <a:pt x="218588" y="570226"/>
                </a:cubicBezTo>
                <a:cubicBezTo>
                  <a:pt x="255630" y="656480"/>
                  <a:pt x="209856" y="523131"/>
                  <a:pt x="226525" y="533714"/>
                </a:cubicBezTo>
                <a:cubicBezTo>
                  <a:pt x="243194" y="544297"/>
                  <a:pt x="313573" y="633991"/>
                  <a:pt x="318600" y="633726"/>
                </a:cubicBezTo>
                <a:cubicBezTo>
                  <a:pt x="323627" y="633461"/>
                  <a:pt x="294259" y="619703"/>
                  <a:pt x="256688" y="532126"/>
                </a:cubicBezTo>
                <a:cubicBezTo>
                  <a:pt x="219117" y="444549"/>
                  <a:pt x="97673" y="106412"/>
                  <a:pt x="93175" y="108264"/>
                </a:cubicBezTo>
                <a:cubicBezTo>
                  <a:pt x="88677" y="110116"/>
                  <a:pt x="217529" y="504610"/>
                  <a:pt x="229700" y="543239"/>
                </a:cubicBezTo>
                <a:cubicBezTo>
                  <a:pt x="241871" y="581868"/>
                  <a:pt x="190013" y="413329"/>
                  <a:pt x="166200" y="340039"/>
                </a:cubicBezTo>
                <a:cubicBezTo>
                  <a:pt x="142387" y="266749"/>
                  <a:pt x="105081" y="156153"/>
                  <a:pt x="86825" y="103501"/>
                </a:cubicBezTo>
                <a:cubicBezTo>
                  <a:pt x="68569" y="50849"/>
                  <a:pt x="59044" y="18570"/>
                  <a:pt x="56663" y="24126"/>
                </a:cubicBezTo>
                <a:cubicBezTo>
                  <a:pt x="54282" y="29682"/>
                  <a:pt x="77830" y="136839"/>
                  <a:pt x="72538" y="136839"/>
                </a:cubicBezTo>
                <a:cubicBezTo>
                  <a:pt x="67246" y="136839"/>
                  <a:pt x="-20067" y="-56042"/>
                  <a:pt x="4275" y="1618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FE3A50D3-7608-455D-967D-57C9A67B64C8}"/>
              </a:ext>
            </a:extLst>
          </p:cNvPr>
          <p:cNvSpPr/>
          <p:nvPr/>
        </p:nvSpPr>
        <p:spPr>
          <a:xfrm>
            <a:off x="2027732" y="9032030"/>
            <a:ext cx="285940" cy="437481"/>
          </a:xfrm>
          <a:custGeom>
            <a:avLst/>
            <a:gdLst>
              <a:gd name="connsiteX0" fmla="*/ 5140 w 307889"/>
              <a:gd name="connsiteY0" fmla="*/ 6885 h 471063"/>
              <a:gd name="connsiteX1" fmla="*/ 295653 w 307889"/>
              <a:gd name="connsiteY1" fmla="*/ 454560 h 471063"/>
              <a:gd name="connsiteX2" fmla="*/ 244853 w 307889"/>
              <a:gd name="connsiteY2" fmla="*/ 364072 h 471063"/>
              <a:gd name="connsiteX3" fmla="*/ 163890 w 307889"/>
              <a:gd name="connsiteY3" fmla="*/ 264060 h 471063"/>
              <a:gd name="connsiteX4" fmla="*/ 111503 w 307889"/>
              <a:gd name="connsiteY4" fmla="*/ 186272 h 471063"/>
              <a:gd name="connsiteX5" fmla="*/ 5140 w 307889"/>
              <a:gd name="connsiteY5" fmla="*/ 6885 h 47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89" h="471063">
                <a:moveTo>
                  <a:pt x="5140" y="6885"/>
                </a:moveTo>
                <a:cubicBezTo>
                  <a:pt x="35832" y="51600"/>
                  <a:pt x="255701" y="395029"/>
                  <a:pt x="295653" y="454560"/>
                </a:cubicBezTo>
                <a:cubicBezTo>
                  <a:pt x="335605" y="514091"/>
                  <a:pt x="266814" y="395822"/>
                  <a:pt x="244853" y="364072"/>
                </a:cubicBezTo>
                <a:cubicBezTo>
                  <a:pt x="222893" y="332322"/>
                  <a:pt x="186115" y="293693"/>
                  <a:pt x="163890" y="264060"/>
                </a:cubicBezTo>
                <a:cubicBezTo>
                  <a:pt x="141665" y="234427"/>
                  <a:pt x="132670" y="224107"/>
                  <a:pt x="111503" y="186272"/>
                </a:cubicBezTo>
                <a:cubicBezTo>
                  <a:pt x="90336" y="148437"/>
                  <a:pt x="-25552" y="-37830"/>
                  <a:pt x="5140" y="688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42F66057-8483-4B67-9C0D-1B44DA5772C7}"/>
              </a:ext>
            </a:extLst>
          </p:cNvPr>
          <p:cNvSpPr/>
          <p:nvPr/>
        </p:nvSpPr>
        <p:spPr>
          <a:xfrm>
            <a:off x="1803900" y="9226647"/>
            <a:ext cx="369061" cy="646736"/>
          </a:xfrm>
          <a:custGeom>
            <a:avLst/>
            <a:gdLst>
              <a:gd name="connsiteX0" fmla="*/ 35016 w 397391"/>
              <a:gd name="connsiteY0" fmla="*/ 529 h 696381"/>
              <a:gd name="connsiteX1" fmla="*/ 25491 w 397391"/>
              <a:gd name="connsiteY1" fmla="*/ 129116 h 696381"/>
              <a:gd name="connsiteX2" fmla="*/ 91 w 397391"/>
              <a:gd name="connsiteY2" fmla="*/ 168804 h 696381"/>
              <a:gd name="connsiteX3" fmla="*/ 19141 w 397391"/>
              <a:gd name="connsiteY3" fmla="*/ 170391 h 696381"/>
              <a:gd name="connsiteX4" fmla="*/ 71528 w 397391"/>
              <a:gd name="connsiteY4" fmla="*/ 311679 h 696381"/>
              <a:gd name="connsiteX5" fmla="*/ 144553 w 397391"/>
              <a:gd name="connsiteY5" fmla="*/ 418041 h 696381"/>
              <a:gd name="connsiteX6" fmla="*/ 41366 w 397391"/>
              <a:gd name="connsiteY6" fmla="*/ 246591 h 696381"/>
              <a:gd name="connsiteX7" fmla="*/ 192178 w 397391"/>
              <a:gd name="connsiteY7" fmla="*/ 489479 h 696381"/>
              <a:gd name="connsiteX8" fmla="*/ 320766 w 397391"/>
              <a:gd name="connsiteY8" fmla="*/ 660929 h 696381"/>
              <a:gd name="connsiteX9" fmla="*/ 323941 w 397391"/>
              <a:gd name="connsiteY9" fmla="*/ 678391 h 696381"/>
              <a:gd name="connsiteX10" fmla="*/ 396966 w 397391"/>
              <a:gd name="connsiteY10" fmla="*/ 689504 h 696381"/>
              <a:gd name="connsiteX11" fmla="*/ 285841 w 397391"/>
              <a:gd name="connsiteY11" fmla="*/ 565679 h 696381"/>
              <a:gd name="connsiteX12" fmla="*/ 76291 w 397391"/>
              <a:gd name="connsiteY12" fmla="*/ 265641 h 696381"/>
              <a:gd name="connsiteX13" fmla="*/ 46128 w 397391"/>
              <a:gd name="connsiteY13" fmla="*/ 243416 h 696381"/>
              <a:gd name="connsiteX14" fmla="*/ 49303 w 397391"/>
              <a:gd name="connsiteY14" fmla="*/ 141816 h 696381"/>
              <a:gd name="connsiteX15" fmla="*/ 60416 w 397391"/>
              <a:gd name="connsiteY15" fmla="*/ 84666 h 696381"/>
              <a:gd name="connsiteX16" fmla="*/ 35016 w 397391"/>
              <a:gd name="connsiteY16" fmla="*/ 529 h 69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7391" h="696381">
                <a:moveTo>
                  <a:pt x="35016" y="529"/>
                </a:moveTo>
                <a:cubicBezTo>
                  <a:pt x="29195" y="7937"/>
                  <a:pt x="31312" y="101070"/>
                  <a:pt x="25491" y="129116"/>
                </a:cubicBezTo>
                <a:cubicBezTo>
                  <a:pt x="19670" y="157162"/>
                  <a:pt x="1149" y="161925"/>
                  <a:pt x="91" y="168804"/>
                </a:cubicBezTo>
                <a:cubicBezTo>
                  <a:pt x="-967" y="175683"/>
                  <a:pt x="7235" y="146579"/>
                  <a:pt x="19141" y="170391"/>
                </a:cubicBezTo>
                <a:cubicBezTo>
                  <a:pt x="31047" y="194203"/>
                  <a:pt x="50626" y="270404"/>
                  <a:pt x="71528" y="311679"/>
                </a:cubicBezTo>
                <a:cubicBezTo>
                  <a:pt x="92430" y="352954"/>
                  <a:pt x="149580" y="428889"/>
                  <a:pt x="144553" y="418041"/>
                </a:cubicBezTo>
                <a:cubicBezTo>
                  <a:pt x="139526" y="407193"/>
                  <a:pt x="33429" y="234685"/>
                  <a:pt x="41366" y="246591"/>
                </a:cubicBezTo>
                <a:cubicBezTo>
                  <a:pt x="49303" y="258497"/>
                  <a:pt x="145611" y="420423"/>
                  <a:pt x="192178" y="489479"/>
                </a:cubicBezTo>
                <a:cubicBezTo>
                  <a:pt x="238745" y="558535"/>
                  <a:pt x="298806" y="629444"/>
                  <a:pt x="320766" y="660929"/>
                </a:cubicBezTo>
                <a:cubicBezTo>
                  <a:pt x="342726" y="692414"/>
                  <a:pt x="311241" y="673628"/>
                  <a:pt x="323941" y="678391"/>
                </a:cubicBezTo>
                <a:cubicBezTo>
                  <a:pt x="336641" y="683154"/>
                  <a:pt x="403316" y="708289"/>
                  <a:pt x="396966" y="689504"/>
                </a:cubicBezTo>
                <a:cubicBezTo>
                  <a:pt x="390616" y="670719"/>
                  <a:pt x="339287" y="636323"/>
                  <a:pt x="285841" y="565679"/>
                </a:cubicBezTo>
                <a:cubicBezTo>
                  <a:pt x="232395" y="495035"/>
                  <a:pt x="116243" y="319352"/>
                  <a:pt x="76291" y="265641"/>
                </a:cubicBezTo>
                <a:cubicBezTo>
                  <a:pt x="36339" y="211931"/>
                  <a:pt x="50626" y="264053"/>
                  <a:pt x="46128" y="243416"/>
                </a:cubicBezTo>
                <a:cubicBezTo>
                  <a:pt x="41630" y="222779"/>
                  <a:pt x="46922" y="168274"/>
                  <a:pt x="49303" y="141816"/>
                </a:cubicBezTo>
                <a:cubicBezTo>
                  <a:pt x="51684" y="115358"/>
                  <a:pt x="59358" y="103716"/>
                  <a:pt x="60416" y="84666"/>
                </a:cubicBezTo>
                <a:cubicBezTo>
                  <a:pt x="61474" y="65616"/>
                  <a:pt x="40837" y="-6879"/>
                  <a:pt x="35016" y="52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6E275FA5-E06C-4554-90F1-B09EEA9F06BE}"/>
              </a:ext>
            </a:extLst>
          </p:cNvPr>
          <p:cNvSpPr/>
          <p:nvPr/>
        </p:nvSpPr>
        <p:spPr>
          <a:xfrm>
            <a:off x="2100323" y="9825520"/>
            <a:ext cx="1067223" cy="660815"/>
          </a:xfrm>
          <a:custGeom>
            <a:avLst/>
            <a:gdLst>
              <a:gd name="connsiteX0" fmla="*/ 1 w 1149145"/>
              <a:gd name="connsiteY0" fmla="*/ 210 h 711540"/>
              <a:gd name="connsiteX1" fmla="*/ 44451 w 1149145"/>
              <a:gd name="connsiteY1" fmla="*/ 52597 h 711540"/>
              <a:gd name="connsiteX2" fmla="*/ 123826 w 1149145"/>
              <a:gd name="connsiteY2" fmla="*/ 128797 h 711540"/>
              <a:gd name="connsiteX3" fmla="*/ 152401 w 1149145"/>
              <a:gd name="connsiteY3" fmla="*/ 165310 h 711540"/>
              <a:gd name="connsiteX4" fmla="*/ 193676 w 1149145"/>
              <a:gd name="connsiteY4" fmla="*/ 222460 h 711540"/>
              <a:gd name="connsiteX5" fmla="*/ 201614 w 1149145"/>
              <a:gd name="connsiteY5" fmla="*/ 189122 h 711540"/>
              <a:gd name="connsiteX6" fmla="*/ 244476 w 1149145"/>
              <a:gd name="connsiteY6" fmla="*/ 265322 h 711540"/>
              <a:gd name="connsiteX7" fmla="*/ 268289 w 1149145"/>
              <a:gd name="connsiteY7" fmla="*/ 273260 h 711540"/>
              <a:gd name="connsiteX8" fmla="*/ 352426 w 1149145"/>
              <a:gd name="connsiteY8" fmla="*/ 368510 h 711540"/>
              <a:gd name="connsiteX9" fmla="*/ 390526 w 1149145"/>
              <a:gd name="connsiteY9" fmla="*/ 338347 h 711540"/>
              <a:gd name="connsiteX10" fmla="*/ 441326 w 1149145"/>
              <a:gd name="connsiteY10" fmla="*/ 424072 h 711540"/>
              <a:gd name="connsiteX11" fmla="*/ 482601 w 1149145"/>
              <a:gd name="connsiteY11" fmla="*/ 436772 h 711540"/>
              <a:gd name="connsiteX12" fmla="*/ 538164 w 1149145"/>
              <a:gd name="connsiteY12" fmla="*/ 455822 h 711540"/>
              <a:gd name="connsiteX13" fmla="*/ 579439 w 1149145"/>
              <a:gd name="connsiteY13" fmla="*/ 492335 h 711540"/>
              <a:gd name="connsiteX14" fmla="*/ 668339 w 1149145"/>
              <a:gd name="connsiteY14" fmla="*/ 519322 h 711540"/>
              <a:gd name="connsiteX15" fmla="*/ 712789 w 1149145"/>
              <a:gd name="connsiteY15" fmla="*/ 535197 h 711540"/>
              <a:gd name="connsiteX16" fmla="*/ 709614 w 1149145"/>
              <a:gd name="connsiteY16" fmla="*/ 608222 h 711540"/>
              <a:gd name="connsiteX17" fmla="*/ 865189 w 1149145"/>
              <a:gd name="connsiteY17" fmla="*/ 566947 h 711540"/>
              <a:gd name="connsiteX18" fmla="*/ 900114 w 1149145"/>
              <a:gd name="connsiteY18" fmla="*/ 624097 h 711540"/>
              <a:gd name="connsiteX19" fmla="*/ 968376 w 1149145"/>
              <a:gd name="connsiteY19" fmla="*/ 674897 h 711540"/>
              <a:gd name="connsiteX20" fmla="*/ 1039814 w 1149145"/>
              <a:gd name="connsiteY20" fmla="*/ 705060 h 711540"/>
              <a:gd name="connsiteX21" fmla="*/ 1146176 w 1149145"/>
              <a:gd name="connsiteY21" fmla="*/ 705060 h 711540"/>
              <a:gd name="connsiteX22" fmla="*/ 912814 w 1149145"/>
              <a:gd name="connsiteY22" fmla="*/ 635210 h 711540"/>
              <a:gd name="connsiteX23" fmla="*/ 481014 w 1149145"/>
              <a:gd name="connsiteY23" fmla="*/ 436772 h 711540"/>
              <a:gd name="connsiteX24" fmla="*/ 290514 w 1149145"/>
              <a:gd name="connsiteY24" fmla="*/ 263735 h 711540"/>
              <a:gd name="connsiteX25" fmla="*/ 193676 w 1149145"/>
              <a:gd name="connsiteY25" fmla="*/ 160547 h 711540"/>
              <a:gd name="connsiteX26" fmla="*/ 57151 w 1149145"/>
              <a:gd name="connsiteY26" fmla="*/ 62122 h 711540"/>
              <a:gd name="connsiteX27" fmla="*/ 42864 w 1149145"/>
              <a:gd name="connsiteY27" fmla="*/ 35135 h 711540"/>
              <a:gd name="connsiteX28" fmla="*/ 1 w 1149145"/>
              <a:gd name="connsiteY28" fmla="*/ 210 h 7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49145" h="711540">
                <a:moveTo>
                  <a:pt x="1" y="210"/>
                </a:moveTo>
                <a:cubicBezTo>
                  <a:pt x="266" y="3120"/>
                  <a:pt x="23814" y="31166"/>
                  <a:pt x="44451" y="52597"/>
                </a:cubicBezTo>
                <a:cubicBezTo>
                  <a:pt x="65089" y="74028"/>
                  <a:pt x="105834" y="110012"/>
                  <a:pt x="123826" y="128797"/>
                </a:cubicBezTo>
                <a:cubicBezTo>
                  <a:pt x="141818" y="147582"/>
                  <a:pt x="140759" y="149700"/>
                  <a:pt x="152401" y="165310"/>
                </a:cubicBezTo>
                <a:cubicBezTo>
                  <a:pt x="164043" y="180920"/>
                  <a:pt x="185474" y="218491"/>
                  <a:pt x="193676" y="222460"/>
                </a:cubicBezTo>
                <a:cubicBezTo>
                  <a:pt x="201878" y="226429"/>
                  <a:pt x="193147" y="181978"/>
                  <a:pt x="201614" y="189122"/>
                </a:cubicBezTo>
                <a:cubicBezTo>
                  <a:pt x="210081" y="196266"/>
                  <a:pt x="233364" y="251299"/>
                  <a:pt x="244476" y="265322"/>
                </a:cubicBezTo>
                <a:cubicBezTo>
                  <a:pt x="255588" y="279345"/>
                  <a:pt x="250297" y="256062"/>
                  <a:pt x="268289" y="273260"/>
                </a:cubicBezTo>
                <a:cubicBezTo>
                  <a:pt x="286281" y="290458"/>
                  <a:pt x="332053" y="357662"/>
                  <a:pt x="352426" y="368510"/>
                </a:cubicBezTo>
                <a:cubicBezTo>
                  <a:pt x="372799" y="379358"/>
                  <a:pt x="375709" y="329087"/>
                  <a:pt x="390526" y="338347"/>
                </a:cubicBezTo>
                <a:cubicBezTo>
                  <a:pt x="405343" y="347607"/>
                  <a:pt x="425980" y="407668"/>
                  <a:pt x="441326" y="424072"/>
                </a:cubicBezTo>
                <a:cubicBezTo>
                  <a:pt x="456672" y="440476"/>
                  <a:pt x="466461" y="431480"/>
                  <a:pt x="482601" y="436772"/>
                </a:cubicBezTo>
                <a:cubicBezTo>
                  <a:pt x="498741" y="442064"/>
                  <a:pt x="522024" y="446562"/>
                  <a:pt x="538164" y="455822"/>
                </a:cubicBezTo>
                <a:cubicBezTo>
                  <a:pt x="554304" y="465082"/>
                  <a:pt x="557743" y="481752"/>
                  <a:pt x="579439" y="492335"/>
                </a:cubicBezTo>
                <a:cubicBezTo>
                  <a:pt x="601135" y="502918"/>
                  <a:pt x="646114" y="512178"/>
                  <a:pt x="668339" y="519322"/>
                </a:cubicBezTo>
                <a:cubicBezTo>
                  <a:pt x="690564" y="526466"/>
                  <a:pt x="705910" y="520380"/>
                  <a:pt x="712789" y="535197"/>
                </a:cubicBezTo>
                <a:cubicBezTo>
                  <a:pt x="719668" y="550014"/>
                  <a:pt x="684214" y="602930"/>
                  <a:pt x="709614" y="608222"/>
                </a:cubicBezTo>
                <a:cubicBezTo>
                  <a:pt x="735014" y="613514"/>
                  <a:pt x="833439" y="564301"/>
                  <a:pt x="865189" y="566947"/>
                </a:cubicBezTo>
                <a:cubicBezTo>
                  <a:pt x="896939" y="569593"/>
                  <a:pt x="882916" y="606105"/>
                  <a:pt x="900114" y="624097"/>
                </a:cubicBezTo>
                <a:cubicBezTo>
                  <a:pt x="917312" y="642089"/>
                  <a:pt x="968376" y="674897"/>
                  <a:pt x="968376" y="674897"/>
                </a:cubicBezTo>
                <a:cubicBezTo>
                  <a:pt x="991659" y="688391"/>
                  <a:pt x="1010181" y="700033"/>
                  <a:pt x="1039814" y="705060"/>
                </a:cubicBezTo>
                <a:cubicBezTo>
                  <a:pt x="1069447" y="710087"/>
                  <a:pt x="1167343" y="716702"/>
                  <a:pt x="1146176" y="705060"/>
                </a:cubicBezTo>
                <a:cubicBezTo>
                  <a:pt x="1125009" y="693418"/>
                  <a:pt x="1023674" y="679925"/>
                  <a:pt x="912814" y="635210"/>
                </a:cubicBezTo>
                <a:cubicBezTo>
                  <a:pt x="801954" y="590495"/>
                  <a:pt x="584731" y="498684"/>
                  <a:pt x="481014" y="436772"/>
                </a:cubicBezTo>
                <a:cubicBezTo>
                  <a:pt x="377297" y="374860"/>
                  <a:pt x="338404" y="309772"/>
                  <a:pt x="290514" y="263735"/>
                </a:cubicBezTo>
                <a:cubicBezTo>
                  <a:pt x="242624" y="217698"/>
                  <a:pt x="232570" y="194149"/>
                  <a:pt x="193676" y="160547"/>
                </a:cubicBezTo>
                <a:cubicBezTo>
                  <a:pt x="154782" y="126945"/>
                  <a:pt x="82286" y="83024"/>
                  <a:pt x="57151" y="62122"/>
                </a:cubicBezTo>
                <a:cubicBezTo>
                  <a:pt x="32016" y="41220"/>
                  <a:pt x="52389" y="44924"/>
                  <a:pt x="42864" y="35135"/>
                </a:cubicBezTo>
                <a:cubicBezTo>
                  <a:pt x="33339" y="25346"/>
                  <a:pt x="-264" y="-2700"/>
                  <a:pt x="1" y="2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94A961F-1633-4452-894A-5324C2EE826F}"/>
              </a:ext>
            </a:extLst>
          </p:cNvPr>
          <p:cNvSpPr/>
          <p:nvPr/>
        </p:nvSpPr>
        <p:spPr>
          <a:xfrm>
            <a:off x="2450513" y="10134841"/>
            <a:ext cx="1499749" cy="445500"/>
          </a:xfrm>
          <a:custGeom>
            <a:avLst/>
            <a:gdLst>
              <a:gd name="connsiteX0" fmla="*/ 3930 w 1614872"/>
              <a:gd name="connsiteY0" fmla="*/ 5282 h 479697"/>
              <a:gd name="connsiteX1" fmla="*/ 105530 w 1614872"/>
              <a:gd name="connsiteY1" fmla="*/ 62432 h 479697"/>
              <a:gd name="connsiteX2" fmla="*/ 685497 w 1614872"/>
              <a:gd name="connsiteY2" fmla="*/ 367232 h 479697"/>
              <a:gd name="connsiteX3" fmla="*/ 486530 w 1614872"/>
              <a:gd name="connsiteY3" fmla="*/ 316432 h 479697"/>
              <a:gd name="connsiteX4" fmla="*/ 1041097 w 1614872"/>
              <a:gd name="connsiteY4" fmla="*/ 428615 h 479697"/>
              <a:gd name="connsiteX5" fmla="*/ 704547 w 1614872"/>
              <a:gd name="connsiteY5" fmla="*/ 401099 h 479697"/>
              <a:gd name="connsiteX6" fmla="*/ 840013 w 1614872"/>
              <a:gd name="connsiteY6" fmla="*/ 401099 h 479697"/>
              <a:gd name="connsiteX7" fmla="*/ 1604130 w 1614872"/>
              <a:gd name="connsiteY7" fmla="*/ 337599 h 479697"/>
              <a:gd name="connsiteX8" fmla="*/ 1292980 w 1614872"/>
              <a:gd name="connsiteY8" fmla="*/ 426499 h 479697"/>
              <a:gd name="connsiteX9" fmla="*/ 1358597 w 1614872"/>
              <a:gd name="connsiteY9" fmla="*/ 462482 h 479697"/>
              <a:gd name="connsiteX10" fmla="*/ 738413 w 1614872"/>
              <a:gd name="connsiteY10" fmla="*/ 475182 h 479697"/>
              <a:gd name="connsiteX11" fmla="*/ 738413 w 1614872"/>
              <a:gd name="connsiteY11" fmla="*/ 386282 h 479697"/>
              <a:gd name="connsiteX12" fmla="*/ 825197 w 1614872"/>
              <a:gd name="connsiteY12" fmla="*/ 382049 h 479697"/>
              <a:gd name="connsiteX13" fmla="*/ 272747 w 1614872"/>
              <a:gd name="connsiteY13" fmla="*/ 223299 h 479697"/>
              <a:gd name="connsiteX14" fmla="*/ 3930 w 1614872"/>
              <a:gd name="connsiteY14" fmla="*/ 5282 h 47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872" h="479697">
                <a:moveTo>
                  <a:pt x="3930" y="5282"/>
                </a:moveTo>
                <a:cubicBezTo>
                  <a:pt x="-23940" y="-21529"/>
                  <a:pt x="105530" y="62432"/>
                  <a:pt x="105530" y="62432"/>
                </a:cubicBezTo>
                <a:cubicBezTo>
                  <a:pt x="219124" y="122757"/>
                  <a:pt x="621997" y="324899"/>
                  <a:pt x="685497" y="367232"/>
                </a:cubicBezTo>
                <a:cubicBezTo>
                  <a:pt x="748997" y="409565"/>
                  <a:pt x="427263" y="306202"/>
                  <a:pt x="486530" y="316432"/>
                </a:cubicBezTo>
                <a:cubicBezTo>
                  <a:pt x="545797" y="326663"/>
                  <a:pt x="1004761" y="414504"/>
                  <a:pt x="1041097" y="428615"/>
                </a:cubicBezTo>
                <a:cubicBezTo>
                  <a:pt x="1077433" y="442726"/>
                  <a:pt x="738061" y="405685"/>
                  <a:pt x="704547" y="401099"/>
                </a:cubicBezTo>
                <a:cubicBezTo>
                  <a:pt x="671033" y="396513"/>
                  <a:pt x="690083" y="411682"/>
                  <a:pt x="840013" y="401099"/>
                </a:cubicBezTo>
                <a:cubicBezTo>
                  <a:pt x="989943" y="390516"/>
                  <a:pt x="1528636" y="333366"/>
                  <a:pt x="1604130" y="337599"/>
                </a:cubicBezTo>
                <a:cubicBezTo>
                  <a:pt x="1679624" y="341832"/>
                  <a:pt x="1333902" y="405685"/>
                  <a:pt x="1292980" y="426499"/>
                </a:cubicBezTo>
                <a:cubicBezTo>
                  <a:pt x="1252058" y="447313"/>
                  <a:pt x="1451025" y="454368"/>
                  <a:pt x="1358597" y="462482"/>
                </a:cubicBezTo>
                <a:cubicBezTo>
                  <a:pt x="1266169" y="470596"/>
                  <a:pt x="841777" y="487882"/>
                  <a:pt x="738413" y="475182"/>
                </a:cubicBezTo>
                <a:cubicBezTo>
                  <a:pt x="635049" y="462482"/>
                  <a:pt x="723949" y="401804"/>
                  <a:pt x="738413" y="386282"/>
                </a:cubicBezTo>
                <a:cubicBezTo>
                  <a:pt x="752877" y="370760"/>
                  <a:pt x="902808" y="409213"/>
                  <a:pt x="825197" y="382049"/>
                </a:cubicBezTo>
                <a:cubicBezTo>
                  <a:pt x="747586" y="354885"/>
                  <a:pt x="411389" y="285388"/>
                  <a:pt x="272747" y="223299"/>
                </a:cubicBezTo>
                <a:cubicBezTo>
                  <a:pt x="134105" y="161210"/>
                  <a:pt x="31800" y="32093"/>
                  <a:pt x="3930" y="528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2D2569E7-B679-4F89-9128-A4826DC0D1B8}"/>
              </a:ext>
            </a:extLst>
          </p:cNvPr>
          <p:cNvSpPr/>
          <p:nvPr/>
        </p:nvSpPr>
        <p:spPr>
          <a:xfrm>
            <a:off x="2808464" y="9701500"/>
            <a:ext cx="902201" cy="380372"/>
          </a:xfrm>
          <a:custGeom>
            <a:avLst/>
            <a:gdLst>
              <a:gd name="connsiteX0" fmla="*/ 395319 w 971455"/>
              <a:gd name="connsiteY0" fmla="*/ 198837 h 409570"/>
              <a:gd name="connsiteX1" fmla="*/ 463052 w 971455"/>
              <a:gd name="connsiteY1" fmla="*/ 215770 h 409570"/>
              <a:gd name="connsiteX2" fmla="*/ 674719 w 971455"/>
              <a:gd name="connsiteY2" fmla="*/ 315254 h 409570"/>
              <a:gd name="connsiteX3" fmla="*/ 613335 w 971455"/>
              <a:gd name="connsiteY3" fmla="*/ 300437 h 409570"/>
              <a:gd name="connsiteX4" fmla="*/ 666252 w 971455"/>
              <a:gd name="connsiteY4" fmla="*/ 334304 h 409570"/>
              <a:gd name="connsiteX5" fmla="*/ 638735 w 971455"/>
              <a:gd name="connsiteY5" fmla="*/ 395687 h 409570"/>
              <a:gd name="connsiteX6" fmla="*/ 774202 w 971455"/>
              <a:gd name="connsiteY6" fmla="*/ 391454 h 409570"/>
              <a:gd name="connsiteX7" fmla="*/ 971052 w 971455"/>
              <a:gd name="connsiteY7" fmla="*/ 408387 h 409570"/>
              <a:gd name="connsiteX8" fmla="*/ 825002 w 971455"/>
              <a:gd name="connsiteY8" fmla="*/ 353354 h 409570"/>
              <a:gd name="connsiteX9" fmla="*/ 808069 w 971455"/>
              <a:gd name="connsiteY9" fmla="*/ 342770 h 409570"/>
              <a:gd name="connsiteX10" fmla="*/ 784785 w 971455"/>
              <a:gd name="connsiteY10" fmla="*/ 323720 h 409570"/>
              <a:gd name="connsiteX11" fmla="*/ 509619 w 971455"/>
              <a:gd name="connsiteY11" fmla="*/ 171320 h 409570"/>
              <a:gd name="connsiteX12" fmla="*/ 7969 w 971455"/>
              <a:gd name="connsiteY12" fmla="*/ 1987 h 409570"/>
              <a:gd name="connsiteX13" fmla="*/ 221752 w 971455"/>
              <a:gd name="connsiteY13" fmla="*/ 93004 h 409570"/>
              <a:gd name="connsiteX14" fmla="*/ 492685 w 971455"/>
              <a:gd name="connsiteY14" fmla="*/ 304670 h 409570"/>
              <a:gd name="connsiteX15" fmla="*/ 395319 w 971455"/>
              <a:gd name="connsiteY15" fmla="*/ 198837 h 4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1455" h="409570">
                <a:moveTo>
                  <a:pt x="395319" y="198837"/>
                </a:moveTo>
                <a:cubicBezTo>
                  <a:pt x="390380" y="184020"/>
                  <a:pt x="416485" y="196367"/>
                  <a:pt x="463052" y="215770"/>
                </a:cubicBezTo>
                <a:cubicBezTo>
                  <a:pt x="509619" y="235173"/>
                  <a:pt x="649672" y="301143"/>
                  <a:pt x="674719" y="315254"/>
                </a:cubicBezTo>
                <a:cubicBezTo>
                  <a:pt x="699766" y="329365"/>
                  <a:pt x="614746" y="297262"/>
                  <a:pt x="613335" y="300437"/>
                </a:cubicBezTo>
                <a:cubicBezTo>
                  <a:pt x="611924" y="303612"/>
                  <a:pt x="662019" y="318429"/>
                  <a:pt x="666252" y="334304"/>
                </a:cubicBezTo>
                <a:cubicBezTo>
                  <a:pt x="670485" y="350179"/>
                  <a:pt x="620743" y="386162"/>
                  <a:pt x="638735" y="395687"/>
                </a:cubicBezTo>
                <a:cubicBezTo>
                  <a:pt x="656727" y="405212"/>
                  <a:pt x="718816" y="389337"/>
                  <a:pt x="774202" y="391454"/>
                </a:cubicBezTo>
                <a:cubicBezTo>
                  <a:pt x="829588" y="393571"/>
                  <a:pt x="962585" y="414737"/>
                  <a:pt x="971052" y="408387"/>
                </a:cubicBezTo>
                <a:cubicBezTo>
                  <a:pt x="979519" y="402037"/>
                  <a:pt x="852166" y="364290"/>
                  <a:pt x="825002" y="353354"/>
                </a:cubicBezTo>
                <a:cubicBezTo>
                  <a:pt x="797838" y="342418"/>
                  <a:pt x="814772" y="347709"/>
                  <a:pt x="808069" y="342770"/>
                </a:cubicBezTo>
                <a:cubicBezTo>
                  <a:pt x="801366" y="337831"/>
                  <a:pt x="834527" y="352295"/>
                  <a:pt x="784785" y="323720"/>
                </a:cubicBezTo>
                <a:cubicBezTo>
                  <a:pt x="735043" y="295145"/>
                  <a:pt x="639088" y="224942"/>
                  <a:pt x="509619" y="171320"/>
                </a:cubicBezTo>
                <a:cubicBezTo>
                  <a:pt x="380150" y="117698"/>
                  <a:pt x="55947" y="15040"/>
                  <a:pt x="7969" y="1987"/>
                </a:cubicBezTo>
                <a:cubicBezTo>
                  <a:pt x="-40009" y="-11066"/>
                  <a:pt x="140966" y="42557"/>
                  <a:pt x="221752" y="93004"/>
                </a:cubicBezTo>
                <a:cubicBezTo>
                  <a:pt x="302538" y="143451"/>
                  <a:pt x="457407" y="286326"/>
                  <a:pt x="492685" y="304670"/>
                </a:cubicBezTo>
                <a:cubicBezTo>
                  <a:pt x="527963" y="323014"/>
                  <a:pt x="400258" y="213654"/>
                  <a:pt x="395319" y="19883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6589AD2-C1CE-49D0-8880-8F9874010910}"/>
              </a:ext>
            </a:extLst>
          </p:cNvPr>
          <p:cNvSpPr/>
          <p:nvPr/>
        </p:nvSpPr>
        <p:spPr>
          <a:xfrm>
            <a:off x="1985895" y="8973153"/>
            <a:ext cx="1101297" cy="1123704"/>
          </a:xfrm>
          <a:custGeom>
            <a:avLst/>
            <a:gdLst>
              <a:gd name="connsiteX0" fmla="*/ 138030 w 1185834"/>
              <a:gd name="connsiteY0" fmla="*/ 83511 h 1209961"/>
              <a:gd name="connsiteX1" fmla="*/ 320063 w 1185834"/>
              <a:gd name="connsiteY1" fmla="*/ 415827 h 1209961"/>
              <a:gd name="connsiteX2" fmla="*/ 345463 w 1185834"/>
              <a:gd name="connsiteY2" fmla="*/ 390427 h 1209961"/>
              <a:gd name="connsiteX3" fmla="*/ 578296 w 1185834"/>
              <a:gd name="connsiteY3" fmla="*/ 735444 h 1209961"/>
              <a:gd name="connsiteX4" fmla="*/ 582530 w 1185834"/>
              <a:gd name="connsiteY4" fmla="*/ 722744 h 1209961"/>
              <a:gd name="connsiteX5" fmla="*/ 870396 w 1185834"/>
              <a:gd name="connsiteY5" fmla="*/ 951344 h 1209961"/>
              <a:gd name="connsiteX6" fmla="*/ 775146 w 1185834"/>
              <a:gd name="connsiteY6" fmla="*/ 892077 h 1209961"/>
              <a:gd name="connsiteX7" fmla="*/ 1181546 w 1185834"/>
              <a:gd name="connsiteY7" fmla="*/ 1205344 h 1209961"/>
              <a:gd name="connsiteX8" fmla="*/ 971996 w 1185834"/>
              <a:gd name="connsiteY8" fmla="*/ 1065644 h 1209961"/>
              <a:gd name="connsiteX9" fmla="*/ 709530 w 1185834"/>
              <a:gd name="connsiteY9" fmla="*/ 879377 h 1209961"/>
              <a:gd name="connsiteX10" fmla="*/ 533846 w 1185834"/>
              <a:gd name="connsiteY10" fmla="*/ 762961 h 1209961"/>
              <a:gd name="connsiteX11" fmla="*/ 419546 w 1185834"/>
              <a:gd name="connsiteY11" fmla="*/ 538594 h 1209961"/>
              <a:gd name="connsiteX12" fmla="*/ 292546 w 1185834"/>
              <a:gd name="connsiteY12" fmla="*/ 439111 h 1209961"/>
              <a:gd name="connsiteX13" fmla="*/ 112630 w 1185834"/>
              <a:gd name="connsiteY13" fmla="*/ 132194 h 1209961"/>
              <a:gd name="connsiteX14" fmla="*/ 446 w 1185834"/>
              <a:gd name="connsiteY14" fmla="*/ 3077 h 1209961"/>
              <a:gd name="connsiteX15" fmla="*/ 152846 w 1185834"/>
              <a:gd name="connsiteY15" fmla="*/ 248611 h 1209961"/>
              <a:gd name="connsiteX16" fmla="*/ 138030 w 1185834"/>
              <a:gd name="connsiteY16" fmla="*/ 83511 h 120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5834" h="1209961">
                <a:moveTo>
                  <a:pt x="138030" y="83511"/>
                </a:moveTo>
                <a:cubicBezTo>
                  <a:pt x="165899" y="111380"/>
                  <a:pt x="285491" y="364674"/>
                  <a:pt x="320063" y="415827"/>
                </a:cubicBezTo>
                <a:cubicBezTo>
                  <a:pt x="354635" y="466980"/>
                  <a:pt x="302424" y="337158"/>
                  <a:pt x="345463" y="390427"/>
                </a:cubicBezTo>
                <a:cubicBezTo>
                  <a:pt x="388502" y="443696"/>
                  <a:pt x="538785" y="680058"/>
                  <a:pt x="578296" y="735444"/>
                </a:cubicBezTo>
                <a:cubicBezTo>
                  <a:pt x="617807" y="790830"/>
                  <a:pt x="533847" y="686761"/>
                  <a:pt x="582530" y="722744"/>
                </a:cubicBezTo>
                <a:cubicBezTo>
                  <a:pt x="631213" y="758727"/>
                  <a:pt x="838293" y="923122"/>
                  <a:pt x="870396" y="951344"/>
                </a:cubicBezTo>
                <a:cubicBezTo>
                  <a:pt x="902499" y="979566"/>
                  <a:pt x="723288" y="849744"/>
                  <a:pt x="775146" y="892077"/>
                </a:cubicBezTo>
                <a:cubicBezTo>
                  <a:pt x="827004" y="934410"/>
                  <a:pt x="1148738" y="1176416"/>
                  <a:pt x="1181546" y="1205344"/>
                </a:cubicBezTo>
                <a:cubicBezTo>
                  <a:pt x="1214354" y="1234272"/>
                  <a:pt x="1050665" y="1119972"/>
                  <a:pt x="971996" y="1065644"/>
                </a:cubicBezTo>
                <a:cubicBezTo>
                  <a:pt x="893327" y="1011316"/>
                  <a:pt x="782555" y="929824"/>
                  <a:pt x="709530" y="879377"/>
                </a:cubicBezTo>
                <a:cubicBezTo>
                  <a:pt x="636505" y="828930"/>
                  <a:pt x="582177" y="819758"/>
                  <a:pt x="533846" y="762961"/>
                </a:cubicBezTo>
                <a:cubicBezTo>
                  <a:pt x="485515" y="706164"/>
                  <a:pt x="459763" y="592569"/>
                  <a:pt x="419546" y="538594"/>
                </a:cubicBezTo>
                <a:cubicBezTo>
                  <a:pt x="379329" y="484619"/>
                  <a:pt x="343699" y="506844"/>
                  <a:pt x="292546" y="439111"/>
                </a:cubicBezTo>
                <a:cubicBezTo>
                  <a:pt x="241393" y="371378"/>
                  <a:pt x="161313" y="204866"/>
                  <a:pt x="112630" y="132194"/>
                </a:cubicBezTo>
                <a:cubicBezTo>
                  <a:pt x="63947" y="59522"/>
                  <a:pt x="-6257" y="-16326"/>
                  <a:pt x="446" y="3077"/>
                </a:cubicBezTo>
                <a:cubicBezTo>
                  <a:pt x="7149" y="22480"/>
                  <a:pt x="127446" y="229208"/>
                  <a:pt x="152846" y="248611"/>
                </a:cubicBezTo>
                <a:cubicBezTo>
                  <a:pt x="178246" y="268014"/>
                  <a:pt x="110161" y="55642"/>
                  <a:pt x="138030" y="8351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90968413-F0D5-40FE-95AE-B196C0B5B30A}"/>
              </a:ext>
            </a:extLst>
          </p:cNvPr>
          <p:cNvSpPr/>
          <p:nvPr/>
        </p:nvSpPr>
        <p:spPr>
          <a:xfrm>
            <a:off x="2329851" y="9492258"/>
            <a:ext cx="819732" cy="696890"/>
          </a:xfrm>
          <a:custGeom>
            <a:avLst/>
            <a:gdLst>
              <a:gd name="connsiteX0" fmla="*/ 505 w 882656"/>
              <a:gd name="connsiteY0" fmla="*/ 808 h 750385"/>
              <a:gd name="connsiteX1" fmla="*/ 195238 w 882656"/>
              <a:gd name="connsiteY1" fmla="*/ 278091 h 750385"/>
              <a:gd name="connsiteX2" fmla="*/ 521205 w 882656"/>
              <a:gd name="connsiteY2" fmla="*/ 536324 h 750385"/>
              <a:gd name="connsiteX3" fmla="*/ 874688 w 882656"/>
              <a:gd name="connsiteY3" fmla="*/ 745874 h 750385"/>
              <a:gd name="connsiteX4" fmla="*/ 749805 w 882656"/>
              <a:gd name="connsiteY4" fmla="*/ 667558 h 750385"/>
              <a:gd name="connsiteX5" fmla="*/ 544488 w 882656"/>
              <a:gd name="connsiteY5" fmla="*/ 521508 h 750385"/>
              <a:gd name="connsiteX6" fmla="*/ 430188 w 882656"/>
              <a:gd name="connsiteY6" fmla="*/ 485524 h 750385"/>
              <a:gd name="connsiteX7" fmla="*/ 254505 w 882656"/>
              <a:gd name="connsiteY7" fmla="*/ 331008 h 750385"/>
              <a:gd name="connsiteX8" fmla="*/ 322238 w 882656"/>
              <a:gd name="connsiteY8" fmla="*/ 373341 h 750385"/>
              <a:gd name="connsiteX9" fmla="*/ 250272 w 882656"/>
              <a:gd name="connsiteY9" fmla="*/ 303491 h 750385"/>
              <a:gd name="connsiteX10" fmla="*/ 142322 w 882656"/>
              <a:gd name="connsiteY10" fmla="*/ 197658 h 750385"/>
              <a:gd name="connsiteX11" fmla="*/ 505 w 882656"/>
              <a:gd name="connsiteY11" fmla="*/ 808 h 75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656" h="750385">
                <a:moveTo>
                  <a:pt x="505" y="808"/>
                </a:moveTo>
                <a:cubicBezTo>
                  <a:pt x="9324" y="14214"/>
                  <a:pt x="108455" y="188838"/>
                  <a:pt x="195238" y="278091"/>
                </a:cubicBezTo>
                <a:cubicBezTo>
                  <a:pt x="282021" y="367344"/>
                  <a:pt x="407963" y="458360"/>
                  <a:pt x="521205" y="536324"/>
                </a:cubicBezTo>
                <a:cubicBezTo>
                  <a:pt x="634447" y="614288"/>
                  <a:pt x="836588" y="724002"/>
                  <a:pt x="874688" y="745874"/>
                </a:cubicBezTo>
                <a:cubicBezTo>
                  <a:pt x="912788" y="767746"/>
                  <a:pt x="804838" y="704952"/>
                  <a:pt x="749805" y="667558"/>
                </a:cubicBezTo>
                <a:cubicBezTo>
                  <a:pt x="694772" y="630164"/>
                  <a:pt x="597757" y="551847"/>
                  <a:pt x="544488" y="521508"/>
                </a:cubicBezTo>
                <a:cubicBezTo>
                  <a:pt x="491219" y="491169"/>
                  <a:pt x="478518" y="517274"/>
                  <a:pt x="430188" y="485524"/>
                </a:cubicBezTo>
                <a:cubicBezTo>
                  <a:pt x="381858" y="453774"/>
                  <a:pt x="272497" y="349705"/>
                  <a:pt x="254505" y="331008"/>
                </a:cubicBezTo>
                <a:cubicBezTo>
                  <a:pt x="236513" y="312311"/>
                  <a:pt x="322944" y="377927"/>
                  <a:pt x="322238" y="373341"/>
                </a:cubicBezTo>
                <a:cubicBezTo>
                  <a:pt x="321533" y="368755"/>
                  <a:pt x="280258" y="332771"/>
                  <a:pt x="250272" y="303491"/>
                </a:cubicBezTo>
                <a:cubicBezTo>
                  <a:pt x="220286" y="274211"/>
                  <a:pt x="183950" y="250927"/>
                  <a:pt x="142322" y="197658"/>
                </a:cubicBezTo>
                <a:cubicBezTo>
                  <a:pt x="100694" y="144389"/>
                  <a:pt x="-8314" y="-12598"/>
                  <a:pt x="505" y="80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78E94269-FED0-4813-BFCB-0EAB3093F525}"/>
              </a:ext>
            </a:extLst>
          </p:cNvPr>
          <p:cNvSpPr/>
          <p:nvPr/>
        </p:nvSpPr>
        <p:spPr>
          <a:xfrm>
            <a:off x="3131024" y="10168015"/>
            <a:ext cx="749336" cy="256769"/>
          </a:xfrm>
          <a:custGeom>
            <a:avLst/>
            <a:gdLst>
              <a:gd name="connsiteX0" fmla="*/ 1432 w 806856"/>
              <a:gd name="connsiteY0" fmla="*/ 1312 h 276479"/>
              <a:gd name="connsiteX1" fmla="*/ 263899 w 806856"/>
              <a:gd name="connsiteY1" fmla="*/ 138895 h 276479"/>
              <a:gd name="connsiteX2" fmla="*/ 367615 w 806856"/>
              <a:gd name="connsiteY2" fmla="*/ 160062 h 276479"/>
              <a:gd name="connsiteX3" fmla="*/ 655482 w 806856"/>
              <a:gd name="connsiteY3" fmla="*/ 212979 h 276479"/>
              <a:gd name="connsiteX4" fmla="*/ 805765 w 806856"/>
              <a:gd name="connsiteY4" fmla="*/ 276479 h 276479"/>
              <a:gd name="connsiteX5" fmla="*/ 583515 w 806856"/>
              <a:gd name="connsiteY5" fmla="*/ 212979 h 276479"/>
              <a:gd name="connsiteX6" fmla="*/ 371849 w 806856"/>
              <a:gd name="connsiteY6" fmla="*/ 191812 h 276479"/>
              <a:gd name="connsiteX7" fmla="*/ 357032 w 806856"/>
              <a:gd name="connsiteY7" fmla="*/ 145245 h 276479"/>
              <a:gd name="connsiteX8" fmla="*/ 168649 w 806856"/>
              <a:gd name="connsiteY8" fmla="*/ 73279 h 276479"/>
              <a:gd name="connsiteX9" fmla="*/ 1432 w 806856"/>
              <a:gd name="connsiteY9" fmla="*/ 1312 h 2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856" h="276479">
                <a:moveTo>
                  <a:pt x="1432" y="1312"/>
                </a:moveTo>
                <a:cubicBezTo>
                  <a:pt x="17307" y="12248"/>
                  <a:pt x="202869" y="112437"/>
                  <a:pt x="263899" y="138895"/>
                </a:cubicBezTo>
                <a:cubicBezTo>
                  <a:pt x="324929" y="165353"/>
                  <a:pt x="367615" y="160062"/>
                  <a:pt x="367615" y="160062"/>
                </a:cubicBezTo>
                <a:cubicBezTo>
                  <a:pt x="432879" y="172409"/>
                  <a:pt x="582457" y="193576"/>
                  <a:pt x="655482" y="212979"/>
                </a:cubicBezTo>
                <a:cubicBezTo>
                  <a:pt x="728507" y="232382"/>
                  <a:pt x="817759" y="276479"/>
                  <a:pt x="805765" y="276479"/>
                </a:cubicBezTo>
                <a:cubicBezTo>
                  <a:pt x="793771" y="276479"/>
                  <a:pt x="655834" y="227090"/>
                  <a:pt x="583515" y="212979"/>
                </a:cubicBezTo>
                <a:cubicBezTo>
                  <a:pt x="511196" y="198868"/>
                  <a:pt x="409596" y="203101"/>
                  <a:pt x="371849" y="191812"/>
                </a:cubicBezTo>
                <a:cubicBezTo>
                  <a:pt x="334102" y="180523"/>
                  <a:pt x="390899" y="165000"/>
                  <a:pt x="357032" y="145245"/>
                </a:cubicBezTo>
                <a:cubicBezTo>
                  <a:pt x="323165" y="125490"/>
                  <a:pt x="231796" y="95857"/>
                  <a:pt x="168649" y="73279"/>
                </a:cubicBezTo>
                <a:cubicBezTo>
                  <a:pt x="105502" y="50701"/>
                  <a:pt x="-14443" y="-9624"/>
                  <a:pt x="1432" y="131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5E083DE-FC3D-4E31-A8CB-2AD1252250BF}"/>
              </a:ext>
            </a:extLst>
          </p:cNvPr>
          <p:cNvSpPr/>
          <p:nvPr/>
        </p:nvSpPr>
        <p:spPr>
          <a:xfrm>
            <a:off x="2617352" y="9773221"/>
            <a:ext cx="1238448" cy="556295"/>
          </a:xfrm>
          <a:custGeom>
            <a:avLst/>
            <a:gdLst>
              <a:gd name="connsiteX0" fmla="*/ 31717 w 1333513"/>
              <a:gd name="connsiteY0" fmla="*/ 20011 h 598997"/>
              <a:gd name="connsiteX1" fmla="*/ 82517 w 1333513"/>
              <a:gd name="connsiteY1" fmla="*/ 47528 h 598997"/>
              <a:gd name="connsiteX2" fmla="*/ 368267 w 1333513"/>
              <a:gd name="connsiteY2" fmla="*/ 261311 h 598997"/>
              <a:gd name="connsiteX3" fmla="*/ 342867 w 1333513"/>
              <a:gd name="connsiteY3" fmla="*/ 246494 h 598997"/>
              <a:gd name="connsiteX4" fmla="*/ 704817 w 1333513"/>
              <a:gd name="connsiteY4" fmla="*/ 445461 h 598997"/>
              <a:gd name="connsiteX5" fmla="*/ 761967 w 1333513"/>
              <a:gd name="connsiteY5" fmla="*/ 468744 h 598997"/>
              <a:gd name="connsiteX6" fmla="*/ 1117567 w 1333513"/>
              <a:gd name="connsiteY6" fmla="*/ 580928 h 598997"/>
              <a:gd name="connsiteX7" fmla="*/ 1140851 w 1333513"/>
              <a:gd name="connsiteY7" fmla="*/ 583044 h 598997"/>
              <a:gd name="connsiteX8" fmla="*/ 1333467 w 1333513"/>
              <a:gd name="connsiteY8" fmla="*/ 595744 h 598997"/>
              <a:gd name="connsiteX9" fmla="*/ 1121801 w 1333513"/>
              <a:gd name="connsiteY9" fmla="*/ 515311 h 598997"/>
              <a:gd name="connsiteX10" fmla="*/ 821234 w 1333513"/>
              <a:gd name="connsiteY10" fmla="*/ 453928 h 598997"/>
              <a:gd name="connsiteX11" fmla="*/ 757734 w 1333513"/>
              <a:gd name="connsiteY11" fmla="*/ 420061 h 598997"/>
              <a:gd name="connsiteX12" fmla="*/ 518551 w 1333513"/>
              <a:gd name="connsiteY12" fmla="*/ 293061 h 598997"/>
              <a:gd name="connsiteX13" fmla="*/ 31717 w 1333513"/>
              <a:gd name="connsiteY13" fmla="*/ 20011 h 59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13" h="598997">
                <a:moveTo>
                  <a:pt x="31717" y="20011"/>
                </a:moveTo>
                <a:cubicBezTo>
                  <a:pt x="-40955" y="-20911"/>
                  <a:pt x="26425" y="7311"/>
                  <a:pt x="82517" y="47528"/>
                </a:cubicBezTo>
                <a:cubicBezTo>
                  <a:pt x="138609" y="87745"/>
                  <a:pt x="324875" y="228150"/>
                  <a:pt x="368267" y="261311"/>
                </a:cubicBezTo>
                <a:cubicBezTo>
                  <a:pt x="411659" y="294472"/>
                  <a:pt x="342867" y="246494"/>
                  <a:pt x="342867" y="246494"/>
                </a:cubicBezTo>
                <a:lnTo>
                  <a:pt x="704817" y="445461"/>
                </a:lnTo>
                <a:cubicBezTo>
                  <a:pt x="774667" y="482503"/>
                  <a:pt x="693175" y="446166"/>
                  <a:pt x="761967" y="468744"/>
                </a:cubicBezTo>
                <a:cubicBezTo>
                  <a:pt x="830759" y="491322"/>
                  <a:pt x="1054420" y="561878"/>
                  <a:pt x="1117567" y="580928"/>
                </a:cubicBezTo>
                <a:cubicBezTo>
                  <a:pt x="1180714" y="599978"/>
                  <a:pt x="1140851" y="583044"/>
                  <a:pt x="1140851" y="583044"/>
                </a:cubicBezTo>
                <a:cubicBezTo>
                  <a:pt x="1176834" y="585513"/>
                  <a:pt x="1336642" y="607033"/>
                  <a:pt x="1333467" y="595744"/>
                </a:cubicBezTo>
                <a:cubicBezTo>
                  <a:pt x="1330292" y="584455"/>
                  <a:pt x="1207173" y="538947"/>
                  <a:pt x="1121801" y="515311"/>
                </a:cubicBezTo>
                <a:cubicBezTo>
                  <a:pt x="1036429" y="491675"/>
                  <a:pt x="881912" y="469803"/>
                  <a:pt x="821234" y="453928"/>
                </a:cubicBezTo>
                <a:cubicBezTo>
                  <a:pt x="760556" y="438053"/>
                  <a:pt x="757734" y="420061"/>
                  <a:pt x="757734" y="420061"/>
                </a:cubicBezTo>
                <a:cubicBezTo>
                  <a:pt x="707287" y="393250"/>
                  <a:pt x="640259" y="360441"/>
                  <a:pt x="518551" y="293061"/>
                </a:cubicBezTo>
                <a:lnTo>
                  <a:pt x="31717" y="20011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D5932444-7FA1-469D-8D91-F988E7EA47FA}"/>
              </a:ext>
            </a:extLst>
          </p:cNvPr>
          <p:cNvSpPr/>
          <p:nvPr/>
        </p:nvSpPr>
        <p:spPr>
          <a:xfrm>
            <a:off x="4022107" y="7775229"/>
            <a:ext cx="1996681" cy="711445"/>
          </a:xfrm>
          <a:custGeom>
            <a:avLst/>
            <a:gdLst>
              <a:gd name="connsiteX0" fmla="*/ 2142865 w 2149949"/>
              <a:gd name="connsiteY0" fmla="*/ 46239 h 766057"/>
              <a:gd name="connsiteX1" fmla="*/ 2149215 w 2149949"/>
              <a:gd name="connsiteY1" fmla="*/ 107622 h 766057"/>
              <a:gd name="connsiteX2" fmla="*/ 2125931 w 2149949"/>
              <a:gd name="connsiteY2" fmla="*/ 135139 h 766057"/>
              <a:gd name="connsiteX3" fmla="*/ 2066665 w 2149949"/>
              <a:gd name="connsiteY3" fmla="*/ 109739 h 766057"/>
              <a:gd name="connsiteX4" fmla="*/ 1988348 w 2149949"/>
              <a:gd name="connsiteY4" fmla="*/ 126672 h 766057"/>
              <a:gd name="connsiteX5" fmla="*/ 1933315 w 2149949"/>
              <a:gd name="connsiteY5" fmla="*/ 128789 h 766057"/>
              <a:gd name="connsiteX6" fmla="*/ 1874048 w 2149949"/>
              <a:gd name="connsiteY6" fmla="*/ 80105 h 766057"/>
              <a:gd name="connsiteX7" fmla="*/ 1842298 w 2149949"/>
              <a:gd name="connsiteY7" fmla="*/ 122439 h 766057"/>
              <a:gd name="connsiteX8" fmla="*/ 1687781 w 2149949"/>
              <a:gd name="connsiteY8" fmla="*/ 139372 h 766057"/>
              <a:gd name="connsiteX9" fmla="*/ 1622165 w 2149949"/>
              <a:gd name="connsiteY9" fmla="*/ 149955 h 766057"/>
              <a:gd name="connsiteX10" fmla="*/ 1512098 w 2149949"/>
              <a:gd name="connsiteY10" fmla="*/ 105505 h 766057"/>
              <a:gd name="connsiteX11" fmla="*/ 1440131 w 2149949"/>
              <a:gd name="connsiteY11" fmla="*/ 190172 h 766057"/>
              <a:gd name="connsiteX12" fmla="*/ 1399915 w 2149949"/>
              <a:gd name="connsiteY12" fmla="*/ 149955 h 766057"/>
              <a:gd name="connsiteX13" fmla="*/ 1349115 w 2149949"/>
              <a:gd name="connsiteY13" fmla="*/ 232505 h 766057"/>
              <a:gd name="connsiteX14" fmla="*/ 1266565 w 2149949"/>
              <a:gd name="connsiteY14" fmla="*/ 200755 h 766057"/>
              <a:gd name="connsiteX15" fmla="*/ 1219998 w 2149949"/>
              <a:gd name="connsiteY15" fmla="*/ 260022 h 766057"/>
              <a:gd name="connsiteX16" fmla="*/ 1105698 w 2149949"/>
              <a:gd name="connsiteY16" fmla="*/ 255789 h 766057"/>
              <a:gd name="connsiteX17" fmla="*/ 1021031 w 2149949"/>
              <a:gd name="connsiteY17" fmla="*/ 255789 h 766057"/>
              <a:gd name="connsiteX18" fmla="*/ 908848 w 2149949"/>
              <a:gd name="connsiteY18" fmla="*/ 315055 h 766057"/>
              <a:gd name="connsiteX19" fmla="*/ 792431 w 2149949"/>
              <a:gd name="connsiteY19" fmla="*/ 374322 h 766057"/>
              <a:gd name="connsiteX20" fmla="*/ 697181 w 2149949"/>
              <a:gd name="connsiteY20" fmla="*/ 293889 h 766057"/>
              <a:gd name="connsiteX21" fmla="*/ 595581 w 2149949"/>
              <a:gd name="connsiteY21" fmla="*/ 452639 h 766057"/>
              <a:gd name="connsiteX22" fmla="*/ 449531 w 2149949"/>
              <a:gd name="connsiteY22" fmla="*/ 427239 h 766057"/>
              <a:gd name="connsiteX23" fmla="*/ 386031 w 2149949"/>
              <a:gd name="connsiteY23" fmla="*/ 539422 h 766057"/>
              <a:gd name="connsiteX24" fmla="*/ 278081 w 2149949"/>
              <a:gd name="connsiteY24" fmla="*/ 518255 h 766057"/>
              <a:gd name="connsiteX25" fmla="*/ 191298 w 2149949"/>
              <a:gd name="connsiteY25" fmla="*/ 556355 h 766057"/>
              <a:gd name="connsiteX26" fmla="*/ 9265 w 2149949"/>
              <a:gd name="connsiteY26" fmla="*/ 712989 h 766057"/>
              <a:gd name="connsiteX27" fmla="*/ 26198 w 2149949"/>
              <a:gd name="connsiteY27" fmla="*/ 765905 h 766057"/>
              <a:gd name="connsiteX28" fmla="*/ 21965 w 2149949"/>
              <a:gd name="connsiteY28" fmla="*/ 700289 h 766057"/>
              <a:gd name="connsiteX29" fmla="*/ 140498 w 2149949"/>
              <a:gd name="connsiteY29" fmla="*/ 598689 h 766057"/>
              <a:gd name="connsiteX30" fmla="*/ 119331 w 2149949"/>
              <a:gd name="connsiteY30" fmla="*/ 706639 h 766057"/>
              <a:gd name="connsiteX31" fmla="*/ 102398 w 2149949"/>
              <a:gd name="connsiteY31" fmla="*/ 698172 h 766057"/>
              <a:gd name="connsiteX32" fmla="*/ 151081 w 2149949"/>
              <a:gd name="connsiteY32" fmla="*/ 594455 h 766057"/>
              <a:gd name="connsiteX33" fmla="*/ 229398 w 2149949"/>
              <a:gd name="connsiteY33" fmla="*/ 503439 h 766057"/>
              <a:gd name="connsiteX34" fmla="*/ 254798 w 2149949"/>
              <a:gd name="connsiteY34" fmla="*/ 575405 h 766057"/>
              <a:gd name="connsiteX35" fmla="*/ 362748 w 2149949"/>
              <a:gd name="connsiteY35" fmla="*/ 348922 h 766057"/>
              <a:gd name="connsiteX36" fmla="*/ 343698 w 2149949"/>
              <a:gd name="connsiteY36" fmla="*/ 507672 h 766057"/>
              <a:gd name="connsiteX37" fmla="*/ 364865 w 2149949"/>
              <a:gd name="connsiteY37" fmla="*/ 600805 h 766057"/>
              <a:gd name="connsiteX38" fmla="*/ 394498 w 2149949"/>
              <a:gd name="connsiteY38" fmla="*/ 480155 h 766057"/>
              <a:gd name="connsiteX39" fmla="*/ 489748 w 2149949"/>
              <a:gd name="connsiteY39" fmla="*/ 321405 h 766057"/>
              <a:gd name="connsiteX40" fmla="*/ 489748 w 2149949"/>
              <a:gd name="connsiteY40" fmla="*/ 511905 h 766057"/>
              <a:gd name="connsiteX41" fmla="*/ 538431 w 2149949"/>
              <a:gd name="connsiteY41" fmla="*/ 516139 h 766057"/>
              <a:gd name="connsiteX42" fmla="*/ 646381 w 2149949"/>
              <a:gd name="connsiteY42" fmla="*/ 435705 h 766057"/>
              <a:gd name="connsiteX43" fmla="*/ 796665 w 2149949"/>
              <a:gd name="connsiteY43" fmla="*/ 380672 h 766057"/>
              <a:gd name="connsiteX44" fmla="*/ 834765 w 2149949"/>
              <a:gd name="connsiteY44" fmla="*/ 217689 h 766057"/>
              <a:gd name="connsiteX45" fmla="*/ 830531 w 2149949"/>
              <a:gd name="connsiteY45" fmla="*/ 401839 h 766057"/>
              <a:gd name="connsiteX46" fmla="*/ 826298 w 2149949"/>
              <a:gd name="connsiteY46" fmla="*/ 414539 h 766057"/>
              <a:gd name="connsiteX47" fmla="*/ 891915 w 2149949"/>
              <a:gd name="connsiteY47" fmla="*/ 338339 h 766057"/>
              <a:gd name="connsiteX48" fmla="*/ 1016798 w 2149949"/>
              <a:gd name="connsiteY48" fmla="*/ 238855 h 766057"/>
              <a:gd name="connsiteX49" fmla="*/ 1004098 w 2149949"/>
              <a:gd name="connsiteY49" fmla="*/ 389139 h 766057"/>
              <a:gd name="connsiteX50" fmla="*/ 985048 w 2149949"/>
              <a:gd name="connsiteY50" fmla="*/ 348922 h 766057"/>
              <a:gd name="connsiteX51" fmla="*/ 1071831 w 2149949"/>
              <a:gd name="connsiteY51" fmla="*/ 257905 h 766057"/>
              <a:gd name="connsiteX52" fmla="*/ 1116281 w 2149949"/>
              <a:gd name="connsiteY52" fmla="*/ 224039 h 766057"/>
              <a:gd name="connsiteX53" fmla="*/ 1205181 w 2149949"/>
              <a:gd name="connsiteY53" fmla="*/ 353155 h 766057"/>
              <a:gd name="connsiteX54" fmla="*/ 1264448 w 2149949"/>
              <a:gd name="connsiteY54" fmla="*/ 169005 h 766057"/>
              <a:gd name="connsiteX55" fmla="*/ 1370281 w 2149949"/>
              <a:gd name="connsiteY55" fmla="*/ 128789 h 766057"/>
              <a:gd name="connsiteX56" fmla="*/ 1353348 w 2149949"/>
              <a:gd name="connsiteY56" fmla="*/ 266372 h 766057"/>
              <a:gd name="connsiteX57" fmla="*/ 1410498 w 2149949"/>
              <a:gd name="connsiteY57" fmla="*/ 103389 h 766057"/>
              <a:gd name="connsiteX58" fmla="*/ 1507865 w 2149949"/>
              <a:gd name="connsiteY58" fmla="*/ 3905 h 766057"/>
              <a:gd name="connsiteX59" fmla="*/ 1503631 w 2149949"/>
              <a:gd name="connsiteY59" fmla="*/ 236739 h 766057"/>
              <a:gd name="connsiteX60" fmla="*/ 1531148 w 2149949"/>
              <a:gd name="connsiteY60" fmla="*/ 90689 h 766057"/>
              <a:gd name="connsiteX61" fmla="*/ 1588298 w 2149949"/>
              <a:gd name="connsiteY61" fmla="*/ 94922 h 766057"/>
              <a:gd name="connsiteX62" fmla="*/ 1835948 w 2149949"/>
              <a:gd name="connsiteY62" fmla="*/ 73755 h 766057"/>
              <a:gd name="connsiteX63" fmla="*/ 1827481 w 2149949"/>
              <a:gd name="connsiteY63" fmla="*/ 107622 h 766057"/>
              <a:gd name="connsiteX64" fmla="*/ 1929081 w 2149949"/>
              <a:gd name="connsiteY64" fmla="*/ 99155 h 766057"/>
              <a:gd name="connsiteX65" fmla="*/ 2001048 w 2149949"/>
              <a:gd name="connsiteY65" fmla="*/ 107622 h 766057"/>
              <a:gd name="connsiteX66" fmla="*/ 2130165 w 2149949"/>
              <a:gd name="connsiteY66" fmla="*/ 158422 h 766057"/>
              <a:gd name="connsiteX67" fmla="*/ 2142865 w 2149949"/>
              <a:gd name="connsiteY67" fmla="*/ 46239 h 7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49949" h="766057">
                <a:moveTo>
                  <a:pt x="2142865" y="46239"/>
                </a:moveTo>
                <a:cubicBezTo>
                  <a:pt x="2146040" y="37772"/>
                  <a:pt x="2152037" y="92805"/>
                  <a:pt x="2149215" y="107622"/>
                </a:cubicBezTo>
                <a:cubicBezTo>
                  <a:pt x="2146393" y="122439"/>
                  <a:pt x="2139689" y="134786"/>
                  <a:pt x="2125931" y="135139"/>
                </a:cubicBezTo>
                <a:cubicBezTo>
                  <a:pt x="2112173" y="135492"/>
                  <a:pt x="2089595" y="111150"/>
                  <a:pt x="2066665" y="109739"/>
                </a:cubicBezTo>
                <a:cubicBezTo>
                  <a:pt x="2043735" y="108328"/>
                  <a:pt x="2010573" y="123497"/>
                  <a:pt x="1988348" y="126672"/>
                </a:cubicBezTo>
                <a:cubicBezTo>
                  <a:pt x="1966123" y="129847"/>
                  <a:pt x="1952365" y="136550"/>
                  <a:pt x="1933315" y="128789"/>
                </a:cubicBezTo>
                <a:cubicBezTo>
                  <a:pt x="1914265" y="121028"/>
                  <a:pt x="1889217" y="81163"/>
                  <a:pt x="1874048" y="80105"/>
                </a:cubicBezTo>
                <a:cubicBezTo>
                  <a:pt x="1858878" y="79047"/>
                  <a:pt x="1873342" y="112561"/>
                  <a:pt x="1842298" y="122439"/>
                </a:cubicBezTo>
                <a:cubicBezTo>
                  <a:pt x="1811254" y="132317"/>
                  <a:pt x="1724470" y="134786"/>
                  <a:pt x="1687781" y="139372"/>
                </a:cubicBezTo>
                <a:cubicBezTo>
                  <a:pt x="1651092" y="143958"/>
                  <a:pt x="1651445" y="155600"/>
                  <a:pt x="1622165" y="149955"/>
                </a:cubicBezTo>
                <a:cubicBezTo>
                  <a:pt x="1592884" y="144311"/>
                  <a:pt x="1542437" y="98802"/>
                  <a:pt x="1512098" y="105505"/>
                </a:cubicBezTo>
                <a:cubicBezTo>
                  <a:pt x="1481759" y="112208"/>
                  <a:pt x="1458828" y="182764"/>
                  <a:pt x="1440131" y="190172"/>
                </a:cubicBezTo>
                <a:cubicBezTo>
                  <a:pt x="1421434" y="197580"/>
                  <a:pt x="1415084" y="142900"/>
                  <a:pt x="1399915" y="149955"/>
                </a:cubicBezTo>
                <a:cubicBezTo>
                  <a:pt x="1384746" y="157010"/>
                  <a:pt x="1371340" y="224038"/>
                  <a:pt x="1349115" y="232505"/>
                </a:cubicBezTo>
                <a:cubicBezTo>
                  <a:pt x="1326890" y="240972"/>
                  <a:pt x="1288084" y="196169"/>
                  <a:pt x="1266565" y="200755"/>
                </a:cubicBezTo>
                <a:cubicBezTo>
                  <a:pt x="1245046" y="205341"/>
                  <a:pt x="1246809" y="250850"/>
                  <a:pt x="1219998" y="260022"/>
                </a:cubicBezTo>
                <a:cubicBezTo>
                  <a:pt x="1193187" y="269194"/>
                  <a:pt x="1138859" y="256494"/>
                  <a:pt x="1105698" y="255789"/>
                </a:cubicBezTo>
                <a:cubicBezTo>
                  <a:pt x="1072537" y="255084"/>
                  <a:pt x="1053839" y="245911"/>
                  <a:pt x="1021031" y="255789"/>
                </a:cubicBezTo>
                <a:cubicBezTo>
                  <a:pt x="988223" y="265667"/>
                  <a:pt x="946948" y="295300"/>
                  <a:pt x="908848" y="315055"/>
                </a:cubicBezTo>
                <a:cubicBezTo>
                  <a:pt x="870748" y="334810"/>
                  <a:pt x="827709" y="377850"/>
                  <a:pt x="792431" y="374322"/>
                </a:cubicBezTo>
                <a:cubicBezTo>
                  <a:pt x="757153" y="370794"/>
                  <a:pt x="729989" y="280836"/>
                  <a:pt x="697181" y="293889"/>
                </a:cubicBezTo>
                <a:cubicBezTo>
                  <a:pt x="664373" y="306942"/>
                  <a:pt x="636856" y="430414"/>
                  <a:pt x="595581" y="452639"/>
                </a:cubicBezTo>
                <a:cubicBezTo>
                  <a:pt x="554306" y="474864"/>
                  <a:pt x="484456" y="412775"/>
                  <a:pt x="449531" y="427239"/>
                </a:cubicBezTo>
                <a:cubicBezTo>
                  <a:pt x="414606" y="441703"/>
                  <a:pt x="414606" y="524253"/>
                  <a:pt x="386031" y="539422"/>
                </a:cubicBezTo>
                <a:cubicBezTo>
                  <a:pt x="357456" y="554591"/>
                  <a:pt x="310536" y="515433"/>
                  <a:pt x="278081" y="518255"/>
                </a:cubicBezTo>
                <a:cubicBezTo>
                  <a:pt x="245626" y="521077"/>
                  <a:pt x="236101" y="523899"/>
                  <a:pt x="191298" y="556355"/>
                </a:cubicBezTo>
                <a:cubicBezTo>
                  <a:pt x="146495" y="588811"/>
                  <a:pt x="36782" y="678064"/>
                  <a:pt x="9265" y="712989"/>
                </a:cubicBezTo>
                <a:cubicBezTo>
                  <a:pt x="-18252" y="747914"/>
                  <a:pt x="24081" y="768022"/>
                  <a:pt x="26198" y="765905"/>
                </a:cubicBezTo>
                <a:cubicBezTo>
                  <a:pt x="28315" y="763788"/>
                  <a:pt x="2915" y="728158"/>
                  <a:pt x="21965" y="700289"/>
                </a:cubicBezTo>
                <a:cubicBezTo>
                  <a:pt x="41015" y="672420"/>
                  <a:pt x="124271" y="597631"/>
                  <a:pt x="140498" y="598689"/>
                </a:cubicBezTo>
                <a:cubicBezTo>
                  <a:pt x="156725" y="599747"/>
                  <a:pt x="125681" y="690059"/>
                  <a:pt x="119331" y="706639"/>
                </a:cubicBezTo>
                <a:cubicBezTo>
                  <a:pt x="112981" y="723220"/>
                  <a:pt x="97106" y="716869"/>
                  <a:pt x="102398" y="698172"/>
                </a:cubicBezTo>
                <a:cubicBezTo>
                  <a:pt x="107690" y="679475"/>
                  <a:pt x="129914" y="626910"/>
                  <a:pt x="151081" y="594455"/>
                </a:cubicBezTo>
                <a:cubicBezTo>
                  <a:pt x="172248" y="562000"/>
                  <a:pt x="212112" y="506614"/>
                  <a:pt x="229398" y="503439"/>
                </a:cubicBezTo>
                <a:cubicBezTo>
                  <a:pt x="246684" y="500264"/>
                  <a:pt x="232573" y="601158"/>
                  <a:pt x="254798" y="575405"/>
                </a:cubicBezTo>
                <a:cubicBezTo>
                  <a:pt x="277023" y="549652"/>
                  <a:pt x="347931" y="360211"/>
                  <a:pt x="362748" y="348922"/>
                </a:cubicBezTo>
                <a:cubicBezTo>
                  <a:pt x="377565" y="337633"/>
                  <a:pt x="343345" y="465692"/>
                  <a:pt x="343698" y="507672"/>
                </a:cubicBezTo>
                <a:cubicBezTo>
                  <a:pt x="344051" y="549652"/>
                  <a:pt x="356398" y="605391"/>
                  <a:pt x="364865" y="600805"/>
                </a:cubicBezTo>
                <a:cubicBezTo>
                  <a:pt x="373332" y="596219"/>
                  <a:pt x="373684" y="526722"/>
                  <a:pt x="394498" y="480155"/>
                </a:cubicBezTo>
                <a:cubicBezTo>
                  <a:pt x="415312" y="433588"/>
                  <a:pt x="473873" y="316113"/>
                  <a:pt x="489748" y="321405"/>
                </a:cubicBezTo>
                <a:cubicBezTo>
                  <a:pt x="505623" y="326697"/>
                  <a:pt x="481634" y="479449"/>
                  <a:pt x="489748" y="511905"/>
                </a:cubicBezTo>
                <a:cubicBezTo>
                  <a:pt x="497862" y="544361"/>
                  <a:pt x="512326" y="528839"/>
                  <a:pt x="538431" y="516139"/>
                </a:cubicBezTo>
                <a:cubicBezTo>
                  <a:pt x="564536" y="503439"/>
                  <a:pt x="603342" y="458283"/>
                  <a:pt x="646381" y="435705"/>
                </a:cubicBezTo>
                <a:cubicBezTo>
                  <a:pt x="689420" y="413127"/>
                  <a:pt x="765268" y="417008"/>
                  <a:pt x="796665" y="380672"/>
                </a:cubicBezTo>
                <a:cubicBezTo>
                  <a:pt x="828062" y="344336"/>
                  <a:pt x="829121" y="214161"/>
                  <a:pt x="834765" y="217689"/>
                </a:cubicBezTo>
                <a:cubicBezTo>
                  <a:pt x="840409" y="221217"/>
                  <a:pt x="831942" y="369031"/>
                  <a:pt x="830531" y="401839"/>
                </a:cubicBezTo>
                <a:cubicBezTo>
                  <a:pt x="829120" y="434647"/>
                  <a:pt x="816067" y="425122"/>
                  <a:pt x="826298" y="414539"/>
                </a:cubicBezTo>
                <a:cubicBezTo>
                  <a:pt x="836529" y="403956"/>
                  <a:pt x="860165" y="367620"/>
                  <a:pt x="891915" y="338339"/>
                </a:cubicBezTo>
                <a:cubicBezTo>
                  <a:pt x="923665" y="309058"/>
                  <a:pt x="998101" y="230388"/>
                  <a:pt x="1016798" y="238855"/>
                </a:cubicBezTo>
                <a:cubicBezTo>
                  <a:pt x="1035495" y="247322"/>
                  <a:pt x="1009390" y="370795"/>
                  <a:pt x="1004098" y="389139"/>
                </a:cubicBezTo>
                <a:cubicBezTo>
                  <a:pt x="998806" y="407483"/>
                  <a:pt x="973759" y="370794"/>
                  <a:pt x="985048" y="348922"/>
                </a:cubicBezTo>
                <a:cubicBezTo>
                  <a:pt x="996337" y="327050"/>
                  <a:pt x="1049959" y="278719"/>
                  <a:pt x="1071831" y="257905"/>
                </a:cubicBezTo>
                <a:cubicBezTo>
                  <a:pt x="1093703" y="237091"/>
                  <a:pt x="1094056" y="208164"/>
                  <a:pt x="1116281" y="224039"/>
                </a:cubicBezTo>
                <a:cubicBezTo>
                  <a:pt x="1138506" y="239914"/>
                  <a:pt x="1180487" y="362327"/>
                  <a:pt x="1205181" y="353155"/>
                </a:cubicBezTo>
                <a:cubicBezTo>
                  <a:pt x="1229875" y="343983"/>
                  <a:pt x="1236931" y="206399"/>
                  <a:pt x="1264448" y="169005"/>
                </a:cubicBezTo>
                <a:cubicBezTo>
                  <a:pt x="1291965" y="131611"/>
                  <a:pt x="1355464" y="112561"/>
                  <a:pt x="1370281" y="128789"/>
                </a:cubicBezTo>
                <a:cubicBezTo>
                  <a:pt x="1385098" y="145017"/>
                  <a:pt x="1346645" y="270605"/>
                  <a:pt x="1353348" y="266372"/>
                </a:cubicBezTo>
                <a:cubicBezTo>
                  <a:pt x="1360051" y="262139"/>
                  <a:pt x="1384745" y="147133"/>
                  <a:pt x="1410498" y="103389"/>
                </a:cubicBezTo>
                <a:cubicBezTo>
                  <a:pt x="1436251" y="59645"/>
                  <a:pt x="1492343" y="-18320"/>
                  <a:pt x="1507865" y="3905"/>
                </a:cubicBezTo>
                <a:cubicBezTo>
                  <a:pt x="1523387" y="26130"/>
                  <a:pt x="1499751" y="222275"/>
                  <a:pt x="1503631" y="236739"/>
                </a:cubicBezTo>
                <a:cubicBezTo>
                  <a:pt x="1507511" y="251203"/>
                  <a:pt x="1517037" y="114325"/>
                  <a:pt x="1531148" y="90689"/>
                </a:cubicBezTo>
                <a:cubicBezTo>
                  <a:pt x="1545259" y="67053"/>
                  <a:pt x="1537498" y="97744"/>
                  <a:pt x="1588298" y="94922"/>
                </a:cubicBezTo>
                <a:cubicBezTo>
                  <a:pt x="1639098" y="92100"/>
                  <a:pt x="1796084" y="71638"/>
                  <a:pt x="1835948" y="73755"/>
                </a:cubicBezTo>
                <a:cubicBezTo>
                  <a:pt x="1875812" y="75872"/>
                  <a:pt x="1811959" y="103389"/>
                  <a:pt x="1827481" y="107622"/>
                </a:cubicBezTo>
                <a:cubicBezTo>
                  <a:pt x="1843003" y="111855"/>
                  <a:pt x="1929081" y="99155"/>
                  <a:pt x="1929081" y="99155"/>
                </a:cubicBezTo>
                <a:cubicBezTo>
                  <a:pt x="1958009" y="99155"/>
                  <a:pt x="1967534" y="97744"/>
                  <a:pt x="2001048" y="107622"/>
                </a:cubicBezTo>
                <a:cubicBezTo>
                  <a:pt x="2034562" y="117500"/>
                  <a:pt x="2103354" y="164419"/>
                  <a:pt x="2130165" y="158422"/>
                </a:cubicBezTo>
                <a:cubicBezTo>
                  <a:pt x="2156976" y="152425"/>
                  <a:pt x="2139690" y="54706"/>
                  <a:pt x="2142865" y="4623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797168F6-6C94-40C3-8DF9-8C8E9E981165}"/>
              </a:ext>
            </a:extLst>
          </p:cNvPr>
          <p:cNvSpPr/>
          <p:nvPr/>
        </p:nvSpPr>
        <p:spPr>
          <a:xfrm>
            <a:off x="4561583" y="8028435"/>
            <a:ext cx="1355144" cy="449313"/>
          </a:xfrm>
          <a:custGeom>
            <a:avLst/>
            <a:gdLst>
              <a:gd name="connsiteX0" fmla="*/ 1388411 w 1459167"/>
              <a:gd name="connsiteY0" fmla="*/ 80 h 483803"/>
              <a:gd name="connsiteX1" fmla="*/ 1458261 w 1459167"/>
              <a:gd name="connsiteY1" fmla="*/ 116497 h 483803"/>
              <a:gd name="connsiteX2" fmla="*/ 1331261 w 1459167"/>
              <a:gd name="connsiteY2" fmla="*/ 55113 h 483803"/>
              <a:gd name="connsiteX3" fmla="*/ 1191561 w 1459167"/>
              <a:gd name="connsiteY3" fmla="*/ 74163 h 483803"/>
              <a:gd name="connsiteX4" fmla="*/ 1197911 w 1459167"/>
              <a:gd name="connsiteY4" fmla="*/ 21247 h 483803"/>
              <a:gd name="connsiteX5" fmla="*/ 975661 w 1459167"/>
              <a:gd name="connsiteY5" fmla="*/ 48763 h 483803"/>
              <a:gd name="connsiteX6" fmla="*/ 954494 w 1459167"/>
              <a:gd name="connsiteY6" fmla="*/ 55113 h 483803"/>
              <a:gd name="connsiteX7" fmla="*/ 797861 w 1459167"/>
              <a:gd name="connsiteY7" fmla="*/ 120730 h 483803"/>
              <a:gd name="connsiteX8" fmla="*/ 783044 w 1459167"/>
              <a:gd name="connsiteY8" fmla="*/ 97447 h 483803"/>
              <a:gd name="connsiteX9" fmla="*/ 607361 w 1459167"/>
              <a:gd name="connsiteY9" fmla="*/ 226563 h 483803"/>
              <a:gd name="connsiteX10" fmla="*/ 497294 w 1459167"/>
              <a:gd name="connsiteY10" fmla="*/ 256197 h 483803"/>
              <a:gd name="connsiteX11" fmla="*/ 298328 w 1459167"/>
              <a:gd name="connsiteY11" fmla="*/ 336630 h 483803"/>
              <a:gd name="connsiteX12" fmla="*/ 590428 w 1459167"/>
              <a:gd name="connsiteY12" fmla="*/ 292180 h 483803"/>
              <a:gd name="connsiteX13" fmla="*/ 408394 w 1459167"/>
              <a:gd name="connsiteY13" fmla="*/ 342980 h 483803"/>
              <a:gd name="connsiteX14" fmla="*/ 321611 w 1459167"/>
              <a:gd name="connsiteY14" fmla="*/ 279480 h 483803"/>
              <a:gd name="connsiteX15" fmla="*/ 291978 w 1459167"/>
              <a:gd name="connsiteY15" fmla="*/ 239263 h 483803"/>
              <a:gd name="connsiteX16" fmla="*/ 177678 w 1459167"/>
              <a:gd name="connsiteY16" fmla="*/ 406480 h 483803"/>
              <a:gd name="connsiteX17" fmla="*/ 8344 w 1459167"/>
              <a:gd name="connsiteY17" fmla="*/ 480563 h 483803"/>
              <a:gd name="connsiteX18" fmla="*/ 463428 w 1459167"/>
              <a:gd name="connsiteY18" fmla="*/ 306997 h 483803"/>
              <a:gd name="connsiteX19" fmla="*/ 768228 w 1459167"/>
              <a:gd name="connsiteY19" fmla="*/ 144013 h 483803"/>
              <a:gd name="connsiteX20" fmla="*/ 975661 w 1459167"/>
              <a:gd name="connsiteY20" fmla="*/ 97447 h 483803"/>
              <a:gd name="connsiteX21" fmla="*/ 1157694 w 1459167"/>
              <a:gd name="connsiteY21" fmla="*/ 74163 h 483803"/>
              <a:gd name="connsiteX22" fmla="*/ 1392644 w 1459167"/>
              <a:gd name="connsiteY22" fmla="*/ 97447 h 483803"/>
              <a:gd name="connsiteX23" fmla="*/ 1388411 w 1459167"/>
              <a:gd name="connsiteY23" fmla="*/ 80 h 48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59167" h="483803">
                <a:moveTo>
                  <a:pt x="1388411" y="80"/>
                </a:moveTo>
                <a:cubicBezTo>
                  <a:pt x="1399347" y="3255"/>
                  <a:pt x="1467786" y="107325"/>
                  <a:pt x="1458261" y="116497"/>
                </a:cubicBezTo>
                <a:cubicBezTo>
                  <a:pt x="1448736" y="125669"/>
                  <a:pt x="1375711" y="62169"/>
                  <a:pt x="1331261" y="55113"/>
                </a:cubicBezTo>
                <a:cubicBezTo>
                  <a:pt x="1286811" y="48057"/>
                  <a:pt x="1213786" y="79807"/>
                  <a:pt x="1191561" y="74163"/>
                </a:cubicBezTo>
                <a:cubicBezTo>
                  <a:pt x="1169336" y="68519"/>
                  <a:pt x="1233894" y="25480"/>
                  <a:pt x="1197911" y="21247"/>
                </a:cubicBezTo>
                <a:lnTo>
                  <a:pt x="975661" y="48763"/>
                </a:lnTo>
                <a:cubicBezTo>
                  <a:pt x="935091" y="54407"/>
                  <a:pt x="984127" y="43119"/>
                  <a:pt x="954494" y="55113"/>
                </a:cubicBezTo>
                <a:cubicBezTo>
                  <a:pt x="924861" y="67108"/>
                  <a:pt x="826436" y="113674"/>
                  <a:pt x="797861" y="120730"/>
                </a:cubicBezTo>
                <a:cubicBezTo>
                  <a:pt x="769286" y="127786"/>
                  <a:pt x="814794" y="79808"/>
                  <a:pt x="783044" y="97447"/>
                </a:cubicBezTo>
                <a:cubicBezTo>
                  <a:pt x="751294" y="115086"/>
                  <a:pt x="654986" y="200105"/>
                  <a:pt x="607361" y="226563"/>
                </a:cubicBezTo>
                <a:cubicBezTo>
                  <a:pt x="559736" y="253021"/>
                  <a:pt x="548799" y="237853"/>
                  <a:pt x="497294" y="256197"/>
                </a:cubicBezTo>
                <a:cubicBezTo>
                  <a:pt x="445789" y="274541"/>
                  <a:pt x="282806" y="330633"/>
                  <a:pt x="298328" y="336630"/>
                </a:cubicBezTo>
                <a:cubicBezTo>
                  <a:pt x="313850" y="342627"/>
                  <a:pt x="572084" y="291122"/>
                  <a:pt x="590428" y="292180"/>
                </a:cubicBezTo>
                <a:cubicBezTo>
                  <a:pt x="608772" y="293238"/>
                  <a:pt x="453197" y="345097"/>
                  <a:pt x="408394" y="342980"/>
                </a:cubicBezTo>
                <a:cubicBezTo>
                  <a:pt x="363591" y="340863"/>
                  <a:pt x="341014" y="296766"/>
                  <a:pt x="321611" y="279480"/>
                </a:cubicBezTo>
                <a:cubicBezTo>
                  <a:pt x="302208" y="262194"/>
                  <a:pt x="315967" y="218096"/>
                  <a:pt x="291978" y="239263"/>
                </a:cubicBezTo>
                <a:cubicBezTo>
                  <a:pt x="267989" y="260430"/>
                  <a:pt x="224950" y="366263"/>
                  <a:pt x="177678" y="406480"/>
                </a:cubicBezTo>
                <a:cubicBezTo>
                  <a:pt x="130406" y="446697"/>
                  <a:pt x="-39281" y="497144"/>
                  <a:pt x="8344" y="480563"/>
                </a:cubicBezTo>
                <a:cubicBezTo>
                  <a:pt x="55969" y="463983"/>
                  <a:pt x="336781" y="363089"/>
                  <a:pt x="463428" y="306997"/>
                </a:cubicBezTo>
                <a:cubicBezTo>
                  <a:pt x="590075" y="250905"/>
                  <a:pt x="682856" y="178938"/>
                  <a:pt x="768228" y="144013"/>
                </a:cubicBezTo>
                <a:cubicBezTo>
                  <a:pt x="853600" y="109088"/>
                  <a:pt x="975661" y="97447"/>
                  <a:pt x="975661" y="97447"/>
                </a:cubicBezTo>
                <a:cubicBezTo>
                  <a:pt x="1040572" y="85805"/>
                  <a:pt x="1088197" y="74163"/>
                  <a:pt x="1157694" y="74163"/>
                </a:cubicBezTo>
                <a:cubicBezTo>
                  <a:pt x="1227191" y="74163"/>
                  <a:pt x="1349958" y="106266"/>
                  <a:pt x="1392644" y="97447"/>
                </a:cubicBezTo>
                <a:cubicBezTo>
                  <a:pt x="1435330" y="88628"/>
                  <a:pt x="1377475" y="-3095"/>
                  <a:pt x="1388411" y="8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F6304C93-4E06-460F-89C1-12AE633D322B}"/>
              </a:ext>
            </a:extLst>
          </p:cNvPr>
          <p:cNvSpPr/>
          <p:nvPr/>
        </p:nvSpPr>
        <p:spPr>
          <a:xfrm>
            <a:off x="3622541" y="8339090"/>
            <a:ext cx="599338" cy="627363"/>
          </a:xfrm>
          <a:custGeom>
            <a:avLst/>
            <a:gdLst>
              <a:gd name="connsiteX0" fmla="*/ 1353 w 645344"/>
              <a:gd name="connsiteY0" fmla="*/ 599028 h 675521"/>
              <a:gd name="connsiteX1" fmla="*/ 113536 w 645344"/>
              <a:gd name="connsiteY1" fmla="*/ 592678 h 675521"/>
              <a:gd name="connsiteX2" fmla="*/ 128353 w 645344"/>
              <a:gd name="connsiteY2" fmla="*/ 495311 h 675521"/>
              <a:gd name="connsiteX3" fmla="*/ 149519 w 645344"/>
              <a:gd name="connsiteY3" fmla="*/ 429695 h 675521"/>
              <a:gd name="connsiteX4" fmla="*/ 198203 w 645344"/>
              <a:gd name="connsiteY4" fmla="*/ 427578 h 675521"/>
              <a:gd name="connsiteX5" fmla="*/ 282869 w 645344"/>
              <a:gd name="connsiteY5" fmla="*/ 404295 h 675521"/>
              <a:gd name="connsiteX6" fmla="*/ 284986 w 645344"/>
              <a:gd name="connsiteY6" fmla="*/ 391595 h 675521"/>
              <a:gd name="connsiteX7" fmla="*/ 274403 w 645344"/>
              <a:gd name="connsiteY7" fmla="*/ 262478 h 675521"/>
              <a:gd name="connsiteX8" fmla="*/ 287103 w 645344"/>
              <a:gd name="connsiteY8" fmla="*/ 228611 h 675521"/>
              <a:gd name="connsiteX9" fmla="*/ 352719 w 645344"/>
              <a:gd name="connsiteY9" fmla="*/ 323861 h 675521"/>
              <a:gd name="connsiteX10" fmla="*/ 441619 w 645344"/>
              <a:gd name="connsiteY10" fmla="*/ 260361 h 675521"/>
              <a:gd name="connsiteX11" fmla="*/ 454319 w 645344"/>
              <a:gd name="connsiteY11" fmla="*/ 93145 h 675521"/>
              <a:gd name="connsiteX12" fmla="*/ 481836 w 645344"/>
              <a:gd name="connsiteY12" fmla="*/ 2128 h 675521"/>
              <a:gd name="connsiteX13" fmla="*/ 458553 w 645344"/>
              <a:gd name="connsiteY13" fmla="*/ 179928 h 675521"/>
              <a:gd name="connsiteX14" fmla="*/ 625769 w 645344"/>
              <a:gd name="connsiteY14" fmla="*/ 124895 h 675521"/>
              <a:gd name="connsiteX15" fmla="*/ 606719 w 645344"/>
              <a:gd name="connsiteY15" fmla="*/ 127011 h 675521"/>
              <a:gd name="connsiteX16" fmla="*/ 310386 w 645344"/>
              <a:gd name="connsiteY16" fmla="*/ 325978 h 675521"/>
              <a:gd name="connsiteX17" fmla="*/ 268053 w 645344"/>
              <a:gd name="connsiteY17" fmla="*/ 275178 h 675521"/>
              <a:gd name="connsiteX18" fmla="*/ 189736 w 645344"/>
              <a:gd name="connsiteY18" fmla="*/ 461445 h 675521"/>
              <a:gd name="connsiteX19" fmla="*/ 177036 w 645344"/>
              <a:gd name="connsiteY19" fmla="*/ 518595 h 675521"/>
              <a:gd name="connsiteX20" fmla="*/ 100836 w 645344"/>
              <a:gd name="connsiteY20" fmla="*/ 607495 h 675521"/>
              <a:gd name="connsiteX21" fmla="*/ 86019 w 645344"/>
              <a:gd name="connsiteY21" fmla="*/ 584211 h 675521"/>
              <a:gd name="connsiteX22" fmla="*/ 52153 w 645344"/>
              <a:gd name="connsiteY22" fmla="*/ 675228 h 675521"/>
              <a:gd name="connsiteX23" fmla="*/ 1353 w 645344"/>
              <a:gd name="connsiteY23" fmla="*/ 599028 h 67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5344" h="675521">
                <a:moveTo>
                  <a:pt x="1353" y="599028"/>
                </a:moveTo>
                <a:cubicBezTo>
                  <a:pt x="11584" y="585270"/>
                  <a:pt x="92369" y="609964"/>
                  <a:pt x="113536" y="592678"/>
                </a:cubicBezTo>
                <a:cubicBezTo>
                  <a:pt x="134703" y="575392"/>
                  <a:pt x="122356" y="522475"/>
                  <a:pt x="128353" y="495311"/>
                </a:cubicBezTo>
                <a:cubicBezTo>
                  <a:pt x="134350" y="468147"/>
                  <a:pt x="137877" y="440984"/>
                  <a:pt x="149519" y="429695"/>
                </a:cubicBezTo>
                <a:cubicBezTo>
                  <a:pt x="161161" y="418406"/>
                  <a:pt x="175978" y="431811"/>
                  <a:pt x="198203" y="427578"/>
                </a:cubicBezTo>
                <a:cubicBezTo>
                  <a:pt x="220428" y="423345"/>
                  <a:pt x="268405" y="410292"/>
                  <a:pt x="282869" y="404295"/>
                </a:cubicBezTo>
                <a:cubicBezTo>
                  <a:pt x="297333" y="398298"/>
                  <a:pt x="286397" y="415231"/>
                  <a:pt x="284986" y="391595"/>
                </a:cubicBezTo>
                <a:cubicBezTo>
                  <a:pt x="283575" y="367959"/>
                  <a:pt x="274050" y="289642"/>
                  <a:pt x="274403" y="262478"/>
                </a:cubicBezTo>
                <a:cubicBezTo>
                  <a:pt x="274756" y="235314"/>
                  <a:pt x="274050" y="218381"/>
                  <a:pt x="287103" y="228611"/>
                </a:cubicBezTo>
                <a:cubicBezTo>
                  <a:pt x="300156" y="238841"/>
                  <a:pt x="326966" y="318569"/>
                  <a:pt x="352719" y="323861"/>
                </a:cubicBezTo>
                <a:cubicBezTo>
                  <a:pt x="378472" y="329153"/>
                  <a:pt x="424686" y="298814"/>
                  <a:pt x="441619" y="260361"/>
                </a:cubicBezTo>
                <a:cubicBezTo>
                  <a:pt x="458552" y="221908"/>
                  <a:pt x="447616" y="136184"/>
                  <a:pt x="454319" y="93145"/>
                </a:cubicBezTo>
                <a:cubicBezTo>
                  <a:pt x="461022" y="50106"/>
                  <a:pt x="481130" y="-12336"/>
                  <a:pt x="481836" y="2128"/>
                </a:cubicBezTo>
                <a:cubicBezTo>
                  <a:pt x="482542" y="16592"/>
                  <a:pt x="434564" y="159467"/>
                  <a:pt x="458553" y="179928"/>
                </a:cubicBezTo>
                <a:cubicBezTo>
                  <a:pt x="482542" y="200389"/>
                  <a:pt x="601075" y="133714"/>
                  <a:pt x="625769" y="124895"/>
                </a:cubicBezTo>
                <a:cubicBezTo>
                  <a:pt x="650463" y="116076"/>
                  <a:pt x="659283" y="93497"/>
                  <a:pt x="606719" y="127011"/>
                </a:cubicBezTo>
                <a:cubicBezTo>
                  <a:pt x="554155" y="160525"/>
                  <a:pt x="366830" y="301284"/>
                  <a:pt x="310386" y="325978"/>
                </a:cubicBezTo>
                <a:cubicBezTo>
                  <a:pt x="253942" y="350672"/>
                  <a:pt x="288161" y="252600"/>
                  <a:pt x="268053" y="275178"/>
                </a:cubicBezTo>
                <a:cubicBezTo>
                  <a:pt x="247945" y="297756"/>
                  <a:pt x="204905" y="420876"/>
                  <a:pt x="189736" y="461445"/>
                </a:cubicBezTo>
                <a:cubicBezTo>
                  <a:pt x="174567" y="502014"/>
                  <a:pt x="191853" y="494253"/>
                  <a:pt x="177036" y="518595"/>
                </a:cubicBezTo>
                <a:cubicBezTo>
                  <a:pt x="162219" y="542937"/>
                  <a:pt x="116005" y="596559"/>
                  <a:pt x="100836" y="607495"/>
                </a:cubicBezTo>
                <a:cubicBezTo>
                  <a:pt x="85667" y="618431"/>
                  <a:pt x="94133" y="572922"/>
                  <a:pt x="86019" y="584211"/>
                </a:cubicBezTo>
                <a:cubicBezTo>
                  <a:pt x="77905" y="595500"/>
                  <a:pt x="62383" y="669936"/>
                  <a:pt x="52153" y="675228"/>
                </a:cubicBezTo>
                <a:cubicBezTo>
                  <a:pt x="41923" y="680520"/>
                  <a:pt x="-8878" y="612786"/>
                  <a:pt x="1353" y="59902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3F0983DA-1BB6-4D4D-B93A-73157FCB6407}"/>
              </a:ext>
            </a:extLst>
          </p:cNvPr>
          <p:cNvSpPr/>
          <p:nvPr/>
        </p:nvSpPr>
        <p:spPr>
          <a:xfrm>
            <a:off x="4243555" y="7908150"/>
            <a:ext cx="163043" cy="219251"/>
          </a:xfrm>
          <a:custGeom>
            <a:avLst/>
            <a:gdLst>
              <a:gd name="connsiteX0" fmla="*/ 175102 w 175558"/>
              <a:gd name="connsiteY0" fmla="*/ 481 h 236081"/>
              <a:gd name="connsiteX1" fmla="*/ 147585 w 175558"/>
              <a:gd name="connsiteY1" fmla="*/ 97848 h 236081"/>
              <a:gd name="connsiteX2" fmla="*/ 1535 w 175558"/>
              <a:gd name="connsiteY2" fmla="*/ 235431 h 236081"/>
              <a:gd name="connsiteX3" fmla="*/ 73502 w 175558"/>
              <a:gd name="connsiteY3" fmla="*/ 150765 h 236081"/>
              <a:gd name="connsiteX4" fmla="*/ 113719 w 175558"/>
              <a:gd name="connsiteY4" fmla="*/ 176165 h 236081"/>
              <a:gd name="connsiteX5" fmla="*/ 160285 w 175558"/>
              <a:gd name="connsiteY5" fmla="*/ 138065 h 236081"/>
              <a:gd name="connsiteX6" fmla="*/ 175102 w 175558"/>
              <a:gd name="connsiteY6" fmla="*/ 481 h 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558" h="236081">
                <a:moveTo>
                  <a:pt x="175102" y="481"/>
                </a:moveTo>
                <a:cubicBezTo>
                  <a:pt x="172985" y="-6222"/>
                  <a:pt x="176513" y="58690"/>
                  <a:pt x="147585" y="97848"/>
                </a:cubicBezTo>
                <a:cubicBezTo>
                  <a:pt x="118657" y="137006"/>
                  <a:pt x="13882" y="226612"/>
                  <a:pt x="1535" y="235431"/>
                </a:cubicBezTo>
                <a:cubicBezTo>
                  <a:pt x="-10812" y="244251"/>
                  <a:pt x="54805" y="160643"/>
                  <a:pt x="73502" y="150765"/>
                </a:cubicBezTo>
                <a:cubicBezTo>
                  <a:pt x="92199" y="140887"/>
                  <a:pt x="99255" y="178282"/>
                  <a:pt x="113719" y="176165"/>
                </a:cubicBezTo>
                <a:cubicBezTo>
                  <a:pt x="128183" y="174048"/>
                  <a:pt x="148643" y="165582"/>
                  <a:pt x="160285" y="138065"/>
                </a:cubicBezTo>
                <a:cubicBezTo>
                  <a:pt x="171927" y="110548"/>
                  <a:pt x="177219" y="7184"/>
                  <a:pt x="175102" y="481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0007F4CD-2EAD-4D25-8AC6-41443B7ADEA4}"/>
              </a:ext>
            </a:extLst>
          </p:cNvPr>
          <p:cNvSpPr/>
          <p:nvPr/>
        </p:nvSpPr>
        <p:spPr>
          <a:xfrm>
            <a:off x="3888733" y="7523041"/>
            <a:ext cx="81093" cy="488390"/>
          </a:xfrm>
          <a:custGeom>
            <a:avLst/>
            <a:gdLst>
              <a:gd name="connsiteX0" fmla="*/ 6827 w 87318"/>
              <a:gd name="connsiteY0" fmla="*/ 286 h 525880"/>
              <a:gd name="connsiteX1" fmla="*/ 477 w 87318"/>
              <a:gd name="connsiteY1" fmla="*/ 182319 h 525880"/>
              <a:gd name="connsiteX2" fmla="*/ 2593 w 87318"/>
              <a:gd name="connsiteY2" fmla="*/ 385519 h 525880"/>
              <a:gd name="connsiteX3" fmla="*/ 19527 w 87318"/>
              <a:gd name="connsiteY3" fmla="*/ 387636 h 525880"/>
              <a:gd name="connsiteX4" fmla="*/ 85143 w 87318"/>
              <a:gd name="connsiteY4" fmla="*/ 311436 h 525880"/>
              <a:gd name="connsiteX5" fmla="*/ 68210 w 87318"/>
              <a:gd name="connsiteY5" fmla="*/ 252169 h 525880"/>
              <a:gd name="connsiteX6" fmla="*/ 34343 w 87318"/>
              <a:gd name="connsiteY6" fmla="*/ 520986 h 525880"/>
              <a:gd name="connsiteX7" fmla="*/ 34343 w 87318"/>
              <a:gd name="connsiteY7" fmla="*/ 410919 h 525880"/>
              <a:gd name="connsiteX8" fmla="*/ 30110 w 87318"/>
              <a:gd name="connsiteY8" fmla="*/ 224652 h 525880"/>
              <a:gd name="connsiteX9" fmla="*/ 6827 w 87318"/>
              <a:gd name="connsiteY9" fmla="*/ 286 h 52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8" h="525880">
                <a:moveTo>
                  <a:pt x="6827" y="286"/>
                </a:moveTo>
                <a:cubicBezTo>
                  <a:pt x="1888" y="-6769"/>
                  <a:pt x="1183" y="118114"/>
                  <a:pt x="477" y="182319"/>
                </a:cubicBezTo>
                <a:cubicBezTo>
                  <a:pt x="-229" y="246524"/>
                  <a:pt x="-582" y="351299"/>
                  <a:pt x="2593" y="385519"/>
                </a:cubicBezTo>
                <a:cubicBezTo>
                  <a:pt x="5768" y="419739"/>
                  <a:pt x="5769" y="399983"/>
                  <a:pt x="19527" y="387636"/>
                </a:cubicBezTo>
                <a:cubicBezTo>
                  <a:pt x="33285" y="375289"/>
                  <a:pt x="77029" y="334014"/>
                  <a:pt x="85143" y="311436"/>
                </a:cubicBezTo>
                <a:cubicBezTo>
                  <a:pt x="93257" y="288858"/>
                  <a:pt x="76677" y="217244"/>
                  <a:pt x="68210" y="252169"/>
                </a:cubicBezTo>
                <a:cubicBezTo>
                  <a:pt x="59743" y="287094"/>
                  <a:pt x="39988" y="494528"/>
                  <a:pt x="34343" y="520986"/>
                </a:cubicBezTo>
                <a:cubicBezTo>
                  <a:pt x="28699" y="547444"/>
                  <a:pt x="35049" y="460308"/>
                  <a:pt x="34343" y="410919"/>
                </a:cubicBezTo>
                <a:cubicBezTo>
                  <a:pt x="33638" y="361530"/>
                  <a:pt x="34343" y="287447"/>
                  <a:pt x="30110" y="224652"/>
                </a:cubicBezTo>
                <a:cubicBezTo>
                  <a:pt x="25877" y="161858"/>
                  <a:pt x="11766" y="7341"/>
                  <a:pt x="6827" y="28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9420DC8C-D08D-480A-8011-C9252408C8F4}"/>
              </a:ext>
            </a:extLst>
          </p:cNvPr>
          <p:cNvSpPr/>
          <p:nvPr/>
        </p:nvSpPr>
        <p:spPr>
          <a:xfrm>
            <a:off x="4018913" y="7744420"/>
            <a:ext cx="161235" cy="304076"/>
          </a:xfrm>
          <a:custGeom>
            <a:avLst/>
            <a:gdLst>
              <a:gd name="connsiteX0" fmla="*/ 171455 w 173612"/>
              <a:gd name="connsiteY0" fmla="*/ 1096 h 327417"/>
              <a:gd name="connsiteX1" fmla="*/ 114305 w 173612"/>
              <a:gd name="connsiteY1" fmla="*/ 185246 h 327417"/>
              <a:gd name="connsiteX2" fmla="*/ 88905 w 173612"/>
              <a:gd name="connsiteY2" fmla="*/ 161963 h 327417"/>
              <a:gd name="connsiteX3" fmla="*/ 5 w 173612"/>
              <a:gd name="connsiteY3" fmla="*/ 324946 h 327417"/>
              <a:gd name="connsiteX4" fmla="*/ 93138 w 173612"/>
              <a:gd name="connsiteY4" fmla="*/ 261446 h 327417"/>
              <a:gd name="connsiteX5" fmla="*/ 105838 w 173612"/>
              <a:gd name="connsiteY5" fmla="*/ 276263 h 327417"/>
              <a:gd name="connsiteX6" fmla="*/ 156638 w 173612"/>
              <a:gd name="connsiteY6" fmla="*/ 115396 h 327417"/>
              <a:gd name="connsiteX7" fmla="*/ 171455 w 173612"/>
              <a:gd name="connsiteY7" fmla="*/ 1096 h 3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12" h="327417">
                <a:moveTo>
                  <a:pt x="171455" y="1096"/>
                </a:moveTo>
                <a:cubicBezTo>
                  <a:pt x="164400" y="12738"/>
                  <a:pt x="128063" y="158435"/>
                  <a:pt x="114305" y="185246"/>
                </a:cubicBezTo>
                <a:cubicBezTo>
                  <a:pt x="100547" y="212057"/>
                  <a:pt x="107955" y="138680"/>
                  <a:pt x="88905" y="161963"/>
                </a:cubicBezTo>
                <a:cubicBezTo>
                  <a:pt x="69855" y="185246"/>
                  <a:pt x="-700" y="308366"/>
                  <a:pt x="5" y="324946"/>
                </a:cubicBezTo>
                <a:cubicBezTo>
                  <a:pt x="710" y="341526"/>
                  <a:pt x="75499" y="269560"/>
                  <a:pt x="93138" y="261446"/>
                </a:cubicBezTo>
                <a:cubicBezTo>
                  <a:pt x="110777" y="253332"/>
                  <a:pt x="95255" y="300605"/>
                  <a:pt x="105838" y="276263"/>
                </a:cubicBezTo>
                <a:cubicBezTo>
                  <a:pt x="116421" y="251921"/>
                  <a:pt x="146408" y="157377"/>
                  <a:pt x="156638" y="115396"/>
                </a:cubicBezTo>
                <a:cubicBezTo>
                  <a:pt x="166868" y="73415"/>
                  <a:pt x="178510" y="-10546"/>
                  <a:pt x="171455" y="109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14BE08B9-B5E2-471A-8DD2-32B2DCADD45C}"/>
              </a:ext>
            </a:extLst>
          </p:cNvPr>
          <p:cNvSpPr/>
          <p:nvPr/>
        </p:nvSpPr>
        <p:spPr>
          <a:xfrm>
            <a:off x="3996672" y="8016597"/>
            <a:ext cx="260580" cy="183809"/>
          </a:xfrm>
          <a:custGeom>
            <a:avLst/>
            <a:gdLst>
              <a:gd name="connsiteX0" fmla="*/ 275836 w 280582"/>
              <a:gd name="connsiteY0" fmla="*/ 6477 h 197918"/>
              <a:gd name="connsiteX1" fmla="*/ 32419 w 280582"/>
              <a:gd name="connsiteY1" fmla="*/ 150410 h 197918"/>
              <a:gd name="connsiteX2" fmla="*/ 9136 w 280582"/>
              <a:gd name="connsiteY2" fmla="*/ 194860 h 197918"/>
              <a:gd name="connsiteX3" fmla="*/ 93803 w 280582"/>
              <a:gd name="connsiteY3" fmla="*/ 78444 h 197918"/>
              <a:gd name="connsiteX4" fmla="*/ 184819 w 280582"/>
              <a:gd name="connsiteY4" fmla="*/ 29760 h 197918"/>
              <a:gd name="connsiteX5" fmla="*/ 275836 w 280582"/>
              <a:gd name="connsiteY5" fmla="*/ 6477 h 19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582" h="197918">
                <a:moveTo>
                  <a:pt x="275836" y="6477"/>
                </a:moveTo>
                <a:cubicBezTo>
                  <a:pt x="250436" y="26585"/>
                  <a:pt x="76869" y="119013"/>
                  <a:pt x="32419" y="150410"/>
                </a:cubicBezTo>
                <a:cubicBezTo>
                  <a:pt x="-12031" y="181807"/>
                  <a:pt x="-1095" y="206854"/>
                  <a:pt x="9136" y="194860"/>
                </a:cubicBezTo>
                <a:cubicBezTo>
                  <a:pt x="19367" y="182866"/>
                  <a:pt x="64523" y="105960"/>
                  <a:pt x="93803" y="78444"/>
                </a:cubicBezTo>
                <a:cubicBezTo>
                  <a:pt x="123083" y="50928"/>
                  <a:pt x="151658" y="41049"/>
                  <a:pt x="184819" y="29760"/>
                </a:cubicBezTo>
                <a:cubicBezTo>
                  <a:pt x="217980" y="18471"/>
                  <a:pt x="301236" y="-13631"/>
                  <a:pt x="275836" y="647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6ABD6B54-FE58-4F5E-8243-36D2A524F0DF}"/>
              </a:ext>
            </a:extLst>
          </p:cNvPr>
          <p:cNvSpPr/>
          <p:nvPr/>
        </p:nvSpPr>
        <p:spPr>
          <a:xfrm>
            <a:off x="3668933" y="7607349"/>
            <a:ext cx="126373" cy="466127"/>
          </a:xfrm>
          <a:custGeom>
            <a:avLst/>
            <a:gdLst>
              <a:gd name="connsiteX0" fmla="*/ 133433 w 136074"/>
              <a:gd name="connsiteY0" fmla="*/ 13222 h 501908"/>
              <a:gd name="connsiteX1" fmla="*/ 133433 w 136074"/>
              <a:gd name="connsiteY1" fmla="*/ 66139 h 501908"/>
              <a:gd name="connsiteX2" fmla="*/ 122850 w 136074"/>
              <a:gd name="connsiteY2" fmla="*/ 311672 h 501908"/>
              <a:gd name="connsiteX3" fmla="*/ 112266 w 136074"/>
              <a:gd name="connsiteY3" fmla="*/ 271456 h 501908"/>
              <a:gd name="connsiteX4" fmla="*/ 33950 w 136074"/>
              <a:gd name="connsiteY4" fmla="*/ 440789 h 501908"/>
              <a:gd name="connsiteX5" fmla="*/ 83 w 136074"/>
              <a:gd name="connsiteY5" fmla="*/ 500056 h 501908"/>
              <a:gd name="connsiteX6" fmla="*/ 42416 w 136074"/>
              <a:gd name="connsiteY6" fmla="*/ 381522 h 501908"/>
              <a:gd name="connsiteX7" fmla="*/ 99566 w 136074"/>
              <a:gd name="connsiteY7" fmla="*/ 258756 h 501908"/>
              <a:gd name="connsiteX8" fmla="*/ 103800 w 136074"/>
              <a:gd name="connsiteY8" fmla="*/ 271456 h 501908"/>
              <a:gd name="connsiteX9" fmla="*/ 133433 w 136074"/>
              <a:gd name="connsiteY9" fmla="*/ 13222 h 50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74" h="501908">
                <a:moveTo>
                  <a:pt x="133433" y="13222"/>
                </a:moveTo>
                <a:cubicBezTo>
                  <a:pt x="138372" y="-20998"/>
                  <a:pt x="135197" y="16397"/>
                  <a:pt x="133433" y="66139"/>
                </a:cubicBezTo>
                <a:cubicBezTo>
                  <a:pt x="131669" y="115881"/>
                  <a:pt x="126378" y="277453"/>
                  <a:pt x="122850" y="311672"/>
                </a:cubicBezTo>
                <a:cubicBezTo>
                  <a:pt x="119322" y="345891"/>
                  <a:pt x="127083" y="249937"/>
                  <a:pt x="112266" y="271456"/>
                </a:cubicBezTo>
                <a:cubicBezTo>
                  <a:pt x="97449" y="292975"/>
                  <a:pt x="52647" y="402689"/>
                  <a:pt x="33950" y="440789"/>
                </a:cubicBezTo>
                <a:cubicBezTo>
                  <a:pt x="15253" y="478889"/>
                  <a:pt x="-1328" y="509934"/>
                  <a:pt x="83" y="500056"/>
                </a:cubicBezTo>
                <a:cubicBezTo>
                  <a:pt x="1494" y="490178"/>
                  <a:pt x="25836" y="421739"/>
                  <a:pt x="42416" y="381522"/>
                </a:cubicBezTo>
                <a:cubicBezTo>
                  <a:pt x="58996" y="341305"/>
                  <a:pt x="89335" y="277100"/>
                  <a:pt x="99566" y="258756"/>
                </a:cubicBezTo>
                <a:cubicBezTo>
                  <a:pt x="109797" y="240412"/>
                  <a:pt x="101331" y="310967"/>
                  <a:pt x="103800" y="271456"/>
                </a:cubicBezTo>
                <a:cubicBezTo>
                  <a:pt x="106269" y="231945"/>
                  <a:pt x="128494" y="47442"/>
                  <a:pt x="133433" y="132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B2E29FE8-8F06-44D1-8D89-F34BFEBD68B5}"/>
              </a:ext>
            </a:extLst>
          </p:cNvPr>
          <p:cNvSpPr/>
          <p:nvPr/>
        </p:nvSpPr>
        <p:spPr>
          <a:xfrm>
            <a:off x="3776580" y="7894517"/>
            <a:ext cx="260195" cy="211866"/>
          </a:xfrm>
          <a:custGeom>
            <a:avLst/>
            <a:gdLst>
              <a:gd name="connsiteX0" fmla="*/ 279989 w 280168"/>
              <a:gd name="connsiteY0" fmla="*/ 345 h 228129"/>
              <a:gd name="connsiteX1" fmla="*/ 47155 w 280168"/>
              <a:gd name="connsiteY1" fmla="*/ 176028 h 228129"/>
              <a:gd name="connsiteX2" fmla="*/ 2705 w 280168"/>
              <a:gd name="connsiteY2" fmla="*/ 207778 h 228129"/>
              <a:gd name="connsiteX3" fmla="*/ 91605 w 280168"/>
              <a:gd name="connsiteY3" fmla="*/ 188728 h 228129"/>
              <a:gd name="connsiteX4" fmla="*/ 66205 w 280168"/>
              <a:gd name="connsiteY4" fmla="*/ 209895 h 228129"/>
              <a:gd name="connsiteX5" fmla="*/ 159339 w 280168"/>
              <a:gd name="connsiteY5" fmla="*/ 116761 h 228129"/>
              <a:gd name="connsiteX6" fmla="*/ 87372 w 280168"/>
              <a:gd name="connsiteY6" fmla="*/ 226828 h 228129"/>
              <a:gd name="connsiteX7" fmla="*/ 279989 w 280168"/>
              <a:gd name="connsiteY7" fmla="*/ 345 h 22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168" h="228129">
                <a:moveTo>
                  <a:pt x="279989" y="345"/>
                </a:moveTo>
                <a:cubicBezTo>
                  <a:pt x="273286" y="-8122"/>
                  <a:pt x="93369" y="141456"/>
                  <a:pt x="47155" y="176028"/>
                </a:cubicBezTo>
                <a:cubicBezTo>
                  <a:pt x="941" y="210600"/>
                  <a:pt x="-4703" y="205661"/>
                  <a:pt x="2705" y="207778"/>
                </a:cubicBezTo>
                <a:cubicBezTo>
                  <a:pt x="10113" y="209895"/>
                  <a:pt x="81022" y="188375"/>
                  <a:pt x="91605" y="188728"/>
                </a:cubicBezTo>
                <a:cubicBezTo>
                  <a:pt x="102188" y="189081"/>
                  <a:pt x="54916" y="221889"/>
                  <a:pt x="66205" y="209895"/>
                </a:cubicBezTo>
                <a:cubicBezTo>
                  <a:pt x="77494" y="197901"/>
                  <a:pt x="155811" y="113939"/>
                  <a:pt x="159339" y="116761"/>
                </a:cubicBezTo>
                <a:cubicBezTo>
                  <a:pt x="162867" y="119583"/>
                  <a:pt x="71497" y="241997"/>
                  <a:pt x="87372" y="226828"/>
                </a:cubicBezTo>
                <a:cubicBezTo>
                  <a:pt x="103247" y="211659"/>
                  <a:pt x="286692" y="8812"/>
                  <a:pt x="279989" y="34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9AE87153-1A48-41AB-9259-EACAE9BFB3C6}"/>
              </a:ext>
            </a:extLst>
          </p:cNvPr>
          <p:cNvSpPr/>
          <p:nvPr/>
        </p:nvSpPr>
        <p:spPr>
          <a:xfrm>
            <a:off x="3497300" y="7455615"/>
            <a:ext cx="103695" cy="577902"/>
          </a:xfrm>
          <a:custGeom>
            <a:avLst/>
            <a:gdLst>
              <a:gd name="connsiteX0" fmla="*/ 740 w 111655"/>
              <a:gd name="connsiteY0" fmla="*/ 920 h 622263"/>
              <a:gd name="connsiteX1" fmla="*/ 21907 w 111655"/>
              <a:gd name="connsiteY1" fmla="*/ 53837 h 622263"/>
              <a:gd name="connsiteX2" fmla="*/ 79057 w 111655"/>
              <a:gd name="connsiteY2" fmla="*/ 301487 h 622263"/>
              <a:gd name="connsiteX3" fmla="*/ 76940 w 111655"/>
              <a:gd name="connsiteY3" fmla="*/ 288787 h 622263"/>
              <a:gd name="connsiteX4" fmla="*/ 68473 w 111655"/>
              <a:gd name="connsiteY4" fmla="*/ 610520 h 622263"/>
              <a:gd name="connsiteX5" fmla="*/ 70590 w 111655"/>
              <a:gd name="connsiteY5" fmla="*/ 527970 h 622263"/>
              <a:gd name="connsiteX6" fmla="*/ 98107 w 111655"/>
              <a:gd name="connsiteY6" fmla="*/ 297253 h 622263"/>
              <a:gd name="connsiteX7" fmla="*/ 108690 w 111655"/>
              <a:gd name="connsiteY7" fmla="*/ 396737 h 622263"/>
              <a:gd name="connsiteX8" fmla="*/ 45190 w 111655"/>
              <a:gd name="connsiteY8" fmla="*/ 77120 h 622263"/>
              <a:gd name="connsiteX9" fmla="*/ 740 w 111655"/>
              <a:gd name="connsiteY9" fmla="*/ 920 h 62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55" h="622263">
                <a:moveTo>
                  <a:pt x="740" y="920"/>
                </a:moveTo>
                <a:cubicBezTo>
                  <a:pt x="-3140" y="-2960"/>
                  <a:pt x="8854" y="3743"/>
                  <a:pt x="21907" y="53837"/>
                </a:cubicBezTo>
                <a:cubicBezTo>
                  <a:pt x="34960" y="103931"/>
                  <a:pt x="69885" y="262329"/>
                  <a:pt x="79057" y="301487"/>
                </a:cubicBezTo>
                <a:cubicBezTo>
                  <a:pt x="88229" y="340645"/>
                  <a:pt x="78704" y="237282"/>
                  <a:pt x="76940" y="288787"/>
                </a:cubicBezTo>
                <a:cubicBezTo>
                  <a:pt x="75176" y="340292"/>
                  <a:pt x="69531" y="570656"/>
                  <a:pt x="68473" y="610520"/>
                </a:cubicBezTo>
                <a:cubicBezTo>
                  <a:pt x="67415" y="650384"/>
                  <a:pt x="65651" y="580181"/>
                  <a:pt x="70590" y="527970"/>
                </a:cubicBezTo>
                <a:cubicBezTo>
                  <a:pt x="75529" y="475759"/>
                  <a:pt x="91757" y="319125"/>
                  <a:pt x="98107" y="297253"/>
                </a:cubicBezTo>
                <a:cubicBezTo>
                  <a:pt x="104457" y="275381"/>
                  <a:pt x="117509" y="433426"/>
                  <a:pt x="108690" y="396737"/>
                </a:cubicBezTo>
                <a:cubicBezTo>
                  <a:pt x="99871" y="360048"/>
                  <a:pt x="61065" y="139914"/>
                  <a:pt x="45190" y="77120"/>
                </a:cubicBezTo>
                <a:cubicBezTo>
                  <a:pt x="29315" y="14326"/>
                  <a:pt x="4620" y="4800"/>
                  <a:pt x="740" y="92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D30F385A-28BA-46FD-B619-D0FCCF31B269}"/>
              </a:ext>
            </a:extLst>
          </p:cNvPr>
          <p:cNvSpPr/>
          <p:nvPr/>
        </p:nvSpPr>
        <p:spPr>
          <a:xfrm>
            <a:off x="3566644" y="7355122"/>
            <a:ext cx="171199" cy="681646"/>
          </a:xfrm>
          <a:custGeom>
            <a:avLst/>
            <a:gdLst>
              <a:gd name="connsiteX0" fmla="*/ 156 w 184340"/>
              <a:gd name="connsiteY0" fmla="*/ 3294 h 733970"/>
              <a:gd name="connsiteX1" fmla="*/ 137740 w 184340"/>
              <a:gd name="connsiteY1" fmla="*/ 384294 h 733970"/>
              <a:gd name="connsiteX2" fmla="*/ 122923 w 184340"/>
              <a:gd name="connsiteY2" fmla="*/ 333494 h 733970"/>
              <a:gd name="connsiteX3" fmla="*/ 78473 w 184340"/>
              <a:gd name="connsiteY3" fmla="*/ 731427 h 733970"/>
              <a:gd name="connsiteX4" fmla="*/ 131390 w 184340"/>
              <a:gd name="connsiteY4" fmla="*/ 507060 h 733970"/>
              <a:gd name="connsiteX5" fmla="*/ 180073 w 184340"/>
              <a:gd name="connsiteY5" fmla="*/ 572677 h 733970"/>
              <a:gd name="connsiteX6" fmla="*/ 173723 w 184340"/>
              <a:gd name="connsiteY6" fmla="*/ 521877 h 733970"/>
              <a:gd name="connsiteX7" fmla="*/ 108106 w 184340"/>
              <a:gd name="connsiteY7" fmla="*/ 377944 h 733970"/>
              <a:gd name="connsiteX8" fmla="*/ 110223 w 184340"/>
              <a:gd name="connsiteY8" fmla="*/ 208610 h 733970"/>
              <a:gd name="connsiteX9" fmla="*/ 156 w 184340"/>
              <a:gd name="connsiteY9" fmla="*/ 3294 h 7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40" h="733970">
                <a:moveTo>
                  <a:pt x="156" y="3294"/>
                </a:moveTo>
                <a:cubicBezTo>
                  <a:pt x="4742" y="32575"/>
                  <a:pt x="117279" y="329261"/>
                  <a:pt x="137740" y="384294"/>
                </a:cubicBezTo>
                <a:cubicBezTo>
                  <a:pt x="158201" y="439327"/>
                  <a:pt x="132801" y="275638"/>
                  <a:pt x="122923" y="333494"/>
                </a:cubicBezTo>
                <a:cubicBezTo>
                  <a:pt x="113045" y="391350"/>
                  <a:pt x="77062" y="702499"/>
                  <a:pt x="78473" y="731427"/>
                </a:cubicBezTo>
                <a:cubicBezTo>
                  <a:pt x="79884" y="760355"/>
                  <a:pt x="114457" y="533518"/>
                  <a:pt x="131390" y="507060"/>
                </a:cubicBezTo>
                <a:cubicBezTo>
                  <a:pt x="148323" y="480602"/>
                  <a:pt x="173018" y="570208"/>
                  <a:pt x="180073" y="572677"/>
                </a:cubicBezTo>
                <a:cubicBezTo>
                  <a:pt x="187128" y="575146"/>
                  <a:pt x="185718" y="554333"/>
                  <a:pt x="173723" y="521877"/>
                </a:cubicBezTo>
                <a:cubicBezTo>
                  <a:pt x="161729" y="489422"/>
                  <a:pt x="118689" y="430155"/>
                  <a:pt x="108106" y="377944"/>
                </a:cubicBezTo>
                <a:cubicBezTo>
                  <a:pt x="97523" y="325733"/>
                  <a:pt x="127509" y="269288"/>
                  <a:pt x="110223" y="208610"/>
                </a:cubicBezTo>
                <a:cubicBezTo>
                  <a:pt x="92937" y="147932"/>
                  <a:pt x="-4430" y="-25987"/>
                  <a:pt x="156" y="329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EBD3A12F-E156-460E-9E0E-1C861CB631B5}"/>
              </a:ext>
            </a:extLst>
          </p:cNvPr>
          <p:cNvSpPr/>
          <p:nvPr/>
        </p:nvSpPr>
        <p:spPr>
          <a:xfrm>
            <a:off x="2758256" y="7293873"/>
            <a:ext cx="628860" cy="703291"/>
          </a:xfrm>
          <a:custGeom>
            <a:avLst/>
            <a:gdLst>
              <a:gd name="connsiteX0" fmla="*/ 451497 w 677132"/>
              <a:gd name="connsiteY0" fmla="*/ 12095 h 757277"/>
              <a:gd name="connsiteX1" fmla="*/ 470547 w 677132"/>
              <a:gd name="connsiteY1" fmla="*/ 58661 h 757277"/>
              <a:gd name="connsiteX2" fmla="*/ 639881 w 677132"/>
              <a:gd name="connsiteY2" fmla="*/ 484111 h 757277"/>
              <a:gd name="connsiteX3" fmla="*/ 667397 w 677132"/>
              <a:gd name="connsiteY3" fmla="*/ 613228 h 757277"/>
              <a:gd name="connsiteX4" fmla="*/ 667397 w 677132"/>
              <a:gd name="connsiteY4" fmla="*/ 623811 h 757277"/>
              <a:gd name="connsiteX5" fmla="*/ 550981 w 677132"/>
              <a:gd name="connsiteY5" fmla="*/ 384628 h 757277"/>
              <a:gd name="connsiteX6" fmla="*/ 299097 w 677132"/>
              <a:gd name="connsiteY6" fmla="*/ 37495 h 757277"/>
              <a:gd name="connsiteX7" fmla="*/ 436681 w 677132"/>
              <a:gd name="connsiteY7" fmla="*/ 285145 h 757277"/>
              <a:gd name="connsiteX8" fmla="*/ 540397 w 677132"/>
              <a:gd name="connsiteY8" fmla="*/ 672495 h 757277"/>
              <a:gd name="connsiteX9" fmla="*/ 485364 w 677132"/>
              <a:gd name="connsiteY9" fmla="*/ 566661 h 757277"/>
              <a:gd name="connsiteX10" fmla="*/ 227131 w 677132"/>
              <a:gd name="connsiteY10" fmla="*/ 249161 h 757277"/>
              <a:gd name="connsiteX11" fmla="*/ 647 w 677132"/>
              <a:gd name="connsiteY11" fmla="*/ 75595 h 757277"/>
              <a:gd name="connsiteX12" fmla="*/ 299097 w 677132"/>
              <a:gd name="connsiteY12" fmla="*/ 344411 h 757277"/>
              <a:gd name="connsiteX13" fmla="*/ 546747 w 677132"/>
              <a:gd name="connsiteY13" fmla="*/ 748695 h 757277"/>
              <a:gd name="connsiteX14" fmla="*/ 358364 w 677132"/>
              <a:gd name="connsiteY14" fmla="*/ 585711 h 757277"/>
              <a:gd name="connsiteX15" fmla="*/ 59914 w 677132"/>
              <a:gd name="connsiteY15" fmla="*/ 183545 h 757277"/>
              <a:gd name="connsiteX16" fmla="*/ 413397 w 677132"/>
              <a:gd name="connsiteY16" fmla="*/ 596295 h 757277"/>
              <a:gd name="connsiteX17" fmla="*/ 362597 w 677132"/>
              <a:gd name="connsiteY17" fmla="*/ 420611 h 757277"/>
              <a:gd name="connsiteX18" fmla="*/ 432447 w 677132"/>
              <a:gd name="connsiteY18" fmla="*/ 325361 h 757277"/>
              <a:gd name="connsiteX19" fmla="*/ 620831 w 677132"/>
              <a:gd name="connsiteY19" fmla="*/ 414261 h 757277"/>
              <a:gd name="connsiteX20" fmla="*/ 572147 w 677132"/>
              <a:gd name="connsiteY20" fmla="*/ 323245 h 757277"/>
              <a:gd name="connsiteX21" fmla="*/ 451497 w 677132"/>
              <a:gd name="connsiteY21" fmla="*/ 12095 h 7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132" h="757277">
                <a:moveTo>
                  <a:pt x="451497" y="12095"/>
                </a:moveTo>
                <a:cubicBezTo>
                  <a:pt x="434564" y="-32002"/>
                  <a:pt x="470547" y="58661"/>
                  <a:pt x="470547" y="58661"/>
                </a:cubicBezTo>
                <a:cubicBezTo>
                  <a:pt x="501944" y="137330"/>
                  <a:pt x="607073" y="391683"/>
                  <a:pt x="639881" y="484111"/>
                </a:cubicBezTo>
                <a:cubicBezTo>
                  <a:pt x="672689" y="576539"/>
                  <a:pt x="662811" y="589945"/>
                  <a:pt x="667397" y="613228"/>
                </a:cubicBezTo>
                <a:cubicBezTo>
                  <a:pt x="671983" y="636511"/>
                  <a:pt x="686800" y="661911"/>
                  <a:pt x="667397" y="623811"/>
                </a:cubicBezTo>
                <a:cubicBezTo>
                  <a:pt x="647994" y="585711"/>
                  <a:pt x="612364" y="482347"/>
                  <a:pt x="550981" y="384628"/>
                </a:cubicBezTo>
                <a:cubicBezTo>
                  <a:pt x="489598" y="286909"/>
                  <a:pt x="318147" y="54075"/>
                  <a:pt x="299097" y="37495"/>
                </a:cubicBezTo>
                <a:cubicBezTo>
                  <a:pt x="280047" y="20915"/>
                  <a:pt x="396464" y="179312"/>
                  <a:pt x="436681" y="285145"/>
                </a:cubicBezTo>
                <a:cubicBezTo>
                  <a:pt x="476898" y="390978"/>
                  <a:pt x="532283" y="625576"/>
                  <a:pt x="540397" y="672495"/>
                </a:cubicBezTo>
                <a:cubicBezTo>
                  <a:pt x="548511" y="719414"/>
                  <a:pt x="537575" y="637217"/>
                  <a:pt x="485364" y="566661"/>
                </a:cubicBezTo>
                <a:cubicBezTo>
                  <a:pt x="433153" y="496105"/>
                  <a:pt x="307917" y="331005"/>
                  <a:pt x="227131" y="249161"/>
                </a:cubicBezTo>
                <a:cubicBezTo>
                  <a:pt x="146345" y="167317"/>
                  <a:pt x="-11347" y="59720"/>
                  <a:pt x="647" y="75595"/>
                </a:cubicBezTo>
                <a:cubicBezTo>
                  <a:pt x="12641" y="91470"/>
                  <a:pt x="208080" y="232228"/>
                  <a:pt x="299097" y="344411"/>
                </a:cubicBezTo>
                <a:cubicBezTo>
                  <a:pt x="390114" y="456594"/>
                  <a:pt x="536869" y="708478"/>
                  <a:pt x="546747" y="748695"/>
                </a:cubicBezTo>
                <a:cubicBezTo>
                  <a:pt x="556625" y="788912"/>
                  <a:pt x="439503" y="679903"/>
                  <a:pt x="358364" y="585711"/>
                </a:cubicBezTo>
                <a:cubicBezTo>
                  <a:pt x="277225" y="491519"/>
                  <a:pt x="50742" y="181781"/>
                  <a:pt x="59914" y="183545"/>
                </a:cubicBezTo>
                <a:cubicBezTo>
                  <a:pt x="69086" y="185309"/>
                  <a:pt x="362950" y="556784"/>
                  <a:pt x="413397" y="596295"/>
                </a:cubicBezTo>
                <a:cubicBezTo>
                  <a:pt x="463844" y="635806"/>
                  <a:pt x="359422" y="465767"/>
                  <a:pt x="362597" y="420611"/>
                </a:cubicBezTo>
                <a:cubicBezTo>
                  <a:pt x="365772" y="375455"/>
                  <a:pt x="389408" y="326419"/>
                  <a:pt x="432447" y="325361"/>
                </a:cubicBezTo>
                <a:cubicBezTo>
                  <a:pt x="475486" y="324303"/>
                  <a:pt x="597548" y="414614"/>
                  <a:pt x="620831" y="414261"/>
                </a:cubicBezTo>
                <a:cubicBezTo>
                  <a:pt x="644114" y="413908"/>
                  <a:pt x="601780" y="392742"/>
                  <a:pt x="572147" y="323245"/>
                </a:cubicBezTo>
                <a:cubicBezTo>
                  <a:pt x="542514" y="253748"/>
                  <a:pt x="468430" y="56192"/>
                  <a:pt x="451497" y="1209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20EED5F1-49B5-475B-8CC7-739B0D2B57BF}"/>
              </a:ext>
            </a:extLst>
          </p:cNvPr>
          <p:cNvSpPr/>
          <p:nvPr/>
        </p:nvSpPr>
        <p:spPr>
          <a:xfrm>
            <a:off x="2402753" y="7527238"/>
            <a:ext cx="758144" cy="784390"/>
          </a:xfrm>
          <a:custGeom>
            <a:avLst/>
            <a:gdLst>
              <a:gd name="connsiteX0" fmla="*/ 154839 w 816340"/>
              <a:gd name="connsiteY0" fmla="*/ 0 h 844601"/>
              <a:gd name="connsiteX1" fmla="*/ 781373 w 816340"/>
              <a:gd name="connsiteY1" fmla="*/ 446617 h 844601"/>
              <a:gd name="connsiteX2" fmla="*/ 734806 w 816340"/>
              <a:gd name="connsiteY2" fmla="*/ 446617 h 844601"/>
              <a:gd name="connsiteX3" fmla="*/ 722106 w 816340"/>
              <a:gd name="connsiteY3" fmla="*/ 791633 h 844601"/>
              <a:gd name="connsiteX4" fmla="*/ 760206 w 816340"/>
              <a:gd name="connsiteY4" fmla="*/ 579967 h 844601"/>
              <a:gd name="connsiteX5" fmla="*/ 760206 w 816340"/>
              <a:gd name="connsiteY5" fmla="*/ 844550 h 844601"/>
              <a:gd name="connsiteX6" fmla="*/ 707289 w 816340"/>
              <a:gd name="connsiteY6" fmla="*/ 554567 h 844601"/>
              <a:gd name="connsiteX7" fmla="*/ 582406 w 816340"/>
              <a:gd name="connsiteY7" fmla="*/ 431800 h 844601"/>
              <a:gd name="connsiteX8" fmla="*/ 323 w 816340"/>
              <a:gd name="connsiteY8" fmla="*/ 69850 h 844601"/>
              <a:gd name="connsiteX9" fmla="*/ 504089 w 816340"/>
              <a:gd name="connsiteY9" fmla="*/ 315383 h 844601"/>
              <a:gd name="connsiteX10" fmla="*/ 785606 w 816340"/>
              <a:gd name="connsiteY10" fmla="*/ 495300 h 844601"/>
              <a:gd name="connsiteX11" fmla="*/ 451173 w 816340"/>
              <a:gd name="connsiteY11" fmla="*/ 167217 h 844601"/>
              <a:gd name="connsiteX12" fmla="*/ 470223 w 816340"/>
              <a:gd name="connsiteY12" fmla="*/ 179917 h 844601"/>
              <a:gd name="connsiteX13" fmla="*/ 154839 w 816340"/>
              <a:gd name="connsiteY13" fmla="*/ 0 h 8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6340" h="844601">
                <a:moveTo>
                  <a:pt x="154839" y="0"/>
                </a:moveTo>
                <a:cubicBezTo>
                  <a:pt x="363684" y="148872"/>
                  <a:pt x="684712" y="372181"/>
                  <a:pt x="781373" y="446617"/>
                </a:cubicBezTo>
                <a:cubicBezTo>
                  <a:pt x="878034" y="521053"/>
                  <a:pt x="744684" y="389114"/>
                  <a:pt x="734806" y="446617"/>
                </a:cubicBezTo>
                <a:cubicBezTo>
                  <a:pt x="724928" y="504120"/>
                  <a:pt x="717873" y="769408"/>
                  <a:pt x="722106" y="791633"/>
                </a:cubicBezTo>
                <a:cubicBezTo>
                  <a:pt x="726339" y="813858"/>
                  <a:pt x="753856" y="571148"/>
                  <a:pt x="760206" y="579967"/>
                </a:cubicBezTo>
                <a:cubicBezTo>
                  <a:pt x="766556" y="588786"/>
                  <a:pt x="769026" y="848783"/>
                  <a:pt x="760206" y="844550"/>
                </a:cubicBezTo>
                <a:cubicBezTo>
                  <a:pt x="751386" y="840317"/>
                  <a:pt x="736922" y="623359"/>
                  <a:pt x="707289" y="554567"/>
                </a:cubicBezTo>
                <a:cubicBezTo>
                  <a:pt x="677656" y="485775"/>
                  <a:pt x="700234" y="512586"/>
                  <a:pt x="582406" y="431800"/>
                </a:cubicBezTo>
                <a:cubicBezTo>
                  <a:pt x="464578" y="351014"/>
                  <a:pt x="13376" y="89253"/>
                  <a:pt x="323" y="69850"/>
                </a:cubicBezTo>
                <a:cubicBezTo>
                  <a:pt x="-12730" y="50447"/>
                  <a:pt x="373209" y="244475"/>
                  <a:pt x="504089" y="315383"/>
                </a:cubicBezTo>
                <a:cubicBezTo>
                  <a:pt x="634969" y="386291"/>
                  <a:pt x="794425" y="519994"/>
                  <a:pt x="785606" y="495300"/>
                </a:cubicBezTo>
                <a:cubicBezTo>
                  <a:pt x="776787" y="470606"/>
                  <a:pt x="503737" y="219781"/>
                  <a:pt x="451173" y="167217"/>
                </a:cubicBezTo>
                <a:cubicBezTo>
                  <a:pt x="398609" y="114653"/>
                  <a:pt x="470223" y="179917"/>
                  <a:pt x="470223" y="179917"/>
                </a:cubicBezTo>
                <a:lnTo>
                  <a:pt x="154839" y="0"/>
                </a:ln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09DDA207-5E7C-412A-BB96-B03045D5D33C}"/>
              </a:ext>
            </a:extLst>
          </p:cNvPr>
          <p:cNvSpPr/>
          <p:nvPr/>
        </p:nvSpPr>
        <p:spPr>
          <a:xfrm>
            <a:off x="2287045" y="7756395"/>
            <a:ext cx="820665" cy="404706"/>
          </a:xfrm>
          <a:custGeom>
            <a:avLst/>
            <a:gdLst>
              <a:gd name="connsiteX0" fmla="*/ 29 w 883660"/>
              <a:gd name="connsiteY0" fmla="*/ 22069 h 435772"/>
              <a:gd name="connsiteX1" fmla="*/ 196879 w 883660"/>
              <a:gd name="connsiteY1" fmla="*/ 902 h 435772"/>
              <a:gd name="connsiteX2" fmla="*/ 292129 w 883660"/>
              <a:gd name="connsiteY2" fmla="*/ 53819 h 435772"/>
              <a:gd name="connsiteX3" fmla="*/ 592696 w 883660"/>
              <a:gd name="connsiteY3" fmla="*/ 206219 h 435772"/>
              <a:gd name="connsiteX4" fmla="*/ 446646 w 883660"/>
              <a:gd name="connsiteY4" fmla="*/ 136369 h 435772"/>
              <a:gd name="connsiteX5" fmla="*/ 882679 w 883660"/>
              <a:gd name="connsiteY5" fmla="*/ 434819 h 435772"/>
              <a:gd name="connsiteX6" fmla="*/ 560946 w 883660"/>
              <a:gd name="connsiteY6" fmla="*/ 229502 h 435772"/>
              <a:gd name="connsiteX7" fmla="*/ 419129 w 883660"/>
              <a:gd name="connsiteY7" fmla="*/ 180819 h 435772"/>
              <a:gd name="connsiteX8" fmla="*/ 770496 w 883660"/>
              <a:gd name="connsiteY8" fmla="*/ 392485 h 435772"/>
              <a:gd name="connsiteX9" fmla="*/ 211696 w 883660"/>
              <a:gd name="connsiteY9" fmla="*/ 43235 h 435772"/>
              <a:gd name="connsiteX10" fmla="*/ 29 w 883660"/>
              <a:gd name="connsiteY10" fmla="*/ 22069 h 4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660" h="435772">
                <a:moveTo>
                  <a:pt x="29" y="22069"/>
                </a:moveTo>
                <a:cubicBezTo>
                  <a:pt x="-2440" y="15014"/>
                  <a:pt x="148196" y="-4390"/>
                  <a:pt x="196879" y="902"/>
                </a:cubicBezTo>
                <a:cubicBezTo>
                  <a:pt x="245562" y="6194"/>
                  <a:pt x="292129" y="53819"/>
                  <a:pt x="292129" y="53819"/>
                </a:cubicBezTo>
                <a:cubicBezTo>
                  <a:pt x="358099" y="88039"/>
                  <a:pt x="566943" y="192461"/>
                  <a:pt x="592696" y="206219"/>
                </a:cubicBezTo>
                <a:cubicBezTo>
                  <a:pt x="618449" y="219977"/>
                  <a:pt x="398316" y="98269"/>
                  <a:pt x="446646" y="136369"/>
                </a:cubicBezTo>
                <a:cubicBezTo>
                  <a:pt x="494976" y="174469"/>
                  <a:pt x="863629" y="419297"/>
                  <a:pt x="882679" y="434819"/>
                </a:cubicBezTo>
                <a:cubicBezTo>
                  <a:pt x="901729" y="450341"/>
                  <a:pt x="638204" y="271835"/>
                  <a:pt x="560946" y="229502"/>
                </a:cubicBezTo>
                <a:cubicBezTo>
                  <a:pt x="483688" y="187169"/>
                  <a:pt x="384204" y="153655"/>
                  <a:pt x="419129" y="180819"/>
                </a:cubicBezTo>
                <a:cubicBezTo>
                  <a:pt x="454054" y="207983"/>
                  <a:pt x="805068" y="415416"/>
                  <a:pt x="770496" y="392485"/>
                </a:cubicBezTo>
                <a:cubicBezTo>
                  <a:pt x="735924" y="369554"/>
                  <a:pt x="342224" y="106735"/>
                  <a:pt x="211696" y="43235"/>
                </a:cubicBezTo>
                <a:cubicBezTo>
                  <a:pt x="81168" y="-20265"/>
                  <a:pt x="2498" y="29124"/>
                  <a:pt x="29" y="2206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817371B8-DC58-4B54-B173-D590A3333215}"/>
              </a:ext>
            </a:extLst>
          </p:cNvPr>
          <p:cNvSpPr/>
          <p:nvPr/>
        </p:nvSpPr>
        <p:spPr>
          <a:xfrm>
            <a:off x="2258736" y="7795987"/>
            <a:ext cx="853231" cy="698458"/>
          </a:xfrm>
          <a:custGeom>
            <a:avLst/>
            <a:gdLst>
              <a:gd name="connsiteX0" fmla="*/ 87661 w 918726"/>
              <a:gd name="connsiteY0" fmla="*/ 13304 h 752073"/>
              <a:gd name="connsiteX1" fmla="*/ 172328 w 918726"/>
              <a:gd name="connsiteY1" fmla="*/ 49288 h 752073"/>
              <a:gd name="connsiteX2" fmla="*/ 693028 w 918726"/>
              <a:gd name="connsiteY2" fmla="*/ 330804 h 752073"/>
              <a:gd name="connsiteX3" fmla="*/ 705728 w 918726"/>
              <a:gd name="connsiteY3" fmla="*/ 332921 h 752073"/>
              <a:gd name="connsiteX4" fmla="*/ 881411 w 918726"/>
              <a:gd name="connsiteY4" fmla="*/ 409121 h 752073"/>
              <a:gd name="connsiteX5" fmla="*/ 879295 w 918726"/>
              <a:gd name="connsiteY5" fmla="*/ 536121 h 752073"/>
              <a:gd name="connsiteX6" fmla="*/ 915278 w 918726"/>
              <a:gd name="connsiteY6" fmla="*/ 752021 h 752073"/>
              <a:gd name="connsiteX7" fmla="*/ 898345 w 918726"/>
              <a:gd name="connsiteY7" fmla="*/ 555171 h 752073"/>
              <a:gd name="connsiteX8" fmla="*/ 748061 w 918726"/>
              <a:gd name="connsiteY8" fmla="*/ 398538 h 752073"/>
              <a:gd name="connsiteX9" fmla="*/ 508878 w 918726"/>
              <a:gd name="connsiteY9" fmla="*/ 292704 h 752073"/>
              <a:gd name="connsiteX10" fmla="*/ 878 w 918726"/>
              <a:gd name="connsiteY10" fmla="*/ 193221 h 752073"/>
              <a:gd name="connsiteX11" fmla="*/ 642228 w 918726"/>
              <a:gd name="connsiteY11" fmla="*/ 335038 h 752073"/>
              <a:gd name="connsiteX12" fmla="*/ 627411 w 918726"/>
              <a:gd name="connsiteY12" fmla="*/ 341388 h 752073"/>
              <a:gd name="connsiteX13" fmla="*/ 445378 w 918726"/>
              <a:gd name="connsiteY13" fmla="*/ 246138 h 752073"/>
              <a:gd name="connsiteX14" fmla="*/ 341661 w 918726"/>
              <a:gd name="connsiteY14" fmla="*/ 195338 h 752073"/>
              <a:gd name="connsiteX15" fmla="*/ 87661 w 918726"/>
              <a:gd name="connsiteY15" fmla="*/ 13304 h 7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8726" h="752073">
                <a:moveTo>
                  <a:pt x="87661" y="13304"/>
                </a:moveTo>
                <a:cubicBezTo>
                  <a:pt x="59439" y="-11038"/>
                  <a:pt x="71433" y="-3629"/>
                  <a:pt x="172328" y="49288"/>
                </a:cubicBezTo>
                <a:cubicBezTo>
                  <a:pt x="273223" y="102205"/>
                  <a:pt x="604128" y="283532"/>
                  <a:pt x="693028" y="330804"/>
                </a:cubicBezTo>
                <a:cubicBezTo>
                  <a:pt x="781928" y="378076"/>
                  <a:pt x="674331" y="319868"/>
                  <a:pt x="705728" y="332921"/>
                </a:cubicBezTo>
                <a:cubicBezTo>
                  <a:pt x="737125" y="345974"/>
                  <a:pt x="852483" y="375254"/>
                  <a:pt x="881411" y="409121"/>
                </a:cubicBezTo>
                <a:cubicBezTo>
                  <a:pt x="910339" y="442988"/>
                  <a:pt x="873650" y="478971"/>
                  <a:pt x="879295" y="536121"/>
                </a:cubicBezTo>
                <a:cubicBezTo>
                  <a:pt x="884940" y="593271"/>
                  <a:pt x="912103" y="748846"/>
                  <a:pt x="915278" y="752021"/>
                </a:cubicBezTo>
                <a:cubicBezTo>
                  <a:pt x="918453" y="755196"/>
                  <a:pt x="926214" y="614085"/>
                  <a:pt x="898345" y="555171"/>
                </a:cubicBezTo>
                <a:cubicBezTo>
                  <a:pt x="870476" y="496257"/>
                  <a:pt x="812972" y="442282"/>
                  <a:pt x="748061" y="398538"/>
                </a:cubicBezTo>
                <a:cubicBezTo>
                  <a:pt x="683150" y="354794"/>
                  <a:pt x="633408" y="326923"/>
                  <a:pt x="508878" y="292704"/>
                </a:cubicBezTo>
                <a:cubicBezTo>
                  <a:pt x="384348" y="258485"/>
                  <a:pt x="-21347" y="186165"/>
                  <a:pt x="878" y="193221"/>
                </a:cubicBezTo>
                <a:cubicBezTo>
                  <a:pt x="23103" y="200277"/>
                  <a:pt x="537806" y="310344"/>
                  <a:pt x="642228" y="335038"/>
                </a:cubicBezTo>
                <a:cubicBezTo>
                  <a:pt x="746650" y="359733"/>
                  <a:pt x="660219" y="356205"/>
                  <a:pt x="627411" y="341388"/>
                </a:cubicBezTo>
                <a:cubicBezTo>
                  <a:pt x="594603" y="326571"/>
                  <a:pt x="493003" y="270480"/>
                  <a:pt x="445378" y="246138"/>
                </a:cubicBezTo>
                <a:cubicBezTo>
                  <a:pt x="397753" y="221796"/>
                  <a:pt x="401280" y="236966"/>
                  <a:pt x="341661" y="195338"/>
                </a:cubicBezTo>
                <a:cubicBezTo>
                  <a:pt x="282042" y="153710"/>
                  <a:pt x="115883" y="37646"/>
                  <a:pt x="87661" y="1330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F7A22E86-D683-4FC8-8563-94D2200448AB}"/>
              </a:ext>
            </a:extLst>
          </p:cNvPr>
          <p:cNvSpPr/>
          <p:nvPr/>
        </p:nvSpPr>
        <p:spPr>
          <a:xfrm>
            <a:off x="2444038" y="8066063"/>
            <a:ext cx="661207" cy="378313"/>
          </a:xfrm>
          <a:custGeom>
            <a:avLst/>
            <a:gdLst>
              <a:gd name="connsiteX0" fmla="*/ 19369 w 711962"/>
              <a:gd name="connsiteY0" fmla="*/ 6130 h 407353"/>
              <a:gd name="connsiteX1" fmla="*/ 68052 w 711962"/>
              <a:gd name="connsiteY1" fmla="*/ 29413 h 407353"/>
              <a:gd name="connsiteX2" fmla="*/ 396135 w 711962"/>
              <a:gd name="connsiteY2" fmla="*/ 141596 h 407353"/>
              <a:gd name="connsiteX3" fmla="*/ 398252 w 711962"/>
              <a:gd name="connsiteY3" fmla="*/ 139480 h 407353"/>
              <a:gd name="connsiteX4" fmla="*/ 667069 w 711962"/>
              <a:gd name="connsiteY4" fmla="*/ 262246 h 407353"/>
              <a:gd name="connsiteX5" fmla="*/ 535835 w 711962"/>
              <a:gd name="connsiteY5" fmla="*/ 230496 h 407353"/>
              <a:gd name="connsiteX6" fmla="*/ 705169 w 711962"/>
              <a:gd name="connsiteY6" fmla="*/ 279180 h 407353"/>
              <a:gd name="connsiteX7" fmla="*/ 677652 w 711962"/>
              <a:gd name="connsiteY7" fmla="*/ 368080 h 407353"/>
              <a:gd name="connsiteX8" fmla="*/ 669185 w 711962"/>
              <a:gd name="connsiteY8" fmla="*/ 393480 h 407353"/>
              <a:gd name="connsiteX9" fmla="*/ 506202 w 711962"/>
              <a:gd name="connsiteY9" fmla="*/ 349030 h 407353"/>
              <a:gd name="connsiteX10" fmla="*/ 95569 w 711962"/>
              <a:gd name="connsiteY10" fmla="*/ 334213 h 407353"/>
              <a:gd name="connsiteX11" fmla="*/ 567585 w 711962"/>
              <a:gd name="connsiteY11" fmla="*/ 389246 h 407353"/>
              <a:gd name="connsiteX12" fmla="*/ 692469 w 711962"/>
              <a:gd name="connsiteY12" fmla="*/ 406180 h 407353"/>
              <a:gd name="connsiteX13" fmla="*/ 667069 w 711962"/>
              <a:gd name="connsiteY13" fmla="*/ 361730 h 407353"/>
              <a:gd name="connsiteX14" fmla="*/ 531602 w 711962"/>
              <a:gd name="connsiteY14" fmla="*/ 266480 h 407353"/>
              <a:gd name="connsiteX15" fmla="*/ 506202 w 711962"/>
              <a:gd name="connsiteY15" fmla="*/ 253780 h 407353"/>
              <a:gd name="connsiteX16" fmla="*/ 554885 w 711962"/>
              <a:gd name="connsiteY16" fmla="*/ 222030 h 407353"/>
              <a:gd name="connsiteX17" fmla="*/ 311469 w 711962"/>
              <a:gd name="connsiteY17" fmla="*/ 122546 h 407353"/>
              <a:gd name="connsiteX18" fmla="*/ 19369 w 711962"/>
              <a:gd name="connsiteY18" fmla="*/ 6130 h 40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1962" h="407353">
                <a:moveTo>
                  <a:pt x="19369" y="6130"/>
                </a:moveTo>
                <a:cubicBezTo>
                  <a:pt x="-21200" y="-9392"/>
                  <a:pt x="5258" y="6835"/>
                  <a:pt x="68052" y="29413"/>
                </a:cubicBezTo>
                <a:cubicBezTo>
                  <a:pt x="130846" y="51991"/>
                  <a:pt x="341102" y="123252"/>
                  <a:pt x="396135" y="141596"/>
                </a:cubicBezTo>
                <a:cubicBezTo>
                  <a:pt x="451168" y="159940"/>
                  <a:pt x="353096" y="119372"/>
                  <a:pt x="398252" y="139480"/>
                </a:cubicBezTo>
                <a:cubicBezTo>
                  <a:pt x="443408" y="159588"/>
                  <a:pt x="644139" y="247077"/>
                  <a:pt x="667069" y="262246"/>
                </a:cubicBezTo>
                <a:cubicBezTo>
                  <a:pt x="689999" y="277415"/>
                  <a:pt x="529485" y="227674"/>
                  <a:pt x="535835" y="230496"/>
                </a:cubicBezTo>
                <a:cubicBezTo>
                  <a:pt x="542185" y="233318"/>
                  <a:pt x="681533" y="256249"/>
                  <a:pt x="705169" y="279180"/>
                </a:cubicBezTo>
                <a:cubicBezTo>
                  <a:pt x="728805" y="302111"/>
                  <a:pt x="683649" y="349030"/>
                  <a:pt x="677652" y="368080"/>
                </a:cubicBezTo>
                <a:cubicBezTo>
                  <a:pt x="671655" y="387130"/>
                  <a:pt x="697760" y="396655"/>
                  <a:pt x="669185" y="393480"/>
                </a:cubicBezTo>
                <a:cubicBezTo>
                  <a:pt x="640610" y="390305"/>
                  <a:pt x="601805" y="358908"/>
                  <a:pt x="506202" y="349030"/>
                </a:cubicBezTo>
                <a:cubicBezTo>
                  <a:pt x="410599" y="339152"/>
                  <a:pt x="85339" y="327510"/>
                  <a:pt x="95569" y="334213"/>
                </a:cubicBezTo>
                <a:cubicBezTo>
                  <a:pt x="105799" y="340916"/>
                  <a:pt x="468102" y="377252"/>
                  <a:pt x="567585" y="389246"/>
                </a:cubicBezTo>
                <a:cubicBezTo>
                  <a:pt x="667068" y="401240"/>
                  <a:pt x="675888" y="410766"/>
                  <a:pt x="692469" y="406180"/>
                </a:cubicBezTo>
                <a:cubicBezTo>
                  <a:pt x="709050" y="401594"/>
                  <a:pt x="693880" y="385013"/>
                  <a:pt x="667069" y="361730"/>
                </a:cubicBezTo>
                <a:cubicBezTo>
                  <a:pt x="640258" y="338447"/>
                  <a:pt x="558413" y="284472"/>
                  <a:pt x="531602" y="266480"/>
                </a:cubicBezTo>
                <a:cubicBezTo>
                  <a:pt x="504791" y="248488"/>
                  <a:pt x="502321" y="261188"/>
                  <a:pt x="506202" y="253780"/>
                </a:cubicBezTo>
                <a:cubicBezTo>
                  <a:pt x="510083" y="246372"/>
                  <a:pt x="587340" y="243902"/>
                  <a:pt x="554885" y="222030"/>
                </a:cubicBezTo>
                <a:cubicBezTo>
                  <a:pt x="522430" y="200158"/>
                  <a:pt x="403897" y="157471"/>
                  <a:pt x="311469" y="122546"/>
                </a:cubicBezTo>
                <a:cubicBezTo>
                  <a:pt x="219041" y="87621"/>
                  <a:pt x="59938" y="21652"/>
                  <a:pt x="19369" y="61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7CD5D30D-8427-46C6-83B9-705BA87D6D1A}"/>
              </a:ext>
            </a:extLst>
          </p:cNvPr>
          <p:cNvSpPr/>
          <p:nvPr/>
        </p:nvSpPr>
        <p:spPr>
          <a:xfrm>
            <a:off x="2517529" y="8477470"/>
            <a:ext cx="688026" cy="121839"/>
          </a:xfrm>
          <a:custGeom>
            <a:avLst/>
            <a:gdLst>
              <a:gd name="connsiteX0" fmla="*/ 151903 w 740840"/>
              <a:gd name="connsiteY0" fmla="*/ 60559 h 131192"/>
              <a:gd name="connsiteX1" fmla="*/ 518087 w 740840"/>
              <a:gd name="connsiteY1" fmla="*/ 1293 h 131192"/>
              <a:gd name="connsiteX2" fmla="*/ 456703 w 740840"/>
              <a:gd name="connsiteY2" fmla="*/ 28809 h 131192"/>
              <a:gd name="connsiteX3" fmla="*/ 740337 w 740840"/>
              <a:gd name="connsiteY3" fmla="*/ 130409 h 131192"/>
              <a:gd name="connsiteX4" fmla="*/ 520203 w 740840"/>
              <a:gd name="connsiteY4" fmla="*/ 75376 h 131192"/>
              <a:gd name="connsiteX5" fmla="*/ 310653 w 740840"/>
              <a:gd name="connsiteY5" fmla="*/ 66909 h 131192"/>
              <a:gd name="connsiteX6" fmla="*/ 3737 w 740840"/>
              <a:gd name="connsiteY6" fmla="*/ 119826 h 131192"/>
              <a:gd name="connsiteX7" fmla="*/ 537137 w 740840"/>
              <a:gd name="connsiteY7" fmla="*/ 52093 h 131192"/>
              <a:gd name="connsiteX8" fmla="*/ 393203 w 740840"/>
              <a:gd name="connsiteY8" fmla="*/ 30926 h 131192"/>
              <a:gd name="connsiteX9" fmla="*/ 151903 w 740840"/>
              <a:gd name="connsiteY9" fmla="*/ 60559 h 13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840" h="131192">
                <a:moveTo>
                  <a:pt x="151903" y="60559"/>
                </a:moveTo>
                <a:cubicBezTo>
                  <a:pt x="172717" y="55620"/>
                  <a:pt x="467287" y="6585"/>
                  <a:pt x="518087" y="1293"/>
                </a:cubicBezTo>
                <a:cubicBezTo>
                  <a:pt x="568887" y="-3999"/>
                  <a:pt x="419661" y="7290"/>
                  <a:pt x="456703" y="28809"/>
                </a:cubicBezTo>
                <a:cubicBezTo>
                  <a:pt x="493745" y="50328"/>
                  <a:pt x="729754" y="122648"/>
                  <a:pt x="740337" y="130409"/>
                </a:cubicBezTo>
                <a:cubicBezTo>
                  <a:pt x="750920" y="138170"/>
                  <a:pt x="591817" y="85959"/>
                  <a:pt x="520203" y="75376"/>
                </a:cubicBezTo>
                <a:cubicBezTo>
                  <a:pt x="448589" y="64793"/>
                  <a:pt x="396731" y="59501"/>
                  <a:pt x="310653" y="66909"/>
                </a:cubicBezTo>
                <a:cubicBezTo>
                  <a:pt x="224575" y="74317"/>
                  <a:pt x="-34010" y="122295"/>
                  <a:pt x="3737" y="119826"/>
                </a:cubicBezTo>
                <a:cubicBezTo>
                  <a:pt x="41484" y="117357"/>
                  <a:pt x="472226" y="66910"/>
                  <a:pt x="537137" y="52093"/>
                </a:cubicBezTo>
                <a:cubicBezTo>
                  <a:pt x="602048" y="37276"/>
                  <a:pt x="459878" y="31632"/>
                  <a:pt x="393203" y="30926"/>
                </a:cubicBezTo>
                <a:cubicBezTo>
                  <a:pt x="326528" y="30220"/>
                  <a:pt x="131089" y="65498"/>
                  <a:pt x="151903" y="6055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73D9E23-81C4-4FFE-A49A-F40205104E85}"/>
              </a:ext>
            </a:extLst>
          </p:cNvPr>
          <p:cNvSpPr/>
          <p:nvPr/>
        </p:nvSpPr>
        <p:spPr>
          <a:xfrm>
            <a:off x="2674118" y="8732790"/>
            <a:ext cx="468227" cy="328764"/>
          </a:xfrm>
          <a:custGeom>
            <a:avLst/>
            <a:gdLst>
              <a:gd name="connsiteX0" fmla="*/ 495528 w 504169"/>
              <a:gd name="connsiteY0" fmla="*/ 7890 h 354001"/>
              <a:gd name="connsiteX1" fmla="*/ 106061 w 504169"/>
              <a:gd name="connsiteY1" fmla="*/ 240724 h 354001"/>
              <a:gd name="connsiteX2" fmla="*/ 163211 w 504169"/>
              <a:gd name="connsiteY2" fmla="*/ 221674 h 354001"/>
              <a:gd name="connsiteX3" fmla="*/ 2344 w 504169"/>
              <a:gd name="connsiteY3" fmla="*/ 352907 h 354001"/>
              <a:gd name="connsiteX4" fmla="*/ 307144 w 504169"/>
              <a:gd name="connsiteY4" fmla="*/ 137007 h 354001"/>
              <a:gd name="connsiteX5" fmla="*/ 368528 w 504169"/>
              <a:gd name="connsiteY5" fmla="*/ 62924 h 354001"/>
              <a:gd name="connsiteX6" fmla="*/ 495528 w 504169"/>
              <a:gd name="connsiteY6" fmla="*/ 7890 h 3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169" h="354001">
                <a:moveTo>
                  <a:pt x="495528" y="7890"/>
                </a:moveTo>
                <a:cubicBezTo>
                  <a:pt x="451783" y="37523"/>
                  <a:pt x="161447" y="205093"/>
                  <a:pt x="106061" y="240724"/>
                </a:cubicBezTo>
                <a:cubicBezTo>
                  <a:pt x="50675" y="276355"/>
                  <a:pt x="180497" y="202977"/>
                  <a:pt x="163211" y="221674"/>
                </a:cubicBezTo>
                <a:cubicBezTo>
                  <a:pt x="145925" y="240371"/>
                  <a:pt x="-21645" y="367018"/>
                  <a:pt x="2344" y="352907"/>
                </a:cubicBezTo>
                <a:cubicBezTo>
                  <a:pt x="26333" y="338796"/>
                  <a:pt x="246113" y="185337"/>
                  <a:pt x="307144" y="137007"/>
                </a:cubicBezTo>
                <a:cubicBezTo>
                  <a:pt x="368175" y="88677"/>
                  <a:pt x="332545" y="85855"/>
                  <a:pt x="368528" y="62924"/>
                </a:cubicBezTo>
                <a:cubicBezTo>
                  <a:pt x="404511" y="39993"/>
                  <a:pt x="539273" y="-21743"/>
                  <a:pt x="495528" y="789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32A6ECCA-F6D2-4523-AD49-6D78C4E11B17}"/>
              </a:ext>
            </a:extLst>
          </p:cNvPr>
          <p:cNvSpPr/>
          <p:nvPr/>
        </p:nvSpPr>
        <p:spPr>
          <a:xfrm>
            <a:off x="3070463" y="8947885"/>
            <a:ext cx="369756" cy="356801"/>
          </a:xfrm>
          <a:custGeom>
            <a:avLst/>
            <a:gdLst>
              <a:gd name="connsiteX0" fmla="*/ 388375 w 398139"/>
              <a:gd name="connsiteY0" fmla="*/ 17584 h 384190"/>
              <a:gd name="connsiteX1" fmla="*/ 9492 w 398139"/>
              <a:gd name="connsiteY1" fmla="*/ 379534 h 384190"/>
              <a:gd name="connsiteX2" fmla="*/ 113209 w 398139"/>
              <a:gd name="connsiteY2" fmla="*/ 227134 h 384190"/>
              <a:gd name="connsiteX3" fmla="*/ 100509 w 398139"/>
              <a:gd name="connsiteY3" fmla="*/ 290634 h 384190"/>
              <a:gd name="connsiteX4" fmla="*/ 231742 w 398139"/>
              <a:gd name="connsiteY4" fmla="*/ 93784 h 384190"/>
              <a:gd name="connsiteX5" fmla="*/ 284659 w 398139"/>
              <a:gd name="connsiteY5" fmla="*/ 59918 h 384190"/>
              <a:gd name="connsiteX6" fmla="*/ 388375 w 398139"/>
              <a:gd name="connsiteY6" fmla="*/ 17584 h 38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39" h="384190">
                <a:moveTo>
                  <a:pt x="388375" y="17584"/>
                </a:moveTo>
                <a:cubicBezTo>
                  <a:pt x="342514" y="70853"/>
                  <a:pt x="55353" y="344609"/>
                  <a:pt x="9492" y="379534"/>
                </a:cubicBezTo>
                <a:cubicBezTo>
                  <a:pt x="-36369" y="414459"/>
                  <a:pt x="98039" y="241951"/>
                  <a:pt x="113209" y="227134"/>
                </a:cubicBezTo>
                <a:cubicBezTo>
                  <a:pt x="128378" y="212317"/>
                  <a:pt x="80754" y="312859"/>
                  <a:pt x="100509" y="290634"/>
                </a:cubicBezTo>
                <a:cubicBezTo>
                  <a:pt x="120264" y="268409"/>
                  <a:pt x="201050" y="132237"/>
                  <a:pt x="231742" y="93784"/>
                </a:cubicBezTo>
                <a:cubicBezTo>
                  <a:pt x="262434" y="55331"/>
                  <a:pt x="264551" y="71912"/>
                  <a:pt x="284659" y="59918"/>
                </a:cubicBezTo>
                <a:cubicBezTo>
                  <a:pt x="304767" y="47924"/>
                  <a:pt x="434236" y="-35685"/>
                  <a:pt x="388375" y="17584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369B92BB-9470-4392-8032-1E2ED47674D6}"/>
              </a:ext>
            </a:extLst>
          </p:cNvPr>
          <p:cNvSpPr/>
          <p:nvPr/>
        </p:nvSpPr>
        <p:spPr>
          <a:xfrm>
            <a:off x="2701574" y="8949607"/>
            <a:ext cx="424605" cy="304563"/>
          </a:xfrm>
          <a:custGeom>
            <a:avLst/>
            <a:gdLst>
              <a:gd name="connsiteX0" fmla="*/ 455381 w 457198"/>
              <a:gd name="connsiteY0" fmla="*/ 3030 h 327942"/>
              <a:gd name="connsiteX1" fmla="*/ 91315 w 457198"/>
              <a:gd name="connsiteY1" fmla="*/ 235864 h 327942"/>
              <a:gd name="connsiteX2" fmla="*/ 95548 w 457198"/>
              <a:gd name="connsiteY2" fmla="*/ 250680 h 327942"/>
              <a:gd name="connsiteX3" fmla="*/ 298 w 457198"/>
              <a:gd name="connsiteY3" fmla="*/ 326880 h 327942"/>
              <a:gd name="connsiteX4" fmla="*/ 131531 w 457198"/>
              <a:gd name="connsiteY4" fmla="*/ 187180 h 327942"/>
              <a:gd name="connsiteX5" fmla="*/ 167515 w 457198"/>
              <a:gd name="connsiteY5" fmla="*/ 125797 h 327942"/>
              <a:gd name="connsiteX6" fmla="*/ 228898 w 457198"/>
              <a:gd name="connsiteY6" fmla="*/ 104630 h 327942"/>
              <a:gd name="connsiteX7" fmla="*/ 455381 w 457198"/>
              <a:gd name="connsiteY7" fmla="*/ 3030 h 32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8" h="327942">
                <a:moveTo>
                  <a:pt x="455381" y="3030"/>
                </a:moveTo>
                <a:cubicBezTo>
                  <a:pt x="432451" y="24902"/>
                  <a:pt x="151287" y="194589"/>
                  <a:pt x="91315" y="235864"/>
                </a:cubicBezTo>
                <a:cubicBezTo>
                  <a:pt x="31343" y="277139"/>
                  <a:pt x="110717" y="235511"/>
                  <a:pt x="95548" y="250680"/>
                </a:cubicBezTo>
                <a:cubicBezTo>
                  <a:pt x="80379" y="265849"/>
                  <a:pt x="-5699" y="337463"/>
                  <a:pt x="298" y="326880"/>
                </a:cubicBezTo>
                <a:cubicBezTo>
                  <a:pt x="6295" y="316297"/>
                  <a:pt x="103662" y="220694"/>
                  <a:pt x="131531" y="187180"/>
                </a:cubicBezTo>
                <a:cubicBezTo>
                  <a:pt x="159400" y="153666"/>
                  <a:pt x="151287" y="139555"/>
                  <a:pt x="167515" y="125797"/>
                </a:cubicBezTo>
                <a:cubicBezTo>
                  <a:pt x="183743" y="112039"/>
                  <a:pt x="180215" y="125091"/>
                  <a:pt x="228898" y="104630"/>
                </a:cubicBezTo>
                <a:cubicBezTo>
                  <a:pt x="277581" y="84169"/>
                  <a:pt x="478311" y="-18842"/>
                  <a:pt x="455381" y="30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62B056CC-456D-4AC8-BE01-2B235832AF9F}"/>
              </a:ext>
            </a:extLst>
          </p:cNvPr>
          <p:cNvSpPr/>
          <p:nvPr/>
        </p:nvSpPr>
        <p:spPr>
          <a:xfrm>
            <a:off x="2768169" y="8885905"/>
            <a:ext cx="534271" cy="533314"/>
          </a:xfrm>
          <a:custGeom>
            <a:avLst/>
            <a:gdLst>
              <a:gd name="connsiteX0" fmla="*/ 572058 w 575282"/>
              <a:gd name="connsiteY0" fmla="*/ 1772 h 574252"/>
              <a:gd name="connsiteX1" fmla="*/ 231274 w 575282"/>
              <a:gd name="connsiteY1" fmla="*/ 306572 h 574252"/>
              <a:gd name="connsiteX2" fmla="*/ 356158 w 575282"/>
              <a:gd name="connsiteY2" fmla="*/ 230372 h 574252"/>
              <a:gd name="connsiteX3" fmla="*/ 354041 w 575282"/>
              <a:gd name="connsiteY3" fmla="*/ 249422 h 574252"/>
              <a:gd name="connsiteX4" fmla="*/ 267258 w 575282"/>
              <a:gd name="connsiteY4" fmla="*/ 387006 h 574252"/>
              <a:gd name="connsiteX5" fmla="*/ 193174 w 575282"/>
              <a:gd name="connsiteY5" fmla="*/ 376422 h 574252"/>
              <a:gd name="connsiteX6" fmla="*/ 2674 w 575282"/>
              <a:gd name="connsiteY6" fmla="*/ 573272 h 574252"/>
              <a:gd name="connsiteX7" fmla="*/ 349808 w 575282"/>
              <a:gd name="connsiteY7" fmla="*/ 281172 h 574252"/>
              <a:gd name="connsiteX8" fmla="*/ 459874 w 575282"/>
              <a:gd name="connsiteY8" fmla="*/ 158406 h 574252"/>
              <a:gd name="connsiteX9" fmla="*/ 404841 w 575282"/>
              <a:gd name="connsiteY9" fmla="*/ 179572 h 574252"/>
              <a:gd name="connsiteX10" fmla="*/ 572058 w 575282"/>
              <a:gd name="connsiteY10" fmla="*/ 1772 h 57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5282" h="574252">
                <a:moveTo>
                  <a:pt x="572058" y="1772"/>
                </a:moveTo>
                <a:cubicBezTo>
                  <a:pt x="543130" y="22939"/>
                  <a:pt x="267257" y="268472"/>
                  <a:pt x="231274" y="306572"/>
                </a:cubicBezTo>
                <a:cubicBezTo>
                  <a:pt x="195291" y="344672"/>
                  <a:pt x="335697" y="239897"/>
                  <a:pt x="356158" y="230372"/>
                </a:cubicBezTo>
                <a:cubicBezTo>
                  <a:pt x="376619" y="220847"/>
                  <a:pt x="368858" y="223316"/>
                  <a:pt x="354041" y="249422"/>
                </a:cubicBezTo>
                <a:cubicBezTo>
                  <a:pt x="339224" y="275528"/>
                  <a:pt x="294069" y="365839"/>
                  <a:pt x="267258" y="387006"/>
                </a:cubicBezTo>
                <a:cubicBezTo>
                  <a:pt x="240447" y="408173"/>
                  <a:pt x="237271" y="345378"/>
                  <a:pt x="193174" y="376422"/>
                </a:cubicBezTo>
                <a:cubicBezTo>
                  <a:pt x="149077" y="407466"/>
                  <a:pt x="-23432" y="589147"/>
                  <a:pt x="2674" y="573272"/>
                </a:cubicBezTo>
                <a:cubicBezTo>
                  <a:pt x="28780" y="557397"/>
                  <a:pt x="273608" y="350316"/>
                  <a:pt x="349808" y="281172"/>
                </a:cubicBezTo>
                <a:cubicBezTo>
                  <a:pt x="426008" y="212028"/>
                  <a:pt x="450702" y="175339"/>
                  <a:pt x="459874" y="158406"/>
                </a:cubicBezTo>
                <a:cubicBezTo>
                  <a:pt x="469046" y="141473"/>
                  <a:pt x="383321" y="203561"/>
                  <a:pt x="404841" y="179572"/>
                </a:cubicBezTo>
                <a:cubicBezTo>
                  <a:pt x="426361" y="155583"/>
                  <a:pt x="600986" y="-19395"/>
                  <a:pt x="572058" y="177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DA200A02-DD1F-410C-9ABD-4E0C1BC918F1}"/>
              </a:ext>
            </a:extLst>
          </p:cNvPr>
          <p:cNvSpPr/>
          <p:nvPr/>
        </p:nvSpPr>
        <p:spPr>
          <a:xfrm>
            <a:off x="3045196" y="9237115"/>
            <a:ext cx="394194" cy="554890"/>
          </a:xfrm>
          <a:custGeom>
            <a:avLst/>
            <a:gdLst>
              <a:gd name="connsiteX0" fmla="*/ 275881 w 424453"/>
              <a:gd name="connsiteY0" fmla="*/ 369 h 597484"/>
              <a:gd name="connsiteX1" fmla="*/ 89615 w 424453"/>
              <a:gd name="connsiteY1" fmla="*/ 271302 h 597484"/>
              <a:gd name="connsiteX2" fmla="*/ 4948 w 424453"/>
              <a:gd name="connsiteY2" fmla="*/ 425819 h 597484"/>
              <a:gd name="connsiteX3" fmla="*/ 11298 w 424453"/>
              <a:gd name="connsiteY3" fmla="*/ 440636 h 597484"/>
              <a:gd name="connsiteX4" fmla="*/ 21881 w 424453"/>
              <a:gd name="connsiteY4" fmla="*/ 502019 h 597484"/>
              <a:gd name="connsiteX5" fmla="*/ 76915 w 424453"/>
              <a:gd name="connsiteY5" fmla="*/ 491436 h 597484"/>
              <a:gd name="connsiteX6" fmla="*/ 201798 w 424453"/>
              <a:gd name="connsiteY6" fmla="*/ 305169 h 597484"/>
              <a:gd name="connsiteX7" fmla="*/ 271648 w 424453"/>
              <a:gd name="connsiteY7" fmla="*/ 220502 h 597484"/>
              <a:gd name="connsiteX8" fmla="*/ 144648 w 424453"/>
              <a:gd name="connsiteY8" fmla="*/ 514719 h 597484"/>
              <a:gd name="connsiteX9" fmla="*/ 218731 w 424453"/>
              <a:gd name="connsiteY9" fmla="*/ 404652 h 597484"/>
              <a:gd name="connsiteX10" fmla="*/ 265298 w 424453"/>
              <a:gd name="connsiteY10" fmla="*/ 360202 h 597484"/>
              <a:gd name="connsiteX11" fmla="*/ 267415 w 424453"/>
              <a:gd name="connsiteY11" fmla="*/ 478736 h 597484"/>
              <a:gd name="connsiteX12" fmla="*/ 379598 w 424453"/>
              <a:gd name="connsiteY12" fmla="*/ 341152 h 597484"/>
              <a:gd name="connsiteX13" fmla="*/ 381715 w 424453"/>
              <a:gd name="connsiteY13" fmla="*/ 480852 h 597484"/>
              <a:gd name="connsiteX14" fmla="*/ 385948 w 424453"/>
              <a:gd name="connsiteY14" fmla="*/ 569752 h 597484"/>
              <a:gd name="connsiteX15" fmla="*/ 424048 w 424453"/>
              <a:gd name="connsiteY15" fmla="*/ 569752 h 597484"/>
              <a:gd name="connsiteX16" fmla="*/ 358431 w 424453"/>
              <a:gd name="connsiteY16" fmla="*/ 597269 h 597484"/>
              <a:gd name="connsiteX17" fmla="*/ 328798 w 424453"/>
              <a:gd name="connsiteY17" fmla="*/ 552819 h 597484"/>
              <a:gd name="connsiteX18" fmla="*/ 322448 w 424453"/>
              <a:gd name="connsiteY18" fmla="*/ 421586 h 597484"/>
              <a:gd name="connsiteX19" fmla="*/ 242015 w 424453"/>
              <a:gd name="connsiteY19" fmla="*/ 315752 h 597484"/>
              <a:gd name="connsiteX20" fmla="*/ 98081 w 424453"/>
              <a:gd name="connsiteY20" fmla="*/ 389836 h 597484"/>
              <a:gd name="connsiteX21" fmla="*/ 51515 w 424453"/>
              <a:gd name="connsiteY21" fmla="*/ 396186 h 597484"/>
              <a:gd name="connsiteX22" fmla="*/ 148881 w 424453"/>
              <a:gd name="connsiteY22" fmla="*/ 216269 h 597484"/>
              <a:gd name="connsiteX23" fmla="*/ 275881 w 424453"/>
              <a:gd name="connsiteY23" fmla="*/ 369 h 59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4453" h="597484">
                <a:moveTo>
                  <a:pt x="275881" y="369"/>
                </a:moveTo>
                <a:cubicBezTo>
                  <a:pt x="266003" y="9541"/>
                  <a:pt x="134770" y="200394"/>
                  <a:pt x="89615" y="271302"/>
                </a:cubicBezTo>
                <a:cubicBezTo>
                  <a:pt x="44460" y="342210"/>
                  <a:pt x="18001" y="397597"/>
                  <a:pt x="4948" y="425819"/>
                </a:cubicBezTo>
                <a:cubicBezTo>
                  <a:pt x="-8105" y="454041"/>
                  <a:pt x="8476" y="427936"/>
                  <a:pt x="11298" y="440636"/>
                </a:cubicBezTo>
                <a:cubicBezTo>
                  <a:pt x="14120" y="453336"/>
                  <a:pt x="10945" y="493552"/>
                  <a:pt x="21881" y="502019"/>
                </a:cubicBezTo>
                <a:cubicBezTo>
                  <a:pt x="32817" y="510486"/>
                  <a:pt x="46929" y="524244"/>
                  <a:pt x="76915" y="491436"/>
                </a:cubicBezTo>
                <a:cubicBezTo>
                  <a:pt x="106901" y="458628"/>
                  <a:pt x="169342" y="350325"/>
                  <a:pt x="201798" y="305169"/>
                </a:cubicBezTo>
                <a:cubicBezTo>
                  <a:pt x="234254" y="260013"/>
                  <a:pt x="281173" y="185577"/>
                  <a:pt x="271648" y="220502"/>
                </a:cubicBezTo>
                <a:cubicBezTo>
                  <a:pt x="262123" y="255427"/>
                  <a:pt x="153467" y="484027"/>
                  <a:pt x="144648" y="514719"/>
                </a:cubicBezTo>
                <a:cubicBezTo>
                  <a:pt x="135829" y="545411"/>
                  <a:pt x="198623" y="430405"/>
                  <a:pt x="218731" y="404652"/>
                </a:cubicBezTo>
                <a:cubicBezTo>
                  <a:pt x="238839" y="378899"/>
                  <a:pt x="257184" y="347855"/>
                  <a:pt x="265298" y="360202"/>
                </a:cubicBezTo>
                <a:cubicBezTo>
                  <a:pt x="273412" y="372549"/>
                  <a:pt x="248365" y="481911"/>
                  <a:pt x="267415" y="478736"/>
                </a:cubicBezTo>
                <a:cubicBezTo>
                  <a:pt x="286465" y="475561"/>
                  <a:pt x="360548" y="340799"/>
                  <a:pt x="379598" y="341152"/>
                </a:cubicBezTo>
                <a:cubicBezTo>
                  <a:pt x="398648" y="341505"/>
                  <a:pt x="380657" y="442752"/>
                  <a:pt x="381715" y="480852"/>
                </a:cubicBezTo>
                <a:cubicBezTo>
                  <a:pt x="382773" y="518952"/>
                  <a:pt x="378893" y="554935"/>
                  <a:pt x="385948" y="569752"/>
                </a:cubicBezTo>
                <a:cubicBezTo>
                  <a:pt x="393003" y="584569"/>
                  <a:pt x="428634" y="565166"/>
                  <a:pt x="424048" y="569752"/>
                </a:cubicBezTo>
                <a:cubicBezTo>
                  <a:pt x="419462" y="574338"/>
                  <a:pt x="374306" y="600091"/>
                  <a:pt x="358431" y="597269"/>
                </a:cubicBezTo>
                <a:cubicBezTo>
                  <a:pt x="342556" y="594447"/>
                  <a:pt x="334795" y="582099"/>
                  <a:pt x="328798" y="552819"/>
                </a:cubicBezTo>
                <a:cubicBezTo>
                  <a:pt x="322801" y="523539"/>
                  <a:pt x="336912" y="461097"/>
                  <a:pt x="322448" y="421586"/>
                </a:cubicBezTo>
                <a:cubicBezTo>
                  <a:pt x="307984" y="382075"/>
                  <a:pt x="279410" y="321044"/>
                  <a:pt x="242015" y="315752"/>
                </a:cubicBezTo>
                <a:cubicBezTo>
                  <a:pt x="204620" y="310460"/>
                  <a:pt x="129831" y="376430"/>
                  <a:pt x="98081" y="389836"/>
                </a:cubicBezTo>
                <a:cubicBezTo>
                  <a:pt x="66331" y="403242"/>
                  <a:pt x="43048" y="425114"/>
                  <a:pt x="51515" y="396186"/>
                </a:cubicBezTo>
                <a:cubicBezTo>
                  <a:pt x="59982" y="367258"/>
                  <a:pt x="113603" y="277300"/>
                  <a:pt x="148881" y="216269"/>
                </a:cubicBezTo>
                <a:cubicBezTo>
                  <a:pt x="184159" y="155238"/>
                  <a:pt x="285759" y="-8803"/>
                  <a:pt x="275881" y="36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11C75A19-6E0D-41F4-A102-44D4EF6B61EF}"/>
              </a:ext>
            </a:extLst>
          </p:cNvPr>
          <p:cNvSpPr/>
          <p:nvPr/>
        </p:nvSpPr>
        <p:spPr>
          <a:xfrm>
            <a:off x="2409167" y="9243819"/>
            <a:ext cx="495454" cy="515155"/>
          </a:xfrm>
          <a:custGeom>
            <a:avLst/>
            <a:gdLst>
              <a:gd name="connsiteX0" fmla="*/ 181800 w 533486"/>
              <a:gd name="connsiteY0" fmla="*/ 115918 h 554699"/>
              <a:gd name="connsiteX1" fmla="*/ 215667 w 533486"/>
              <a:gd name="connsiteY1" fmla="*/ 177301 h 554699"/>
              <a:gd name="connsiteX2" fmla="*/ 509883 w 533486"/>
              <a:gd name="connsiteY2" fmla="*/ 441884 h 554699"/>
              <a:gd name="connsiteX3" fmla="*/ 480250 w 533486"/>
              <a:gd name="connsiteY3" fmla="*/ 488451 h 554699"/>
              <a:gd name="connsiteX4" fmla="*/ 533167 w 533486"/>
              <a:gd name="connsiteY4" fmla="*/ 554068 h 554699"/>
              <a:gd name="connsiteX5" fmla="*/ 450617 w 533486"/>
              <a:gd name="connsiteY5" fmla="*/ 446118 h 554699"/>
              <a:gd name="connsiteX6" fmla="*/ 404050 w 533486"/>
              <a:gd name="connsiteY6" fmla="*/ 448234 h 554699"/>
              <a:gd name="connsiteX7" fmla="*/ 357483 w 533486"/>
              <a:gd name="connsiteY7" fmla="*/ 435534 h 554699"/>
              <a:gd name="connsiteX8" fmla="*/ 319383 w 533486"/>
              <a:gd name="connsiteY8" fmla="*/ 391084 h 554699"/>
              <a:gd name="connsiteX9" fmla="*/ 213550 w 533486"/>
              <a:gd name="connsiteY9" fmla="*/ 319118 h 554699"/>
              <a:gd name="connsiteX10" fmla="*/ 196617 w 533486"/>
              <a:gd name="connsiteY10" fmla="*/ 283134 h 554699"/>
              <a:gd name="connsiteX11" fmla="*/ 230483 w 533486"/>
              <a:gd name="connsiteY11" fmla="*/ 202701 h 554699"/>
              <a:gd name="connsiteX12" fmla="*/ 147933 w 533486"/>
              <a:gd name="connsiteY12" fmla="*/ 158251 h 554699"/>
              <a:gd name="connsiteX13" fmla="*/ 1883 w 533486"/>
              <a:gd name="connsiteY13" fmla="*/ 35484 h 554699"/>
              <a:gd name="connsiteX14" fmla="*/ 71733 w 533486"/>
              <a:gd name="connsiteY14" fmla="*/ 10084 h 554699"/>
              <a:gd name="connsiteX15" fmla="*/ 169100 w 533486"/>
              <a:gd name="connsiteY15" fmla="*/ 183651 h 554699"/>
              <a:gd name="connsiteX16" fmla="*/ 232600 w 533486"/>
              <a:gd name="connsiteY16" fmla="*/ 202701 h 554699"/>
              <a:gd name="connsiteX17" fmla="*/ 181800 w 533486"/>
              <a:gd name="connsiteY17" fmla="*/ 115918 h 55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486" h="554699">
                <a:moveTo>
                  <a:pt x="181800" y="115918"/>
                </a:moveTo>
                <a:cubicBezTo>
                  <a:pt x="178978" y="111685"/>
                  <a:pt x="160987" y="122973"/>
                  <a:pt x="215667" y="177301"/>
                </a:cubicBezTo>
                <a:cubicBezTo>
                  <a:pt x="270347" y="231629"/>
                  <a:pt x="465786" y="390026"/>
                  <a:pt x="509883" y="441884"/>
                </a:cubicBezTo>
                <a:cubicBezTo>
                  <a:pt x="553980" y="493742"/>
                  <a:pt x="476369" y="469754"/>
                  <a:pt x="480250" y="488451"/>
                </a:cubicBezTo>
                <a:cubicBezTo>
                  <a:pt x="484131" y="507148"/>
                  <a:pt x="538106" y="561123"/>
                  <a:pt x="533167" y="554068"/>
                </a:cubicBezTo>
                <a:cubicBezTo>
                  <a:pt x="528228" y="547013"/>
                  <a:pt x="472137" y="463757"/>
                  <a:pt x="450617" y="446118"/>
                </a:cubicBezTo>
                <a:cubicBezTo>
                  <a:pt x="429097" y="428479"/>
                  <a:pt x="419572" y="449998"/>
                  <a:pt x="404050" y="448234"/>
                </a:cubicBezTo>
                <a:cubicBezTo>
                  <a:pt x="388528" y="446470"/>
                  <a:pt x="371594" y="445059"/>
                  <a:pt x="357483" y="435534"/>
                </a:cubicBezTo>
                <a:cubicBezTo>
                  <a:pt x="343372" y="426009"/>
                  <a:pt x="319383" y="391084"/>
                  <a:pt x="319383" y="391084"/>
                </a:cubicBezTo>
                <a:cubicBezTo>
                  <a:pt x="295394" y="371681"/>
                  <a:pt x="234011" y="337110"/>
                  <a:pt x="213550" y="319118"/>
                </a:cubicBezTo>
                <a:cubicBezTo>
                  <a:pt x="193089" y="301126"/>
                  <a:pt x="193795" y="302537"/>
                  <a:pt x="196617" y="283134"/>
                </a:cubicBezTo>
                <a:cubicBezTo>
                  <a:pt x="199439" y="263731"/>
                  <a:pt x="238597" y="223515"/>
                  <a:pt x="230483" y="202701"/>
                </a:cubicBezTo>
                <a:cubicBezTo>
                  <a:pt x="222369" y="181887"/>
                  <a:pt x="186033" y="186121"/>
                  <a:pt x="147933" y="158251"/>
                </a:cubicBezTo>
                <a:cubicBezTo>
                  <a:pt x="109833" y="130381"/>
                  <a:pt x="14583" y="60179"/>
                  <a:pt x="1883" y="35484"/>
                </a:cubicBezTo>
                <a:cubicBezTo>
                  <a:pt x="-10817" y="10789"/>
                  <a:pt x="43864" y="-14610"/>
                  <a:pt x="71733" y="10084"/>
                </a:cubicBezTo>
                <a:cubicBezTo>
                  <a:pt x="99602" y="34778"/>
                  <a:pt x="142289" y="151548"/>
                  <a:pt x="169100" y="183651"/>
                </a:cubicBezTo>
                <a:cubicBezTo>
                  <a:pt x="195911" y="215754"/>
                  <a:pt x="227661" y="209404"/>
                  <a:pt x="232600" y="202701"/>
                </a:cubicBezTo>
                <a:cubicBezTo>
                  <a:pt x="237539" y="195998"/>
                  <a:pt x="184622" y="120151"/>
                  <a:pt x="181800" y="11591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AC1F8A98-28BB-4279-892E-9B40F48A4E3E}"/>
              </a:ext>
            </a:extLst>
          </p:cNvPr>
          <p:cNvSpPr/>
          <p:nvPr/>
        </p:nvSpPr>
        <p:spPr>
          <a:xfrm>
            <a:off x="5675098" y="10017377"/>
            <a:ext cx="243824" cy="47796"/>
          </a:xfrm>
          <a:custGeom>
            <a:avLst/>
            <a:gdLst>
              <a:gd name="connsiteX0" fmla="*/ 262446 w 262540"/>
              <a:gd name="connsiteY0" fmla="*/ 49213 h 51465"/>
              <a:gd name="connsiteX1" fmla="*/ 127509 w 262540"/>
              <a:gd name="connsiteY1" fmla="*/ 1 h 51465"/>
              <a:gd name="connsiteX2" fmla="*/ 509 w 262540"/>
              <a:gd name="connsiteY2" fmla="*/ 50801 h 51465"/>
              <a:gd name="connsiteX3" fmla="*/ 83059 w 262540"/>
              <a:gd name="connsiteY3" fmla="*/ 28576 h 51465"/>
              <a:gd name="connsiteX4" fmla="*/ 86234 w 262540"/>
              <a:gd name="connsiteY4" fmla="*/ 22226 h 51465"/>
              <a:gd name="connsiteX5" fmla="*/ 148146 w 262540"/>
              <a:gd name="connsiteY5" fmla="*/ 19051 h 51465"/>
              <a:gd name="connsiteX6" fmla="*/ 262446 w 262540"/>
              <a:gd name="connsiteY6" fmla="*/ 49213 h 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540" h="51465">
                <a:moveTo>
                  <a:pt x="262446" y="49213"/>
                </a:moveTo>
                <a:cubicBezTo>
                  <a:pt x="259006" y="46038"/>
                  <a:pt x="171165" y="-264"/>
                  <a:pt x="127509" y="1"/>
                </a:cubicBezTo>
                <a:cubicBezTo>
                  <a:pt x="83853" y="266"/>
                  <a:pt x="7917" y="46038"/>
                  <a:pt x="509" y="50801"/>
                </a:cubicBezTo>
                <a:cubicBezTo>
                  <a:pt x="-6899" y="55564"/>
                  <a:pt x="68771" y="33339"/>
                  <a:pt x="83059" y="28576"/>
                </a:cubicBezTo>
                <a:cubicBezTo>
                  <a:pt x="97347" y="23813"/>
                  <a:pt x="75386" y="23813"/>
                  <a:pt x="86234" y="22226"/>
                </a:cubicBezTo>
                <a:cubicBezTo>
                  <a:pt x="97082" y="20639"/>
                  <a:pt x="121688" y="17199"/>
                  <a:pt x="148146" y="19051"/>
                </a:cubicBezTo>
                <a:cubicBezTo>
                  <a:pt x="174604" y="20903"/>
                  <a:pt x="265886" y="52388"/>
                  <a:pt x="262446" y="49213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95C66282-949D-4027-87B3-CE3BA8C349AD}"/>
              </a:ext>
            </a:extLst>
          </p:cNvPr>
          <p:cNvSpPr/>
          <p:nvPr/>
        </p:nvSpPr>
        <p:spPr>
          <a:xfrm>
            <a:off x="5786055" y="10062937"/>
            <a:ext cx="121352" cy="48884"/>
          </a:xfrm>
          <a:custGeom>
            <a:avLst/>
            <a:gdLst>
              <a:gd name="connsiteX0" fmla="*/ 97 w 130667"/>
              <a:gd name="connsiteY0" fmla="*/ 6506 h 52636"/>
              <a:gd name="connsiteX1" fmla="*/ 69947 w 130667"/>
              <a:gd name="connsiteY1" fmla="*/ 14444 h 52636"/>
              <a:gd name="connsiteX2" fmla="*/ 77885 w 130667"/>
              <a:gd name="connsiteY2" fmla="*/ 46194 h 52636"/>
              <a:gd name="connsiteX3" fmla="*/ 130272 w 130667"/>
              <a:gd name="connsiteY3" fmla="*/ 156 h 52636"/>
              <a:gd name="connsiteX4" fmla="*/ 100110 w 130667"/>
              <a:gd name="connsiteY4" fmla="*/ 31906 h 52636"/>
              <a:gd name="connsiteX5" fmla="*/ 66772 w 130667"/>
              <a:gd name="connsiteY5" fmla="*/ 52544 h 52636"/>
              <a:gd name="connsiteX6" fmla="*/ 54072 w 130667"/>
              <a:gd name="connsiteY6" fmla="*/ 23969 h 52636"/>
              <a:gd name="connsiteX7" fmla="*/ 97 w 130667"/>
              <a:gd name="connsiteY7" fmla="*/ 6506 h 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667" h="52636">
                <a:moveTo>
                  <a:pt x="97" y="6506"/>
                </a:moveTo>
                <a:cubicBezTo>
                  <a:pt x="2743" y="4918"/>
                  <a:pt x="56982" y="7829"/>
                  <a:pt x="69947" y="14444"/>
                </a:cubicBezTo>
                <a:cubicBezTo>
                  <a:pt x="82912" y="21059"/>
                  <a:pt x="67831" y="48575"/>
                  <a:pt x="77885" y="46194"/>
                </a:cubicBezTo>
                <a:cubicBezTo>
                  <a:pt x="87939" y="43813"/>
                  <a:pt x="126568" y="2537"/>
                  <a:pt x="130272" y="156"/>
                </a:cubicBezTo>
                <a:cubicBezTo>
                  <a:pt x="133976" y="-2225"/>
                  <a:pt x="110693" y="23175"/>
                  <a:pt x="100110" y="31906"/>
                </a:cubicBezTo>
                <a:cubicBezTo>
                  <a:pt x="89527" y="40637"/>
                  <a:pt x="74445" y="53867"/>
                  <a:pt x="66772" y="52544"/>
                </a:cubicBezTo>
                <a:cubicBezTo>
                  <a:pt x="59099" y="51221"/>
                  <a:pt x="58570" y="31377"/>
                  <a:pt x="54072" y="23969"/>
                </a:cubicBezTo>
                <a:cubicBezTo>
                  <a:pt x="49574" y="16561"/>
                  <a:pt x="-2549" y="8094"/>
                  <a:pt x="97" y="650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272CFEC5-73DC-4B7A-B925-56A820BEFD1B}"/>
              </a:ext>
            </a:extLst>
          </p:cNvPr>
          <p:cNvSpPr/>
          <p:nvPr/>
        </p:nvSpPr>
        <p:spPr>
          <a:xfrm>
            <a:off x="5635763" y="10070366"/>
            <a:ext cx="221806" cy="116560"/>
          </a:xfrm>
          <a:custGeom>
            <a:avLst/>
            <a:gdLst>
              <a:gd name="connsiteX0" fmla="*/ 131764 w 238832"/>
              <a:gd name="connsiteY0" fmla="*/ 95 h 125507"/>
              <a:gd name="connsiteX1" fmla="*/ 231776 w 238832"/>
              <a:gd name="connsiteY1" fmla="*/ 54070 h 125507"/>
              <a:gd name="connsiteX2" fmla="*/ 225426 w 238832"/>
              <a:gd name="connsiteY2" fmla="*/ 79470 h 125507"/>
              <a:gd name="connsiteX3" fmla="*/ 184151 w 238832"/>
              <a:gd name="connsiteY3" fmla="*/ 111220 h 125507"/>
              <a:gd name="connsiteX4" fmla="*/ 122239 w 238832"/>
              <a:gd name="connsiteY4" fmla="*/ 115982 h 125507"/>
              <a:gd name="connsiteX5" fmla="*/ 79376 w 238832"/>
              <a:gd name="connsiteY5" fmla="*/ 92170 h 125507"/>
              <a:gd name="connsiteX6" fmla="*/ 34926 w 238832"/>
              <a:gd name="connsiteY6" fmla="*/ 88995 h 125507"/>
              <a:gd name="connsiteX7" fmla="*/ 1 w 238832"/>
              <a:gd name="connsiteY7" fmla="*/ 82645 h 125507"/>
              <a:gd name="connsiteX8" fmla="*/ 33339 w 238832"/>
              <a:gd name="connsiteY8" fmla="*/ 28670 h 125507"/>
              <a:gd name="connsiteX9" fmla="*/ 11114 w 238832"/>
              <a:gd name="connsiteY9" fmla="*/ 85820 h 125507"/>
              <a:gd name="connsiteX10" fmla="*/ 68264 w 238832"/>
              <a:gd name="connsiteY10" fmla="*/ 101695 h 125507"/>
              <a:gd name="connsiteX11" fmla="*/ 177801 w 238832"/>
              <a:gd name="connsiteY11" fmla="*/ 125507 h 125507"/>
              <a:gd name="connsiteX12" fmla="*/ 217489 w 238832"/>
              <a:gd name="connsiteY12" fmla="*/ 101695 h 125507"/>
              <a:gd name="connsiteX13" fmla="*/ 233364 w 238832"/>
              <a:gd name="connsiteY13" fmla="*/ 68357 h 125507"/>
              <a:gd name="connsiteX14" fmla="*/ 207964 w 238832"/>
              <a:gd name="connsiteY14" fmla="*/ 41370 h 125507"/>
              <a:gd name="connsiteX15" fmla="*/ 131764 w 238832"/>
              <a:gd name="connsiteY15" fmla="*/ 95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832" h="125507">
                <a:moveTo>
                  <a:pt x="131764" y="95"/>
                </a:moveTo>
                <a:cubicBezTo>
                  <a:pt x="135733" y="2212"/>
                  <a:pt x="216166" y="40841"/>
                  <a:pt x="231776" y="54070"/>
                </a:cubicBezTo>
                <a:cubicBezTo>
                  <a:pt x="247386" y="67299"/>
                  <a:pt x="233363" y="69945"/>
                  <a:pt x="225426" y="79470"/>
                </a:cubicBezTo>
                <a:cubicBezTo>
                  <a:pt x="217489" y="88995"/>
                  <a:pt x="201349" y="105135"/>
                  <a:pt x="184151" y="111220"/>
                </a:cubicBezTo>
                <a:cubicBezTo>
                  <a:pt x="166953" y="117305"/>
                  <a:pt x="139702" y="119157"/>
                  <a:pt x="122239" y="115982"/>
                </a:cubicBezTo>
                <a:cubicBezTo>
                  <a:pt x="104776" y="112807"/>
                  <a:pt x="93928" y="96668"/>
                  <a:pt x="79376" y="92170"/>
                </a:cubicBezTo>
                <a:cubicBezTo>
                  <a:pt x="64824" y="87672"/>
                  <a:pt x="48155" y="90582"/>
                  <a:pt x="34926" y="88995"/>
                </a:cubicBezTo>
                <a:cubicBezTo>
                  <a:pt x="21697" y="87408"/>
                  <a:pt x="265" y="92699"/>
                  <a:pt x="1" y="82645"/>
                </a:cubicBezTo>
                <a:cubicBezTo>
                  <a:pt x="-263" y="72591"/>
                  <a:pt x="31487" y="28141"/>
                  <a:pt x="33339" y="28670"/>
                </a:cubicBezTo>
                <a:cubicBezTo>
                  <a:pt x="35191" y="29199"/>
                  <a:pt x="5293" y="73649"/>
                  <a:pt x="11114" y="85820"/>
                </a:cubicBezTo>
                <a:cubicBezTo>
                  <a:pt x="16935" y="97991"/>
                  <a:pt x="40483" y="95081"/>
                  <a:pt x="68264" y="101695"/>
                </a:cubicBezTo>
                <a:cubicBezTo>
                  <a:pt x="96045" y="108310"/>
                  <a:pt x="152930" y="125507"/>
                  <a:pt x="177801" y="125507"/>
                </a:cubicBezTo>
                <a:cubicBezTo>
                  <a:pt x="202672" y="125507"/>
                  <a:pt x="208229" y="111220"/>
                  <a:pt x="217489" y="101695"/>
                </a:cubicBezTo>
                <a:cubicBezTo>
                  <a:pt x="226749" y="92170"/>
                  <a:pt x="234951" y="78411"/>
                  <a:pt x="233364" y="68357"/>
                </a:cubicBezTo>
                <a:cubicBezTo>
                  <a:pt x="231777" y="58303"/>
                  <a:pt x="218812" y="50895"/>
                  <a:pt x="207964" y="41370"/>
                </a:cubicBezTo>
                <a:cubicBezTo>
                  <a:pt x="197116" y="31845"/>
                  <a:pt x="127795" y="-2022"/>
                  <a:pt x="131764" y="9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A2C75089-D2A6-41BA-A6FC-7169614883C4}"/>
              </a:ext>
            </a:extLst>
          </p:cNvPr>
          <p:cNvSpPr/>
          <p:nvPr/>
        </p:nvSpPr>
        <p:spPr>
          <a:xfrm>
            <a:off x="5668864" y="10058634"/>
            <a:ext cx="136068" cy="96413"/>
          </a:xfrm>
          <a:custGeom>
            <a:avLst/>
            <a:gdLst>
              <a:gd name="connsiteX0" fmla="*/ 26272 w 146513"/>
              <a:gd name="connsiteY0" fmla="*/ 27 h 103814"/>
              <a:gd name="connsiteX1" fmla="*/ 75484 w 146513"/>
              <a:gd name="connsiteY1" fmla="*/ 60352 h 103814"/>
              <a:gd name="connsiteX2" fmla="*/ 142159 w 146513"/>
              <a:gd name="connsiteY2" fmla="*/ 82577 h 103814"/>
              <a:gd name="connsiteX3" fmla="*/ 131047 w 146513"/>
              <a:gd name="connsiteY3" fmla="*/ 101627 h 103814"/>
              <a:gd name="connsiteX4" fmla="*/ 58022 w 146513"/>
              <a:gd name="connsiteY4" fmla="*/ 101627 h 103814"/>
              <a:gd name="connsiteX5" fmla="*/ 16747 w 146513"/>
              <a:gd name="connsiteY5" fmla="*/ 85752 h 103814"/>
              <a:gd name="connsiteX6" fmla="*/ 872 w 146513"/>
              <a:gd name="connsiteY6" fmla="*/ 54002 h 103814"/>
              <a:gd name="connsiteX7" fmla="*/ 40559 w 146513"/>
              <a:gd name="connsiteY7" fmla="*/ 84164 h 103814"/>
              <a:gd name="connsiteX8" fmla="*/ 121522 w 146513"/>
              <a:gd name="connsiteY8" fmla="*/ 92102 h 103814"/>
              <a:gd name="connsiteX9" fmla="*/ 132634 w 146513"/>
              <a:gd name="connsiteY9" fmla="*/ 80989 h 103814"/>
              <a:gd name="connsiteX10" fmla="*/ 45322 w 146513"/>
              <a:gd name="connsiteY10" fmla="*/ 52414 h 103814"/>
              <a:gd name="connsiteX11" fmla="*/ 26272 w 146513"/>
              <a:gd name="connsiteY11" fmla="*/ 27 h 1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513" h="103814">
                <a:moveTo>
                  <a:pt x="26272" y="27"/>
                </a:moveTo>
                <a:cubicBezTo>
                  <a:pt x="31299" y="1350"/>
                  <a:pt x="56170" y="46594"/>
                  <a:pt x="75484" y="60352"/>
                </a:cubicBezTo>
                <a:cubicBezTo>
                  <a:pt x="94799" y="74110"/>
                  <a:pt x="132899" y="75698"/>
                  <a:pt x="142159" y="82577"/>
                </a:cubicBezTo>
                <a:cubicBezTo>
                  <a:pt x="151419" y="89456"/>
                  <a:pt x="145070" y="98452"/>
                  <a:pt x="131047" y="101627"/>
                </a:cubicBezTo>
                <a:cubicBezTo>
                  <a:pt x="117024" y="104802"/>
                  <a:pt x="77072" y="104273"/>
                  <a:pt x="58022" y="101627"/>
                </a:cubicBezTo>
                <a:cubicBezTo>
                  <a:pt x="38972" y="98981"/>
                  <a:pt x="26272" y="93689"/>
                  <a:pt x="16747" y="85752"/>
                </a:cubicBezTo>
                <a:cubicBezTo>
                  <a:pt x="7222" y="77815"/>
                  <a:pt x="-3097" y="54267"/>
                  <a:pt x="872" y="54002"/>
                </a:cubicBezTo>
                <a:cubicBezTo>
                  <a:pt x="4841" y="53737"/>
                  <a:pt x="20451" y="77814"/>
                  <a:pt x="40559" y="84164"/>
                </a:cubicBezTo>
                <a:cubicBezTo>
                  <a:pt x="60667" y="90514"/>
                  <a:pt x="106176" y="92631"/>
                  <a:pt x="121522" y="92102"/>
                </a:cubicBezTo>
                <a:cubicBezTo>
                  <a:pt x="136868" y="91573"/>
                  <a:pt x="145334" y="87604"/>
                  <a:pt x="132634" y="80989"/>
                </a:cubicBezTo>
                <a:cubicBezTo>
                  <a:pt x="119934" y="74374"/>
                  <a:pt x="61197" y="60087"/>
                  <a:pt x="45322" y="52414"/>
                </a:cubicBezTo>
                <a:cubicBezTo>
                  <a:pt x="29447" y="44741"/>
                  <a:pt x="21245" y="-1296"/>
                  <a:pt x="26272" y="2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D755499C-3AF3-46DB-965C-74E9D50752E8}"/>
              </a:ext>
            </a:extLst>
          </p:cNvPr>
          <p:cNvSpPr/>
          <p:nvPr/>
        </p:nvSpPr>
        <p:spPr>
          <a:xfrm>
            <a:off x="5882958" y="10068676"/>
            <a:ext cx="183463" cy="146297"/>
          </a:xfrm>
          <a:custGeom>
            <a:avLst/>
            <a:gdLst>
              <a:gd name="connsiteX0" fmla="*/ 197381 w 197546"/>
              <a:gd name="connsiteY0" fmla="*/ 326 h 157527"/>
              <a:gd name="connsiteX1" fmla="*/ 37044 w 197546"/>
              <a:gd name="connsiteY1" fmla="*/ 36839 h 157527"/>
              <a:gd name="connsiteX2" fmla="*/ 5294 w 197546"/>
              <a:gd name="connsiteY2" fmla="*/ 109864 h 157527"/>
              <a:gd name="connsiteX3" fmla="*/ 27519 w 197546"/>
              <a:gd name="connsiteY3" fmla="*/ 143201 h 157527"/>
              <a:gd name="connsiteX4" fmla="*/ 167219 w 197546"/>
              <a:gd name="connsiteY4" fmla="*/ 157489 h 157527"/>
              <a:gd name="connsiteX5" fmla="*/ 84669 w 197546"/>
              <a:gd name="connsiteY5" fmla="*/ 146376 h 157527"/>
              <a:gd name="connsiteX6" fmla="*/ 10056 w 197546"/>
              <a:gd name="connsiteY6" fmla="*/ 117801 h 157527"/>
              <a:gd name="connsiteX7" fmla="*/ 6881 w 197546"/>
              <a:gd name="connsiteY7" fmla="*/ 63826 h 157527"/>
              <a:gd name="connsiteX8" fmla="*/ 67206 w 197546"/>
              <a:gd name="connsiteY8" fmla="*/ 20964 h 157527"/>
              <a:gd name="connsiteX9" fmla="*/ 197381 w 197546"/>
              <a:gd name="connsiteY9" fmla="*/ 326 h 15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46" h="157527">
                <a:moveTo>
                  <a:pt x="197381" y="326"/>
                </a:moveTo>
                <a:cubicBezTo>
                  <a:pt x="192354" y="2972"/>
                  <a:pt x="69058" y="18583"/>
                  <a:pt x="37044" y="36839"/>
                </a:cubicBezTo>
                <a:cubicBezTo>
                  <a:pt x="5029" y="55095"/>
                  <a:pt x="6882" y="92137"/>
                  <a:pt x="5294" y="109864"/>
                </a:cubicBezTo>
                <a:cubicBezTo>
                  <a:pt x="3706" y="127591"/>
                  <a:pt x="532" y="135264"/>
                  <a:pt x="27519" y="143201"/>
                </a:cubicBezTo>
                <a:cubicBezTo>
                  <a:pt x="54506" y="151138"/>
                  <a:pt x="157694" y="156960"/>
                  <a:pt x="167219" y="157489"/>
                </a:cubicBezTo>
                <a:cubicBezTo>
                  <a:pt x="176744" y="158018"/>
                  <a:pt x="110863" y="152991"/>
                  <a:pt x="84669" y="146376"/>
                </a:cubicBezTo>
                <a:cubicBezTo>
                  <a:pt x="58475" y="139761"/>
                  <a:pt x="23021" y="131559"/>
                  <a:pt x="10056" y="117801"/>
                </a:cubicBezTo>
                <a:cubicBezTo>
                  <a:pt x="-2909" y="104043"/>
                  <a:pt x="-2644" y="79966"/>
                  <a:pt x="6881" y="63826"/>
                </a:cubicBezTo>
                <a:cubicBezTo>
                  <a:pt x="16406" y="47687"/>
                  <a:pt x="43129" y="30224"/>
                  <a:pt x="67206" y="20964"/>
                </a:cubicBezTo>
                <a:cubicBezTo>
                  <a:pt x="91283" y="11704"/>
                  <a:pt x="202408" y="-2320"/>
                  <a:pt x="197381" y="32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85FCC8E4-9749-499E-AB98-28B262C66A43}"/>
              </a:ext>
            </a:extLst>
          </p:cNvPr>
          <p:cNvSpPr/>
          <p:nvPr/>
        </p:nvSpPr>
        <p:spPr>
          <a:xfrm>
            <a:off x="5976311" y="10070400"/>
            <a:ext cx="151931" cy="138848"/>
          </a:xfrm>
          <a:custGeom>
            <a:avLst/>
            <a:gdLst>
              <a:gd name="connsiteX0" fmla="*/ 90512 w 163593"/>
              <a:gd name="connsiteY0" fmla="*/ 58 h 149506"/>
              <a:gd name="connsiteX1" fmla="*/ 154012 w 163593"/>
              <a:gd name="connsiteY1" fmla="*/ 88958 h 149506"/>
              <a:gd name="connsiteX2" fmla="*/ 109562 w 163593"/>
              <a:gd name="connsiteY2" fmla="*/ 122295 h 149506"/>
              <a:gd name="connsiteX3" fmla="*/ 25 w 163593"/>
              <a:gd name="connsiteY3" fmla="*/ 149283 h 149506"/>
              <a:gd name="connsiteX4" fmla="*/ 100037 w 163593"/>
              <a:gd name="connsiteY4" fmla="*/ 133408 h 149506"/>
              <a:gd name="connsiteX5" fmla="*/ 163537 w 163593"/>
              <a:gd name="connsiteY5" fmla="*/ 103245 h 149506"/>
              <a:gd name="connsiteX6" fmla="*/ 90512 w 163593"/>
              <a:gd name="connsiteY6" fmla="*/ 58 h 1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93" h="149506">
                <a:moveTo>
                  <a:pt x="90512" y="58"/>
                </a:moveTo>
                <a:cubicBezTo>
                  <a:pt x="88924" y="-2323"/>
                  <a:pt x="150837" y="68585"/>
                  <a:pt x="154012" y="88958"/>
                </a:cubicBezTo>
                <a:cubicBezTo>
                  <a:pt x="157187" y="109331"/>
                  <a:pt x="135227" y="112241"/>
                  <a:pt x="109562" y="122295"/>
                </a:cubicBezTo>
                <a:cubicBezTo>
                  <a:pt x="83897" y="132349"/>
                  <a:pt x="1612" y="147431"/>
                  <a:pt x="25" y="149283"/>
                </a:cubicBezTo>
                <a:cubicBezTo>
                  <a:pt x="-1562" y="151135"/>
                  <a:pt x="72785" y="141081"/>
                  <a:pt x="100037" y="133408"/>
                </a:cubicBezTo>
                <a:cubicBezTo>
                  <a:pt x="127289" y="125735"/>
                  <a:pt x="161156" y="124147"/>
                  <a:pt x="163537" y="103245"/>
                </a:cubicBezTo>
                <a:cubicBezTo>
                  <a:pt x="165918" y="82343"/>
                  <a:pt x="92100" y="2439"/>
                  <a:pt x="90512" y="5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7D6F043-7787-4D9C-97C3-9C6CBAAE19F5}"/>
              </a:ext>
            </a:extLst>
          </p:cNvPr>
          <p:cNvSpPr/>
          <p:nvPr/>
        </p:nvSpPr>
        <p:spPr>
          <a:xfrm>
            <a:off x="5912920" y="10094023"/>
            <a:ext cx="143035" cy="91015"/>
          </a:xfrm>
          <a:custGeom>
            <a:avLst/>
            <a:gdLst>
              <a:gd name="connsiteX0" fmla="*/ 139719 w 154015"/>
              <a:gd name="connsiteY0" fmla="*/ 22 h 98002"/>
              <a:gd name="connsiteX1" fmla="*/ 25419 w 154015"/>
              <a:gd name="connsiteY1" fmla="*/ 38122 h 98002"/>
              <a:gd name="connsiteX2" fmla="*/ 17482 w 154015"/>
              <a:gd name="connsiteY2" fmla="*/ 80984 h 98002"/>
              <a:gd name="connsiteX3" fmla="*/ 69869 w 154015"/>
              <a:gd name="connsiteY3" fmla="*/ 90509 h 98002"/>
              <a:gd name="connsiteX4" fmla="*/ 154007 w 154015"/>
              <a:gd name="connsiteY4" fmla="*/ 95272 h 98002"/>
              <a:gd name="connsiteX5" fmla="*/ 74632 w 154015"/>
              <a:gd name="connsiteY5" fmla="*/ 96859 h 98002"/>
              <a:gd name="connsiteX6" fmla="*/ 6369 w 154015"/>
              <a:gd name="connsiteY6" fmla="*/ 77809 h 98002"/>
              <a:gd name="connsiteX7" fmla="*/ 15894 w 154015"/>
              <a:gd name="connsiteY7" fmla="*/ 33359 h 98002"/>
              <a:gd name="connsiteX8" fmla="*/ 139719 w 154015"/>
              <a:gd name="connsiteY8" fmla="*/ 22 h 9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15" h="98002">
                <a:moveTo>
                  <a:pt x="139719" y="22"/>
                </a:moveTo>
                <a:cubicBezTo>
                  <a:pt x="141306" y="816"/>
                  <a:pt x="45792" y="24628"/>
                  <a:pt x="25419" y="38122"/>
                </a:cubicBezTo>
                <a:cubicBezTo>
                  <a:pt x="5046" y="51616"/>
                  <a:pt x="10074" y="72253"/>
                  <a:pt x="17482" y="80984"/>
                </a:cubicBezTo>
                <a:cubicBezTo>
                  <a:pt x="24890" y="89715"/>
                  <a:pt x="47115" y="88128"/>
                  <a:pt x="69869" y="90509"/>
                </a:cubicBezTo>
                <a:cubicBezTo>
                  <a:pt x="92623" y="92890"/>
                  <a:pt x="153213" y="94214"/>
                  <a:pt x="154007" y="95272"/>
                </a:cubicBezTo>
                <a:cubicBezTo>
                  <a:pt x="154801" y="96330"/>
                  <a:pt x="99238" y="99769"/>
                  <a:pt x="74632" y="96859"/>
                </a:cubicBezTo>
                <a:cubicBezTo>
                  <a:pt x="50026" y="93949"/>
                  <a:pt x="16159" y="88392"/>
                  <a:pt x="6369" y="77809"/>
                </a:cubicBezTo>
                <a:cubicBezTo>
                  <a:pt x="-3421" y="67226"/>
                  <a:pt x="-3156" y="47382"/>
                  <a:pt x="15894" y="33359"/>
                </a:cubicBezTo>
                <a:cubicBezTo>
                  <a:pt x="34944" y="19336"/>
                  <a:pt x="138132" y="-772"/>
                  <a:pt x="139719" y="2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52FB6280-4526-4326-9483-01F9641A4003}"/>
              </a:ext>
            </a:extLst>
          </p:cNvPr>
          <p:cNvSpPr/>
          <p:nvPr/>
        </p:nvSpPr>
        <p:spPr>
          <a:xfrm>
            <a:off x="5999899" y="10085160"/>
            <a:ext cx="81465" cy="91953"/>
          </a:xfrm>
          <a:custGeom>
            <a:avLst/>
            <a:gdLst>
              <a:gd name="connsiteX0" fmla="*/ 30188 w 87718"/>
              <a:gd name="connsiteY0" fmla="*/ 40 h 99012"/>
              <a:gd name="connsiteX1" fmla="*/ 84163 w 87718"/>
              <a:gd name="connsiteY1" fmla="*/ 55602 h 99012"/>
              <a:gd name="connsiteX2" fmla="*/ 61938 w 87718"/>
              <a:gd name="connsiteY2" fmla="*/ 69890 h 99012"/>
              <a:gd name="connsiteX3" fmla="*/ 26 w 87718"/>
              <a:gd name="connsiteY3" fmla="*/ 96877 h 99012"/>
              <a:gd name="connsiteX4" fmla="*/ 69876 w 87718"/>
              <a:gd name="connsiteY4" fmla="*/ 93702 h 99012"/>
              <a:gd name="connsiteX5" fmla="*/ 87338 w 87718"/>
              <a:gd name="connsiteY5" fmla="*/ 65127 h 99012"/>
              <a:gd name="connsiteX6" fmla="*/ 30188 w 87718"/>
              <a:gd name="connsiteY6" fmla="*/ 40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18" h="99012">
                <a:moveTo>
                  <a:pt x="30188" y="40"/>
                </a:moveTo>
                <a:cubicBezTo>
                  <a:pt x="29659" y="-1547"/>
                  <a:pt x="78871" y="43960"/>
                  <a:pt x="84163" y="55602"/>
                </a:cubicBezTo>
                <a:cubicBezTo>
                  <a:pt x="89455" y="67244"/>
                  <a:pt x="75961" y="63011"/>
                  <a:pt x="61938" y="69890"/>
                </a:cubicBezTo>
                <a:cubicBezTo>
                  <a:pt x="47915" y="76769"/>
                  <a:pt x="-1297" y="92908"/>
                  <a:pt x="26" y="96877"/>
                </a:cubicBezTo>
                <a:cubicBezTo>
                  <a:pt x="1349" y="100846"/>
                  <a:pt x="55324" y="98994"/>
                  <a:pt x="69876" y="93702"/>
                </a:cubicBezTo>
                <a:cubicBezTo>
                  <a:pt x="84428" y="88410"/>
                  <a:pt x="89190" y="79415"/>
                  <a:pt x="87338" y="65127"/>
                </a:cubicBezTo>
                <a:cubicBezTo>
                  <a:pt x="85486" y="50840"/>
                  <a:pt x="30717" y="1627"/>
                  <a:pt x="30188" y="4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0490FA0A-7FFB-40AD-B353-04829C4453FE}"/>
              </a:ext>
            </a:extLst>
          </p:cNvPr>
          <p:cNvSpPr/>
          <p:nvPr/>
        </p:nvSpPr>
        <p:spPr>
          <a:xfrm>
            <a:off x="6061626" y="10077814"/>
            <a:ext cx="126642" cy="159270"/>
          </a:xfrm>
          <a:custGeom>
            <a:avLst/>
            <a:gdLst>
              <a:gd name="connsiteX0" fmla="*/ 103423 w 136363"/>
              <a:gd name="connsiteY0" fmla="*/ 12 h 171496"/>
              <a:gd name="connsiteX1" fmla="*/ 127236 w 136363"/>
              <a:gd name="connsiteY1" fmla="*/ 85737 h 171496"/>
              <a:gd name="connsiteX2" fmla="*/ 92311 w 136363"/>
              <a:gd name="connsiteY2" fmla="*/ 112725 h 171496"/>
              <a:gd name="connsiteX3" fmla="*/ 52623 w 136363"/>
              <a:gd name="connsiteY3" fmla="*/ 136537 h 171496"/>
              <a:gd name="connsiteX4" fmla="*/ 236 w 136363"/>
              <a:gd name="connsiteY4" fmla="*/ 155587 h 171496"/>
              <a:gd name="connsiteX5" fmla="*/ 74848 w 136363"/>
              <a:gd name="connsiteY5" fmla="*/ 154000 h 171496"/>
              <a:gd name="connsiteX6" fmla="*/ 135173 w 136363"/>
              <a:gd name="connsiteY6" fmla="*/ 171462 h 171496"/>
              <a:gd name="connsiteX7" fmla="*/ 19286 w 136363"/>
              <a:gd name="connsiteY7" fmla="*/ 157175 h 171496"/>
              <a:gd name="connsiteX8" fmla="*/ 78023 w 136363"/>
              <a:gd name="connsiteY8" fmla="*/ 115900 h 171496"/>
              <a:gd name="connsiteX9" fmla="*/ 103423 w 136363"/>
              <a:gd name="connsiteY9" fmla="*/ 95262 h 171496"/>
              <a:gd name="connsiteX10" fmla="*/ 109773 w 136363"/>
              <a:gd name="connsiteY10" fmla="*/ 79387 h 171496"/>
              <a:gd name="connsiteX11" fmla="*/ 103423 w 136363"/>
              <a:gd name="connsiteY11" fmla="*/ 12 h 17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63" h="171496">
                <a:moveTo>
                  <a:pt x="103423" y="12"/>
                </a:moveTo>
                <a:cubicBezTo>
                  <a:pt x="106333" y="1070"/>
                  <a:pt x="129088" y="66952"/>
                  <a:pt x="127236" y="85737"/>
                </a:cubicBezTo>
                <a:cubicBezTo>
                  <a:pt x="125384" y="104523"/>
                  <a:pt x="104746" y="104258"/>
                  <a:pt x="92311" y="112725"/>
                </a:cubicBezTo>
                <a:cubicBezTo>
                  <a:pt x="79876" y="121192"/>
                  <a:pt x="67969" y="129393"/>
                  <a:pt x="52623" y="136537"/>
                </a:cubicBezTo>
                <a:cubicBezTo>
                  <a:pt x="37277" y="143681"/>
                  <a:pt x="-3468" y="152677"/>
                  <a:pt x="236" y="155587"/>
                </a:cubicBezTo>
                <a:cubicBezTo>
                  <a:pt x="3940" y="158498"/>
                  <a:pt x="52359" y="151354"/>
                  <a:pt x="74848" y="154000"/>
                </a:cubicBezTo>
                <a:cubicBezTo>
                  <a:pt x="97337" y="156646"/>
                  <a:pt x="144433" y="170933"/>
                  <a:pt x="135173" y="171462"/>
                </a:cubicBezTo>
                <a:cubicBezTo>
                  <a:pt x="125913" y="171991"/>
                  <a:pt x="28811" y="166435"/>
                  <a:pt x="19286" y="157175"/>
                </a:cubicBezTo>
                <a:cubicBezTo>
                  <a:pt x="9761" y="147915"/>
                  <a:pt x="64000" y="126219"/>
                  <a:pt x="78023" y="115900"/>
                </a:cubicBezTo>
                <a:cubicBezTo>
                  <a:pt x="92046" y="105581"/>
                  <a:pt x="98131" y="101347"/>
                  <a:pt x="103423" y="95262"/>
                </a:cubicBezTo>
                <a:cubicBezTo>
                  <a:pt x="108715" y="89177"/>
                  <a:pt x="109508" y="90764"/>
                  <a:pt x="109773" y="79387"/>
                </a:cubicBezTo>
                <a:cubicBezTo>
                  <a:pt x="110038" y="68010"/>
                  <a:pt x="100513" y="-1046"/>
                  <a:pt x="103423" y="1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90EB16CE-DD1F-42AC-8E7C-2D43B4FCAD3F}"/>
              </a:ext>
            </a:extLst>
          </p:cNvPr>
          <p:cNvSpPr/>
          <p:nvPr/>
        </p:nvSpPr>
        <p:spPr>
          <a:xfrm>
            <a:off x="6156015" y="10107300"/>
            <a:ext cx="250832" cy="99075"/>
          </a:xfrm>
          <a:custGeom>
            <a:avLst/>
            <a:gdLst>
              <a:gd name="connsiteX0" fmla="*/ 201 w 270086"/>
              <a:gd name="connsiteY0" fmla="*/ 12 h 106680"/>
              <a:gd name="connsiteX1" fmla="*/ 97038 w 270086"/>
              <a:gd name="connsiteY1" fmla="*/ 28587 h 106680"/>
              <a:gd name="connsiteX2" fmla="*/ 111326 w 270086"/>
              <a:gd name="connsiteY2" fmla="*/ 77800 h 106680"/>
              <a:gd name="connsiteX3" fmla="*/ 119263 w 270086"/>
              <a:gd name="connsiteY3" fmla="*/ 106375 h 106680"/>
              <a:gd name="connsiteX4" fmla="*/ 176413 w 270086"/>
              <a:gd name="connsiteY4" fmla="*/ 60337 h 106680"/>
              <a:gd name="connsiteX5" fmla="*/ 162126 w 270086"/>
              <a:gd name="connsiteY5" fmla="*/ 28587 h 106680"/>
              <a:gd name="connsiteX6" fmla="*/ 170063 w 270086"/>
              <a:gd name="connsiteY6" fmla="*/ 25412 h 106680"/>
              <a:gd name="connsiteX7" fmla="*/ 270076 w 270086"/>
              <a:gd name="connsiteY7" fmla="*/ 58750 h 106680"/>
              <a:gd name="connsiteX8" fmla="*/ 176413 w 270086"/>
              <a:gd name="connsiteY8" fmla="*/ 17475 h 106680"/>
              <a:gd name="connsiteX9" fmla="*/ 170063 w 270086"/>
              <a:gd name="connsiteY9" fmla="*/ 60337 h 106680"/>
              <a:gd name="connsiteX10" fmla="*/ 111326 w 270086"/>
              <a:gd name="connsiteY10" fmla="*/ 87325 h 106680"/>
              <a:gd name="connsiteX11" fmla="*/ 101801 w 270086"/>
              <a:gd name="connsiteY11" fmla="*/ 41287 h 106680"/>
              <a:gd name="connsiteX12" fmla="*/ 71638 w 270086"/>
              <a:gd name="connsiteY12" fmla="*/ 31762 h 106680"/>
              <a:gd name="connsiteX13" fmla="*/ 201 w 270086"/>
              <a:gd name="connsiteY13" fmla="*/ 12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86" h="106680">
                <a:moveTo>
                  <a:pt x="201" y="12"/>
                </a:moveTo>
                <a:cubicBezTo>
                  <a:pt x="4434" y="-517"/>
                  <a:pt x="78517" y="15622"/>
                  <a:pt x="97038" y="28587"/>
                </a:cubicBezTo>
                <a:cubicBezTo>
                  <a:pt x="115559" y="41552"/>
                  <a:pt x="107622" y="64835"/>
                  <a:pt x="111326" y="77800"/>
                </a:cubicBezTo>
                <a:cubicBezTo>
                  <a:pt x="115030" y="90765"/>
                  <a:pt x="108415" y="109285"/>
                  <a:pt x="119263" y="106375"/>
                </a:cubicBezTo>
                <a:cubicBezTo>
                  <a:pt x="130111" y="103465"/>
                  <a:pt x="169269" y="73302"/>
                  <a:pt x="176413" y="60337"/>
                </a:cubicBezTo>
                <a:cubicBezTo>
                  <a:pt x="183557" y="47372"/>
                  <a:pt x="163184" y="34408"/>
                  <a:pt x="162126" y="28587"/>
                </a:cubicBezTo>
                <a:cubicBezTo>
                  <a:pt x="161068" y="22766"/>
                  <a:pt x="152071" y="20385"/>
                  <a:pt x="170063" y="25412"/>
                </a:cubicBezTo>
                <a:cubicBezTo>
                  <a:pt x="188055" y="30439"/>
                  <a:pt x="269018" y="60073"/>
                  <a:pt x="270076" y="58750"/>
                </a:cubicBezTo>
                <a:cubicBezTo>
                  <a:pt x="271134" y="57427"/>
                  <a:pt x="193082" y="17211"/>
                  <a:pt x="176413" y="17475"/>
                </a:cubicBezTo>
                <a:cubicBezTo>
                  <a:pt x="159744" y="17739"/>
                  <a:pt x="180911" y="48695"/>
                  <a:pt x="170063" y="60337"/>
                </a:cubicBezTo>
                <a:cubicBezTo>
                  <a:pt x="159215" y="71979"/>
                  <a:pt x="122703" y="90500"/>
                  <a:pt x="111326" y="87325"/>
                </a:cubicBezTo>
                <a:cubicBezTo>
                  <a:pt x="99949" y="84150"/>
                  <a:pt x="108416" y="50547"/>
                  <a:pt x="101801" y="41287"/>
                </a:cubicBezTo>
                <a:cubicBezTo>
                  <a:pt x="95186" y="32027"/>
                  <a:pt x="83544" y="36260"/>
                  <a:pt x="71638" y="31762"/>
                </a:cubicBezTo>
                <a:cubicBezTo>
                  <a:pt x="59732" y="27264"/>
                  <a:pt x="-4032" y="541"/>
                  <a:pt x="201" y="12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B69FBC47-0F04-47A9-9D35-C8FE92D15E55}"/>
              </a:ext>
            </a:extLst>
          </p:cNvPr>
          <p:cNvSpPr/>
          <p:nvPr/>
        </p:nvSpPr>
        <p:spPr>
          <a:xfrm>
            <a:off x="6154411" y="10154419"/>
            <a:ext cx="102046" cy="107149"/>
          </a:xfrm>
          <a:custGeom>
            <a:avLst/>
            <a:gdLst>
              <a:gd name="connsiteX0" fmla="*/ 109878 w 109879"/>
              <a:gd name="connsiteY0" fmla="*/ 114376 h 115374"/>
              <a:gd name="connsiteX1" fmla="*/ 54315 w 109879"/>
              <a:gd name="connsiteY1" fmla="*/ 4839 h 115374"/>
              <a:gd name="connsiteX2" fmla="*/ 32090 w 109879"/>
              <a:gd name="connsiteY2" fmla="*/ 25476 h 115374"/>
              <a:gd name="connsiteX3" fmla="*/ 13040 w 109879"/>
              <a:gd name="connsiteY3" fmla="*/ 60401 h 115374"/>
              <a:gd name="connsiteX4" fmla="*/ 16215 w 109879"/>
              <a:gd name="connsiteY4" fmla="*/ 84214 h 115374"/>
              <a:gd name="connsiteX5" fmla="*/ 340 w 109879"/>
              <a:gd name="connsiteY5" fmla="*/ 44526 h 115374"/>
              <a:gd name="connsiteX6" fmla="*/ 33678 w 109879"/>
              <a:gd name="connsiteY6" fmla="*/ 76 h 115374"/>
              <a:gd name="connsiteX7" fmla="*/ 52728 w 109879"/>
              <a:gd name="connsiteY7" fmla="*/ 55639 h 115374"/>
              <a:gd name="connsiteX8" fmla="*/ 109878 w 109879"/>
              <a:gd name="connsiteY8" fmla="*/ 114376 h 11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79" h="115374">
                <a:moveTo>
                  <a:pt x="109878" y="114376"/>
                </a:moveTo>
                <a:cubicBezTo>
                  <a:pt x="110143" y="105909"/>
                  <a:pt x="67280" y="19656"/>
                  <a:pt x="54315" y="4839"/>
                </a:cubicBezTo>
                <a:cubicBezTo>
                  <a:pt x="41350" y="-9978"/>
                  <a:pt x="38969" y="16216"/>
                  <a:pt x="32090" y="25476"/>
                </a:cubicBezTo>
                <a:cubicBezTo>
                  <a:pt x="25211" y="34736"/>
                  <a:pt x="15686" y="50611"/>
                  <a:pt x="13040" y="60401"/>
                </a:cubicBezTo>
                <a:cubicBezTo>
                  <a:pt x="10394" y="70191"/>
                  <a:pt x="18332" y="86860"/>
                  <a:pt x="16215" y="84214"/>
                </a:cubicBezTo>
                <a:cubicBezTo>
                  <a:pt x="14098" y="81568"/>
                  <a:pt x="-2571" y="58549"/>
                  <a:pt x="340" y="44526"/>
                </a:cubicBezTo>
                <a:cubicBezTo>
                  <a:pt x="3250" y="30503"/>
                  <a:pt x="24947" y="-1776"/>
                  <a:pt x="33678" y="76"/>
                </a:cubicBezTo>
                <a:cubicBezTo>
                  <a:pt x="42409" y="1928"/>
                  <a:pt x="41880" y="36060"/>
                  <a:pt x="52728" y="55639"/>
                </a:cubicBezTo>
                <a:cubicBezTo>
                  <a:pt x="63576" y="75218"/>
                  <a:pt x="109613" y="122843"/>
                  <a:pt x="109878" y="114376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CC7C9473-8D4A-4C8F-B78F-F62CEEB704B9}"/>
              </a:ext>
            </a:extLst>
          </p:cNvPr>
          <p:cNvSpPr/>
          <p:nvPr/>
        </p:nvSpPr>
        <p:spPr>
          <a:xfrm>
            <a:off x="6250455" y="10160161"/>
            <a:ext cx="160888" cy="110823"/>
          </a:xfrm>
          <a:custGeom>
            <a:avLst/>
            <a:gdLst>
              <a:gd name="connsiteX0" fmla="*/ 173149 w 173238"/>
              <a:gd name="connsiteY0" fmla="*/ 3419 h 119330"/>
              <a:gd name="connsiteX1" fmla="*/ 101712 w 173238"/>
              <a:gd name="connsiteY1" fmla="*/ 6594 h 119330"/>
              <a:gd name="connsiteX2" fmla="*/ 68374 w 173238"/>
              <a:gd name="connsiteY2" fmla="*/ 47869 h 119330"/>
              <a:gd name="connsiteX3" fmla="*/ 112 w 173238"/>
              <a:gd name="connsiteY3" fmla="*/ 119307 h 119330"/>
              <a:gd name="connsiteX4" fmla="*/ 85837 w 173238"/>
              <a:gd name="connsiteY4" fmla="*/ 39932 h 119330"/>
              <a:gd name="connsiteX5" fmla="*/ 173149 w 173238"/>
              <a:gd name="connsiteY5" fmla="*/ 3419 h 11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238" h="119330">
                <a:moveTo>
                  <a:pt x="173149" y="3419"/>
                </a:moveTo>
                <a:cubicBezTo>
                  <a:pt x="175795" y="-2137"/>
                  <a:pt x="119174" y="-814"/>
                  <a:pt x="101712" y="6594"/>
                </a:cubicBezTo>
                <a:cubicBezTo>
                  <a:pt x="84250" y="14002"/>
                  <a:pt x="85307" y="29084"/>
                  <a:pt x="68374" y="47869"/>
                </a:cubicBezTo>
                <a:cubicBezTo>
                  <a:pt x="51441" y="66654"/>
                  <a:pt x="-2799" y="120630"/>
                  <a:pt x="112" y="119307"/>
                </a:cubicBezTo>
                <a:cubicBezTo>
                  <a:pt x="3023" y="117984"/>
                  <a:pt x="64406" y="57924"/>
                  <a:pt x="85837" y="39932"/>
                </a:cubicBezTo>
                <a:cubicBezTo>
                  <a:pt x="107268" y="21940"/>
                  <a:pt x="170503" y="8975"/>
                  <a:pt x="173149" y="3419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27B83D6A-EF96-4A94-AC81-099388F06270}"/>
              </a:ext>
            </a:extLst>
          </p:cNvPr>
          <p:cNvSpPr/>
          <p:nvPr/>
        </p:nvSpPr>
        <p:spPr>
          <a:xfrm>
            <a:off x="6380298" y="10132069"/>
            <a:ext cx="259495" cy="82365"/>
          </a:xfrm>
          <a:custGeom>
            <a:avLst/>
            <a:gdLst>
              <a:gd name="connsiteX0" fmla="*/ 2 w 279414"/>
              <a:gd name="connsiteY0" fmla="*/ 330 h 88687"/>
              <a:gd name="connsiteX1" fmla="*/ 103189 w 279414"/>
              <a:gd name="connsiteY1" fmla="*/ 32080 h 88687"/>
              <a:gd name="connsiteX2" fmla="*/ 130177 w 279414"/>
              <a:gd name="connsiteY2" fmla="*/ 87642 h 88687"/>
              <a:gd name="connsiteX3" fmla="*/ 155577 w 279414"/>
              <a:gd name="connsiteY3" fmla="*/ 67005 h 88687"/>
              <a:gd name="connsiteX4" fmla="*/ 207964 w 279414"/>
              <a:gd name="connsiteY4" fmla="*/ 49542 h 88687"/>
              <a:gd name="connsiteX5" fmla="*/ 279402 w 279414"/>
              <a:gd name="connsiteY5" fmla="*/ 57480 h 88687"/>
              <a:gd name="connsiteX6" fmla="*/ 212727 w 279414"/>
              <a:gd name="connsiteY6" fmla="*/ 57480 h 88687"/>
              <a:gd name="connsiteX7" fmla="*/ 104777 w 279414"/>
              <a:gd name="connsiteY7" fmla="*/ 86055 h 88687"/>
              <a:gd name="connsiteX8" fmla="*/ 100014 w 279414"/>
              <a:gd name="connsiteY8" fmla="*/ 51130 h 88687"/>
              <a:gd name="connsiteX9" fmla="*/ 2 w 279414"/>
              <a:gd name="connsiteY9" fmla="*/ 330 h 8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14" h="88687">
                <a:moveTo>
                  <a:pt x="2" y="330"/>
                </a:moveTo>
                <a:cubicBezTo>
                  <a:pt x="531" y="-2845"/>
                  <a:pt x="81493" y="17528"/>
                  <a:pt x="103189" y="32080"/>
                </a:cubicBezTo>
                <a:cubicBezTo>
                  <a:pt x="124885" y="46632"/>
                  <a:pt x="121446" y="81821"/>
                  <a:pt x="130177" y="87642"/>
                </a:cubicBezTo>
                <a:cubicBezTo>
                  <a:pt x="138908" y="93463"/>
                  <a:pt x="142613" y="73355"/>
                  <a:pt x="155577" y="67005"/>
                </a:cubicBezTo>
                <a:cubicBezTo>
                  <a:pt x="168541" y="60655"/>
                  <a:pt x="187327" y="51129"/>
                  <a:pt x="207964" y="49542"/>
                </a:cubicBezTo>
                <a:cubicBezTo>
                  <a:pt x="228601" y="47955"/>
                  <a:pt x="278608" y="56157"/>
                  <a:pt x="279402" y="57480"/>
                </a:cubicBezTo>
                <a:cubicBezTo>
                  <a:pt x="280196" y="58803"/>
                  <a:pt x="241831" y="52718"/>
                  <a:pt x="212727" y="57480"/>
                </a:cubicBezTo>
                <a:cubicBezTo>
                  <a:pt x="183623" y="62242"/>
                  <a:pt x="123562" y="87113"/>
                  <a:pt x="104777" y="86055"/>
                </a:cubicBezTo>
                <a:cubicBezTo>
                  <a:pt x="85992" y="84997"/>
                  <a:pt x="115360" y="64359"/>
                  <a:pt x="100014" y="51130"/>
                </a:cubicBezTo>
                <a:cubicBezTo>
                  <a:pt x="84668" y="37901"/>
                  <a:pt x="-527" y="3505"/>
                  <a:pt x="2" y="33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C8B2C692-FD39-4324-A11F-A303392CF95C}"/>
              </a:ext>
            </a:extLst>
          </p:cNvPr>
          <p:cNvSpPr/>
          <p:nvPr/>
        </p:nvSpPr>
        <p:spPr>
          <a:xfrm>
            <a:off x="6360464" y="10148258"/>
            <a:ext cx="132557" cy="154068"/>
          </a:xfrm>
          <a:custGeom>
            <a:avLst/>
            <a:gdLst>
              <a:gd name="connsiteX0" fmla="*/ 57870 w 142732"/>
              <a:gd name="connsiteY0" fmla="*/ 360 h 165894"/>
              <a:gd name="connsiteX1" fmla="*/ 91208 w 142732"/>
              <a:gd name="connsiteY1" fmla="*/ 111485 h 165894"/>
              <a:gd name="connsiteX2" fmla="*/ 46758 w 142732"/>
              <a:gd name="connsiteY2" fmla="*/ 124185 h 165894"/>
              <a:gd name="connsiteX3" fmla="*/ 720 w 142732"/>
              <a:gd name="connsiteY3" fmla="*/ 125773 h 165894"/>
              <a:gd name="connsiteX4" fmla="*/ 84858 w 142732"/>
              <a:gd name="connsiteY4" fmla="*/ 144823 h 165894"/>
              <a:gd name="connsiteX5" fmla="*/ 142008 w 142732"/>
              <a:gd name="connsiteY5" fmla="*/ 165460 h 165894"/>
              <a:gd name="connsiteX6" fmla="*/ 45170 w 142732"/>
              <a:gd name="connsiteY6" fmla="*/ 155935 h 165894"/>
              <a:gd name="connsiteX7" fmla="*/ 38820 w 142732"/>
              <a:gd name="connsiteY7" fmla="*/ 122598 h 165894"/>
              <a:gd name="connsiteX8" fmla="*/ 76920 w 142732"/>
              <a:gd name="connsiteY8" fmla="*/ 76560 h 165894"/>
              <a:gd name="connsiteX9" fmla="*/ 57870 w 142732"/>
              <a:gd name="connsiteY9" fmla="*/ 360 h 16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732" h="165894">
                <a:moveTo>
                  <a:pt x="57870" y="360"/>
                </a:moveTo>
                <a:cubicBezTo>
                  <a:pt x="60251" y="6181"/>
                  <a:pt x="93060" y="90848"/>
                  <a:pt x="91208" y="111485"/>
                </a:cubicBezTo>
                <a:cubicBezTo>
                  <a:pt x="89356" y="132123"/>
                  <a:pt x="61839" y="121804"/>
                  <a:pt x="46758" y="124185"/>
                </a:cubicBezTo>
                <a:cubicBezTo>
                  <a:pt x="31677" y="126566"/>
                  <a:pt x="-5630" y="122333"/>
                  <a:pt x="720" y="125773"/>
                </a:cubicBezTo>
                <a:cubicBezTo>
                  <a:pt x="7070" y="129213"/>
                  <a:pt x="61310" y="138208"/>
                  <a:pt x="84858" y="144823"/>
                </a:cubicBezTo>
                <a:cubicBezTo>
                  <a:pt x="108406" y="151438"/>
                  <a:pt x="148623" y="163608"/>
                  <a:pt x="142008" y="165460"/>
                </a:cubicBezTo>
                <a:cubicBezTo>
                  <a:pt x="135393" y="167312"/>
                  <a:pt x="62368" y="163079"/>
                  <a:pt x="45170" y="155935"/>
                </a:cubicBezTo>
                <a:cubicBezTo>
                  <a:pt x="27972" y="148791"/>
                  <a:pt x="33528" y="135827"/>
                  <a:pt x="38820" y="122598"/>
                </a:cubicBezTo>
                <a:cubicBezTo>
                  <a:pt x="44112" y="109369"/>
                  <a:pt x="74539" y="92171"/>
                  <a:pt x="76920" y="76560"/>
                </a:cubicBezTo>
                <a:cubicBezTo>
                  <a:pt x="79301" y="60950"/>
                  <a:pt x="55489" y="-5461"/>
                  <a:pt x="57870" y="36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53EA42AB-B435-449D-88B5-45D75A1ABD2B}"/>
              </a:ext>
            </a:extLst>
          </p:cNvPr>
          <p:cNvSpPr/>
          <p:nvPr/>
        </p:nvSpPr>
        <p:spPr>
          <a:xfrm>
            <a:off x="6452454" y="10205844"/>
            <a:ext cx="203653" cy="94929"/>
          </a:xfrm>
          <a:custGeom>
            <a:avLst/>
            <a:gdLst>
              <a:gd name="connsiteX0" fmla="*/ 219169 w 219286"/>
              <a:gd name="connsiteY0" fmla="*/ 267 h 102216"/>
              <a:gd name="connsiteX1" fmla="*/ 47719 w 219286"/>
              <a:gd name="connsiteY1" fmla="*/ 20904 h 102216"/>
              <a:gd name="connsiteX2" fmla="*/ 94 w 219286"/>
              <a:gd name="connsiteY2" fmla="*/ 101867 h 102216"/>
              <a:gd name="connsiteX3" fmla="*/ 36607 w 219286"/>
              <a:gd name="connsiteY3" fmla="*/ 49479 h 102216"/>
              <a:gd name="connsiteX4" fmla="*/ 74707 w 219286"/>
              <a:gd name="connsiteY4" fmla="*/ 30429 h 102216"/>
              <a:gd name="connsiteX5" fmla="*/ 219169 w 219286"/>
              <a:gd name="connsiteY5" fmla="*/ 267 h 1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86" h="102216">
                <a:moveTo>
                  <a:pt x="219169" y="267"/>
                </a:moveTo>
                <a:cubicBezTo>
                  <a:pt x="214671" y="-1321"/>
                  <a:pt x="84231" y="3971"/>
                  <a:pt x="47719" y="20904"/>
                </a:cubicBezTo>
                <a:cubicBezTo>
                  <a:pt x="11206" y="37837"/>
                  <a:pt x="1946" y="97104"/>
                  <a:pt x="94" y="101867"/>
                </a:cubicBezTo>
                <a:cubicBezTo>
                  <a:pt x="-1758" y="106630"/>
                  <a:pt x="24172" y="61385"/>
                  <a:pt x="36607" y="49479"/>
                </a:cubicBezTo>
                <a:cubicBezTo>
                  <a:pt x="49042" y="37573"/>
                  <a:pt x="51424" y="37837"/>
                  <a:pt x="74707" y="30429"/>
                </a:cubicBezTo>
                <a:cubicBezTo>
                  <a:pt x="97990" y="23021"/>
                  <a:pt x="223667" y="1855"/>
                  <a:pt x="219169" y="267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3FA30F0C-5332-4750-AD20-8ECDBC01558E}"/>
              </a:ext>
            </a:extLst>
          </p:cNvPr>
          <p:cNvSpPr/>
          <p:nvPr/>
        </p:nvSpPr>
        <p:spPr>
          <a:xfrm>
            <a:off x="5753684" y="10065264"/>
            <a:ext cx="81260" cy="65667"/>
          </a:xfrm>
          <a:custGeom>
            <a:avLst/>
            <a:gdLst>
              <a:gd name="connsiteX0" fmla="*/ 74641 w 87498"/>
              <a:gd name="connsiteY0" fmla="*/ 13525 h 70708"/>
              <a:gd name="connsiteX1" fmla="*/ 11141 w 87498"/>
              <a:gd name="connsiteY1" fmla="*/ 2413 h 70708"/>
              <a:gd name="connsiteX2" fmla="*/ 87341 w 87498"/>
              <a:gd name="connsiteY2" fmla="*/ 69088 h 70708"/>
              <a:gd name="connsiteX3" fmla="*/ 30191 w 87498"/>
              <a:gd name="connsiteY3" fmla="*/ 46863 h 70708"/>
              <a:gd name="connsiteX4" fmla="*/ 28 w 87498"/>
              <a:gd name="connsiteY4" fmla="*/ 10350 h 70708"/>
              <a:gd name="connsiteX5" fmla="*/ 25428 w 87498"/>
              <a:gd name="connsiteY5" fmla="*/ 2413 h 70708"/>
              <a:gd name="connsiteX6" fmla="*/ 74641 w 87498"/>
              <a:gd name="connsiteY6" fmla="*/ 13525 h 7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98" h="70708">
                <a:moveTo>
                  <a:pt x="74641" y="13525"/>
                </a:moveTo>
                <a:cubicBezTo>
                  <a:pt x="72260" y="13525"/>
                  <a:pt x="9024" y="-6847"/>
                  <a:pt x="11141" y="2413"/>
                </a:cubicBezTo>
                <a:cubicBezTo>
                  <a:pt x="13258" y="11673"/>
                  <a:pt x="84166" y="61680"/>
                  <a:pt x="87341" y="69088"/>
                </a:cubicBezTo>
                <a:cubicBezTo>
                  <a:pt x="90516" y="76496"/>
                  <a:pt x="44743" y="56653"/>
                  <a:pt x="30191" y="46863"/>
                </a:cubicBezTo>
                <a:cubicBezTo>
                  <a:pt x="15639" y="37073"/>
                  <a:pt x="822" y="17758"/>
                  <a:pt x="28" y="10350"/>
                </a:cubicBezTo>
                <a:cubicBezTo>
                  <a:pt x="-766" y="2942"/>
                  <a:pt x="15374" y="3736"/>
                  <a:pt x="25428" y="2413"/>
                </a:cubicBezTo>
                <a:cubicBezTo>
                  <a:pt x="35482" y="1090"/>
                  <a:pt x="77022" y="13525"/>
                  <a:pt x="74641" y="13525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55020E3C-C8AB-428C-9F6A-6A69A43EF5E9}"/>
              </a:ext>
            </a:extLst>
          </p:cNvPr>
          <p:cNvSpPr/>
          <p:nvPr/>
        </p:nvSpPr>
        <p:spPr>
          <a:xfrm>
            <a:off x="6054294" y="10044472"/>
            <a:ext cx="73141" cy="121004"/>
          </a:xfrm>
          <a:custGeom>
            <a:avLst/>
            <a:gdLst>
              <a:gd name="connsiteX0" fmla="*/ 192 w 78755"/>
              <a:gd name="connsiteY0" fmla="*/ 988 h 130292"/>
              <a:gd name="connsiteX1" fmla="*/ 76392 w 78755"/>
              <a:gd name="connsiteY1" fmla="*/ 127988 h 130292"/>
              <a:gd name="connsiteX2" fmla="*/ 58930 w 78755"/>
              <a:gd name="connsiteY2" fmla="*/ 81951 h 130292"/>
              <a:gd name="connsiteX3" fmla="*/ 54167 w 78755"/>
              <a:gd name="connsiteY3" fmla="*/ 69251 h 130292"/>
              <a:gd name="connsiteX4" fmla="*/ 192 w 78755"/>
              <a:gd name="connsiteY4" fmla="*/ 988 h 13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5" h="130292">
                <a:moveTo>
                  <a:pt x="192" y="988"/>
                </a:moveTo>
                <a:cubicBezTo>
                  <a:pt x="3896" y="10778"/>
                  <a:pt x="66602" y="114494"/>
                  <a:pt x="76392" y="127988"/>
                </a:cubicBezTo>
                <a:cubicBezTo>
                  <a:pt x="86182" y="141482"/>
                  <a:pt x="62634" y="91741"/>
                  <a:pt x="58930" y="81951"/>
                </a:cubicBezTo>
                <a:cubicBezTo>
                  <a:pt x="55226" y="72162"/>
                  <a:pt x="61046" y="81422"/>
                  <a:pt x="54167" y="69251"/>
                </a:cubicBezTo>
                <a:cubicBezTo>
                  <a:pt x="47288" y="57080"/>
                  <a:pt x="-3512" y="-8802"/>
                  <a:pt x="192" y="988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5F85183D-A77C-4139-AA12-81B38D931F84}"/>
              </a:ext>
            </a:extLst>
          </p:cNvPr>
          <p:cNvSpPr/>
          <p:nvPr/>
        </p:nvSpPr>
        <p:spPr>
          <a:xfrm>
            <a:off x="6036406" y="10077816"/>
            <a:ext cx="48727" cy="88579"/>
          </a:xfrm>
          <a:custGeom>
            <a:avLst/>
            <a:gdLst>
              <a:gd name="connsiteX0" fmla="*/ 404 w 52467"/>
              <a:gd name="connsiteY0" fmla="*/ 10 h 95378"/>
              <a:gd name="connsiteX1" fmla="*/ 51204 w 52467"/>
              <a:gd name="connsiteY1" fmla="*/ 58748 h 95378"/>
              <a:gd name="connsiteX2" fmla="*/ 36917 w 52467"/>
              <a:gd name="connsiteY2" fmla="*/ 95260 h 95378"/>
              <a:gd name="connsiteX3" fmla="*/ 35329 w 52467"/>
              <a:gd name="connsiteY3" fmla="*/ 69860 h 95378"/>
              <a:gd name="connsiteX4" fmla="*/ 27392 w 52467"/>
              <a:gd name="connsiteY4" fmla="*/ 53985 h 95378"/>
              <a:gd name="connsiteX5" fmla="*/ 404 w 52467"/>
              <a:gd name="connsiteY5" fmla="*/ 10 h 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67" h="95378">
                <a:moveTo>
                  <a:pt x="404" y="10"/>
                </a:moveTo>
                <a:cubicBezTo>
                  <a:pt x="4373" y="804"/>
                  <a:pt x="45119" y="42873"/>
                  <a:pt x="51204" y="58748"/>
                </a:cubicBezTo>
                <a:cubicBezTo>
                  <a:pt x="57289" y="74623"/>
                  <a:pt x="39563" y="93408"/>
                  <a:pt x="36917" y="95260"/>
                </a:cubicBezTo>
                <a:cubicBezTo>
                  <a:pt x="34271" y="97112"/>
                  <a:pt x="36916" y="76739"/>
                  <a:pt x="35329" y="69860"/>
                </a:cubicBezTo>
                <a:cubicBezTo>
                  <a:pt x="33742" y="62981"/>
                  <a:pt x="31890" y="62187"/>
                  <a:pt x="27392" y="53985"/>
                </a:cubicBezTo>
                <a:cubicBezTo>
                  <a:pt x="22894" y="45783"/>
                  <a:pt x="-3565" y="-784"/>
                  <a:pt x="404" y="10"/>
                </a:cubicBezTo>
                <a:close/>
              </a:path>
            </a:pathLst>
          </a:cu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A5B495E1-5636-48E2-89BC-E30F402E0921}"/>
              </a:ext>
            </a:extLst>
          </p:cNvPr>
          <p:cNvSpPr txBox="1"/>
          <p:nvPr/>
        </p:nvSpPr>
        <p:spPr>
          <a:xfrm>
            <a:off x="3759164" y="321778"/>
            <a:ext cx="21082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音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3200" spc="-300" dirty="0">
                <a:solidFill>
                  <a:srgbClr val="A9D18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色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聴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</a:t>
            </a:r>
          </a:p>
        </p:txBody>
      </p:sp>
      <p:pic>
        <p:nvPicPr>
          <p:cNvPr id="333" name="Picture 2" descr="sony">
            <a:extLst>
              <a:ext uri="{FF2B5EF4-FFF2-40B4-BE49-F238E27FC236}">
                <a16:creationId xmlns:a16="http://schemas.microsoft.com/office/drawing/2014/main" id="{5F5B7AD0-DA61-4912-AEC0-168964A7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1468612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14:cNvPr>
              <p14:cNvContentPartPr/>
              <p14:nvPr/>
            </p14:nvContentPartPr>
            <p14:xfrm flipV="1">
              <a:off x="3618720" y="1222024"/>
              <a:ext cx="2363760" cy="38520"/>
            </p14:xfrm>
          </p:contentPart>
        </mc:Choice>
        <mc:Fallback>
          <p:pic>
            <p:nvPicPr>
              <p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3528720" y="1042024"/>
                <a:ext cx="2543400" cy="3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866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0511468-1CE6-45AC-AC27-76BA49199E87}"/>
              </a:ext>
            </a:extLst>
          </p:cNvPr>
          <p:cNvSpPr/>
          <p:nvPr/>
        </p:nvSpPr>
        <p:spPr>
          <a:xfrm>
            <a:off x="6532107" y="3030451"/>
            <a:ext cx="208118" cy="892389"/>
          </a:xfrm>
          <a:custGeom>
            <a:avLst/>
            <a:gdLst>
              <a:gd name="connsiteX0" fmla="*/ 6402 w 224093"/>
              <a:gd name="connsiteY0" fmla="*/ 93 h 960890"/>
              <a:gd name="connsiteX1" fmla="*/ 52 w 224093"/>
              <a:gd name="connsiteY1" fmla="*/ 254093 h 960890"/>
              <a:gd name="connsiteX2" fmla="*/ 6402 w 224093"/>
              <a:gd name="connsiteY2" fmla="*/ 228693 h 960890"/>
              <a:gd name="connsiteX3" fmla="*/ 44502 w 224093"/>
              <a:gd name="connsiteY3" fmla="*/ 311243 h 960890"/>
              <a:gd name="connsiteX4" fmla="*/ 212777 w 224093"/>
              <a:gd name="connsiteY4" fmla="*/ 939893 h 960890"/>
              <a:gd name="connsiteX5" fmla="*/ 200077 w 224093"/>
              <a:gd name="connsiteY5" fmla="*/ 784318 h 960890"/>
              <a:gd name="connsiteX6" fmla="*/ 130227 w 224093"/>
              <a:gd name="connsiteY6" fmla="*/ 514443 h 960890"/>
              <a:gd name="connsiteX7" fmla="*/ 142927 w 224093"/>
              <a:gd name="connsiteY7" fmla="*/ 527143 h 960890"/>
              <a:gd name="connsiteX8" fmla="*/ 41327 w 224093"/>
              <a:gd name="connsiteY8" fmla="*/ 285843 h 960890"/>
              <a:gd name="connsiteX9" fmla="*/ 6402 w 224093"/>
              <a:gd name="connsiteY9" fmla="*/ 93 h 9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93" h="960890">
                <a:moveTo>
                  <a:pt x="6402" y="93"/>
                </a:moveTo>
                <a:cubicBezTo>
                  <a:pt x="-477" y="-5199"/>
                  <a:pt x="52" y="215993"/>
                  <a:pt x="52" y="254093"/>
                </a:cubicBezTo>
                <a:cubicBezTo>
                  <a:pt x="52" y="292193"/>
                  <a:pt x="-1006" y="219168"/>
                  <a:pt x="6402" y="228693"/>
                </a:cubicBezTo>
                <a:cubicBezTo>
                  <a:pt x="13810" y="238218"/>
                  <a:pt x="10106" y="192710"/>
                  <a:pt x="44502" y="311243"/>
                </a:cubicBezTo>
                <a:cubicBezTo>
                  <a:pt x="78898" y="429776"/>
                  <a:pt x="186848" y="861047"/>
                  <a:pt x="212777" y="939893"/>
                </a:cubicBezTo>
                <a:cubicBezTo>
                  <a:pt x="238706" y="1018739"/>
                  <a:pt x="213835" y="855226"/>
                  <a:pt x="200077" y="784318"/>
                </a:cubicBezTo>
                <a:cubicBezTo>
                  <a:pt x="186319" y="713410"/>
                  <a:pt x="139752" y="557305"/>
                  <a:pt x="130227" y="514443"/>
                </a:cubicBezTo>
                <a:cubicBezTo>
                  <a:pt x="120702" y="471581"/>
                  <a:pt x="157744" y="565243"/>
                  <a:pt x="142927" y="527143"/>
                </a:cubicBezTo>
                <a:cubicBezTo>
                  <a:pt x="128110" y="489043"/>
                  <a:pt x="60906" y="372097"/>
                  <a:pt x="41327" y="285843"/>
                </a:cubicBezTo>
                <a:cubicBezTo>
                  <a:pt x="21748" y="199589"/>
                  <a:pt x="13281" y="5385"/>
                  <a:pt x="6402" y="9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4C15883-7B84-4538-B521-AE313CA87BC4}"/>
              </a:ext>
            </a:extLst>
          </p:cNvPr>
          <p:cNvSpPr/>
          <p:nvPr/>
        </p:nvSpPr>
        <p:spPr>
          <a:xfrm>
            <a:off x="6711377" y="3852665"/>
            <a:ext cx="147234" cy="1274637"/>
          </a:xfrm>
          <a:custGeom>
            <a:avLst/>
            <a:gdLst>
              <a:gd name="connsiteX0" fmla="*/ 696 w 158536"/>
              <a:gd name="connsiteY0" fmla="*/ 589 h 1372480"/>
              <a:gd name="connsiteX1" fmla="*/ 95946 w 158536"/>
              <a:gd name="connsiteY1" fmla="*/ 533989 h 1372480"/>
              <a:gd name="connsiteX2" fmla="*/ 83246 w 158536"/>
              <a:gd name="connsiteY2" fmla="*/ 318089 h 1372480"/>
              <a:gd name="connsiteX3" fmla="*/ 111821 w 158536"/>
              <a:gd name="connsiteY3" fmla="*/ 711789 h 1372480"/>
              <a:gd name="connsiteX4" fmla="*/ 121346 w 158536"/>
              <a:gd name="connsiteY4" fmla="*/ 1353139 h 1372480"/>
              <a:gd name="connsiteX5" fmla="*/ 137221 w 158536"/>
              <a:gd name="connsiteY5" fmla="*/ 1156289 h 1372480"/>
              <a:gd name="connsiteX6" fmla="*/ 153096 w 158536"/>
              <a:gd name="connsiteY6" fmla="*/ 654639 h 1372480"/>
              <a:gd name="connsiteX7" fmla="*/ 696 w 158536"/>
              <a:gd name="connsiteY7" fmla="*/ 589 h 137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36" h="1372480">
                <a:moveTo>
                  <a:pt x="696" y="589"/>
                </a:moveTo>
                <a:cubicBezTo>
                  <a:pt x="-8829" y="-19519"/>
                  <a:pt x="82188" y="481072"/>
                  <a:pt x="95946" y="533989"/>
                </a:cubicBezTo>
                <a:cubicBezTo>
                  <a:pt x="109704" y="586906"/>
                  <a:pt x="80600" y="288456"/>
                  <a:pt x="83246" y="318089"/>
                </a:cubicBezTo>
                <a:cubicBezTo>
                  <a:pt x="85892" y="347722"/>
                  <a:pt x="105471" y="539281"/>
                  <a:pt x="111821" y="711789"/>
                </a:cubicBezTo>
                <a:cubicBezTo>
                  <a:pt x="118171" y="884297"/>
                  <a:pt x="117113" y="1279056"/>
                  <a:pt x="121346" y="1353139"/>
                </a:cubicBezTo>
                <a:cubicBezTo>
                  <a:pt x="125579" y="1427222"/>
                  <a:pt x="131929" y="1272706"/>
                  <a:pt x="137221" y="1156289"/>
                </a:cubicBezTo>
                <a:cubicBezTo>
                  <a:pt x="142513" y="1039872"/>
                  <a:pt x="170029" y="846726"/>
                  <a:pt x="153096" y="654639"/>
                </a:cubicBezTo>
                <a:cubicBezTo>
                  <a:pt x="136163" y="462552"/>
                  <a:pt x="10221" y="20697"/>
                  <a:pt x="696" y="58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EBD9A65-98E9-4613-912B-E8DDF40BE669}"/>
              </a:ext>
            </a:extLst>
          </p:cNvPr>
          <p:cNvSpPr/>
          <p:nvPr/>
        </p:nvSpPr>
        <p:spPr>
          <a:xfrm>
            <a:off x="6685287" y="4880041"/>
            <a:ext cx="171286" cy="1628033"/>
          </a:xfrm>
          <a:custGeom>
            <a:avLst/>
            <a:gdLst>
              <a:gd name="connsiteX0" fmla="*/ 155789 w 184434"/>
              <a:gd name="connsiteY0" fmla="*/ 2425 h 1753004"/>
              <a:gd name="connsiteX1" fmla="*/ 143089 w 184434"/>
              <a:gd name="connsiteY1" fmla="*/ 761250 h 1753004"/>
              <a:gd name="connsiteX2" fmla="*/ 174839 w 184434"/>
              <a:gd name="connsiteY2" fmla="*/ 532650 h 1753004"/>
              <a:gd name="connsiteX3" fmla="*/ 133564 w 184434"/>
              <a:gd name="connsiteY3" fmla="*/ 837450 h 1753004"/>
              <a:gd name="connsiteX4" fmla="*/ 114514 w 184434"/>
              <a:gd name="connsiteY4" fmla="*/ 1100975 h 1753004"/>
              <a:gd name="connsiteX5" fmla="*/ 136739 w 184434"/>
              <a:gd name="connsiteY5" fmla="*/ 993025 h 1753004"/>
              <a:gd name="connsiteX6" fmla="*/ 25614 w 184434"/>
              <a:gd name="connsiteY6" fmla="*/ 1612150 h 1753004"/>
              <a:gd name="connsiteX7" fmla="*/ 214 w 184434"/>
              <a:gd name="connsiteY7" fmla="*/ 1751850 h 1753004"/>
              <a:gd name="connsiteX8" fmla="*/ 16089 w 184434"/>
              <a:gd name="connsiteY8" fmla="*/ 1653425 h 1753004"/>
              <a:gd name="connsiteX9" fmla="*/ 60539 w 184434"/>
              <a:gd name="connsiteY9" fmla="*/ 1256550 h 1753004"/>
              <a:gd name="connsiteX10" fmla="*/ 139914 w 184434"/>
              <a:gd name="connsiteY10" fmla="*/ 891425 h 1753004"/>
              <a:gd name="connsiteX11" fmla="*/ 184364 w 184434"/>
              <a:gd name="connsiteY11" fmla="*/ 532650 h 1753004"/>
              <a:gd name="connsiteX12" fmla="*/ 155789 w 184434"/>
              <a:gd name="connsiteY12" fmla="*/ 2425 h 175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434" h="1753004">
                <a:moveTo>
                  <a:pt x="155789" y="2425"/>
                </a:moveTo>
                <a:cubicBezTo>
                  <a:pt x="148910" y="40525"/>
                  <a:pt x="139914" y="672879"/>
                  <a:pt x="143089" y="761250"/>
                </a:cubicBezTo>
                <a:cubicBezTo>
                  <a:pt x="146264" y="849621"/>
                  <a:pt x="176426" y="519950"/>
                  <a:pt x="174839" y="532650"/>
                </a:cubicBezTo>
                <a:cubicBezTo>
                  <a:pt x="173252" y="545350"/>
                  <a:pt x="143618" y="742729"/>
                  <a:pt x="133564" y="837450"/>
                </a:cubicBezTo>
                <a:cubicBezTo>
                  <a:pt x="123510" y="932171"/>
                  <a:pt x="113985" y="1075046"/>
                  <a:pt x="114514" y="1100975"/>
                </a:cubicBezTo>
                <a:cubicBezTo>
                  <a:pt x="115043" y="1126904"/>
                  <a:pt x="151556" y="907829"/>
                  <a:pt x="136739" y="993025"/>
                </a:cubicBezTo>
                <a:cubicBezTo>
                  <a:pt x="121922" y="1078221"/>
                  <a:pt x="48368" y="1485679"/>
                  <a:pt x="25614" y="1612150"/>
                </a:cubicBezTo>
                <a:cubicBezTo>
                  <a:pt x="2860" y="1738621"/>
                  <a:pt x="1801" y="1744971"/>
                  <a:pt x="214" y="1751850"/>
                </a:cubicBezTo>
                <a:cubicBezTo>
                  <a:pt x="-1373" y="1758729"/>
                  <a:pt x="6035" y="1735975"/>
                  <a:pt x="16089" y="1653425"/>
                </a:cubicBezTo>
                <a:cubicBezTo>
                  <a:pt x="26143" y="1570875"/>
                  <a:pt x="39902" y="1383550"/>
                  <a:pt x="60539" y="1256550"/>
                </a:cubicBezTo>
                <a:cubicBezTo>
                  <a:pt x="81176" y="1129550"/>
                  <a:pt x="119277" y="1012075"/>
                  <a:pt x="139914" y="891425"/>
                </a:cubicBezTo>
                <a:cubicBezTo>
                  <a:pt x="160551" y="770775"/>
                  <a:pt x="185951" y="679758"/>
                  <a:pt x="184364" y="532650"/>
                </a:cubicBezTo>
                <a:cubicBezTo>
                  <a:pt x="182777" y="385542"/>
                  <a:pt x="162668" y="-35675"/>
                  <a:pt x="155789" y="24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D2898B1-4EA2-4175-AE4C-6E9960AFC324}"/>
              </a:ext>
            </a:extLst>
          </p:cNvPr>
          <p:cNvSpPr/>
          <p:nvPr/>
        </p:nvSpPr>
        <p:spPr>
          <a:xfrm>
            <a:off x="6670272" y="5768745"/>
            <a:ext cx="387174" cy="816121"/>
          </a:xfrm>
          <a:custGeom>
            <a:avLst/>
            <a:gdLst>
              <a:gd name="connsiteX0" fmla="*/ 156081 w 416894"/>
              <a:gd name="connsiteY0" fmla="*/ 1178 h 878768"/>
              <a:gd name="connsiteX1" fmla="*/ 124331 w 416894"/>
              <a:gd name="connsiteY1" fmla="*/ 372653 h 878768"/>
              <a:gd name="connsiteX2" fmla="*/ 152906 w 416894"/>
              <a:gd name="connsiteY2" fmla="*/ 283753 h 878768"/>
              <a:gd name="connsiteX3" fmla="*/ 92581 w 416894"/>
              <a:gd name="connsiteY3" fmla="*/ 601253 h 878768"/>
              <a:gd name="connsiteX4" fmla="*/ 48131 w 416894"/>
              <a:gd name="connsiteY4" fmla="*/ 744128 h 878768"/>
              <a:gd name="connsiteX5" fmla="*/ 506 w 416894"/>
              <a:gd name="connsiteY5" fmla="*/ 823503 h 878768"/>
              <a:gd name="connsiteX6" fmla="*/ 79881 w 416894"/>
              <a:gd name="connsiteY6" fmla="*/ 779053 h 878768"/>
              <a:gd name="connsiteX7" fmla="*/ 244981 w 416894"/>
              <a:gd name="connsiteY7" fmla="*/ 852078 h 878768"/>
              <a:gd name="connsiteX8" fmla="*/ 416431 w 416894"/>
              <a:gd name="connsiteY8" fmla="*/ 877478 h 878768"/>
              <a:gd name="connsiteX9" fmla="*/ 191006 w 416894"/>
              <a:gd name="connsiteY9" fmla="*/ 817153 h 878768"/>
              <a:gd name="connsiteX10" fmla="*/ 48131 w 416894"/>
              <a:gd name="connsiteY10" fmla="*/ 810803 h 878768"/>
              <a:gd name="connsiteX11" fmla="*/ 89406 w 416894"/>
              <a:gd name="connsiteY11" fmla="*/ 737778 h 878768"/>
              <a:gd name="connsiteX12" fmla="*/ 117981 w 416894"/>
              <a:gd name="connsiteY12" fmla="*/ 623478 h 878768"/>
              <a:gd name="connsiteX13" fmla="*/ 165606 w 416894"/>
              <a:gd name="connsiteY13" fmla="*/ 293278 h 878768"/>
              <a:gd name="connsiteX14" fmla="*/ 133856 w 416894"/>
              <a:gd name="connsiteY14" fmla="*/ 255178 h 878768"/>
              <a:gd name="connsiteX15" fmla="*/ 156081 w 416894"/>
              <a:gd name="connsiteY15" fmla="*/ 1178 h 87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894" h="878768">
                <a:moveTo>
                  <a:pt x="156081" y="1178"/>
                </a:moveTo>
                <a:cubicBezTo>
                  <a:pt x="154494" y="20757"/>
                  <a:pt x="124860" y="325557"/>
                  <a:pt x="124331" y="372653"/>
                </a:cubicBezTo>
                <a:cubicBezTo>
                  <a:pt x="123802" y="419749"/>
                  <a:pt x="158198" y="245653"/>
                  <a:pt x="152906" y="283753"/>
                </a:cubicBezTo>
                <a:cubicBezTo>
                  <a:pt x="147614" y="321853"/>
                  <a:pt x="110043" y="524524"/>
                  <a:pt x="92581" y="601253"/>
                </a:cubicBezTo>
                <a:cubicBezTo>
                  <a:pt x="75119" y="677982"/>
                  <a:pt x="63477" y="707086"/>
                  <a:pt x="48131" y="744128"/>
                </a:cubicBezTo>
                <a:cubicBezTo>
                  <a:pt x="32785" y="781170"/>
                  <a:pt x="-4786" y="817682"/>
                  <a:pt x="506" y="823503"/>
                </a:cubicBezTo>
                <a:cubicBezTo>
                  <a:pt x="5798" y="829324"/>
                  <a:pt x="39135" y="774291"/>
                  <a:pt x="79881" y="779053"/>
                </a:cubicBezTo>
                <a:cubicBezTo>
                  <a:pt x="120627" y="783815"/>
                  <a:pt x="188889" y="835674"/>
                  <a:pt x="244981" y="852078"/>
                </a:cubicBezTo>
                <a:cubicBezTo>
                  <a:pt x="301073" y="868482"/>
                  <a:pt x="425427" y="883299"/>
                  <a:pt x="416431" y="877478"/>
                </a:cubicBezTo>
                <a:cubicBezTo>
                  <a:pt x="407435" y="871657"/>
                  <a:pt x="252389" y="828265"/>
                  <a:pt x="191006" y="817153"/>
                </a:cubicBezTo>
                <a:cubicBezTo>
                  <a:pt x="129623" y="806041"/>
                  <a:pt x="65064" y="824032"/>
                  <a:pt x="48131" y="810803"/>
                </a:cubicBezTo>
                <a:cubicBezTo>
                  <a:pt x="31198" y="797574"/>
                  <a:pt x="77764" y="768999"/>
                  <a:pt x="89406" y="737778"/>
                </a:cubicBezTo>
                <a:cubicBezTo>
                  <a:pt x="101048" y="706557"/>
                  <a:pt x="105281" y="697561"/>
                  <a:pt x="117981" y="623478"/>
                </a:cubicBezTo>
                <a:cubicBezTo>
                  <a:pt x="130681" y="549395"/>
                  <a:pt x="162960" y="354661"/>
                  <a:pt x="165606" y="293278"/>
                </a:cubicBezTo>
                <a:cubicBezTo>
                  <a:pt x="168252" y="231895"/>
                  <a:pt x="135443" y="298570"/>
                  <a:pt x="133856" y="255178"/>
                </a:cubicBezTo>
                <a:cubicBezTo>
                  <a:pt x="132268" y="211786"/>
                  <a:pt x="157668" y="-18401"/>
                  <a:pt x="156081" y="117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CFD751D-A238-4105-BBE9-17CEC92F5A8C}"/>
              </a:ext>
            </a:extLst>
          </p:cNvPr>
          <p:cNvSpPr/>
          <p:nvPr/>
        </p:nvSpPr>
        <p:spPr>
          <a:xfrm>
            <a:off x="6660137" y="5981158"/>
            <a:ext cx="104764" cy="548121"/>
          </a:xfrm>
          <a:custGeom>
            <a:avLst/>
            <a:gdLst>
              <a:gd name="connsiteX0" fmla="*/ 106669 w 112806"/>
              <a:gd name="connsiteY0" fmla="*/ 7410 h 590196"/>
              <a:gd name="connsiteX1" fmla="*/ 1894 w 112806"/>
              <a:gd name="connsiteY1" fmla="*/ 575735 h 590196"/>
              <a:gd name="connsiteX2" fmla="*/ 43169 w 112806"/>
              <a:gd name="connsiteY2" fmla="*/ 407460 h 590196"/>
              <a:gd name="connsiteX3" fmla="*/ 93969 w 112806"/>
              <a:gd name="connsiteY3" fmla="*/ 261410 h 590196"/>
              <a:gd name="connsiteX4" fmla="*/ 106669 w 112806"/>
              <a:gd name="connsiteY4" fmla="*/ 7410 h 5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06" h="590196">
                <a:moveTo>
                  <a:pt x="106669" y="7410"/>
                </a:moveTo>
                <a:cubicBezTo>
                  <a:pt x="91323" y="59798"/>
                  <a:pt x="12477" y="509060"/>
                  <a:pt x="1894" y="575735"/>
                </a:cubicBezTo>
                <a:cubicBezTo>
                  <a:pt x="-8689" y="642410"/>
                  <a:pt x="27823" y="459848"/>
                  <a:pt x="43169" y="407460"/>
                </a:cubicBezTo>
                <a:cubicBezTo>
                  <a:pt x="58515" y="355073"/>
                  <a:pt x="82856" y="327556"/>
                  <a:pt x="93969" y="261410"/>
                </a:cubicBezTo>
                <a:cubicBezTo>
                  <a:pt x="105082" y="195264"/>
                  <a:pt x="122015" y="-44978"/>
                  <a:pt x="106669" y="74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F3C513D-E059-4C24-A9C0-123109D7BCE3}"/>
              </a:ext>
            </a:extLst>
          </p:cNvPr>
          <p:cNvSpPr/>
          <p:nvPr/>
        </p:nvSpPr>
        <p:spPr>
          <a:xfrm>
            <a:off x="6534651" y="2960994"/>
            <a:ext cx="215755" cy="139021"/>
          </a:xfrm>
          <a:custGeom>
            <a:avLst/>
            <a:gdLst>
              <a:gd name="connsiteX0" fmla="*/ 8426 w 232317"/>
              <a:gd name="connsiteY0" fmla="*/ 149495 h 149693"/>
              <a:gd name="connsiteX1" fmla="*/ 38588 w 232317"/>
              <a:gd name="connsiteY1" fmla="*/ 62182 h 149693"/>
              <a:gd name="connsiteX2" fmla="*/ 132251 w 232317"/>
              <a:gd name="connsiteY2" fmla="*/ 25670 h 149693"/>
              <a:gd name="connsiteX3" fmla="*/ 178288 w 232317"/>
              <a:gd name="connsiteY3" fmla="*/ 20907 h 149693"/>
              <a:gd name="connsiteX4" fmla="*/ 111613 w 232317"/>
              <a:gd name="connsiteY4" fmla="*/ 11382 h 149693"/>
              <a:gd name="connsiteX5" fmla="*/ 232263 w 232317"/>
              <a:gd name="connsiteY5" fmla="*/ 25670 h 149693"/>
              <a:gd name="connsiteX6" fmla="*/ 94151 w 232317"/>
              <a:gd name="connsiteY6" fmla="*/ 1857 h 149693"/>
              <a:gd name="connsiteX7" fmla="*/ 8426 w 232317"/>
              <a:gd name="connsiteY7" fmla="*/ 84407 h 149693"/>
              <a:gd name="connsiteX8" fmla="*/ 8426 w 232317"/>
              <a:gd name="connsiteY8" fmla="*/ 149495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317" h="149693">
                <a:moveTo>
                  <a:pt x="8426" y="149495"/>
                </a:moveTo>
                <a:cubicBezTo>
                  <a:pt x="13453" y="145791"/>
                  <a:pt x="17951" y="82819"/>
                  <a:pt x="38588" y="62182"/>
                </a:cubicBezTo>
                <a:cubicBezTo>
                  <a:pt x="59225" y="41545"/>
                  <a:pt x="108968" y="32549"/>
                  <a:pt x="132251" y="25670"/>
                </a:cubicBezTo>
                <a:cubicBezTo>
                  <a:pt x="155534" y="18791"/>
                  <a:pt x="181728" y="23288"/>
                  <a:pt x="178288" y="20907"/>
                </a:cubicBezTo>
                <a:cubicBezTo>
                  <a:pt x="174848" y="18526"/>
                  <a:pt x="102617" y="10588"/>
                  <a:pt x="111613" y="11382"/>
                </a:cubicBezTo>
                <a:cubicBezTo>
                  <a:pt x="120609" y="12176"/>
                  <a:pt x="235173" y="27257"/>
                  <a:pt x="232263" y="25670"/>
                </a:cubicBezTo>
                <a:cubicBezTo>
                  <a:pt x="229353" y="24083"/>
                  <a:pt x="131457" y="-7933"/>
                  <a:pt x="94151" y="1857"/>
                </a:cubicBezTo>
                <a:cubicBezTo>
                  <a:pt x="56845" y="11646"/>
                  <a:pt x="24566" y="64828"/>
                  <a:pt x="8426" y="84407"/>
                </a:cubicBezTo>
                <a:cubicBezTo>
                  <a:pt x="-7714" y="103986"/>
                  <a:pt x="3399" y="153199"/>
                  <a:pt x="8426" y="14949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6AFBA7E-71F2-4F6F-939D-6023B6F675E6}"/>
              </a:ext>
            </a:extLst>
          </p:cNvPr>
          <p:cNvSpPr/>
          <p:nvPr/>
        </p:nvSpPr>
        <p:spPr>
          <a:xfrm>
            <a:off x="6593306" y="2952616"/>
            <a:ext cx="991156" cy="226688"/>
          </a:xfrm>
          <a:custGeom>
            <a:avLst/>
            <a:gdLst>
              <a:gd name="connsiteX0" fmla="*/ 110368 w 1067239"/>
              <a:gd name="connsiteY0" fmla="*/ 4528 h 244089"/>
              <a:gd name="connsiteX1" fmla="*/ 656468 w 1067239"/>
              <a:gd name="connsiteY1" fmla="*/ 147403 h 244089"/>
              <a:gd name="connsiteX2" fmla="*/ 480255 w 1067239"/>
              <a:gd name="connsiteY2" fmla="*/ 91841 h 244089"/>
              <a:gd name="connsiteX3" fmla="*/ 910468 w 1067239"/>
              <a:gd name="connsiteY3" fmla="*/ 215666 h 244089"/>
              <a:gd name="connsiteX4" fmla="*/ 1066043 w 1067239"/>
              <a:gd name="connsiteY4" fmla="*/ 242653 h 244089"/>
              <a:gd name="connsiteX5" fmla="*/ 967618 w 1067239"/>
              <a:gd name="connsiteY5" fmla="*/ 234716 h 244089"/>
              <a:gd name="connsiteX6" fmla="*/ 710443 w 1067239"/>
              <a:gd name="connsiteY6" fmla="*/ 187091 h 244089"/>
              <a:gd name="connsiteX7" fmla="*/ 496130 w 1067239"/>
              <a:gd name="connsiteY7" fmla="*/ 123591 h 244089"/>
              <a:gd name="connsiteX8" fmla="*/ 378655 w 1067239"/>
              <a:gd name="connsiteY8" fmla="*/ 82316 h 244089"/>
              <a:gd name="connsiteX9" fmla="*/ 254830 w 1067239"/>
              <a:gd name="connsiteY9" fmla="*/ 55328 h 244089"/>
              <a:gd name="connsiteX10" fmla="*/ 10355 w 1067239"/>
              <a:gd name="connsiteY10" fmla="*/ 34691 h 244089"/>
              <a:gd name="connsiteX11" fmla="*/ 110368 w 1067239"/>
              <a:gd name="connsiteY11" fmla="*/ 4528 h 24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239" h="244089">
                <a:moveTo>
                  <a:pt x="110368" y="4528"/>
                </a:moveTo>
                <a:cubicBezTo>
                  <a:pt x="218054" y="23313"/>
                  <a:pt x="594820" y="132851"/>
                  <a:pt x="656468" y="147403"/>
                </a:cubicBezTo>
                <a:cubicBezTo>
                  <a:pt x="718116" y="161955"/>
                  <a:pt x="437922" y="80464"/>
                  <a:pt x="480255" y="91841"/>
                </a:cubicBezTo>
                <a:cubicBezTo>
                  <a:pt x="522588" y="103218"/>
                  <a:pt x="812837" y="190531"/>
                  <a:pt x="910468" y="215666"/>
                </a:cubicBezTo>
                <a:cubicBezTo>
                  <a:pt x="1008099" y="240801"/>
                  <a:pt x="1056518" y="239478"/>
                  <a:pt x="1066043" y="242653"/>
                </a:cubicBezTo>
                <a:cubicBezTo>
                  <a:pt x="1075568" y="245828"/>
                  <a:pt x="1026885" y="243976"/>
                  <a:pt x="967618" y="234716"/>
                </a:cubicBezTo>
                <a:cubicBezTo>
                  <a:pt x="908351" y="225456"/>
                  <a:pt x="789024" y="205612"/>
                  <a:pt x="710443" y="187091"/>
                </a:cubicBezTo>
                <a:cubicBezTo>
                  <a:pt x="631862" y="168570"/>
                  <a:pt x="551428" y="141053"/>
                  <a:pt x="496130" y="123591"/>
                </a:cubicBezTo>
                <a:cubicBezTo>
                  <a:pt x="440832" y="106129"/>
                  <a:pt x="418872" y="93693"/>
                  <a:pt x="378655" y="82316"/>
                </a:cubicBezTo>
                <a:cubicBezTo>
                  <a:pt x="338438" y="70939"/>
                  <a:pt x="316213" y="63265"/>
                  <a:pt x="254830" y="55328"/>
                </a:cubicBezTo>
                <a:cubicBezTo>
                  <a:pt x="193447" y="47391"/>
                  <a:pt x="36019" y="38130"/>
                  <a:pt x="10355" y="34691"/>
                </a:cubicBezTo>
                <a:cubicBezTo>
                  <a:pt x="-15309" y="31252"/>
                  <a:pt x="2682" y="-14257"/>
                  <a:pt x="110368" y="452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6CD6AE5-20D6-4F8A-A25B-E8A2949D7DDB}"/>
              </a:ext>
            </a:extLst>
          </p:cNvPr>
          <p:cNvSpPr/>
          <p:nvPr/>
        </p:nvSpPr>
        <p:spPr>
          <a:xfrm>
            <a:off x="6623564" y="2991902"/>
            <a:ext cx="318207" cy="1056205"/>
          </a:xfrm>
          <a:custGeom>
            <a:avLst/>
            <a:gdLst>
              <a:gd name="connsiteX0" fmla="*/ 0 w 342633"/>
              <a:gd name="connsiteY0" fmla="*/ 326 h 1137281"/>
              <a:gd name="connsiteX1" fmla="*/ 160867 w 342633"/>
              <a:gd name="connsiteY1" fmla="*/ 408843 h 1137281"/>
              <a:gd name="connsiteX2" fmla="*/ 76200 w 342633"/>
              <a:gd name="connsiteY2" fmla="*/ 150609 h 1137281"/>
              <a:gd name="connsiteX3" fmla="*/ 239183 w 342633"/>
              <a:gd name="connsiteY3" fmla="*/ 703059 h 1137281"/>
              <a:gd name="connsiteX4" fmla="*/ 196850 w 342633"/>
              <a:gd name="connsiteY4" fmla="*/ 529493 h 1137281"/>
              <a:gd name="connsiteX5" fmla="*/ 334433 w 342633"/>
              <a:gd name="connsiteY5" fmla="*/ 1113693 h 1137281"/>
              <a:gd name="connsiteX6" fmla="*/ 315383 w 342633"/>
              <a:gd name="connsiteY6" fmla="*/ 973993 h 1137281"/>
              <a:gd name="connsiteX7" fmla="*/ 220133 w 342633"/>
              <a:gd name="connsiteY7" fmla="*/ 523143 h 1137281"/>
              <a:gd name="connsiteX8" fmla="*/ 158750 w 342633"/>
              <a:gd name="connsiteY8" fmla="*/ 343226 h 1137281"/>
              <a:gd name="connsiteX9" fmla="*/ 0 w 342633"/>
              <a:gd name="connsiteY9" fmla="*/ 326 h 1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633" h="1137281">
                <a:moveTo>
                  <a:pt x="0" y="326"/>
                </a:moveTo>
                <a:cubicBezTo>
                  <a:pt x="353" y="11262"/>
                  <a:pt x="148167" y="383796"/>
                  <a:pt x="160867" y="408843"/>
                </a:cubicBezTo>
                <a:cubicBezTo>
                  <a:pt x="173567" y="433890"/>
                  <a:pt x="63147" y="101573"/>
                  <a:pt x="76200" y="150609"/>
                </a:cubicBezTo>
                <a:cubicBezTo>
                  <a:pt x="89253" y="199645"/>
                  <a:pt x="219075" y="639912"/>
                  <a:pt x="239183" y="703059"/>
                </a:cubicBezTo>
                <a:cubicBezTo>
                  <a:pt x="259291" y="766206"/>
                  <a:pt x="180975" y="461054"/>
                  <a:pt x="196850" y="529493"/>
                </a:cubicBezTo>
                <a:cubicBezTo>
                  <a:pt x="212725" y="597932"/>
                  <a:pt x="314678" y="1039610"/>
                  <a:pt x="334433" y="1113693"/>
                </a:cubicBezTo>
                <a:cubicBezTo>
                  <a:pt x="354188" y="1187776"/>
                  <a:pt x="334433" y="1072418"/>
                  <a:pt x="315383" y="973993"/>
                </a:cubicBezTo>
                <a:cubicBezTo>
                  <a:pt x="296333" y="875568"/>
                  <a:pt x="246238" y="628271"/>
                  <a:pt x="220133" y="523143"/>
                </a:cubicBezTo>
                <a:cubicBezTo>
                  <a:pt x="194028" y="418015"/>
                  <a:pt x="191205" y="430362"/>
                  <a:pt x="158750" y="343226"/>
                </a:cubicBezTo>
                <a:cubicBezTo>
                  <a:pt x="126295" y="256090"/>
                  <a:pt x="-353" y="-10610"/>
                  <a:pt x="0" y="32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F6538-F091-4EBA-AB02-9C4E739D8D82}"/>
              </a:ext>
            </a:extLst>
          </p:cNvPr>
          <p:cNvSpPr/>
          <p:nvPr/>
        </p:nvSpPr>
        <p:spPr>
          <a:xfrm>
            <a:off x="6926257" y="3983674"/>
            <a:ext cx="67102" cy="1087354"/>
          </a:xfrm>
          <a:custGeom>
            <a:avLst/>
            <a:gdLst>
              <a:gd name="connsiteX0" fmla="*/ 38 w 72253"/>
              <a:gd name="connsiteY0" fmla="*/ 5574 h 1170821"/>
              <a:gd name="connsiteX1" fmla="*/ 44488 w 72253"/>
              <a:gd name="connsiteY1" fmla="*/ 528391 h 1170821"/>
              <a:gd name="connsiteX2" fmla="*/ 46604 w 72253"/>
              <a:gd name="connsiteY2" fmla="*/ 431024 h 1170821"/>
              <a:gd name="connsiteX3" fmla="*/ 52954 w 72253"/>
              <a:gd name="connsiteY3" fmla="*/ 685024 h 1170821"/>
              <a:gd name="connsiteX4" fmla="*/ 55071 w 72253"/>
              <a:gd name="connsiteY4" fmla="*/ 636341 h 1170821"/>
              <a:gd name="connsiteX5" fmla="*/ 59304 w 72253"/>
              <a:gd name="connsiteY5" fmla="*/ 816257 h 1170821"/>
              <a:gd name="connsiteX6" fmla="*/ 63538 w 72253"/>
              <a:gd name="connsiteY6" fmla="*/ 1144341 h 1170821"/>
              <a:gd name="connsiteX7" fmla="*/ 72004 w 72253"/>
              <a:gd name="connsiteY7" fmla="*/ 1061791 h 1170821"/>
              <a:gd name="connsiteX8" fmla="*/ 52954 w 72253"/>
              <a:gd name="connsiteY8" fmla="*/ 356941 h 1170821"/>
              <a:gd name="connsiteX9" fmla="*/ 52954 w 72253"/>
              <a:gd name="connsiteY9" fmla="*/ 257457 h 1170821"/>
              <a:gd name="connsiteX10" fmla="*/ 38 w 72253"/>
              <a:gd name="connsiteY10" fmla="*/ 5574 h 117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53" h="1170821">
                <a:moveTo>
                  <a:pt x="38" y="5574"/>
                </a:moveTo>
                <a:cubicBezTo>
                  <a:pt x="-1373" y="50730"/>
                  <a:pt x="36727" y="457483"/>
                  <a:pt x="44488" y="528391"/>
                </a:cubicBezTo>
                <a:cubicBezTo>
                  <a:pt x="52249" y="599299"/>
                  <a:pt x="45193" y="404919"/>
                  <a:pt x="46604" y="431024"/>
                </a:cubicBezTo>
                <a:cubicBezTo>
                  <a:pt x="48015" y="457129"/>
                  <a:pt x="51543" y="650805"/>
                  <a:pt x="52954" y="685024"/>
                </a:cubicBezTo>
                <a:cubicBezTo>
                  <a:pt x="54365" y="719243"/>
                  <a:pt x="54013" y="614469"/>
                  <a:pt x="55071" y="636341"/>
                </a:cubicBezTo>
                <a:cubicBezTo>
                  <a:pt x="56129" y="658213"/>
                  <a:pt x="57893" y="731590"/>
                  <a:pt x="59304" y="816257"/>
                </a:cubicBezTo>
                <a:cubicBezTo>
                  <a:pt x="60715" y="900924"/>
                  <a:pt x="61421" y="1103419"/>
                  <a:pt x="63538" y="1144341"/>
                </a:cubicBezTo>
                <a:cubicBezTo>
                  <a:pt x="65655" y="1185263"/>
                  <a:pt x="73768" y="1193024"/>
                  <a:pt x="72004" y="1061791"/>
                </a:cubicBezTo>
                <a:cubicBezTo>
                  <a:pt x="70240" y="930558"/>
                  <a:pt x="56129" y="490997"/>
                  <a:pt x="52954" y="356941"/>
                </a:cubicBezTo>
                <a:cubicBezTo>
                  <a:pt x="49779" y="222885"/>
                  <a:pt x="60362" y="312138"/>
                  <a:pt x="52954" y="257457"/>
                </a:cubicBezTo>
                <a:cubicBezTo>
                  <a:pt x="45546" y="202776"/>
                  <a:pt x="1449" y="-39582"/>
                  <a:pt x="38" y="55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3C35B25-6F32-4983-B740-0086535B27BA}"/>
              </a:ext>
            </a:extLst>
          </p:cNvPr>
          <p:cNvSpPr/>
          <p:nvPr/>
        </p:nvSpPr>
        <p:spPr>
          <a:xfrm>
            <a:off x="6931973" y="5075839"/>
            <a:ext cx="69128" cy="1028270"/>
          </a:xfrm>
          <a:custGeom>
            <a:avLst/>
            <a:gdLst>
              <a:gd name="connsiteX0" fmla="*/ 63733 w 74434"/>
              <a:gd name="connsiteY0" fmla="*/ 4322 h 1107202"/>
              <a:gd name="connsiteX1" fmla="*/ 34099 w 74434"/>
              <a:gd name="connsiteY1" fmla="*/ 592755 h 1107202"/>
              <a:gd name="connsiteX2" fmla="*/ 65849 w 74434"/>
              <a:gd name="connsiteY2" fmla="*/ 351455 h 1107202"/>
              <a:gd name="connsiteX3" fmla="*/ 65849 w 74434"/>
              <a:gd name="connsiteY3" fmla="*/ 556772 h 1107202"/>
              <a:gd name="connsiteX4" fmla="*/ 36216 w 74434"/>
              <a:gd name="connsiteY4" fmla="*/ 755739 h 1107202"/>
              <a:gd name="connsiteX5" fmla="*/ 2349 w 74434"/>
              <a:gd name="connsiteY5" fmla="*/ 1077472 h 1107202"/>
              <a:gd name="connsiteX6" fmla="*/ 12933 w 74434"/>
              <a:gd name="connsiteY6" fmla="*/ 963172 h 1107202"/>
              <a:gd name="connsiteX7" fmla="*/ 74316 w 74434"/>
              <a:gd name="connsiteY7" fmla="*/ 467872 h 1107202"/>
              <a:gd name="connsiteX8" fmla="*/ 27749 w 74434"/>
              <a:gd name="connsiteY8" fmla="*/ 660489 h 1107202"/>
              <a:gd name="connsiteX9" fmla="*/ 233 w 74434"/>
              <a:gd name="connsiteY9" fmla="*/ 1079589 h 1107202"/>
              <a:gd name="connsiteX10" fmla="*/ 17166 w 74434"/>
              <a:gd name="connsiteY10" fmla="*/ 1011855 h 1107202"/>
              <a:gd name="connsiteX11" fmla="*/ 61616 w 74434"/>
              <a:gd name="connsiteY11" fmla="*/ 563122 h 1107202"/>
              <a:gd name="connsiteX12" fmla="*/ 72199 w 74434"/>
              <a:gd name="connsiteY12" fmla="*/ 336639 h 1107202"/>
              <a:gd name="connsiteX13" fmla="*/ 63733 w 74434"/>
              <a:gd name="connsiteY13" fmla="*/ 4322 h 110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434" h="1107202">
                <a:moveTo>
                  <a:pt x="63733" y="4322"/>
                </a:moveTo>
                <a:cubicBezTo>
                  <a:pt x="57383" y="47008"/>
                  <a:pt x="33746" y="534900"/>
                  <a:pt x="34099" y="592755"/>
                </a:cubicBezTo>
                <a:cubicBezTo>
                  <a:pt x="34452" y="650610"/>
                  <a:pt x="60557" y="357452"/>
                  <a:pt x="65849" y="351455"/>
                </a:cubicBezTo>
                <a:cubicBezTo>
                  <a:pt x="71141" y="345458"/>
                  <a:pt x="70788" y="489391"/>
                  <a:pt x="65849" y="556772"/>
                </a:cubicBezTo>
                <a:cubicBezTo>
                  <a:pt x="60910" y="624153"/>
                  <a:pt x="46799" y="668956"/>
                  <a:pt x="36216" y="755739"/>
                </a:cubicBezTo>
                <a:cubicBezTo>
                  <a:pt x="25633" y="842522"/>
                  <a:pt x="6229" y="1042900"/>
                  <a:pt x="2349" y="1077472"/>
                </a:cubicBezTo>
                <a:cubicBezTo>
                  <a:pt x="-1532" y="1112044"/>
                  <a:pt x="939" y="1064772"/>
                  <a:pt x="12933" y="963172"/>
                </a:cubicBezTo>
                <a:cubicBezTo>
                  <a:pt x="24927" y="861572"/>
                  <a:pt x="71847" y="518319"/>
                  <a:pt x="74316" y="467872"/>
                </a:cubicBezTo>
                <a:cubicBezTo>
                  <a:pt x="76785" y="417425"/>
                  <a:pt x="40096" y="558536"/>
                  <a:pt x="27749" y="660489"/>
                </a:cubicBezTo>
                <a:cubicBezTo>
                  <a:pt x="15402" y="762442"/>
                  <a:pt x="1997" y="1021028"/>
                  <a:pt x="233" y="1079589"/>
                </a:cubicBezTo>
                <a:cubicBezTo>
                  <a:pt x="-1531" y="1138150"/>
                  <a:pt x="6936" y="1097933"/>
                  <a:pt x="17166" y="1011855"/>
                </a:cubicBezTo>
                <a:cubicBezTo>
                  <a:pt x="27396" y="925777"/>
                  <a:pt x="52444" y="675658"/>
                  <a:pt x="61616" y="563122"/>
                </a:cubicBezTo>
                <a:cubicBezTo>
                  <a:pt x="70788" y="450586"/>
                  <a:pt x="70788" y="426244"/>
                  <a:pt x="72199" y="336639"/>
                </a:cubicBezTo>
                <a:cubicBezTo>
                  <a:pt x="73610" y="247034"/>
                  <a:pt x="70083" y="-38364"/>
                  <a:pt x="63733" y="43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EB606DC-3B65-405E-88B9-BA4D8C465692}"/>
              </a:ext>
            </a:extLst>
          </p:cNvPr>
          <p:cNvSpPr/>
          <p:nvPr/>
        </p:nvSpPr>
        <p:spPr>
          <a:xfrm>
            <a:off x="6940049" y="5970253"/>
            <a:ext cx="137030" cy="352112"/>
          </a:xfrm>
          <a:custGeom>
            <a:avLst/>
            <a:gdLst>
              <a:gd name="connsiteX0" fmla="*/ 25404 w 147549"/>
              <a:gd name="connsiteY0" fmla="*/ 102 h 379141"/>
              <a:gd name="connsiteX1" fmla="*/ 4 w 147549"/>
              <a:gd name="connsiteY1" fmla="*/ 186369 h 379141"/>
              <a:gd name="connsiteX2" fmla="*/ 27521 w 147549"/>
              <a:gd name="connsiteY2" fmla="*/ 239285 h 379141"/>
              <a:gd name="connsiteX3" fmla="*/ 146054 w 147549"/>
              <a:gd name="connsiteY3" fmla="*/ 376869 h 379141"/>
              <a:gd name="connsiteX4" fmla="*/ 88904 w 147549"/>
              <a:gd name="connsiteY4" fmla="*/ 319719 h 379141"/>
              <a:gd name="connsiteX5" fmla="*/ 10588 w 147549"/>
              <a:gd name="connsiteY5" fmla="*/ 249869 h 379141"/>
              <a:gd name="connsiteX6" fmla="*/ 29638 w 147549"/>
              <a:gd name="connsiteY6" fmla="*/ 260452 h 379141"/>
              <a:gd name="connsiteX7" fmla="*/ 29638 w 147549"/>
              <a:gd name="connsiteY7" fmla="*/ 213885 h 379141"/>
              <a:gd name="connsiteX8" fmla="*/ 25404 w 147549"/>
              <a:gd name="connsiteY8" fmla="*/ 102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49" h="379141">
                <a:moveTo>
                  <a:pt x="25404" y="102"/>
                </a:moveTo>
                <a:cubicBezTo>
                  <a:pt x="20465" y="-4484"/>
                  <a:pt x="-349" y="146505"/>
                  <a:pt x="4" y="186369"/>
                </a:cubicBezTo>
                <a:cubicBezTo>
                  <a:pt x="357" y="226233"/>
                  <a:pt x="3179" y="207535"/>
                  <a:pt x="27521" y="239285"/>
                </a:cubicBezTo>
                <a:cubicBezTo>
                  <a:pt x="51863" y="271035"/>
                  <a:pt x="135824" y="363463"/>
                  <a:pt x="146054" y="376869"/>
                </a:cubicBezTo>
                <a:cubicBezTo>
                  <a:pt x="156285" y="390275"/>
                  <a:pt x="111482" y="340886"/>
                  <a:pt x="88904" y="319719"/>
                </a:cubicBezTo>
                <a:cubicBezTo>
                  <a:pt x="66326" y="298552"/>
                  <a:pt x="20466" y="259747"/>
                  <a:pt x="10588" y="249869"/>
                </a:cubicBezTo>
                <a:cubicBezTo>
                  <a:pt x="710" y="239991"/>
                  <a:pt x="26463" y="266449"/>
                  <a:pt x="29638" y="260452"/>
                </a:cubicBezTo>
                <a:cubicBezTo>
                  <a:pt x="32813" y="254455"/>
                  <a:pt x="29285" y="254807"/>
                  <a:pt x="29638" y="213885"/>
                </a:cubicBezTo>
                <a:cubicBezTo>
                  <a:pt x="29991" y="172963"/>
                  <a:pt x="30343" y="4688"/>
                  <a:pt x="25404" y="10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822517B-9ECC-4094-B726-9585FD1CE913}"/>
              </a:ext>
            </a:extLst>
          </p:cNvPr>
          <p:cNvSpPr/>
          <p:nvPr/>
        </p:nvSpPr>
        <p:spPr>
          <a:xfrm>
            <a:off x="6982531" y="5969373"/>
            <a:ext cx="61764" cy="306055"/>
          </a:xfrm>
          <a:custGeom>
            <a:avLst/>
            <a:gdLst>
              <a:gd name="connsiteX0" fmla="*/ 7178 w 66505"/>
              <a:gd name="connsiteY0" fmla="*/ 3166 h 329548"/>
              <a:gd name="connsiteX1" fmla="*/ 7178 w 66505"/>
              <a:gd name="connsiteY1" fmla="*/ 223299 h 329548"/>
              <a:gd name="connsiteX2" fmla="*/ 828 w 66505"/>
              <a:gd name="connsiteY2" fmla="*/ 172499 h 329548"/>
              <a:gd name="connsiteX3" fmla="*/ 28345 w 66505"/>
              <a:gd name="connsiteY3" fmla="*/ 248699 h 329548"/>
              <a:gd name="connsiteX4" fmla="*/ 66445 w 66505"/>
              <a:gd name="connsiteY4" fmla="*/ 329132 h 329548"/>
              <a:gd name="connsiteX5" fmla="*/ 36811 w 66505"/>
              <a:gd name="connsiteY5" fmla="*/ 212716 h 329548"/>
              <a:gd name="connsiteX6" fmla="*/ 21995 w 66505"/>
              <a:gd name="connsiteY6" fmla="*/ 157682 h 329548"/>
              <a:gd name="connsiteX7" fmla="*/ 11411 w 66505"/>
              <a:gd name="connsiteY7" fmla="*/ 96299 h 329548"/>
              <a:gd name="connsiteX8" fmla="*/ 7178 w 66505"/>
              <a:gd name="connsiteY8" fmla="*/ 3166 h 3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05" h="329548">
                <a:moveTo>
                  <a:pt x="7178" y="3166"/>
                </a:moveTo>
                <a:cubicBezTo>
                  <a:pt x="6472" y="24333"/>
                  <a:pt x="8236" y="195077"/>
                  <a:pt x="7178" y="223299"/>
                </a:cubicBezTo>
                <a:cubicBezTo>
                  <a:pt x="6120" y="251521"/>
                  <a:pt x="-2700" y="168266"/>
                  <a:pt x="828" y="172499"/>
                </a:cubicBezTo>
                <a:cubicBezTo>
                  <a:pt x="4356" y="176732"/>
                  <a:pt x="17409" y="222594"/>
                  <a:pt x="28345" y="248699"/>
                </a:cubicBezTo>
                <a:cubicBezTo>
                  <a:pt x="39281" y="274804"/>
                  <a:pt x="65034" y="335129"/>
                  <a:pt x="66445" y="329132"/>
                </a:cubicBezTo>
                <a:cubicBezTo>
                  <a:pt x="67856" y="323135"/>
                  <a:pt x="44219" y="241291"/>
                  <a:pt x="36811" y="212716"/>
                </a:cubicBezTo>
                <a:cubicBezTo>
                  <a:pt x="29403" y="184141"/>
                  <a:pt x="26228" y="177085"/>
                  <a:pt x="21995" y="157682"/>
                </a:cubicBezTo>
                <a:cubicBezTo>
                  <a:pt x="17762" y="138279"/>
                  <a:pt x="13175" y="119582"/>
                  <a:pt x="11411" y="96299"/>
                </a:cubicBezTo>
                <a:cubicBezTo>
                  <a:pt x="9647" y="73016"/>
                  <a:pt x="7884" y="-18001"/>
                  <a:pt x="7178" y="316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6914E1A-6913-4B65-AB85-ACB8A41FD1BB}"/>
              </a:ext>
            </a:extLst>
          </p:cNvPr>
          <p:cNvSpPr/>
          <p:nvPr/>
        </p:nvSpPr>
        <p:spPr>
          <a:xfrm>
            <a:off x="6943723" y="6161005"/>
            <a:ext cx="115622" cy="410842"/>
          </a:xfrm>
          <a:custGeom>
            <a:avLst/>
            <a:gdLst>
              <a:gd name="connsiteX0" fmla="*/ 282 w 124497"/>
              <a:gd name="connsiteY0" fmla="*/ 24 h 442379"/>
              <a:gd name="connsiteX1" fmla="*/ 51082 w 124497"/>
              <a:gd name="connsiteY1" fmla="*/ 124907 h 442379"/>
              <a:gd name="connsiteX2" fmla="*/ 106115 w 124497"/>
              <a:gd name="connsiteY2" fmla="*/ 152424 h 442379"/>
              <a:gd name="connsiteX3" fmla="*/ 106115 w 124497"/>
              <a:gd name="connsiteY3" fmla="*/ 192640 h 442379"/>
              <a:gd name="connsiteX4" fmla="*/ 61665 w 124497"/>
              <a:gd name="connsiteY4" fmla="*/ 436057 h 442379"/>
              <a:gd name="connsiteX5" fmla="*/ 84948 w 124497"/>
              <a:gd name="connsiteY5" fmla="*/ 355624 h 442379"/>
              <a:gd name="connsiteX6" fmla="*/ 123048 w 124497"/>
              <a:gd name="connsiteY6" fmla="*/ 190524 h 442379"/>
              <a:gd name="connsiteX7" fmla="*/ 112465 w 124497"/>
              <a:gd name="connsiteY7" fmla="*/ 148190 h 442379"/>
              <a:gd name="connsiteX8" fmla="*/ 74365 w 124497"/>
              <a:gd name="connsiteY8" fmla="*/ 114324 h 442379"/>
              <a:gd name="connsiteX9" fmla="*/ 282 w 124497"/>
              <a:gd name="connsiteY9" fmla="*/ 24 h 44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97" h="442379">
                <a:moveTo>
                  <a:pt x="282" y="24"/>
                </a:moveTo>
                <a:cubicBezTo>
                  <a:pt x="-3598" y="1788"/>
                  <a:pt x="33443" y="99507"/>
                  <a:pt x="51082" y="124907"/>
                </a:cubicBezTo>
                <a:cubicBezTo>
                  <a:pt x="68721" y="150307"/>
                  <a:pt x="96943" y="141135"/>
                  <a:pt x="106115" y="152424"/>
                </a:cubicBezTo>
                <a:cubicBezTo>
                  <a:pt x="115287" y="163713"/>
                  <a:pt x="113523" y="145368"/>
                  <a:pt x="106115" y="192640"/>
                </a:cubicBezTo>
                <a:cubicBezTo>
                  <a:pt x="98707" y="239912"/>
                  <a:pt x="65193" y="408893"/>
                  <a:pt x="61665" y="436057"/>
                </a:cubicBezTo>
                <a:cubicBezTo>
                  <a:pt x="58137" y="463221"/>
                  <a:pt x="74718" y="396546"/>
                  <a:pt x="84948" y="355624"/>
                </a:cubicBezTo>
                <a:cubicBezTo>
                  <a:pt x="95178" y="314702"/>
                  <a:pt x="118462" y="225096"/>
                  <a:pt x="123048" y="190524"/>
                </a:cubicBezTo>
                <a:cubicBezTo>
                  <a:pt x="127634" y="155952"/>
                  <a:pt x="120579" y="160890"/>
                  <a:pt x="112465" y="148190"/>
                </a:cubicBezTo>
                <a:cubicBezTo>
                  <a:pt x="104351" y="135490"/>
                  <a:pt x="93415" y="136549"/>
                  <a:pt x="74365" y="114324"/>
                </a:cubicBezTo>
                <a:cubicBezTo>
                  <a:pt x="55315" y="92099"/>
                  <a:pt x="4162" y="-1740"/>
                  <a:pt x="282" y="2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FDFBA49-EEC8-4C2C-9310-0D63573B11FC}"/>
              </a:ext>
            </a:extLst>
          </p:cNvPr>
          <p:cNvSpPr/>
          <p:nvPr/>
        </p:nvSpPr>
        <p:spPr>
          <a:xfrm>
            <a:off x="7061386" y="6295593"/>
            <a:ext cx="804453" cy="199066"/>
          </a:xfrm>
          <a:custGeom>
            <a:avLst/>
            <a:gdLst>
              <a:gd name="connsiteX0" fmla="*/ 4820 w 866204"/>
              <a:gd name="connsiteY0" fmla="*/ 3271 h 214347"/>
              <a:gd name="connsiteX1" fmla="*/ 470487 w 866204"/>
              <a:gd name="connsiteY1" fmla="*/ 128155 h 214347"/>
              <a:gd name="connsiteX2" fmla="*/ 188970 w 866204"/>
              <a:gd name="connsiteY2" fmla="*/ 26555 h 214347"/>
              <a:gd name="connsiteX3" fmla="*/ 495887 w 866204"/>
              <a:gd name="connsiteY3" fmla="*/ 126038 h 214347"/>
              <a:gd name="connsiteX4" fmla="*/ 817620 w 866204"/>
              <a:gd name="connsiteY4" fmla="*/ 200121 h 214347"/>
              <a:gd name="connsiteX5" fmla="*/ 847253 w 866204"/>
              <a:gd name="connsiteY5" fmla="*/ 208588 h 214347"/>
              <a:gd name="connsiteX6" fmla="*/ 644053 w 866204"/>
              <a:gd name="connsiteY6" fmla="*/ 134505 h 214347"/>
              <a:gd name="connsiteX7" fmla="*/ 474720 w 866204"/>
              <a:gd name="connsiteY7" fmla="*/ 106988 h 214347"/>
              <a:gd name="connsiteX8" fmla="*/ 241887 w 866204"/>
              <a:gd name="connsiteY8" fmla="*/ 43488 h 214347"/>
              <a:gd name="connsiteX9" fmla="*/ 4820 w 866204"/>
              <a:gd name="connsiteY9" fmla="*/ 3271 h 2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6204" h="214347">
                <a:moveTo>
                  <a:pt x="4820" y="3271"/>
                </a:moveTo>
                <a:cubicBezTo>
                  <a:pt x="42920" y="17382"/>
                  <a:pt x="439795" y="124274"/>
                  <a:pt x="470487" y="128155"/>
                </a:cubicBezTo>
                <a:cubicBezTo>
                  <a:pt x="501179" y="132036"/>
                  <a:pt x="184737" y="26908"/>
                  <a:pt x="188970" y="26555"/>
                </a:cubicBezTo>
                <a:cubicBezTo>
                  <a:pt x="193203" y="26202"/>
                  <a:pt x="391112" y="97110"/>
                  <a:pt x="495887" y="126038"/>
                </a:cubicBezTo>
                <a:cubicBezTo>
                  <a:pt x="600662" y="154966"/>
                  <a:pt x="759059" y="186363"/>
                  <a:pt x="817620" y="200121"/>
                </a:cubicBezTo>
                <a:cubicBezTo>
                  <a:pt x="876181" y="213879"/>
                  <a:pt x="876181" y="219524"/>
                  <a:pt x="847253" y="208588"/>
                </a:cubicBezTo>
                <a:cubicBezTo>
                  <a:pt x="818325" y="197652"/>
                  <a:pt x="706142" y="151438"/>
                  <a:pt x="644053" y="134505"/>
                </a:cubicBezTo>
                <a:cubicBezTo>
                  <a:pt x="581964" y="117572"/>
                  <a:pt x="541748" y="122157"/>
                  <a:pt x="474720" y="106988"/>
                </a:cubicBezTo>
                <a:cubicBezTo>
                  <a:pt x="407692" y="91819"/>
                  <a:pt x="319145" y="62891"/>
                  <a:pt x="241887" y="43488"/>
                </a:cubicBezTo>
                <a:cubicBezTo>
                  <a:pt x="164629" y="24085"/>
                  <a:pt x="-33280" y="-10840"/>
                  <a:pt x="4820" y="327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F935ACC-46F1-4224-9BBD-15C14581D1C4}"/>
              </a:ext>
            </a:extLst>
          </p:cNvPr>
          <p:cNvSpPr/>
          <p:nvPr/>
        </p:nvSpPr>
        <p:spPr>
          <a:xfrm>
            <a:off x="6895292" y="6052719"/>
            <a:ext cx="94017" cy="491093"/>
          </a:xfrm>
          <a:custGeom>
            <a:avLst/>
            <a:gdLst>
              <a:gd name="connsiteX0" fmla="*/ 24913 w 101234"/>
              <a:gd name="connsiteY0" fmla="*/ 205 h 528790"/>
              <a:gd name="connsiteX1" fmla="*/ 58780 w 101234"/>
              <a:gd name="connsiteY1" fmla="*/ 228805 h 528790"/>
              <a:gd name="connsiteX2" fmla="*/ 77830 w 101234"/>
              <a:gd name="connsiteY2" fmla="*/ 269022 h 528790"/>
              <a:gd name="connsiteX3" fmla="*/ 75713 w 101234"/>
              <a:gd name="connsiteY3" fmla="*/ 317705 h 528790"/>
              <a:gd name="connsiteX4" fmla="*/ 1630 w 101234"/>
              <a:gd name="connsiteY4" fmla="*/ 523022 h 528790"/>
              <a:gd name="connsiteX5" fmla="*/ 27030 w 101234"/>
              <a:gd name="connsiteY5" fmla="*/ 470105 h 528790"/>
              <a:gd name="connsiteX6" fmla="*/ 56663 w 101234"/>
              <a:gd name="connsiteY6" fmla="*/ 448938 h 528790"/>
              <a:gd name="connsiteX7" fmla="*/ 98996 w 101234"/>
              <a:gd name="connsiteY7" fmla="*/ 294422 h 528790"/>
              <a:gd name="connsiteX8" fmla="*/ 92646 w 101234"/>
              <a:gd name="connsiteY8" fmla="*/ 245738 h 528790"/>
              <a:gd name="connsiteX9" fmla="*/ 69363 w 101234"/>
              <a:gd name="connsiteY9" fmla="*/ 188588 h 528790"/>
              <a:gd name="connsiteX10" fmla="*/ 24913 w 101234"/>
              <a:gd name="connsiteY10" fmla="*/ 205 h 52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234" h="528790">
                <a:moveTo>
                  <a:pt x="24913" y="205"/>
                </a:moveTo>
                <a:cubicBezTo>
                  <a:pt x="23149" y="6908"/>
                  <a:pt x="49961" y="184002"/>
                  <a:pt x="58780" y="228805"/>
                </a:cubicBezTo>
                <a:cubicBezTo>
                  <a:pt x="67599" y="273608"/>
                  <a:pt x="75008" y="254205"/>
                  <a:pt x="77830" y="269022"/>
                </a:cubicBezTo>
                <a:cubicBezTo>
                  <a:pt x="80652" y="283839"/>
                  <a:pt x="88413" y="275372"/>
                  <a:pt x="75713" y="317705"/>
                </a:cubicBezTo>
                <a:cubicBezTo>
                  <a:pt x="63013" y="360038"/>
                  <a:pt x="9744" y="497622"/>
                  <a:pt x="1630" y="523022"/>
                </a:cubicBezTo>
                <a:cubicBezTo>
                  <a:pt x="-6484" y="548422"/>
                  <a:pt x="17858" y="482452"/>
                  <a:pt x="27030" y="470105"/>
                </a:cubicBezTo>
                <a:cubicBezTo>
                  <a:pt x="36202" y="457758"/>
                  <a:pt x="44669" y="478218"/>
                  <a:pt x="56663" y="448938"/>
                </a:cubicBezTo>
                <a:cubicBezTo>
                  <a:pt x="68657" y="419658"/>
                  <a:pt x="92999" y="328289"/>
                  <a:pt x="98996" y="294422"/>
                </a:cubicBezTo>
                <a:cubicBezTo>
                  <a:pt x="104993" y="260555"/>
                  <a:pt x="97585" y="263377"/>
                  <a:pt x="92646" y="245738"/>
                </a:cubicBezTo>
                <a:cubicBezTo>
                  <a:pt x="87707" y="228099"/>
                  <a:pt x="79946" y="224219"/>
                  <a:pt x="69363" y="188588"/>
                </a:cubicBezTo>
                <a:cubicBezTo>
                  <a:pt x="58780" y="152958"/>
                  <a:pt x="26677" y="-6498"/>
                  <a:pt x="24913" y="20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EE10D-544C-40C0-A00F-0236B5B813E7}"/>
              </a:ext>
            </a:extLst>
          </p:cNvPr>
          <p:cNvSpPr/>
          <p:nvPr/>
        </p:nvSpPr>
        <p:spPr>
          <a:xfrm>
            <a:off x="6961635" y="6573524"/>
            <a:ext cx="862098" cy="153860"/>
          </a:xfrm>
          <a:custGeom>
            <a:avLst/>
            <a:gdLst>
              <a:gd name="connsiteX0" fmla="*/ 10628 w 928274"/>
              <a:gd name="connsiteY0" fmla="*/ 6689 h 165671"/>
              <a:gd name="connsiteX1" fmla="*/ 67778 w 928274"/>
              <a:gd name="connsiteY1" fmla="*/ 15155 h 165671"/>
              <a:gd name="connsiteX2" fmla="*/ 522861 w 928274"/>
              <a:gd name="connsiteY2" fmla="*/ 140039 h 165671"/>
              <a:gd name="connsiteX3" fmla="*/ 423378 w 928274"/>
              <a:gd name="connsiteY3" fmla="*/ 95589 h 165671"/>
              <a:gd name="connsiteX4" fmla="*/ 700661 w 928274"/>
              <a:gd name="connsiteY4" fmla="*/ 161205 h 165671"/>
              <a:gd name="connsiteX5" fmla="*/ 787445 w 928274"/>
              <a:gd name="connsiteY5" fmla="*/ 140039 h 165671"/>
              <a:gd name="connsiteX6" fmla="*/ 927145 w 928274"/>
              <a:gd name="connsiteY6" fmla="*/ 165439 h 165671"/>
              <a:gd name="connsiteX7" fmla="*/ 704895 w 928274"/>
              <a:gd name="connsiteY7" fmla="*/ 148505 h 165671"/>
              <a:gd name="connsiteX8" fmla="*/ 417028 w 928274"/>
              <a:gd name="connsiteY8" fmla="*/ 85005 h 165671"/>
              <a:gd name="connsiteX9" fmla="*/ 10628 w 928274"/>
              <a:gd name="connsiteY9" fmla="*/ 6689 h 16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274" h="165671">
                <a:moveTo>
                  <a:pt x="10628" y="6689"/>
                </a:moveTo>
                <a:cubicBezTo>
                  <a:pt x="-3483" y="-191"/>
                  <a:pt x="-17594" y="-7070"/>
                  <a:pt x="67778" y="15155"/>
                </a:cubicBezTo>
                <a:cubicBezTo>
                  <a:pt x="153150" y="37380"/>
                  <a:pt x="463594" y="126633"/>
                  <a:pt x="522861" y="140039"/>
                </a:cubicBezTo>
                <a:cubicBezTo>
                  <a:pt x="582128" y="153445"/>
                  <a:pt x="393745" y="92061"/>
                  <a:pt x="423378" y="95589"/>
                </a:cubicBezTo>
                <a:cubicBezTo>
                  <a:pt x="453011" y="99117"/>
                  <a:pt x="639983" y="153797"/>
                  <a:pt x="700661" y="161205"/>
                </a:cubicBezTo>
                <a:cubicBezTo>
                  <a:pt x="761339" y="168613"/>
                  <a:pt x="749698" y="139333"/>
                  <a:pt x="787445" y="140039"/>
                </a:cubicBezTo>
                <a:cubicBezTo>
                  <a:pt x="825192" y="140745"/>
                  <a:pt x="940903" y="164028"/>
                  <a:pt x="927145" y="165439"/>
                </a:cubicBezTo>
                <a:cubicBezTo>
                  <a:pt x="913387" y="166850"/>
                  <a:pt x="789914" y="161911"/>
                  <a:pt x="704895" y="148505"/>
                </a:cubicBezTo>
                <a:cubicBezTo>
                  <a:pt x="619876" y="135099"/>
                  <a:pt x="417028" y="85005"/>
                  <a:pt x="417028" y="85005"/>
                </a:cubicBezTo>
                <a:lnTo>
                  <a:pt x="10628" y="6689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734D3FE-22DC-46DA-889C-C8F9F1BA7A95}"/>
              </a:ext>
            </a:extLst>
          </p:cNvPr>
          <p:cNvSpPr/>
          <p:nvPr/>
        </p:nvSpPr>
        <p:spPr>
          <a:xfrm>
            <a:off x="7643415" y="6428897"/>
            <a:ext cx="215192" cy="347250"/>
          </a:xfrm>
          <a:custGeom>
            <a:avLst/>
            <a:gdLst>
              <a:gd name="connsiteX0" fmla="*/ 231130 w 231710"/>
              <a:gd name="connsiteY0" fmla="*/ 1551 h 373905"/>
              <a:gd name="connsiteX1" fmla="*/ 207846 w 231710"/>
              <a:gd name="connsiteY1" fmla="*/ 101034 h 373905"/>
              <a:gd name="connsiteX2" fmla="*/ 207846 w 231710"/>
              <a:gd name="connsiteY2" fmla="*/ 166651 h 373905"/>
              <a:gd name="connsiteX3" fmla="*/ 186680 w 231710"/>
              <a:gd name="connsiteY3" fmla="*/ 367734 h 373905"/>
              <a:gd name="connsiteX4" fmla="*/ 127413 w 231710"/>
              <a:gd name="connsiteY4" fmla="*/ 319051 h 373905"/>
              <a:gd name="connsiteX5" fmla="*/ 413 w 231710"/>
              <a:gd name="connsiteY5" fmla="*/ 285184 h 373905"/>
              <a:gd name="connsiteX6" fmla="*/ 173980 w 231710"/>
              <a:gd name="connsiteY6" fmla="*/ 321168 h 373905"/>
              <a:gd name="connsiteX7" fmla="*/ 180330 w 231710"/>
              <a:gd name="connsiteY7" fmla="*/ 230151 h 373905"/>
              <a:gd name="connsiteX8" fmla="*/ 180330 w 231710"/>
              <a:gd name="connsiteY8" fmla="*/ 185701 h 373905"/>
              <a:gd name="connsiteX9" fmla="*/ 231130 w 231710"/>
              <a:gd name="connsiteY9" fmla="*/ 1551 h 3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710" h="373905">
                <a:moveTo>
                  <a:pt x="231130" y="1551"/>
                </a:moveTo>
                <a:cubicBezTo>
                  <a:pt x="235716" y="-12560"/>
                  <a:pt x="211727" y="73517"/>
                  <a:pt x="207846" y="101034"/>
                </a:cubicBezTo>
                <a:cubicBezTo>
                  <a:pt x="203965" y="128551"/>
                  <a:pt x="211374" y="122201"/>
                  <a:pt x="207846" y="166651"/>
                </a:cubicBezTo>
                <a:cubicBezTo>
                  <a:pt x="204318" y="211101"/>
                  <a:pt x="200085" y="342334"/>
                  <a:pt x="186680" y="367734"/>
                </a:cubicBezTo>
                <a:cubicBezTo>
                  <a:pt x="173275" y="393134"/>
                  <a:pt x="158457" y="332809"/>
                  <a:pt x="127413" y="319051"/>
                </a:cubicBezTo>
                <a:cubicBezTo>
                  <a:pt x="96368" y="305293"/>
                  <a:pt x="-7348" y="284831"/>
                  <a:pt x="413" y="285184"/>
                </a:cubicBezTo>
                <a:cubicBezTo>
                  <a:pt x="8174" y="285537"/>
                  <a:pt x="143994" y="330340"/>
                  <a:pt x="173980" y="321168"/>
                </a:cubicBezTo>
                <a:cubicBezTo>
                  <a:pt x="203966" y="311996"/>
                  <a:pt x="179272" y="252729"/>
                  <a:pt x="180330" y="230151"/>
                </a:cubicBezTo>
                <a:cubicBezTo>
                  <a:pt x="181388" y="207573"/>
                  <a:pt x="175391" y="219568"/>
                  <a:pt x="180330" y="185701"/>
                </a:cubicBezTo>
                <a:cubicBezTo>
                  <a:pt x="185269" y="151834"/>
                  <a:pt x="226544" y="15662"/>
                  <a:pt x="231130" y="155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CC684F5-D53C-439A-986C-541B5FA3DBC1}"/>
              </a:ext>
            </a:extLst>
          </p:cNvPr>
          <p:cNvSpPr/>
          <p:nvPr/>
        </p:nvSpPr>
        <p:spPr>
          <a:xfrm>
            <a:off x="7822671" y="5907433"/>
            <a:ext cx="105224" cy="859053"/>
          </a:xfrm>
          <a:custGeom>
            <a:avLst/>
            <a:gdLst>
              <a:gd name="connsiteX0" fmla="*/ 84680 w 113301"/>
              <a:gd name="connsiteY0" fmla="*/ 6361 h 924995"/>
              <a:gd name="connsiteX1" fmla="*/ 84680 w 113301"/>
              <a:gd name="connsiteY1" fmla="*/ 457211 h 924995"/>
              <a:gd name="connsiteX2" fmla="*/ 71980 w 113301"/>
              <a:gd name="connsiteY2" fmla="*/ 241311 h 924995"/>
              <a:gd name="connsiteX3" fmla="*/ 74097 w 113301"/>
              <a:gd name="connsiteY3" fmla="*/ 402177 h 924995"/>
              <a:gd name="connsiteX4" fmla="*/ 74097 w 113301"/>
              <a:gd name="connsiteY4" fmla="*/ 624427 h 924995"/>
              <a:gd name="connsiteX5" fmla="*/ 40230 w 113301"/>
              <a:gd name="connsiteY5" fmla="*/ 497427 h 924995"/>
              <a:gd name="connsiteX6" fmla="*/ 42347 w 113301"/>
              <a:gd name="connsiteY6" fmla="*/ 594794 h 924995"/>
              <a:gd name="connsiteX7" fmla="*/ 31764 w 113301"/>
              <a:gd name="connsiteY7" fmla="*/ 793761 h 924995"/>
              <a:gd name="connsiteX8" fmla="*/ 14 w 113301"/>
              <a:gd name="connsiteY8" fmla="*/ 924994 h 924995"/>
              <a:gd name="connsiteX9" fmla="*/ 35997 w 113301"/>
              <a:gd name="connsiteY9" fmla="*/ 791644 h 924995"/>
              <a:gd name="connsiteX10" fmla="*/ 46580 w 113301"/>
              <a:gd name="connsiteY10" fmla="*/ 548227 h 924995"/>
              <a:gd name="connsiteX11" fmla="*/ 107964 w 113301"/>
              <a:gd name="connsiteY11" fmla="*/ 323861 h 924995"/>
              <a:gd name="connsiteX12" fmla="*/ 107964 w 113301"/>
              <a:gd name="connsiteY12" fmla="*/ 201094 h 924995"/>
              <a:gd name="connsiteX13" fmla="*/ 84680 w 113301"/>
              <a:gd name="connsiteY13" fmla="*/ 6361 h 92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01" h="924995">
                <a:moveTo>
                  <a:pt x="84680" y="6361"/>
                </a:moveTo>
                <a:cubicBezTo>
                  <a:pt x="80799" y="49047"/>
                  <a:pt x="86797" y="418053"/>
                  <a:pt x="84680" y="457211"/>
                </a:cubicBezTo>
                <a:cubicBezTo>
                  <a:pt x="82563" y="496369"/>
                  <a:pt x="73744" y="250483"/>
                  <a:pt x="71980" y="241311"/>
                </a:cubicBezTo>
                <a:cubicBezTo>
                  <a:pt x="70216" y="232139"/>
                  <a:pt x="73744" y="338324"/>
                  <a:pt x="74097" y="402177"/>
                </a:cubicBezTo>
                <a:cubicBezTo>
                  <a:pt x="74450" y="466030"/>
                  <a:pt x="79741" y="608552"/>
                  <a:pt x="74097" y="624427"/>
                </a:cubicBezTo>
                <a:cubicBezTo>
                  <a:pt x="68453" y="640302"/>
                  <a:pt x="45522" y="502366"/>
                  <a:pt x="40230" y="497427"/>
                </a:cubicBezTo>
                <a:cubicBezTo>
                  <a:pt x="34938" y="492488"/>
                  <a:pt x="43758" y="545405"/>
                  <a:pt x="42347" y="594794"/>
                </a:cubicBezTo>
                <a:cubicBezTo>
                  <a:pt x="40936" y="644183"/>
                  <a:pt x="38819" y="738728"/>
                  <a:pt x="31764" y="793761"/>
                </a:cubicBezTo>
                <a:cubicBezTo>
                  <a:pt x="24709" y="848794"/>
                  <a:pt x="-691" y="925347"/>
                  <a:pt x="14" y="924994"/>
                </a:cubicBezTo>
                <a:cubicBezTo>
                  <a:pt x="719" y="924641"/>
                  <a:pt x="28236" y="854439"/>
                  <a:pt x="35997" y="791644"/>
                </a:cubicBezTo>
                <a:cubicBezTo>
                  <a:pt x="43758" y="728850"/>
                  <a:pt x="34585" y="626191"/>
                  <a:pt x="46580" y="548227"/>
                </a:cubicBezTo>
                <a:cubicBezTo>
                  <a:pt x="58574" y="470263"/>
                  <a:pt x="97733" y="381717"/>
                  <a:pt x="107964" y="323861"/>
                </a:cubicBezTo>
                <a:cubicBezTo>
                  <a:pt x="118195" y="266006"/>
                  <a:pt x="111139" y="254363"/>
                  <a:pt x="107964" y="201094"/>
                </a:cubicBezTo>
                <a:cubicBezTo>
                  <a:pt x="104789" y="147825"/>
                  <a:pt x="88561" y="-36325"/>
                  <a:pt x="84680" y="636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801CA7-A78C-469A-875C-9E8702E765E5}"/>
              </a:ext>
            </a:extLst>
          </p:cNvPr>
          <p:cNvSpPr/>
          <p:nvPr/>
        </p:nvSpPr>
        <p:spPr>
          <a:xfrm>
            <a:off x="7900715" y="5102145"/>
            <a:ext cx="52311" cy="989776"/>
          </a:xfrm>
          <a:custGeom>
            <a:avLst/>
            <a:gdLst>
              <a:gd name="connsiteX0" fmla="*/ 47212 w 56326"/>
              <a:gd name="connsiteY0" fmla="*/ 5630 h 1065753"/>
              <a:gd name="connsiteX1" fmla="*/ 51445 w 56326"/>
              <a:gd name="connsiteY1" fmla="*/ 517864 h 1065753"/>
              <a:gd name="connsiteX2" fmla="*/ 55679 w 56326"/>
              <a:gd name="connsiteY2" fmla="*/ 361230 h 1065753"/>
              <a:gd name="connsiteX3" fmla="*/ 36629 w 56326"/>
              <a:gd name="connsiteY3" fmla="*/ 503047 h 1065753"/>
              <a:gd name="connsiteX4" fmla="*/ 645 w 56326"/>
              <a:gd name="connsiteY4" fmla="*/ 680847 h 1065753"/>
              <a:gd name="connsiteX5" fmla="*/ 13345 w 56326"/>
              <a:gd name="connsiteY5" fmla="*/ 769747 h 1065753"/>
              <a:gd name="connsiteX6" fmla="*/ 11229 w 56326"/>
              <a:gd name="connsiteY6" fmla="*/ 1055497 h 1065753"/>
              <a:gd name="connsiteX7" fmla="*/ 23929 w 56326"/>
              <a:gd name="connsiteY7" fmla="*/ 960247 h 1065753"/>
              <a:gd name="connsiteX8" fmla="*/ 49329 w 56326"/>
              <a:gd name="connsiteY8" fmla="*/ 562314 h 1065753"/>
              <a:gd name="connsiteX9" fmla="*/ 38745 w 56326"/>
              <a:gd name="connsiteY9" fmla="*/ 600414 h 1065753"/>
              <a:gd name="connsiteX10" fmla="*/ 40862 w 56326"/>
              <a:gd name="connsiteY10" fmla="*/ 350647 h 1065753"/>
              <a:gd name="connsiteX11" fmla="*/ 34512 w 56326"/>
              <a:gd name="connsiteY11" fmla="*/ 297730 h 1065753"/>
              <a:gd name="connsiteX12" fmla="*/ 34512 w 56326"/>
              <a:gd name="connsiteY12" fmla="*/ 246930 h 1065753"/>
              <a:gd name="connsiteX13" fmla="*/ 47212 w 56326"/>
              <a:gd name="connsiteY13" fmla="*/ 5630 h 106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326" h="1065753">
                <a:moveTo>
                  <a:pt x="47212" y="5630"/>
                </a:moveTo>
                <a:cubicBezTo>
                  <a:pt x="50034" y="50786"/>
                  <a:pt x="50034" y="458597"/>
                  <a:pt x="51445" y="517864"/>
                </a:cubicBezTo>
                <a:cubicBezTo>
                  <a:pt x="52856" y="577131"/>
                  <a:pt x="58148" y="363699"/>
                  <a:pt x="55679" y="361230"/>
                </a:cubicBezTo>
                <a:cubicBezTo>
                  <a:pt x="53210" y="358761"/>
                  <a:pt x="45801" y="449778"/>
                  <a:pt x="36629" y="503047"/>
                </a:cubicBezTo>
                <a:cubicBezTo>
                  <a:pt x="27457" y="556317"/>
                  <a:pt x="4526" y="636397"/>
                  <a:pt x="645" y="680847"/>
                </a:cubicBezTo>
                <a:cubicBezTo>
                  <a:pt x="-3236" y="725297"/>
                  <a:pt x="11581" y="707305"/>
                  <a:pt x="13345" y="769747"/>
                </a:cubicBezTo>
                <a:cubicBezTo>
                  <a:pt x="15109" y="832189"/>
                  <a:pt x="9465" y="1023747"/>
                  <a:pt x="11229" y="1055497"/>
                </a:cubicBezTo>
                <a:cubicBezTo>
                  <a:pt x="12993" y="1087247"/>
                  <a:pt x="17579" y="1042444"/>
                  <a:pt x="23929" y="960247"/>
                </a:cubicBezTo>
                <a:cubicBezTo>
                  <a:pt x="30279" y="878050"/>
                  <a:pt x="46860" y="622286"/>
                  <a:pt x="49329" y="562314"/>
                </a:cubicBezTo>
                <a:cubicBezTo>
                  <a:pt x="51798" y="502342"/>
                  <a:pt x="40156" y="635692"/>
                  <a:pt x="38745" y="600414"/>
                </a:cubicBezTo>
                <a:cubicBezTo>
                  <a:pt x="37334" y="565136"/>
                  <a:pt x="41567" y="401094"/>
                  <a:pt x="40862" y="350647"/>
                </a:cubicBezTo>
                <a:cubicBezTo>
                  <a:pt x="40157" y="300200"/>
                  <a:pt x="35570" y="315016"/>
                  <a:pt x="34512" y="297730"/>
                </a:cubicBezTo>
                <a:cubicBezTo>
                  <a:pt x="33454" y="280444"/>
                  <a:pt x="30279" y="293497"/>
                  <a:pt x="34512" y="246930"/>
                </a:cubicBezTo>
                <a:cubicBezTo>
                  <a:pt x="38745" y="200363"/>
                  <a:pt x="44390" y="-39526"/>
                  <a:pt x="47212" y="56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E70BC4-4E56-4BCB-A3F9-4CD2ABD2AA2D}"/>
              </a:ext>
            </a:extLst>
          </p:cNvPr>
          <p:cNvSpPr/>
          <p:nvPr/>
        </p:nvSpPr>
        <p:spPr>
          <a:xfrm>
            <a:off x="7921583" y="5101194"/>
            <a:ext cx="76243" cy="997690"/>
          </a:xfrm>
          <a:custGeom>
            <a:avLst/>
            <a:gdLst>
              <a:gd name="connsiteX0" fmla="*/ 60726 w 82096"/>
              <a:gd name="connsiteY0" fmla="*/ 304 h 1074274"/>
              <a:gd name="connsiteX1" fmla="*/ 50143 w 82096"/>
              <a:gd name="connsiteY1" fmla="*/ 442688 h 1074274"/>
              <a:gd name="connsiteX2" fmla="*/ 75543 w 82096"/>
              <a:gd name="connsiteY2" fmla="*/ 389771 h 1074274"/>
              <a:gd name="connsiteX3" fmla="*/ 54376 w 82096"/>
              <a:gd name="connsiteY3" fmla="*/ 546404 h 1074274"/>
              <a:gd name="connsiteX4" fmla="*/ 1460 w 82096"/>
              <a:gd name="connsiteY4" fmla="*/ 1048054 h 1074274"/>
              <a:gd name="connsiteX5" fmla="*/ 20510 w 82096"/>
              <a:gd name="connsiteY5" fmla="*/ 946454 h 1074274"/>
              <a:gd name="connsiteX6" fmla="*/ 79776 w 82096"/>
              <a:gd name="connsiteY6" fmla="*/ 459621 h 1074274"/>
              <a:gd name="connsiteX7" fmla="*/ 69193 w 82096"/>
              <a:gd name="connsiteY7" fmla="*/ 374954 h 1074274"/>
              <a:gd name="connsiteX8" fmla="*/ 60726 w 82096"/>
              <a:gd name="connsiteY8" fmla="*/ 304 h 10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96" h="1074274">
                <a:moveTo>
                  <a:pt x="60726" y="304"/>
                </a:moveTo>
                <a:cubicBezTo>
                  <a:pt x="57551" y="11593"/>
                  <a:pt x="47673" y="377777"/>
                  <a:pt x="50143" y="442688"/>
                </a:cubicBezTo>
                <a:cubicBezTo>
                  <a:pt x="52612" y="507599"/>
                  <a:pt x="74837" y="372485"/>
                  <a:pt x="75543" y="389771"/>
                </a:cubicBezTo>
                <a:cubicBezTo>
                  <a:pt x="76249" y="407057"/>
                  <a:pt x="66723" y="436690"/>
                  <a:pt x="54376" y="546404"/>
                </a:cubicBezTo>
                <a:cubicBezTo>
                  <a:pt x="42029" y="656118"/>
                  <a:pt x="7104" y="981379"/>
                  <a:pt x="1460" y="1048054"/>
                </a:cubicBezTo>
                <a:cubicBezTo>
                  <a:pt x="-4184" y="1114729"/>
                  <a:pt x="7457" y="1044526"/>
                  <a:pt x="20510" y="946454"/>
                </a:cubicBezTo>
                <a:cubicBezTo>
                  <a:pt x="33563" y="848382"/>
                  <a:pt x="71662" y="554871"/>
                  <a:pt x="79776" y="459621"/>
                </a:cubicBezTo>
                <a:cubicBezTo>
                  <a:pt x="87890" y="364371"/>
                  <a:pt x="72368" y="455034"/>
                  <a:pt x="69193" y="374954"/>
                </a:cubicBezTo>
                <a:cubicBezTo>
                  <a:pt x="66018" y="294874"/>
                  <a:pt x="63901" y="-10985"/>
                  <a:pt x="60726" y="30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F010012-9FE0-40BD-8692-755A141DD9ED}"/>
              </a:ext>
            </a:extLst>
          </p:cNvPr>
          <p:cNvSpPr/>
          <p:nvPr/>
        </p:nvSpPr>
        <p:spPr>
          <a:xfrm>
            <a:off x="7874262" y="4303342"/>
            <a:ext cx="69285" cy="881532"/>
          </a:xfrm>
          <a:custGeom>
            <a:avLst/>
            <a:gdLst>
              <a:gd name="connsiteX0" fmla="*/ 1613 w 74603"/>
              <a:gd name="connsiteY0" fmla="*/ 6385 h 949200"/>
              <a:gd name="connsiteX1" fmla="*/ 52413 w 74603"/>
              <a:gd name="connsiteY1" fmla="*/ 518618 h 949200"/>
              <a:gd name="connsiteX2" fmla="*/ 48179 w 74603"/>
              <a:gd name="connsiteY2" fmla="*/ 292135 h 949200"/>
              <a:gd name="connsiteX3" fmla="*/ 48179 w 74603"/>
              <a:gd name="connsiteY3" fmla="*/ 397968 h 949200"/>
              <a:gd name="connsiteX4" fmla="*/ 60879 w 74603"/>
              <a:gd name="connsiteY4" fmla="*/ 563068 h 949200"/>
              <a:gd name="connsiteX5" fmla="*/ 73579 w 74603"/>
              <a:gd name="connsiteY5" fmla="*/ 785318 h 949200"/>
              <a:gd name="connsiteX6" fmla="*/ 73579 w 74603"/>
              <a:gd name="connsiteY6" fmla="*/ 946185 h 949200"/>
              <a:gd name="connsiteX7" fmla="*/ 71463 w 74603"/>
              <a:gd name="connsiteY7" fmla="*/ 867868 h 949200"/>
              <a:gd name="connsiteX8" fmla="*/ 48179 w 74603"/>
              <a:gd name="connsiteY8" fmla="*/ 601168 h 949200"/>
              <a:gd name="connsiteX9" fmla="*/ 37596 w 74603"/>
              <a:gd name="connsiteY9" fmla="*/ 503801 h 949200"/>
              <a:gd name="connsiteX10" fmla="*/ 14313 w 74603"/>
              <a:gd name="connsiteY10" fmla="*/ 247685 h 949200"/>
              <a:gd name="connsiteX11" fmla="*/ 1613 w 74603"/>
              <a:gd name="connsiteY11" fmla="*/ 6385 h 94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3" h="949200">
                <a:moveTo>
                  <a:pt x="1613" y="6385"/>
                </a:moveTo>
                <a:cubicBezTo>
                  <a:pt x="7963" y="51540"/>
                  <a:pt x="44652" y="470993"/>
                  <a:pt x="52413" y="518618"/>
                </a:cubicBezTo>
                <a:cubicBezTo>
                  <a:pt x="60174" y="566243"/>
                  <a:pt x="48885" y="312243"/>
                  <a:pt x="48179" y="292135"/>
                </a:cubicBezTo>
                <a:cubicBezTo>
                  <a:pt x="47473" y="272027"/>
                  <a:pt x="46062" y="352813"/>
                  <a:pt x="48179" y="397968"/>
                </a:cubicBezTo>
                <a:cubicBezTo>
                  <a:pt x="50296" y="443123"/>
                  <a:pt x="56646" y="498510"/>
                  <a:pt x="60879" y="563068"/>
                </a:cubicBezTo>
                <a:cubicBezTo>
                  <a:pt x="65112" y="627626"/>
                  <a:pt x="71462" y="721465"/>
                  <a:pt x="73579" y="785318"/>
                </a:cubicBezTo>
                <a:cubicBezTo>
                  <a:pt x="75696" y="849171"/>
                  <a:pt x="73932" y="932427"/>
                  <a:pt x="73579" y="946185"/>
                </a:cubicBezTo>
                <a:cubicBezTo>
                  <a:pt x="73226" y="959943"/>
                  <a:pt x="75696" y="925371"/>
                  <a:pt x="71463" y="867868"/>
                </a:cubicBezTo>
                <a:cubicBezTo>
                  <a:pt x="67230" y="810365"/>
                  <a:pt x="53823" y="661846"/>
                  <a:pt x="48179" y="601168"/>
                </a:cubicBezTo>
                <a:cubicBezTo>
                  <a:pt x="42535" y="540490"/>
                  <a:pt x="43240" y="562715"/>
                  <a:pt x="37596" y="503801"/>
                </a:cubicBezTo>
                <a:cubicBezTo>
                  <a:pt x="31952" y="444887"/>
                  <a:pt x="19252" y="327766"/>
                  <a:pt x="14313" y="247685"/>
                </a:cubicBezTo>
                <a:cubicBezTo>
                  <a:pt x="9374" y="167604"/>
                  <a:pt x="-4737" y="-38770"/>
                  <a:pt x="1613" y="638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3D6F7E8-0D1D-48F6-8A23-7CC14034274E}"/>
              </a:ext>
            </a:extLst>
          </p:cNvPr>
          <p:cNvSpPr/>
          <p:nvPr/>
        </p:nvSpPr>
        <p:spPr>
          <a:xfrm>
            <a:off x="7915071" y="4257283"/>
            <a:ext cx="68922" cy="981587"/>
          </a:xfrm>
          <a:custGeom>
            <a:avLst/>
            <a:gdLst>
              <a:gd name="connsiteX0" fmla="*/ 4 w 74213"/>
              <a:gd name="connsiteY0" fmla="*/ 3062 h 1056935"/>
              <a:gd name="connsiteX1" fmla="*/ 25404 w 74213"/>
              <a:gd name="connsiteY1" fmla="*/ 462379 h 1056935"/>
              <a:gd name="connsiteX2" fmla="*/ 31754 w 74213"/>
              <a:gd name="connsiteY2" fmla="*/ 318445 h 1056935"/>
              <a:gd name="connsiteX3" fmla="*/ 46571 w 74213"/>
              <a:gd name="connsiteY3" fmla="*/ 500479 h 1056935"/>
              <a:gd name="connsiteX4" fmla="*/ 46571 w 74213"/>
              <a:gd name="connsiteY4" fmla="*/ 739662 h 1056935"/>
              <a:gd name="connsiteX5" fmla="*/ 71971 w 74213"/>
              <a:gd name="connsiteY5" fmla="*/ 678279 h 1056935"/>
              <a:gd name="connsiteX6" fmla="*/ 71971 w 74213"/>
              <a:gd name="connsiteY6" fmla="*/ 824329 h 1056935"/>
              <a:gd name="connsiteX7" fmla="*/ 74087 w 74213"/>
              <a:gd name="connsiteY7" fmla="*/ 1052929 h 1056935"/>
              <a:gd name="connsiteX8" fmla="*/ 67737 w 74213"/>
              <a:gd name="connsiteY8" fmla="*/ 955562 h 1056935"/>
              <a:gd name="connsiteX9" fmla="*/ 44454 w 74213"/>
              <a:gd name="connsiteY9" fmla="*/ 773529 h 1056935"/>
              <a:gd name="connsiteX10" fmla="*/ 33871 w 74213"/>
              <a:gd name="connsiteY10" fmla="*/ 574562 h 1056935"/>
              <a:gd name="connsiteX11" fmla="*/ 27521 w 74213"/>
              <a:gd name="connsiteY11" fmla="*/ 276112 h 1056935"/>
              <a:gd name="connsiteX12" fmla="*/ 4 w 74213"/>
              <a:gd name="connsiteY12" fmla="*/ 3062 h 10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13" h="1056935">
                <a:moveTo>
                  <a:pt x="4" y="3062"/>
                </a:moveTo>
                <a:cubicBezTo>
                  <a:pt x="-349" y="34106"/>
                  <a:pt x="20112" y="409815"/>
                  <a:pt x="25404" y="462379"/>
                </a:cubicBezTo>
                <a:cubicBezTo>
                  <a:pt x="30696" y="514943"/>
                  <a:pt x="28226" y="312095"/>
                  <a:pt x="31754" y="318445"/>
                </a:cubicBezTo>
                <a:cubicBezTo>
                  <a:pt x="35282" y="324795"/>
                  <a:pt x="44102" y="430276"/>
                  <a:pt x="46571" y="500479"/>
                </a:cubicBezTo>
                <a:cubicBezTo>
                  <a:pt x="49040" y="570682"/>
                  <a:pt x="42338" y="710029"/>
                  <a:pt x="46571" y="739662"/>
                </a:cubicBezTo>
                <a:cubicBezTo>
                  <a:pt x="50804" y="769295"/>
                  <a:pt x="67738" y="664168"/>
                  <a:pt x="71971" y="678279"/>
                </a:cubicBezTo>
                <a:cubicBezTo>
                  <a:pt x="76204" y="692390"/>
                  <a:pt x="71618" y="761887"/>
                  <a:pt x="71971" y="824329"/>
                </a:cubicBezTo>
                <a:cubicBezTo>
                  <a:pt x="72324" y="886771"/>
                  <a:pt x="74793" y="1031057"/>
                  <a:pt x="74087" y="1052929"/>
                </a:cubicBezTo>
                <a:cubicBezTo>
                  <a:pt x="73381" y="1074801"/>
                  <a:pt x="72676" y="1002129"/>
                  <a:pt x="67737" y="955562"/>
                </a:cubicBezTo>
                <a:cubicBezTo>
                  <a:pt x="62798" y="908995"/>
                  <a:pt x="50098" y="837029"/>
                  <a:pt x="44454" y="773529"/>
                </a:cubicBezTo>
                <a:cubicBezTo>
                  <a:pt x="38810" y="710029"/>
                  <a:pt x="36693" y="657465"/>
                  <a:pt x="33871" y="574562"/>
                </a:cubicBezTo>
                <a:cubicBezTo>
                  <a:pt x="31049" y="491659"/>
                  <a:pt x="32460" y="367129"/>
                  <a:pt x="27521" y="276112"/>
                </a:cubicBezTo>
                <a:cubicBezTo>
                  <a:pt x="22582" y="185095"/>
                  <a:pt x="357" y="-27982"/>
                  <a:pt x="4" y="306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19DBBA1-BF56-45C1-AC82-8AD69065E7CA}"/>
              </a:ext>
            </a:extLst>
          </p:cNvPr>
          <p:cNvSpPr/>
          <p:nvPr/>
        </p:nvSpPr>
        <p:spPr>
          <a:xfrm>
            <a:off x="6668776" y="2974218"/>
            <a:ext cx="328726" cy="1174160"/>
          </a:xfrm>
          <a:custGeom>
            <a:avLst/>
            <a:gdLst>
              <a:gd name="connsiteX0" fmla="*/ 0 w 353960"/>
              <a:gd name="connsiteY0" fmla="*/ 318 h 1264291"/>
              <a:gd name="connsiteX1" fmla="*/ 114300 w 353960"/>
              <a:gd name="connsiteY1" fmla="*/ 281835 h 1264291"/>
              <a:gd name="connsiteX2" fmla="*/ 116417 w 353960"/>
              <a:gd name="connsiteY2" fmla="*/ 239501 h 1264291"/>
              <a:gd name="connsiteX3" fmla="*/ 150284 w 353960"/>
              <a:gd name="connsiteY3" fmla="*/ 345335 h 1264291"/>
              <a:gd name="connsiteX4" fmla="*/ 184150 w 353960"/>
              <a:gd name="connsiteY4" fmla="*/ 455401 h 1264291"/>
              <a:gd name="connsiteX5" fmla="*/ 237067 w 353960"/>
              <a:gd name="connsiteY5" fmla="*/ 643785 h 1264291"/>
              <a:gd name="connsiteX6" fmla="*/ 196850 w 353960"/>
              <a:gd name="connsiteY6" fmla="*/ 573935 h 1264291"/>
              <a:gd name="connsiteX7" fmla="*/ 237067 w 353960"/>
              <a:gd name="connsiteY7" fmla="*/ 662835 h 1264291"/>
              <a:gd name="connsiteX8" fmla="*/ 279400 w 353960"/>
              <a:gd name="connsiteY8" fmla="*/ 908368 h 1264291"/>
              <a:gd name="connsiteX9" fmla="*/ 281517 w 353960"/>
              <a:gd name="connsiteY9" fmla="*/ 846985 h 1264291"/>
              <a:gd name="connsiteX10" fmla="*/ 315384 w 353960"/>
              <a:gd name="connsiteY10" fmla="*/ 1012085 h 1264291"/>
              <a:gd name="connsiteX11" fmla="*/ 349250 w 353960"/>
              <a:gd name="connsiteY11" fmla="*/ 1145435 h 1264291"/>
              <a:gd name="connsiteX12" fmla="*/ 340784 w 353960"/>
              <a:gd name="connsiteY12" fmla="*/ 1261851 h 1264291"/>
              <a:gd name="connsiteX13" fmla="*/ 351367 w 353960"/>
              <a:gd name="connsiteY13" fmla="*/ 1196235 h 1264291"/>
              <a:gd name="connsiteX14" fmla="*/ 283634 w 353960"/>
              <a:gd name="connsiteY14" fmla="*/ 887201 h 1264291"/>
              <a:gd name="connsiteX15" fmla="*/ 270934 w 353960"/>
              <a:gd name="connsiteY15" fmla="*/ 796185 h 1264291"/>
              <a:gd name="connsiteX16" fmla="*/ 243417 w 353960"/>
              <a:gd name="connsiteY16" fmla="*/ 652251 h 1264291"/>
              <a:gd name="connsiteX17" fmla="*/ 237067 w 353960"/>
              <a:gd name="connsiteY17" fmla="*/ 605685 h 1264291"/>
              <a:gd name="connsiteX18" fmla="*/ 148167 w 353960"/>
              <a:gd name="connsiteY18" fmla="*/ 391901 h 1264291"/>
              <a:gd name="connsiteX19" fmla="*/ 114300 w 353960"/>
              <a:gd name="connsiteY19" fmla="*/ 228918 h 1264291"/>
              <a:gd name="connsiteX20" fmla="*/ 0 w 353960"/>
              <a:gd name="connsiteY20" fmla="*/ 318 h 1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3960" h="1264291">
                <a:moveTo>
                  <a:pt x="0" y="318"/>
                </a:moveTo>
                <a:cubicBezTo>
                  <a:pt x="0" y="9137"/>
                  <a:pt x="94897" y="241971"/>
                  <a:pt x="114300" y="281835"/>
                </a:cubicBezTo>
                <a:cubicBezTo>
                  <a:pt x="133703" y="321699"/>
                  <a:pt x="110420" y="228918"/>
                  <a:pt x="116417" y="239501"/>
                </a:cubicBezTo>
                <a:cubicBezTo>
                  <a:pt x="122414" y="250084"/>
                  <a:pt x="138995" y="309352"/>
                  <a:pt x="150284" y="345335"/>
                </a:cubicBezTo>
                <a:cubicBezTo>
                  <a:pt x="161573" y="381318"/>
                  <a:pt x="169686" y="405660"/>
                  <a:pt x="184150" y="455401"/>
                </a:cubicBezTo>
                <a:cubicBezTo>
                  <a:pt x="198614" y="505142"/>
                  <a:pt x="234950" y="624029"/>
                  <a:pt x="237067" y="643785"/>
                </a:cubicBezTo>
                <a:cubicBezTo>
                  <a:pt x="239184" y="663541"/>
                  <a:pt x="196850" y="570760"/>
                  <a:pt x="196850" y="573935"/>
                </a:cubicBezTo>
                <a:cubicBezTo>
                  <a:pt x="196850" y="577110"/>
                  <a:pt x="223309" y="607096"/>
                  <a:pt x="237067" y="662835"/>
                </a:cubicBezTo>
                <a:cubicBezTo>
                  <a:pt x="250825" y="718574"/>
                  <a:pt x="271992" y="877676"/>
                  <a:pt x="279400" y="908368"/>
                </a:cubicBezTo>
                <a:cubicBezTo>
                  <a:pt x="286808" y="939060"/>
                  <a:pt x="275520" y="829699"/>
                  <a:pt x="281517" y="846985"/>
                </a:cubicBezTo>
                <a:cubicBezTo>
                  <a:pt x="287514" y="864271"/>
                  <a:pt x="304095" y="962343"/>
                  <a:pt x="315384" y="1012085"/>
                </a:cubicBezTo>
                <a:cubicBezTo>
                  <a:pt x="326673" y="1061827"/>
                  <a:pt x="345017" y="1103807"/>
                  <a:pt x="349250" y="1145435"/>
                </a:cubicBezTo>
                <a:cubicBezTo>
                  <a:pt x="353483" y="1187063"/>
                  <a:pt x="340431" y="1253384"/>
                  <a:pt x="340784" y="1261851"/>
                </a:cubicBezTo>
                <a:cubicBezTo>
                  <a:pt x="341137" y="1270318"/>
                  <a:pt x="360892" y="1258677"/>
                  <a:pt x="351367" y="1196235"/>
                </a:cubicBezTo>
                <a:cubicBezTo>
                  <a:pt x="341842" y="1133793"/>
                  <a:pt x="297040" y="953876"/>
                  <a:pt x="283634" y="887201"/>
                </a:cubicBezTo>
                <a:cubicBezTo>
                  <a:pt x="270229" y="820526"/>
                  <a:pt x="277637" y="835343"/>
                  <a:pt x="270934" y="796185"/>
                </a:cubicBezTo>
                <a:cubicBezTo>
                  <a:pt x="264231" y="757027"/>
                  <a:pt x="249061" y="684001"/>
                  <a:pt x="243417" y="652251"/>
                </a:cubicBezTo>
                <a:cubicBezTo>
                  <a:pt x="237773" y="620501"/>
                  <a:pt x="252942" y="649077"/>
                  <a:pt x="237067" y="605685"/>
                </a:cubicBezTo>
                <a:cubicBezTo>
                  <a:pt x="221192" y="562293"/>
                  <a:pt x="168628" y="454695"/>
                  <a:pt x="148167" y="391901"/>
                </a:cubicBezTo>
                <a:cubicBezTo>
                  <a:pt x="127706" y="329107"/>
                  <a:pt x="137231" y="289596"/>
                  <a:pt x="114300" y="228918"/>
                </a:cubicBezTo>
                <a:cubicBezTo>
                  <a:pt x="91370" y="168240"/>
                  <a:pt x="0" y="-8501"/>
                  <a:pt x="0" y="3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A394718-AD0D-4F3F-8D8F-FF058B99EED3}"/>
              </a:ext>
            </a:extLst>
          </p:cNvPr>
          <p:cNvSpPr/>
          <p:nvPr/>
        </p:nvSpPr>
        <p:spPr>
          <a:xfrm>
            <a:off x="6996966" y="4126417"/>
            <a:ext cx="50353" cy="994534"/>
          </a:xfrm>
          <a:custGeom>
            <a:avLst/>
            <a:gdLst>
              <a:gd name="connsiteX0" fmla="*/ 4335 w 54218"/>
              <a:gd name="connsiteY0" fmla="*/ 41 h 1070876"/>
              <a:gd name="connsiteX1" fmla="*/ 23385 w 54218"/>
              <a:gd name="connsiteY1" fmla="*/ 294257 h 1070876"/>
              <a:gd name="connsiteX2" fmla="*/ 38202 w 54218"/>
              <a:gd name="connsiteY2" fmla="*/ 201124 h 1070876"/>
              <a:gd name="connsiteX3" fmla="*/ 38202 w 54218"/>
              <a:gd name="connsiteY3" fmla="*/ 347174 h 1070876"/>
              <a:gd name="connsiteX4" fmla="*/ 29735 w 54218"/>
              <a:gd name="connsiteY4" fmla="*/ 505924 h 1070876"/>
              <a:gd name="connsiteX5" fmla="*/ 29735 w 54218"/>
              <a:gd name="connsiteY5" fmla="*/ 702774 h 1070876"/>
              <a:gd name="connsiteX6" fmla="*/ 50902 w 54218"/>
              <a:gd name="connsiteY6" fmla="*/ 1060491 h 1070876"/>
              <a:gd name="connsiteX7" fmla="*/ 48785 w 54218"/>
              <a:gd name="connsiteY7" fmla="*/ 948307 h 1070876"/>
              <a:gd name="connsiteX8" fmla="*/ 102 w 54218"/>
              <a:gd name="connsiteY8" fmla="*/ 675257 h 1070876"/>
              <a:gd name="connsiteX9" fmla="*/ 36085 w 54218"/>
              <a:gd name="connsiteY9" fmla="*/ 933491 h 1070876"/>
              <a:gd name="connsiteX10" fmla="*/ 40318 w 54218"/>
              <a:gd name="connsiteY10" fmla="*/ 804374 h 1070876"/>
              <a:gd name="connsiteX11" fmla="*/ 25502 w 54218"/>
              <a:gd name="connsiteY11" fmla="*/ 351407 h 1070876"/>
              <a:gd name="connsiteX12" fmla="*/ 23385 w 54218"/>
              <a:gd name="connsiteY12" fmla="*/ 273091 h 1070876"/>
              <a:gd name="connsiteX13" fmla="*/ 4335 w 54218"/>
              <a:gd name="connsiteY13" fmla="*/ 41 h 10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218" h="1070876">
                <a:moveTo>
                  <a:pt x="4335" y="41"/>
                </a:moveTo>
                <a:cubicBezTo>
                  <a:pt x="4335" y="3569"/>
                  <a:pt x="17741" y="260743"/>
                  <a:pt x="23385" y="294257"/>
                </a:cubicBezTo>
                <a:cubicBezTo>
                  <a:pt x="29030" y="327771"/>
                  <a:pt x="35733" y="192305"/>
                  <a:pt x="38202" y="201124"/>
                </a:cubicBezTo>
                <a:cubicBezTo>
                  <a:pt x="40672" y="209944"/>
                  <a:pt x="39613" y="296374"/>
                  <a:pt x="38202" y="347174"/>
                </a:cubicBezTo>
                <a:cubicBezTo>
                  <a:pt x="36791" y="397974"/>
                  <a:pt x="31146" y="446657"/>
                  <a:pt x="29735" y="505924"/>
                </a:cubicBezTo>
                <a:cubicBezTo>
                  <a:pt x="28324" y="565191"/>
                  <a:pt x="26207" y="610346"/>
                  <a:pt x="29735" y="702774"/>
                </a:cubicBezTo>
                <a:cubicBezTo>
                  <a:pt x="33263" y="795202"/>
                  <a:pt x="47727" y="1019569"/>
                  <a:pt x="50902" y="1060491"/>
                </a:cubicBezTo>
                <a:cubicBezTo>
                  <a:pt x="54077" y="1101413"/>
                  <a:pt x="57252" y="1012513"/>
                  <a:pt x="48785" y="948307"/>
                </a:cubicBezTo>
                <a:cubicBezTo>
                  <a:pt x="40318" y="884101"/>
                  <a:pt x="2219" y="677726"/>
                  <a:pt x="102" y="675257"/>
                </a:cubicBezTo>
                <a:cubicBezTo>
                  <a:pt x="-2015" y="672788"/>
                  <a:pt x="29382" y="911972"/>
                  <a:pt x="36085" y="933491"/>
                </a:cubicBezTo>
                <a:cubicBezTo>
                  <a:pt x="42788" y="955010"/>
                  <a:pt x="42082" y="901388"/>
                  <a:pt x="40318" y="804374"/>
                </a:cubicBezTo>
                <a:cubicBezTo>
                  <a:pt x="38554" y="707360"/>
                  <a:pt x="28324" y="439954"/>
                  <a:pt x="25502" y="351407"/>
                </a:cubicBezTo>
                <a:cubicBezTo>
                  <a:pt x="22680" y="262860"/>
                  <a:pt x="22680" y="324596"/>
                  <a:pt x="23385" y="273091"/>
                </a:cubicBezTo>
                <a:cubicBezTo>
                  <a:pt x="24090" y="221586"/>
                  <a:pt x="4335" y="-3487"/>
                  <a:pt x="4335" y="4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E4C41B7-5D25-4FDE-89AE-47219CF9CD81}"/>
              </a:ext>
            </a:extLst>
          </p:cNvPr>
          <p:cNvSpPr/>
          <p:nvPr/>
        </p:nvSpPr>
        <p:spPr>
          <a:xfrm>
            <a:off x="6992779" y="5080483"/>
            <a:ext cx="74447" cy="853896"/>
          </a:xfrm>
          <a:custGeom>
            <a:avLst/>
            <a:gdLst>
              <a:gd name="connsiteX0" fmla="*/ 65993 w 80162"/>
              <a:gd name="connsiteY0" fmla="*/ 7789 h 919443"/>
              <a:gd name="connsiteX1" fmla="*/ 40593 w 80162"/>
              <a:gd name="connsiteY1" fmla="*/ 393022 h 919443"/>
              <a:gd name="connsiteX2" fmla="*/ 70226 w 80162"/>
              <a:gd name="connsiteY2" fmla="*/ 196172 h 919443"/>
              <a:gd name="connsiteX3" fmla="*/ 32126 w 80162"/>
              <a:gd name="connsiteY3" fmla="*/ 414189 h 919443"/>
              <a:gd name="connsiteX4" fmla="*/ 44826 w 80162"/>
              <a:gd name="connsiteY4" fmla="*/ 507322 h 919443"/>
              <a:gd name="connsiteX5" fmla="*/ 2493 w 80162"/>
              <a:gd name="connsiteY5" fmla="*/ 901022 h 919443"/>
              <a:gd name="connsiteX6" fmla="*/ 6726 w 80162"/>
              <a:gd name="connsiteY6" fmla="*/ 816355 h 919443"/>
              <a:gd name="connsiteX7" fmla="*/ 21543 w 80162"/>
              <a:gd name="connsiteY7" fmla="*/ 477689 h 919443"/>
              <a:gd name="connsiteX8" fmla="*/ 21543 w 80162"/>
              <a:gd name="connsiteY8" fmla="*/ 407839 h 919443"/>
              <a:gd name="connsiteX9" fmla="*/ 36360 w 80162"/>
              <a:gd name="connsiteY9" fmla="*/ 299889 h 919443"/>
              <a:gd name="connsiteX10" fmla="*/ 78693 w 80162"/>
              <a:gd name="connsiteY10" fmla="*/ 145372 h 919443"/>
              <a:gd name="connsiteX11" fmla="*/ 65993 w 80162"/>
              <a:gd name="connsiteY11" fmla="*/ 7789 h 9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62" h="919443">
                <a:moveTo>
                  <a:pt x="65993" y="7789"/>
                </a:moveTo>
                <a:cubicBezTo>
                  <a:pt x="59643" y="49064"/>
                  <a:pt x="39888" y="361625"/>
                  <a:pt x="40593" y="393022"/>
                </a:cubicBezTo>
                <a:cubicBezTo>
                  <a:pt x="41298" y="424419"/>
                  <a:pt x="71637" y="192644"/>
                  <a:pt x="70226" y="196172"/>
                </a:cubicBezTo>
                <a:cubicBezTo>
                  <a:pt x="68815" y="199700"/>
                  <a:pt x="36359" y="362331"/>
                  <a:pt x="32126" y="414189"/>
                </a:cubicBezTo>
                <a:cubicBezTo>
                  <a:pt x="27893" y="466047"/>
                  <a:pt x="49765" y="426183"/>
                  <a:pt x="44826" y="507322"/>
                </a:cubicBezTo>
                <a:cubicBezTo>
                  <a:pt x="39887" y="588461"/>
                  <a:pt x="8843" y="849516"/>
                  <a:pt x="2493" y="901022"/>
                </a:cubicBezTo>
                <a:cubicBezTo>
                  <a:pt x="-3857" y="952528"/>
                  <a:pt x="3551" y="886910"/>
                  <a:pt x="6726" y="816355"/>
                </a:cubicBezTo>
                <a:cubicBezTo>
                  <a:pt x="9901" y="745800"/>
                  <a:pt x="19073" y="545775"/>
                  <a:pt x="21543" y="477689"/>
                </a:cubicBezTo>
                <a:cubicBezTo>
                  <a:pt x="24012" y="409603"/>
                  <a:pt x="19074" y="437472"/>
                  <a:pt x="21543" y="407839"/>
                </a:cubicBezTo>
                <a:cubicBezTo>
                  <a:pt x="24012" y="378206"/>
                  <a:pt x="26835" y="343634"/>
                  <a:pt x="36360" y="299889"/>
                </a:cubicBezTo>
                <a:cubicBezTo>
                  <a:pt x="45885" y="256145"/>
                  <a:pt x="73049" y="190175"/>
                  <a:pt x="78693" y="145372"/>
                </a:cubicBezTo>
                <a:cubicBezTo>
                  <a:pt x="84337" y="100569"/>
                  <a:pt x="72343" y="-33486"/>
                  <a:pt x="65993" y="778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5EF130C-86CF-4A49-A47A-A5AB43844598}"/>
              </a:ext>
            </a:extLst>
          </p:cNvPr>
          <p:cNvSpPr/>
          <p:nvPr/>
        </p:nvSpPr>
        <p:spPr>
          <a:xfrm>
            <a:off x="7750147" y="3736670"/>
            <a:ext cx="141703" cy="633162"/>
          </a:xfrm>
          <a:custGeom>
            <a:avLst/>
            <a:gdLst>
              <a:gd name="connsiteX0" fmla="*/ 1905 w 152580"/>
              <a:gd name="connsiteY0" fmla="*/ 2721 h 681765"/>
              <a:gd name="connsiteX1" fmla="*/ 103505 w 152580"/>
              <a:gd name="connsiteY1" fmla="*/ 462038 h 681765"/>
              <a:gd name="connsiteX2" fmla="*/ 61171 w 152580"/>
              <a:gd name="connsiteY2" fmla="*/ 195338 h 681765"/>
              <a:gd name="connsiteX3" fmla="*/ 101388 w 152580"/>
              <a:gd name="connsiteY3" fmla="*/ 411238 h 681765"/>
              <a:gd name="connsiteX4" fmla="*/ 152188 w 152580"/>
              <a:gd name="connsiteY4" fmla="*/ 669471 h 681765"/>
              <a:gd name="connsiteX5" fmla="*/ 120438 w 152580"/>
              <a:gd name="connsiteY5" fmla="*/ 603855 h 681765"/>
              <a:gd name="connsiteX6" fmla="*/ 42121 w 152580"/>
              <a:gd name="connsiteY6" fmla="*/ 286355 h 681765"/>
              <a:gd name="connsiteX7" fmla="*/ 1905 w 152580"/>
              <a:gd name="connsiteY7" fmla="*/ 2721 h 68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0" h="681765">
                <a:moveTo>
                  <a:pt x="1905" y="2721"/>
                </a:moveTo>
                <a:cubicBezTo>
                  <a:pt x="12136" y="32002"/>
                  <a:pt x="93627" y="429935"/>
                  <a:pt x="103505" y="462038"/>
                </a:cubicBezTo>
                <a:cubicBezTo>
                  <a:pt x="113383" y="494141"/>
                  <a:pt x="61524" y="203805"/>
                  <a:pt x="61171" y="195338"/>
                </a:cubicBezTo>
                <a:cubicBezTo>
                  <a:pt x="60818" y="186871"/>
                  <a:pt x="86219" y="332216"/>
                  <a:pt x="101388" y="411238"/>
                </a:cubicBezTo>
                <a:cubicBezTo>
                  <a:pt x="116558" y="490260"/>
                  <a:pt x="149013" y="637368"/>
                  <a:pt x="152188" y="669471"/>
                </a:cubicBezTo>
                <a:cubicBezTo>
                  <a:pt x="155363" y="701574"/>
                  <a:pt x="138783" y="667708"/>
                  <a:pt x="120438" y="603855"/>
                </a:cubicBezTo>
                <a:cubicBezTo>
                  <a:pt x="102094" y="540002"/>
                  <a:pt x="59054" y="384780"/>
                  <a:pt x="42121" y="286355"/>
                </a:cubicBezTo>
                <a:cubicBezTo>
                  <a:pt x="25188" y="187930"/>
                  <a:pt x="-8326" y="-26560"/>
                  <a:pt x="1905" y="272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865877B-7BD9-47BD-A56D-2B7614EB86F6}"/>
              </a:ext>
            </a:extLst>
          </p:cNvPr>
          <p:cNvSpPr/>
          <p:nvPr/>
        </p:nvSpPr>
        <p:spPr>
          <a:xfrm>
            <a:off x="7760434" y="3622413"/>
            <a:ext cx="146820" cy="666413"/>
          </a:xfrm>
          <a:custGeom>
            <a:avLst/>
            <a:gdLst>
              <a:gd name="connsiteX0" fmla="*/ 3529 w 158090"/>
              <a:gd name="connsiteY0" fmla="*/ 7216 h 717568"/>
              <a:gd name="connsiteX1" fmla="*/ 126295 w 158090"/>
              <a:gd name="connsiteY1" fmla="*/ 422083 h 717568"/>
              <a:gd name="connsiteX2" fmla="*/ 103012 w 158090"/>
              <a:gd name="connsiteY2" fmla="*/ 381866 h 717568"/>
              <a:gd name="connsiteX3" fmla="*/ 115712 w 158090"/>
              <a:gd name="connsiteY3" fmla="*/ 434783 h 717568"/>
              <a:gd name="connsiteX4" fmla="*/ 153812 w 158090"/>
              <a:gd name="connsiteY4" fmla="*/ 712066 h 717568"/>
              <a:gd name="connsiteX5" fmla="*/ 149579 w 158090"/>
              <a:gd name="connsiteY5" fmla="*/ 597766 h 717568"/>
              <a:gd name="connsiteX6" fmla="*/ 86079 w 158090"/>
              <a:gd name="connsiteY6" fmla="*/ 337416 h 717568"/>
              <a:gd name="connsiteX7" fmla="*/ 113595 w 158090"/>
              <a:gd name="connsiteY7" fmla="*/ 381866 h 717568"/>
              <a:gd name="connsiteX8" fmla="*/ 71262 w 158090"/>
              <a:gd name="connsiteY8" fmla="*/ 233699 h 717568"/>
              <a:gd name="connsiteX9" fmla="*/ 35279 w 158090"/>
              <a:gd name="connsiteY9" fmla="*/ 161733 h 717568"/>
              <a:gd name="connsiteX10" fmla="*/ 3529 w 158090"/>
              <a:gd name="connsiteY10" fmla="*/ 7216 h 71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90" h="717568">
                <a:moveTo>
                  <a:pt x="3529" y="7216"/>
                </a:moveTo>
                <a:cubicBezTo>
                  <a:pt x="18698" y="50608"/>
                  <a:pt x="109715" y="359641"/>
                  <a:pt x="126295" y="422083"/>
                </a:cubicBezTo>
                <a:cubicBezTo>
                  <a:pt x="142876" y="484525"/>
                  <a:pt x="104776" y="379749"/>
                  <a:pt x="103012" y="381866"/>
                </a:cubicBezTo>
                <a:cubicBezTo>
                  <a:pt x="101248" y="383983"/>
                  <a:pt x="107245" y="379750"/>
                  <a:pt x="115712" y="434783"/>
                </a:cubicBezTo>
                <a:cubicBezTo>
                  <a:pt x="124179" y="489816"/>
                  <a:pt x="148168" y="684902"/>
                  <a:pt x="153812" y="712066"/>
                </a:cubicBezTo>
                <a:cubicBezTo>
                  <a:pt x="159457" y="739230"/>
                  <a:pt x="160868" y="660208"/>
                  <a:pt x="149579" y="597766"/>
                </a:cubicBezTo>
                <a:cubicBezTo>
                  <a:pt x="138290" y="535324"/>
                  <a:pt x="92076" y="373399"/>
                  <a:pt x="86079" y="337416"/>
                </a:cubicBezTo>
                <a:cubicBezTo>
                  <a:pt x="80082" y="301433"/>
                  <a:pt x="116064" y="399152"/>
                  <a:pt x="113595" y="381866"/>
                </a:cubicBezTo>
                <a:cubicBezTo>
                  <a:pt x="111126" y="364580"/>
                  <a:pt x="84315" y="270388"/>
                  <a:pt x="71262" y="233699"/>
                </a:cubicBezTo>
                <a:cubicBezTo>
                  <a:pt x="58209" y="197010"/>
                  <a:pt x="44099" y="194541"/>
                  <a:pt x="35279" y="161733"/>
                </a:cubicBezTo>
                <a:cubicBezTo>
                  <a:pt x="26460" y="128925"/>
                  <a:pt x="-11640" y="-36176"/>
                  <a:pt x="3529" y="721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28CF222-30D7-43B1-A35E-CF76FBE3C939}"/>
              </a:ext>
            </a:extLst>
          </p:cNvPr>
          <p:cNvSpPr/>
          <p:nvPr/>
        </p:nvSpPr>
        <p:spPr>
          <a:xfrm>
            <a:off x="7813243" y="3788718"/>
            <a:ext cx="49133" cy="216108"/>
          </a:xfrm>
          <a:custGeom>
            <a:avLst/>
            <a:gdLst>
              <a:gd name="connsiteX0" fmla="*/ 1699 w 52905"/>
              <a:gd name="connsiteY0" fmla="*/ 1712 h 232697"/>
              <a:gd name="connsiteX1" fmla="*/ 52499 w 52905"/>
              <a:gd name="connsiteY1" fmla="*/ 226078 h 232697"/>
              <a:gd name="connsiteX2" fmla="*/ 24982 w 52905"/>
              <a:gd name="connsiteY2" fmla="*/ 168928 h 232697"/>
              <a:gd name="connsiteX3" fmla="*/ 14399 w 52905"/>
              <a:gd name="connsiteY3" fmla="*/ 124478 h 232697"/>
              <a:gd name="connsiteX4" fmla="*/ 1699 w 52905"/>
              <a:gd name="connsiteY4" fmla="*/ 1712 h 23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05" h="232697">
                <a:moveTo>
                  <a:pt x="1699" y="1712"/>
                </a:moveTo>
                <a:cubicBezTo>
                  <a:pt x="8049" y="18645"/>
                  <a:pt x="48619" y="198209"/>
                  <a:pt x="52499" y="226078"/>
                </a:cubicBezTo>
                <a:cubicBezTo>
                  <a:pt x="56379" y="253947"/>
                  <a:pt x="31332" y="185861"/>
                  <a:pt x="24982" y="168928"/>
                </a:cubicBezTo>
                <a:cubicBezTo>
                  <a:pt x="18632" y="151995"/>
                  <a:pt x="20396" y="150583"/>
                  <a:pt x="14399" y="124478"/>
                </a:cubicBezTo>
                <a:cubicBezTo>
                  <a:pt x="8402" y="98373"/>
                  <a:pt x="-4651" y="-15221"/>
                  <a:pt x="1699" y="171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D2E1A7E-63BC-41AE-8E8E-C05F2354D565}"/>
              </a:ext>
            </a:extLst>
          </p:cNvPr>
          <p:cNvSpPr/>
          <p:nvPr/>
        </p:nvSpPr>
        <p:spPr>
          <a:xfrm>
            <a:off x="7534941" y="3171465"/>
            <a:ext cx="242093" cy="671570"/>
          </a:xfrm>
          <a:custGeom>
            <a:avLst/>
            <a:gdLst>
              <a:gd name="connsiteX0" fmla="*/ 797 w 260676"/>
              <a:gd name="connsiteY0" fmla="*/ 1713 h 723121"/>
              <a:gd name="connsiteX1" fmla="*/ 121447 w 260676"/>
              <a:gd name="connsiteY1" fmla="*/ 268413 h 723121"/>
              <a:gd name="connsiteX2" fmla="*/ 87581 w 260676"/>
              <a:gd name="connsiteY2" fmla="*/ 145647 h 723121"/>
              <a:gd name="connsiteX3" fmla="*/ 115097 w 260676"/>
              <a:gd name="connsiteY3" fmla="*/ 198563 h 723121"/>
              <a:gd name="connsiteX4" fmla="*/ 115097 w 260676"/>
              <a:gd name="connsiteY4" fmla="*/ 266297 h 723121"/>
              <a:gd name="connsiteX5" fmla="*/ 176481 w 260676"/>
              <a:gd name="connsiteY5" fmla="*/ 391180 h 723121"/>
              <a:gd name="connsiteX6" fmla="*/ 259031 w 260676"/>
              <a:gd name="connsiteY6" fmla="*/ 715030 h 723121"/>
              <a:gd name="connsiteX7" fmla="*/ 233631 w 260676"/>
              <a:gd name="connsiteY7" fmla="*/ 632480 h 723121"/>
              <a:gd name="connsiteX8" fmla="*/ 155314 w 260676"/>
              <a:gd name="connsiteY8" fmla="*/ 380597 h 723121"/>
              <a:gd name="connsiteX9" fmla="*/ 168014 w 260676"/>
              <a:gd name="connsiteY9" fmla="*/ 412347 h 723121"/>
              <a:gd name="connsiteX10" fmla="*/ 112981 w 260676"/>
              <a:gd name="connsiteY10" fmla="*/ 272647 h 723121"/>
              <a:gd name="connsiteX11" fmla="*/ 70647 w 260676"/>
              <a:gd name="connsiteY11" fmla="*/ 158347 h 723121"/>
              <a:gd name="connsiteX12" fmla="*/ 797 w 260676"/>
              <a:gd name="connsiteY12" fmla="*/ 1713 h 72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676" h="723121">
                <a:moveTo>
                  <a:pt x="797" y="1713"/>
                </a:moveTo>
                <a:cubicBezTo>
                  <a:pt x="9264" y="20057"/>
                  <a:pt x="106983" y="244424"/>
                  <a:pt x="121447" y="268413"/>
                </a:cubicBezTo>
                <a:cubicBezTo>
                  <a:pt x="135911" y="292402"/>
                  <a:pt x="88639" y="157289"/>
                  <a:pt x="87581" y="145647"/>
                </a:cubicBezTo>
                <a:cubicBezTo>
                  <a:pt x="86523" y="134005"/>
                  <a:pt x="110511" y="178455"/>
                  <a:pt x="115097" y="198563"/>
                </a:cubicBezTo>
                <a:cubicBezTo>
                  <a:pt x="119683" y="218671"/>
                  <a:pt x="104866" y="234194"/>
                  <a:pt x="115097" y="266297"/>
                </a:cubicBezTo>
                <a:cubicBezTo>
                  <a:pt x="125328" y="298400"/>
                  <a:pt x="152492" y="316391"/>
                  <a:pt x="176481" y="391180"/>
                </a:cubicBezTo>
                <a:cubicBezTo>
                  <a:pt x="200470" y="465969"/>
                  <a:pt x="249506" y="674813"/>
                  <a:pt x="259031" y="715030"/>
                </a:cubicBezTo>
                <a:cubicBezTo>
                  <a:pt x="268556" y="755247"/>
                  <a:pt x="233631" y="632480"/>
                  <a:pt x="233631" y="632480"/>
                </a:cubicBezTo>
                <a:cubicBezTo>
                  <a:pt x="216345" y="576741"/>
                  <a:pt x="166250" y="417286"/>
                  <a:pt x="155314" y="380597"/>
                </a:cubicBezTo>
                <a:cubicBezTo>
                  <a:pt x="144378" y="343908"/>
                  <a:pt x="175070" y="430339"/>
                  <a:pt x="168014" y="412347"/>
                </a:cubicBezTo>
                <a:cubicBezTo>
                  <a:pt x="160958" y="394355"/>
                  <a:pt x="129209" y="314980"/>
                  <a:pt x="112981" y="272647"/>
                </a:cubicBezTo>
                <a:cubicBezTo>
                  <a:pt x="96753" y="230314"/>
                  <a:pt x="87580" y="199269"/>
                  <a:pt x="70647" y="158347"/>
                </a:cubicBezTo>
                <a:cubicBezTo>
                  <a:pt x="53714" y="117425"/>
                  <a:pt x="-7670" y="-16631"/>
                  <a:pt x="797" y="171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BB6B065-3F99-43EB-A5B3-847B1653FA53}"/>
              </a:ext>
            </a:extLst>
          </p:cNvPr>
          <p:cNvSpPr/>
          <p:nvPr/>
        </p:nvSpPr>
        <p:spPr>
          <a:xfrm>
            <a:off x="7517341" y="3142244"/>
            <a:ext cx="136905" cy="316439"/>
          </a:xfrm>
          <a:custGeom>
            <a:avLst/>
            <a:gdLst>
              <a:gd name="connsiteX0" fmla="*/ 698 w 147414"/>
              <a:gd name="connsiteY0" fmla="*/ 3544 h 340729"/>
              <a:gd name="connsiteX1" fmla="*/ 121348 w 147414"/>
              <a:gd name="connsiteY1" fmla="*/ 282944 h 340729"/>
              <a:gd name="connsiteX2" fmla="*/ 146748 w 147414"/>
              <a:gd name="connsiteY2" fmla="*/ 333744 h 340729"/>
              <a:gd name="connsiteX3" fmla="*/ 106532 w 147414"/>
              <a:gd name="connsiteY3" fmla="*/ 181344 h 340729"/>
              <a:gd name="connsiteX4" fmla="*/ 108648 w 147414"/>
              <a:gd name="connsiteY4" fmla="*/ 198277 h 340729"/>
              <a:gd name="connsiteX5" fmla="*/ 72665 w 147414"/>
              <a:gd name="connsiteY5" fmla="*/ 128427 h 340729"/>
              <a:gd name="connsiteX6" fmla="*/ 698 w 147414"/>
              <a:gd name="connsiteY6" fmla="*/ 3544 h 34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14" h="340729">
                <a:moveTo>
                  <a:pt x="698" y="3544"/>
                </a:moveTo>
                <a:cubicBezTo>
                  <a:pt x="8812" y="29297"/>
                  <a:pt x="97006" y="227911"/>
                  <a:pt x="121348" y="282944"/>
                </a:cubicBezTo>
                <a:cubicBezTo>
                  <a:pt x="145690" y="337977"/>
                  <a:pt x="149217" y="350677"/>
                  <a:pt x="146748" y="333744"/>
                </a:cubicBezTo>
                <a:cubicBezTo>
                  <a:pt x="144279" y="316811"/>
                  <a:pt x="112882" y="203922"/>
                  <a:pt x="106532" y="181344"/>
                </a:cubicBezTo>
                <a:cubicBezTo>
                  <a:pt x="100182" y="158766"/>
                  <a:pt x="114292" y="207096"/>
                  <a:pt x="108648" y="198277"/>
                </a:cubicBezTo>
                <a:cubicBezTo>
                  <a:pt x="103004" y="189458"/>
                  <a:pt x="72665" y="128427"/>
                  <a:pt x="72665" y="128427"/>
                </a:cubicBezTo>
                <a:cubicBezTo>
                  <a:pt x="57496" y="99852"/>
                  <a:pt x="-7416" y="-22209"/>
                  <a:pt x="698" y="354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FA95DBE-50A6-448C-A72A-56637BE2D645}"/>
              </a:ext>
            </a:extLst>
          </p:cNvPr>
          <p:cNvSpPr/>
          <p:nvPr/>
        </p:nvSpPr>
        <p:spPr>
          <a:xfrm>
            <a:off x="7553373" y="3113892"/>
            <a:ext cx="233935" cy="625462"/>
          </a:xfrm>
          <a:custGeom>
            <a:avLst/>
            <a:gdLst>
              <a:gd name="connsiteX0" fmla="*/ 0 w 251892"/>
              <a:gd name="connsiteY0" fmla="*/ 205 h 673474"/>
              <a:gd name="connsiteX1" fmla="*/ 120650 w 251892"/>
              <a:gd name="connsiteY1" fmla="*/ 249972 h 673474"/>
              <a:gd name="connsiteX2" fmla="*/ 110067 w 251892"/>
              <a:gd name="connsiteY2" fmla="*/ 216105 h 673474"/>
              <a:gd name="connsiteX3" fmla="*/ 179917 w 251892"/>
              <a:gd name="connsiteY3" fmla="*/ 374855 h 673474"/>
              <a:gd name="connsiteX4" fmla="*/ 156634 w 251892"/>
              <a:gd name="connsiteY4" fmla="*/ 338872 h 673474"/>
              <a:gd name="connsiteX5" fmla="*/ 192617 w 251892"/>
              <a:gd name="connsiteY5" fmla="*/ 444705 h 673474"/>
              <a:gd name="connsiteX6" fmla="*/ 251884 w 251892"/>
              <a:gd name="connsiteY6" fmla="*/ 673305 h 673474"/>
              <a:gd name="connsiteX7" fmla="*/ 188384 w 251892"/>
              <a:gd name="connsiteY7" fmla="*/ 482805 h 673474"/>
              <a:gd name="connsiteX8" fmla="*/ 232834 w 251892"/>
              <a:gd name="connsiteY8" fmla="*/ 535722 h 673474"/>
              <a:gd name="connsiteX9" fmla="*/ 177800 w 251892"/>
              <a:gd name="connsiteY9" fmla="*/ 381205 h 673474"/>
              <a:gd name="connsiteX10" fmla="*/ 118534 w 251892"/>
              <a:gd name="connsiteY10" fmla="*/ 209755 h 673474"/>
              <a:gd name="connsiteX11" fmla="*/ 0 w 251892"/>
              <a:gd name="connsiteY11" fmla="*/ 205 h 67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892" h="673474">
                <a:moveTo>
                  <a:pt x="0" y="205"/>
                </a:moveTo>
                <a:cubicBezTo>
                  <a:pt x="353" y="6908"/>
                  <a:pt x="102305" y="213989"/>
                  <a:pt x="120650" y="249972"/>
                </a:cubicBezTo>
                <a:cubicBezTo>
                  <a:pt x="138995" y="285955"/>
                  <a:pt x="100189" y="195291"/>
                  <a:pt x="110067" y="216105"/>
                </a:cubicBezTo>
                <a:cubicBezTo>
                  <a:pt x="119945" y="236919"/>
                  <a:pt x="172156" y="354394"/>
                  <a:pt x="179917" y="374855"/>
                </a:cubicBezTo>
                <a:cubicBezTo>
                  <a:pt x="187678" y="395316"/>
                  <a:pt x="154517" y="327230"/>
                  <a:pt x="156634" y="338872"/>
                </a:cubicBezTo>
                <a:cubicBezTo>
                  <a:pt x="158751" y="350514"/>
                  <a:pt x="176742" y="388966"/>
                  <a:pt x="192617" y="444705"/>
                </a:cubicBezTo>
                <a:cubicBezTo>
                  <a:pt x="208492" y="500444"/>
                  <a:pt x="252589" y="666955"/>
                  <a:pt x="251884" y="673305"/>
                </a:cubicBezTo>
                <a:cubicBezTo>
                  <a:pt x="251179" y="679655"/>
                  <a:pt x="191559" y="505736"/>
                  <a:pt x="188384" y="482805"/>
                </a:cubicBezTo>
                <a:cubicBezTo>
                  <a:pt x="185209" y="459875"/>
                  <a:pt x="234598" y="552655"/>
                  <a:pt x="232834" y="535722"/>
                </a:cubicBezTo>
                <a:cubicBezTo>
                  <a:pt x="231070" y="518789"/>
                  <a:pt x="196850" y="435533"/>
                  <a:pt x="177800" y="381205"/>
                </a:cubicBezTo>
                <a:cubicBezTo>
                  <a:pt x="158750" y="326877"/>
                  <a:pt x="143581" y="266905"/>
                  <a:pt x="118534" y="209755"/>
                </a:cubicBezTo>
                <a:cubicBezTo>
                  <a:pt x="93487" y="152605"/>
                  <a:pt x="-353" y="-6498"/>
                  <a:pt x="0" y="20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B557D43-893D-4B08-A1D3-6E2B5C6B552F}"/>
              </a:ext>
            </a:extLst>
          </p:cNvPr>
          <p:cNvSpPr/>
          <p:nvPr/>
        </p:nvSpPr>
        <p:spPr>
          <a:xfrm>
            <a:off x="6786953" y="2337229"/>
            <a:ext cx="713486" cy="778869"/>
          </a:xfrm>
          <a:custGeom>
            <a:avLst/>
            <a:gdLst>
              <a:gd name="connsiteX0" fmla="*/ 1868 w 768254"/>
              <a:gd name="connsiteY0" fmla="*/ 3578 h 838656"/>
              <a:gd name="connsiteX1" fmla="*/ 357468 w 768254"/>
              <a:gd name="connsiteY1" fmla="*/ 333778 h 838656"/>
              <a:gd name="connsiteX2" fmla="*/ 322543 w 768254"/>
              <a:gd name="connsiteY2" fmla="*/ 244878 h 838656"/>
              <a:gd name="connsiteX3" fmla="*/ 509868 w 768254"/>
              <a:gd name="connsiteY3" fmla="*/ 495703 h 838656"/>
              <a:gd name="connsiteX4" fmla="*/ 538443 w 768254"/>
              <a:gd name="connsiteY4" fmla="*/ 473478 h 838656"/>
              <a:gd name="connsiteX5" fmla="*/ 655918 w 768254"/>
              <a:gd name="connsiteY5" fmla="*/ 625878 h 838656"/>
              <a:gd name="connsiteX6" fmla="*/ 640043 w 768254"/>
              <a:gd name="connsiteY6" fmla="*/ 584603 h 838656"/>
              <a:gd name="connsiteX7" fmla="*/ 767043 w 768254"/>
              <a:gd name="connsiteY7" fmla="*/ 835428 h 838656"/>
              <a:gd name="connsiteX8" fmla="*/ 690843 w 768254"/>
              <a:gd name="connsiteY8" fmla="*/ 708428 h 838656"/>
              <a:gd name="connsiteX9" fmla="*/ 481293 w 768254"/>
              <a:gd name="connsiteY9" fmla="*/ 444903 h 838656"/>
              <a:gd name="connsiteX10" fmla="*/ 474943 w 768254"/>
              <a:gd name="connsiteY10" fmla="*/ 448078 h 838656"/>
              <a:gd name="connsiteX11" fmla="*/ 293968 w 768254"/>
              <a:gd name="connsiteY11" fmla="*/ 235353 h 838656"/>
              <a:gd name="connsiteX12" fmla="*/ 220943 w 768254"/>
              <a:gd name="connsiteY12" fmla="*/ 162328 h 838656"/>
              <a:gd name="connsiteX13" fmla="*/ 1868 w 768254"/>
              <a:gd name="connsiteY13" fmla="*/ 3578 h 8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8254" h="838656">
                <a:moveTo>
                  <a:pt x="1868" y="3578"/>
                </a:moveTo>
                <a:cubicBezTo>
                  <a:pt x="24622" y="32153"/>
                  <a:pt x="304022" y="293561"/>
                  <a:pt x="357468" y="333778"/>
                </a:cubicBezTo>
                <a:cubicBezTo>
                  <a:pt x="410914" y="373995"/>
                  <a:pt x="297143" y="217891"/>
                  <a:pt x="322543" y="244878"/>
                </a:cubicBezTo>
                <a:cubicBezTo>
                  <a:pt x="347943" y="271866"/>
                  <a:pt x="473885" y="457603"/>
                  <a:pt x="509868" y="495703"/>
                </a:cubicBezTo>
                <a:cubicBezTo>
                  <a:pt x="545851" y="533803"/>
                  <a:pt x="514102" y="451782"/>
                  <a:pt x="538443" y="473478"/>
                </a:cubicBezTo>
                <a:cubicBezTo>
                  <a:pt x="562784" y="495174"/>
                  <a:pt x="638985" y="607357"/>
                  <a:pt x="655918" y="625878"/>
                </a:cubicBezTo>
                <a:cubicBezTo>
                  <a:pt x="672851" y="644399"/>
                  <a:pt x="621522" y="549678"/>
                  <a:pt x="640043" y="584603"/>
                </a:cubicBezTo>
                <a:cubicBezTo>
                  <a:pt x="658564" y="619528"/>
                  <a:pt x="758576" y="814790"/>
                  <a:pt x="767043" y="835428"/>
                </a:cubicBezTo>
                <a:cubicBezTo>
                  <a:pt x="775510" y="856066"/>
                  <a:pt x="738468" y="773516"/>
                  <a:pt x="690843" y="708428"/>
                </a:cubicBezTo>
                <a:cubicBezTo>
                  <a:pt x="643218" y="643341"/>
                  <a:pt x="517276" y="488295"/>
                  <a:pt x="481293" y="444903"/>
                </a:cubicBezTo>
                <a:cubicBezTo>
                  <a:pt x="445310" y="401511"/>
                  <a:pt x="506164" y="483003"/>
                  <a:pt x="474943" y="448078"/>
                </a:cubicBezTo>
                <a:cubicBezTo>
                  <a:pt x="443722" y="413153"/>
                  <a:pt x="336301" y="282978"/>
                  <a:pt x="293968" y="235353"/>
                </a:cubicBezTo>
                <a:cubicBezTo>
                  <a:pt x="251635" y="187728"/>
                  <a:pt x="271214" y="198841"/>
                  <a:pt x="220943" y="162328"/>
                </a:cubicBezTo>
                <a:cubicBezTo>
                  <a:pt x="170672" y="125815"/>
                  <a:pt x="-20886" y="-24997"/>
                  <a:pt x="1868" y="357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E8970CF-D612-419E-B133-7ADBC10BE0A1}"/>
              </a:ext>
            </a:extLst>
          </p:cNvPr>
          <p:cNvSpPr/>
          <p:nvPr/>
        </p:nvSpPr>
        <p:spPr>
          <a:xfrm>
            <a:off x="6608374" y="2225407"/>
            <a:ext cx="1055523" cy="1110205"/>
          </a:xfrm>
          <a:custGeom>
            <a:avLst/>
            <a:gdLst>
              <a:gd name="connsiteX0" fmla="*/ 481 w 1136547"/>
              <a:gd name="connsiteY0" fmla="*/ 159 h 1195426"/>
              <a:gd name="connsiteX1" fmla="*/ 502131 w 1136547"/>
              <a:gd name="connsiteY1" fmla="*/ 336709 h 1195426"/>
              <a:gd name="connsiteX2" fmla="*/ 505306 w 1136547"/>
              <a:gd name="connsiteY2" fmla="*/ 324009 h 1195426"/>
              <a:gd name="connsiteX3" fmla="*/ 765656 w 1136547"/>
              <a:gd name="connsiteY3" fmla="*/ 593884 h 1195426"/>
              <a:gd name="connsiteX4" fmla="*/ 778356 w 1136547"/>
              <a:gd name="connsiteY4" fmla="*/ 546259 h 1195426"/>
              <a:gd name="connsiteX5" fmla="*/ 940281 w 1136547"/>
              <a:gd name="connsiteY5" fmla="*/ 765334 h 1195426"/>
              <a:gd name="connsiteX6" fmla="*/ 997431 w 1136547"/>
              <a:gd name="connsiteY6" fmla="*/ 924084 h 1195426"/>
              <a:gd name="connsiteX7" fmla="*/ 1133956 w 1136547"/>
              <a:gd name="connsiteY7" fmla="*/ 1193959 h 1195426"/>
              <a:gd name="connsiteX8" fmla="*/ 1064106 w 1136547"/>
              <a:gd name="connsiteY8" fmla="*/ 1012984 h 1195426"/>
              <a:gd name="connsiteX9" fmla="*/ 797406 w 1136547"/>
              <a:gd name="connsiteY9" fmla="*/ 619284 h 1195426"/>
              <a:gd name="connsiteX10" fmla="*/ 603731 w 1136547"/>
              <a:gd name="connsiteY10" fmla="*/ 384334 h 1195426"/>
              <a:gd name="connsiteX11" fmla="*/ 481 w 1136547"/>
              <a:gd name="connsiteY11" fmla="*/ 159 h 11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547" h="1195426">
                <a:moveTo>
                  <a:pt x="481" y="159"/>
                </a:moveTo>
                <a:cubicBezTo>
                  <a:pt x="-16452" y="-7778"/>
                  <a:pt x="417993" y="282734"/>
                  <a:pt x="502131" y="336709"/>
                </a:cubicBezTo>
                <a:cubicBezTo>
                  <a:pt x="586269" y="390684"/>
                  <a:pt x="461385" y="281147"/>
                  <a:pt x="505306" y="324009"/>
                </a:cubicBezTo>
                <a:cubicBezTo>
                  <a:pt x="549227" y="366871"/>
                  <a:pt x="720148" y="556842"/>
                  <a:pt x="765656" y="593884"/>
                </a:cubicBezTo>
                <a:cubicBezTo>
                  <a:pt x="811164" y="630926"/>
                  <a:pt x="749252" y="517684"/>
                  <a:pt x="778356" y="546259"/>
                </a:cubicBezTo>
                <a:cubicBezTo>
                  <a:pt x="807460" y="574834"/>
                  <a:pt x="903769" y="702363"/>
                  <a:pt x="940281" y="765334"/>
                </a:cubicBezTo>
                <a:cubicBezTo>
                  <a:pt x="976793" y="828305"/>
                  <a:pt x="965152" y="852647"/>
                  <a:pt x="997431" y="924084"/>
                </a:cubicBezTo>
                <a:cubicBezTo>
                  <a:pt x="1029710" y="995521"/>
                  <a:pt x="1122844" y="1179143"/>
                  <a:pt x="1133956" y="1193959"/>
                </a:cubicBezTo>
                <a:cubicBezTo>
                  <a:pt x="1145068" y="1208775"/>
                  <a:pt x="1120198" y="1108763"/>
                  <a:pt x="1064106" y="1012984"/>
                </a:cubicBezTo>
                <a:cubicBezTo>
                  <a:pt x="1008014" y="917205"/>
                  <a:pt x="874135" y="724059"/>
                  <a:pt x="797406" y="619284"/>
                </a:cubicBezTo>
                <a:cubicBezTo>
                  <a:pt x="720677" y="514509"/>
                  <a:pt x="740256" y="488051"/>
                  <a:pt x="603731" y="384334"/>
                </a:cubicBezTo>
                <a:cubicBezTo>
                  <a:pt x="467206" y="280617"/>
                  <a:pt x="17414" y="8096"/>
                  <a:pt x="481" y="15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2F14B36-7F2B-48D9-A05B-E69F09B52D50}"/>
              </a:ext>
            </a:extLst>
          </p:cNvPr>
          <p:cNvSpPr/>
          <p:nvPr/>
        </p:nvSpPr>
        <p:spPr>
          <a:xfrm>
            <a:off x="6341113" y="2606484"/>
            <a:ext cx="178153" cy="531689"/>
          </a:xfrm>
          <a:custGeom>
            <a:avLst/>
            <a:gdLst>
              <a:gd name="connsiteX0" fmla="*/ 920 w 191828"/>
              <a:gd name="connsiteY0" fmla="*/ 993 h 572502"/>
              <a:gd name="connsiteX1" fmla="*/ 169195 w 191828"/>
              <a:gd name="connsiteY1" fmla="*/ 299443 h 572502"/>
              <a:gd name="connsiteX2" fmla="*/ 131095 w 191828"/>
              <a:gd name="connsiteY2" fmla="*/ 199430 h 572502"/>
              <a:gd name="connsiteX3" fmla="*/ 164432 w 191828"/>
              <a:gd name="connsiteY3" fmla="*/ 316905 h 572502"/>
              <a:gd name="connsiteX4" fmla="*/ 164432 w 191828"/>
              <a:gd name="connsiteY4" fmla="*/ 358180 h 572502"/>
              <a:gd name="connsiteX5" fmla="*/ 172370 w 191828"/>
              <a:gd name="connsiteY5" fmla="*/ 474068 h 572502"/>
              <a:gd name="connsiteX6" fmla="*/ 191420 w 191828"/>
              <a:gd name="connsiteY6" fmla="*/ 572493 h 572502"/>
              <a:gd name="connsiteX7" fmla="*/ 183482 w 191828"/>
              <a:gd name="connsiteY7" fmla="*/ 478830 h 572502"/>
              <a:gd name="connsiteX8" fmla="*/ 161257 w 191828"/>
              <a:gd name="connsiteY8" fmla="*/ 297855 h 572502"/>
              <a:gd name="connsiteX9" fmla="*/ 104107 w 191828"/>
              <a:gd name="connsiteY9" fmla="*/ 205780 h 572502"/>
              <a:gd name="connsiteX10" fmla="*/ 920 w 191828"/>
              <a:gd name="connsiteY10" fmla="*/ 993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28" h="572502">
                <a:moveTo>
                  <a:pt x="920" y="993"/>
                </a:moveTo>
                <a:cubicBezTo>
                  <a:pt x="11768" y="16603"/>
                  <a:pt x="147499" y="266370"/>
                  <a:pt x="169195" y="299443"/>
                </a:cubicBezTo>
                <a:cubicBezTo>
                  <a:pt x="190891" y="332516"/>
                  <a:pt x="131889" y="196520"/>
                  <a:pt x="131095" y="199430"/>
                </a:cubicBezTo>
                <a:cubicBezTo>
                  <a:pt x="130301" y="202340"/>
                  <a:pt x="158876" y="290447"/>
                  <a:pt x="164432" y="316905"/>
                </a:cubicBezTo>
                <a:cubicBezTo>
                  <a:pt x="169988" y="343363"/>
                  <a:pt x="163109" y="331986"/>
                  <a:pt x="164432" y="358180"/>
                </a:cubicBezTo>
                <a:cubicBezTo>
                  <a:pt x="165755" y="384374"/>
                  <a:pt x="167872" y="438349"/>
                  <a:pt x="172370" y="474068"/>
                </a:cubicBezTo>
                <a:cubicBezTo>
                  <a:pt x="176868" y="509787"/>
                  <a:pt x="189568" y="571699"/>
                  <a:pt x="191420" y="572493"/>
                </a:cubicBezTo>
                <a:cubicBezTo>
                  <a:pt x="193272" y="573287"/>
                  <a:pt x="188509" y="524603"/>
                  <a:pt x="183482" y="478830"/>
                </a:cubicBezTo>
                <a:cubicBezTo>
                  <a:pt x="178455" y="433057"/>
                  <a:pt x="174486" y="343363"/>
                  <a:pt x="161257" y="297855"/>
                </a:cubicBezTo>
                <a:cubicBezTo>
                  <a:pt x="148028" y="252347"/>
                  <a:pt x="130036" y="253405"/>
                  <a:pt x="104107" y="205780"/>
                </a:cubicBezTo>
                <a:cubicBezTo>
                  <a:pt x="78178" y="158155"/>
                  <a:pt x="-9928" y="-14617"/>
                  <a:pt x="920" y="99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F3B23A0-2E1D-4398-B50B-5D58C6064D8D}"/>
              </a:ext>
            </a:extLst>
          </p:cNvPr>
          <p:cNvSpPr/>
          <p:nvPr/>
        </p:nvSpPr>
        <p:spPr>
          <a:xfrm>
            <a:off x="6359150" y="2618677"/>
            <a:ext cx="242312" cy="332258"/>
          </a:xfrm>
          <a:custGeom>
            <a:avLst/>
            <a:gdLst>
              <a:gd name="connsiteX0" fmla="*/ 548 w 260912"/>
              <a:gd name="connsiteY0" fmla="*/ 2151 h 357763"/>
              <a:gd name="connsiteX1" fmla="*/ 208510 w 260912"/>
              <a:gd name="connsiteY1" fmla="*/ 329176 h 357763"/>
              <a:gd name="connsiteX2" fmla="*/ 178348 w 260912"/>
              <a:gd name="connsiteY2" fmla="*/ 248214 h 357763"/>
              <a:gd name="connsiteX3" fmla="*/ 260898 w 260912"/>
              <a:gd name="connsiteY3" fmla="*/ 357751 h 357763"/>
              <a:gd name="connsiteX4" fmla="*/ 184698 w 260912"/>
              <a:gd name="connsiteY4" fmla="*/ 240276 h 357763"/>
              <a:gd name="connsiteX5" fmla="*/ 148185 w 260912"/>
              <a:gd name="connsiteY5" fmla="*/ 189476 h 357763"/>
              <a:gd name="connsiteX6" fmla="*/ 548 w 260912"/>
              <a:gd name="connsiteY6" fmla="*/ 2151 h 35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12" h="357763">
                <a:moveTo>
                  <a:pt x="548" y="2151"/>
                </a:moveTo>
                <a:cubicBezTo>
                  <a:pt x="10602" y="25434"/>
                  <a:pt x="178877" y="288166"/>
                  <a:pt x="208510" y="329176"/>
                </a:cubicBezTo>
                <a:cubicBezTo>
                  <a:pt x="238143" y="370186"/>
                  <a:pt x="169617" y="243452"/>
                  <a:pt x="178348" y="248214"/>
                </a:cubicBezTo>
                <a:cubicBezTo>
                  <a:pt x="187079" y="252976"/>
                  <a:pt x="259840" y="359074"/>
                  <a:pt x="260898" y="357751"/>
                </a:cubicBezTo>
                <a:cubicBezTo>
                  <a:pt x="261956" y="356428"/>
                  <a:pt x="203484" y="268322"/>
                  <a:pt x="184698" y="240276"/>
                </a:cubicBezTo>
                <a:cubicBezTo>
                  <a:pt x="165913" y="212230"/>
                  <a:pt x="174643" y="227576"/>
                  <a:pt x="148185" y="189476"/>
                </a:cubicBezTo>
                <a:cubicBezTo>
                  <a:pt x="121727" y="151376"/>
                  <a:pt x="-9506" y="-21132"/>
                  <a:pt x="548" y="215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7B45F69-7FF9-4EE2-8771-6798F890D652}"/>
              </a:ext>
            </a:extLst>
          </p:cNvPr>
          <p:cNvSpPr/>
          <p:nvPr/>
        </p:nvSpPr>
        <p:spPr>
          <a:xfrm>
            <a:off x="6376147" y="2536197"/>
            <a:ext cx="250374" cy="395813"/>
          </a:xfrm>
          <a:custGeom>
            <a:avLst/>
            <a:gdLst>
              <a:gd name="connsiteX0" fmla="*/ 4472 w 269593"/>
              <a:gd name="connsiteY0" fmla="*/ 5237 h 426196"/>
              <a:gd name="connsiteX1" fmla="*/ 228309 w 269593"/>
              <a:gd name="connsiteY1" fmla="*/ 357662 h 426196"/>
              <a:gd name="connsiteX2" fmla="*/ 214022 w 269593"/>
              <a:gd name="connsiteY2" fmla="*/ 327500 h 426196"/>
              <a:gd name="connsiteX3" fmla="*/ 269584 w 269593"/>
              <a:gd name="connsiteY3" fmla="*/ 425925 h 426196"/>
              <a:gd name="connsiteX4" fmla="*/ 209259 w 269593"/>
              <a:gd name="connsiteY4" fmla="*/ 354487 h 426196"/>
              <a:gd name="connsiteX5" fmla="*/ 158459 w 269593"/>
              <a:gd name="connsiteY5" fmla="*/ 286225 h 426196"/>
              <a:gd name="connsiteX6" fmla="*/ 174334 w 269593"/>
              <a:gd name="connsiteY6" fmla="*/ 270350 h 426196"/>
              <a:gd name="connsiteX7" fmla="*/ 156872 w 269593"/>
              <a:gd name="connsiteY7" fmla="*/ 252887 h 426196"/>
              <a:gd name="connsiteX8" fmla="*/ 82259 w 269593"/>
              <a:gd name="connsiteY8" fmla="*/ 152875 h 426196"/>
              <a:gd name="connsiteX9" fmla="*/ 4472 w 269593"/>
              <a:gd name="connsiteY9" fmla="*/ 5237 h 4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593" h="426196">
                <a:moveTo>
                  <a:pt x="4472" y="5237"/>
                </a:moveTo>
                <a:cubicBezTo>
                  <a:pt x="28814" y="39368"/>
                  <a:pt x="193384" y="303952"/>
                  <a:pt x="228309" y="357662"/>
                </a:cubicBezTo>
                <a:cubicBezTo>
                  <a:pt x="263234" y="411373"/>
                  <a:pt x="207143" y="316123"/>
                  <a:pt x="214022" y="327500"/>
                </a:cubicBezTo>
                <a:cubicBezTo>
                  <a:pt x="220901" y="338877"/>
                  <a:pt x="270378" y="421427"/>
                  <a:pt x="269584" y="425925"/>
                </a:cubicBezTo>
                <a:cubicBezTo>
                  <a:pt x="268790" y="430423"/>
                  <a:pt x="227780" y="377770"/>
                  <a:pt x="209259" y="354487"/>
                </a:cubicBezTo>
                <a:cubicBezTo>
                  <a:pt x="190738" y="331204"/>
                  <a:pt x="164280" y="300248"/>
                  <a:pt x="158459" y="286225"/>
                </a:cubicBezTo>
                <a:cubicBezTo>
                  <a:pt x="152638" y="272202"/>
                  <a:pt x="174599" y="275906"/>
                  <a:pt x="174334" y="270350"/>
                </a:cubicBezTo>
                <a:cubicBezTo>
                  <a:pt x="174070" y="264794"/>
                  <a:pt x="172218" y="272466"/>
                  <a:pt x="156872" y="252887"/>
                </a:cubicBezTo>
                <a:cubicBezTo>
                  <a:pt x="141526" y="233308"/>
                  <a:pt x="102367" y="192298"/>
                  <a:pt x="82259" y="152875"/>
                </a:cubicBezTo>
                <a:cubicBezTo>
                  <a:pt x="62151" y="113452"/>
                  <a:pt x="-19870" y="-28894"/>
                  <a:pt x="4472" y="523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32D10D5-12F5-4A5F-A2DB-C76223EB1A5E}"/>
              </a:ext>
            </a:extLst>
          </p:cNvPr>
          <p:cNvSpPr/>
          <p:nvPr/>
        </p:nvSpPr>
        <p:spPr>
          <a:xfrm>
            <a:off x="6425998" y="2484534"/>
            <a:ext cx="256657" cy="496556"/>
          </a:xfrm>
          <a:custGeom>
            <a:avLst/>
            <a:gdLst>
              <a:gd name="connsiteX0" fmla="*/ 6 w 276358"/>
              <a:gd name="connsiteY0" fmla="*/ 541 h 534673"/>
              <a:gd name="connsiteX1" fmla="*/ 95256 w 276358"/>
              <a:gd name="connsiteY1" fmla="*/ 213266 h 534673"/>
              <a:gd name="connsiteX2" fmla="*/ 93669 w 276358"/>
              <a:gd name="connsiteY2" fmla="*/ 173579 h 534673"/>
              <a:gd name="connsiteX3" fmla="*/ 141294 w 276358"/>
              <a:gd name="connsiteY3" fmla="*/ 272004 h 534673"/>
              <a:gd name="connsiteX4" fmla="*/ 219081 w 276358"/>
              <a:gd name="connsiteY4" fmla="*/ 425991 h 534673"/>
              <a:gd name="connsiteX5" fmla="*/ 276231 w 276358"/>
              <a:gd name="connsiteY5" fmla="*/ 533941 h 534673"/>
              <a:gd name="connsiteX6" fmla="*/ 231781 w 276358"/>
              <a:gd name="connsiteY6" fmla="*/ 465679 h 534673"/>
              <a:gd name="connsiteX7" fmla="*/ 144469 w 276358"/>
              <a:gd name="connsiteY7" fmla="*/ 321216 h 534673"/>
              <a:gd name="connsiteX8" fmla="*/ 166694 w 276358"/>
              <a:gd name="connsiteY8" fmla="*/ 348204 h 534673"/>
              <a:gd name="connsiteX9" fmla="*/ 104781 w 276358"/>
              <a:gd name="connsiteY9" fmla="*/ 222791 h 534673"/>
              <a:gd name="connsiteX10" fmla="*/ 90494 w 276358"/>
              <a:gd name="connsiteY10" fmla="*/ 154529 h 534673"/>
              <a:gd name="connsiteX11" fmla="*/ 6 w 276358"/>
              <a:gd name="connsiteY11" fmla="*/ 541 h 53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58" h="534673">
                <a:moveTo>
                  <a:pt x="6" y="541"/>
                </a:moveTo>
                <a:cubicBezTo>
                  <a:pt x="800" y="10330"/>
                  <a:pt x="79646" y="184426"/>
                  <a:pt x="95256" y="213266"/>
                </a:cubicBezTo>
                <a:cubicBezTo>
                  <a:pt x="110866" y="242106"/>
                  <a:pt x="85996" y="163789"/>
                  <a:pt x="93669" y="173579"/>
                </a:cubicBezTo>
                <a:cubicBezTo>
                  <a:pt x="101342" y="183369"/>
                  <a:pt x="120392" y="229935"/>
                  <a:pt x="141294" y="272004"/>
                </a:cubicBezTo>
                <a:cubicBezTo>
                  <a:pt x="162196" y="314073"/>
                  <a:pt x="219081" y="425991"/>
                  <a:pt x="219081" y="425991"/>
                </a:cubicBezTo>
                <a:cubicBezTo>
                  <a:pt x="241571" y="469647"/>
                  <a:pt x="274114" y="527326"/>
                  <a:pt x="276231" y="533941"/>
                </a:cubicBezTo>
                <a:cubicBezTo>
                  <a:pt x="278348" y="540556"/>
                  <a:pt x="253741" y="501133"/>
                  <a:pt x="231781" y="465679"/>
                </a:cubicBezTo>
                <a:cubicBezTo>
                  <a:pt x="209821" y="430225"/>
                  <a:pt x="155317" y="340795"/>
                  <a:pt x="144469" y="321216"/>
                </a:cubicBezTo>
                <a:cubicBezTo>
                  <a:pt x="133621" y="301637"/>
                  <a:pt x="173309" y="364608"/>
                  <a:pt x="166694" y="348204"/>
                </a:cubicBezTo>
                <a:cubicBezTo>
                  <a:pt x="160079" y="331800"/>
                  <a:pt x="117481" y="255070"/>
                  <a:pt x="104781" y="222791"/>
                </a:cubicBezTo>
                <a:cubicBezTo>
                  <a:pt x="92081" y="190512"/>
                  <a:pt x="105311" y="192629"/>
                  <a:pt x="90494" y="154529"/>
                </a:cubicBezTo>
                <a:cubicBezTo>
                  <a:pt x="75677" y="116429"/>
                  <a:pt x="-788" y="-9248"/>
                  <a:pt x="6" y="54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D12E1F5-0F9C-469E-A1AF-9798FA2FD4D1}"/>
              </a:ext>
            </a:extLst>
          </p:cNvPr>
          <p:cNvSpPr/>
          <p:nvPr/>
        </p:nvSpPr>
        <p:spPr>
          <a:xfrm>
            <a:off x="6254074" y="2145411"/>
            <a:ext cx="595474" cy="268998"/>
          </a:xfrm>
          <a:custGeom>
            <a:avLst/>
            <a:gdLst>
              <a:gd name="connsiteX0" fmla="*/ 5740 w 641183"/>
              <a:gd name="connsiteY0" fmla="*/ 3745 h 289647"/>
              <a:gd name="connsiteX1" fmla="*/ 472465 w 641183"/>
              <a:gd name="connsiteY1" fmla="*/ 200595 h 289647"/>
              <a:gd name="connsiteX2" fmla="*/ 339115 w 641183"/>
              <a:gd name="connsiteY2" fmla="*/ 118045 h 289647"/>
              <a:gd name="connsiteX3" fmla="*/ 640740 w 641183"/>
              <a:gd name="connsiteY3" fmla="*/ 289495 h 289647"/>
              <a:gd name="connsiteX4" fmla="*/ 259740 w 641183"/>
              <a:gd name="connsiteY4" fmla="*/ 83120 h 289647"/>
              <a:gd name="connsiteX5" fmla="*/ 332765 w 641183"/>
              <a:gd name="connsiteY5" fmla="*/ 127570 h 289647"/>
              <a:gd name="connsiteX6" fmla="*/ 218465 w 641183"/>
              <a:gd name="connsiteY6" fmla="*/ 75183 h 289647"/>
              <a:gd name="connsiteX7" fmla="*/ 5740 w 641183"/>
              <a:gd name="connsiteY7" fmla="*/ 3745 h 28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183" h="289647">
                <a:moveTo>
                  <a:pt x="5740" y="3745"/>
                </a:moveTo>
                <a:cubicBezTo>
                  <a:pt x="48073" y="24647"/>
                  <a:pt x="416903" y="181545"/>
                  <a:pt x="472465" y="200595"/>
                </a:cubicBezTo>
                <a:cubicBezTo>
                  <a:pt x="528028" y="219645"/>
                  <a:pt x="311069" y="103228"/>
                  <a:pt x="339115" y="118045"/>
                </a:cubicBezTo>
                <a:cubicBezTo>
                  <a:pt x="367161" y="132862"/>
                  <a:pt x="653969" y="295316"/>
                  <a:pt x="640740" y="289495"/>
                </a:cubicBezTo>
                <a:cubicBezTo>
                  <a:pt x="627511" y="283674"/>
                  <a:pt x="311069" y="110108"/>
                  <a:pt x="259740" y="83120"/>
                </a:cubicBezTo>
                <a:cubicBezTo>
                  <a:pt x="208411" y="56133"/>
                  <a:pt x="339644" y="128893"/>
                  <a:pt x="332765" y="127570"/>
                </a:cubicBezTo>
                <a:cubicBezTo>
                  <a:pt x="325886" y="126247"/>
                  <a:pt x="269530" y="95027"/>
                  <a:pt x="218465" y="75183"/>
                </a:cubicBezTo>
                <a:cubicBezTo>
                  <a:pt x="167400" y="55339"/>
                  <a:pt x="-36593" y="-17157"/>
                  <a:pt x="5740" y="374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528A0AD-BD57-4BF5-9498-82584C02E059}"/>
              </a:ext>
            </a:extLst>
          </p:cNvPr>
          <p:cNvSpPr/>
          <p:nvPr/>
        </p:nvSpPr>
        <p:spPr>
          <a:xfrm>
            <a:off x="5913445" y="2224049"/>
            <a:ext cx="486301" cy="445469"/>
          </a:xfrm>
          <a:custGeom>
            <a:avLst/>
            <a:gdLst>
              <a:gd name="connsiteX0" fmla="*/ 2628 w 523630"/>
              <a:gd name="connsiteY0" fmla="*/ 3209 h 479664"/>
              <a:gd name="connsiteX1" fmla="*/ 313778 w 523630"/>
              <a:gd name="connsiteY1" fmla="*/ 249271 h 479664"/>
              <a:gd name="connsiteX2" fmla="*/ 289966 w 523630"/>
              <a:gd name="connsiteY2" fmla="*/ 207996 h 479664"/>
              <a:gd name="connsiteX3" fmla="*/ 434428 w 523630"/>
              <a:gd name="connsiteY3" fmla="*/ 352459 h 479664"/>
              <a:gd name="connsiteX4" fmla="*/ 428078 w 523630"/>
              <a:gd name="connsiteY4" fmla="*/ 336584 h 479664"/>
              <a:gd name="connsiteX5" fmla="*/ 523328 w 523630"/>
              <a:gd name="connsiteY5" fmla="*/ 479459 h 479664"/>
              <a:gd name="connsiteX6" fmla="*/ 453478 w 523630"/>
              <a:gd name="connsiteY6" fmla="*/ 365159 h 479664"/>
              <a:gd name="connsiteX7" fmla="*/ 324891 w 523630"/>
              <a:gd name="connsiteY7" fmla="*/ 241334 h 479664"/>
              <a:gd name="connsiteX8" fmla="*/ 305841 w 523630"/>
              <a:gd name="connsiteY8" fmla="*/ 219109 h 479664"/>
              <a:gd name="connsiteX9" fmla="*/ 172491 w 523630"/>
              <a:gd name="connsiteY9" fmla="*/ 115921 h 479664"/>
              <a:gd name="connsiteX10" fmla="*/ 2628 w 523630"/>
              <a:gd name="connsiteY10" fmla="*/ 3209 h 47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630" h="479664">
                <a:moveTo>
                  <a:pt x="2628" y="3209"/>
                </a:moveTo>
                <a:cubicBezTo>
                  <a:pt x="26176" y="25434"/>
                  <a:pt x="265888" y="215140"/>
                  <a:pt x="313778" y="249271"/>
                </a:cubicBezTo>
                <a:cubicBezTo>
                  <a:pt x="361668" y="283402"/>
                  <a:pt x="269858" y="190798"/>
                  <a:pt x="289966" y="207996"/>
                </a:cubicBezTo>
                <a:cubicBezTo>
                  <a:pt x="310074" y="225194"/>
                  <a:pt x="411409" y="331028"/>
                  <a:pt x="434428" y="352459"/>
                </a:cubicBezTo>
                <a:cubicBezTo>
                  <a:pt x="457447" y="373890"/>
                  <a:pt x="413261" y="315417"/>
                  <a:pt x="428078" y="336584"/>
                </a:cubicBezTo>
                <a:cubicBezTo>
                  <a:pt x="442895" y="357751"/>
                  <a:pt x="519095" y="474697"/>
                  <a:pt x="523328" y="479459"/>
                </a:cubicBezTo>
                <a:cubicBezTo>
                  <a:pt x="527561" y="484221"/>
                  <a:pt x="486551" y="404846"/>
                  <a:pt x="453478" y="365159"/>
                </a:cubicBezTo>
                <a:cubicBezTo>
                  <a:pt x="420405" y="325472"/>
                  <a:pt x="349497" y="265676"/>
                  <a:pt x="324891" y="241334"/>
                </a:cubicBezTo>
                <a:cubicBezTo>
                  <a:pt x="300285" y="216992"/>
                  <a:pt x="331241" y="240011"/>
                  <a:pt x="305841" y="219109"/>
                </a:cubicBezTo>
                <a:cubicBezTo>
                  <a:pt x="280441" y="198207"/>
                  <a:pt x="224878" y="151640"/>
                  <a:pt x="172491" y="115921"/>
                </a:cubicBezTo>
                <a:cubicBezTo>
                  <a:pt x="120104" y="80202"/>
                  <a:pt x="-20920" y="-19016"/>
                  <a:pt x="2628" y="320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194FC8F-992A-4373-82CD-5C4F37C507BF}"/>
              </a:ext>
            </a:extLst>
          </p:cNvPr>
          <p:cNvSpPr/>
          <p:nvPr/>
        </p:nvSpPr>
        <p:spPr>
          <a:xfrm>
            <a:off x="5968551" y="2289660"/>
            <a:ext cx="456009" cy="425470"/>
          </a:xfrm>
          <a:custGeom>
            <a:avLst/>
            <a:gdLst>
              <a:gd name="connsiteX0" fmla="*/ 11555 w 491013"/>
              <a:gd name="connsiteY0" fmla="*/ 10349 h 458130"/>
              <a:gd name="connsiteX1" fmla="*/ 68705 w 491013"/>
              <a:gd name="connsiteY1" fmla="*/ 43687 h 458130"/>
              <a:gd name="connsiteX2" fmla="*/ 336992 w 491013"/>
              <a:gd name="connsiteY2" fmla="*/ 272287 h 458130"/>
              <a:gd name="connsiteX3" fmla="*/ 281430 w 491013"/>
              <a:gd name="connsiteY3" fmla="*/ 216724 h 458130"/>
              <a:gd name="connsiteX4" fmla="*/ 381442 w 491013"/>
              <a:gd name="connsiteY4" fmla="*/ 313562 h 458130"/>
              <a:gd name="connsiteX5" fmla="*/ 490980 w 491013"/>
              <a:gd name="connsiteY5" fmla="*/ 458024 h 458130"/>
              <a:gd name="connsiteX6" fmla="*/ 370330 w 491013"/>
              <a:gd name="connsiteY6" fmla="*/ 335787 h 458130"/>
              <a:gd name="connsiteX7" fmla="*/ 321117 w 491013"/>
              <a:gd name="connsiteY7" fmla="*/ 265937 h 458130"/>
              <a:gd name="connsiteX8" fmla="*/ 335405 w 491013"/>
              <a:gd name="connsiteY8" fmla="*/ 269112 h 458130"/>
              <a:gd name="connsiteX9" fmla="*/ 251267 w 491013"/>
              <a:gd name="connsiteY9" fmla="*/ 169099 h 458130"/>
              <a:gd name="connsiteX10" fmla="*/ 11555 w 491013"/>
              <a:gd name="connsiteY10" fmla="*/ 10349 h 45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013" h="458130">
                <a:moveTo>
                  <a:pt x="11555" y="10349"/>
                </a:moveTo>
                <a:cubicBezTo>
                  <a:pt x="-18872" y="-10553"/>
                  <a:pt x="14466" y="31"/>
                  <a:pt x="68705" y="43687"/>
                </a:cubicBezTo>
                <a:cubicBezTo>
                  <a:pt x="122944" y="87343"/>
                  <a:pt x="301538" y="243447"/>
                  <a:pt x="336992" y="272287"/>
                </a:cubicBezTo>
                <a:cubicBezTo>
                  <a:pt x="372446" y="301127"/>
                  <a:pt x="281430" y="216724"/>
                  <a:pt x="281430" y="216724"/>
                </a:cubicBezTo>
                <a:cubicBezTo>
                  <a:pt x="288838" y="223603"/>
                  <a:pt x="346517" y="273345"/>
                  <a:pt x="381442" y="313562"/>
                </a:cubicBezTo>
                <a:cubicBezTo>
                  <a:pt x="416367" y="353779"/>
                  <a:pt x="492832" y="454320"/>
                  <a:pt x="490980" y="458024"/>
                </a:cubicBezTo>
                <a:cubicBezTo>
                  <a:pt x="489128" y="461728"/>
                  <a:pt x="398641" y="367802"/>
                  <a:pt x="370330" y="335787"/>
                </a:cubicBezTo>
                <a:cubicBezTo>
                  <a:pt x="342020" y="303773"/>
                  <a:pt x="326938" y="277049"/>
                  <a:pt x="321117" y="265937"/>
                </a:cubicBezTo>
                <a:cubicBezTo>
                  <a:pt x="315296" y="254825"/>
                  <a:pt x="347047" y="285252"/>
                  <a:pt x="335405" y="269112"/>
                </a:cubicBezTo>
                <a:cubicBezTo>
                  <a:pt x="323763" y="252972"/>
                  <a:pt x="305242" y="213549"/>
                  <a:pt x="251267" y="169099"/>
                </a:cubicBezTo>
                <a:cubicBezTo>
                  <a:pt x="197292" y="124649"/>
                  <a:pt x="41982" y="31251"/>
                  <a:pt x="11555" y="1034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53CE4F0-7938-41C6-8B97-434C9CAD0E13}"/>
              </a:ext>
            </a:extLst>
          </p:cNvPr>
          <p:cNvSpPr/>
          <p:nvPr/>
        </p:nvSpPr>
        <p:spPr>
          <a:xfrm>
            <a:off x="5958524" y="2026666"/>
            <a:ext cx="761666" cy="257088"/>
          </a:xfrm>
          <a:custGeom>
            <a:avLst/>
            <a:gdLst>
              <a:gd name="connsiteX0" fmla="*/ 127 w 820133"/>
              <a:gd name="connsiteY0" fmla="*/ 3018 h 276823"/>
              <a:gd name="connsiteX1" fmla="*/ 187452 w 820133"/>
              <a:gd name="connsiteY1" fmla="*/ 12543 h 276823"/>
              <a:gd name="connsiteX2" fmla="*/ 92202 w 820133"/>
              <a:gd name="connsiteY2" fmla="*/ 33180 h 276823"/>
              <a:gd name="connsiteX3" fmla="*/ 231902 w 820133"/>
              <a:gd name="connsiteY3" fmla="*/ 63343 h 276823"/>
              <a:gd name="connsiteX4" fmla="*/ 244602 w 820133"/>
              <a:gd name="connsiteY4" fmla="*/ 71280 h 276823"/>
              <a:gd name="connsiteX5" fmla="*/ 384302 w 820133"/>
              <a:gd name="connsiteY5" fmla="*/ 79218 h 276823"/>
              <a:gd name="connsiteX6" fmla="*/ 314452 w 820133"/>
              <a:gd name="connsiteY6" fmla="*/ 104618 h 276823"/>
              <a:gd name="connsiteX7" fmla="*/ 476377 w 820133"/>
              <a:gd name="connsiteY7" fmla="*/ 115730 h 276823"/>
              <a:gd name="connsiteX8" fmla="*/ 411289 w 820133"/>
              <a:gd name="connsiteY8" fmla="*/ 122080 h 276823"/>
              <a:gd name="connsiteX9" fmla="*/ 565277 w 820133"/>
              <a:gd name="connsiteY9" fmla="*/ 145893 h 276823"/>
              <a:gd name="connsiteX10" fmla="*/ 495427 w 820133"/>
              <a:gd name="connsiteY10" fmla="*/ 152243 h 276823"/>
              <a:gd name="connsiteX11" fmla="*/ 657352 w 820133"/>
              <a:gd name="connsiteY11" fmla="*/ 187168 h 276823"/>
              <a:gd name="connsiteX12" fmla="*/ 617664 w 820133"/>
              <a:gd name="connsiteY12" fmla="*/ 195105 h 276823"/>
              <a:gd name="connsiteX13" fmla="*/ 724027 w 820133"/>
              <a:gd name="connsiteY13" fmla="*/ 241143 h 276823"/>
              <a:gd name="connsiteX14" fmla="*/ 731964 w 820133"/>
              <a:gd name="connsiteY14" fmla="*/ 249080 h 276823"/>
              <a:gd name="connsiteX15" fmla="*/ 819277 w 820133"/>
              <a:gd name="connsiteY15" fmla="*/ 276068 h 276823"/>
              <a:gd name="connsiteX16" fmla="*/ 671639 w 820133"/>
              <a:gd name="connsiteY16" fmla="*/ 215743 h 276823"/>
              <a:gd name="connsiteX17" fmla="*/ 473202 w 820133"/>
              <a:gd name="connsiteY17" fmla="*/ 142718 h 276823"/>
              <a:gd name="connsiteX18" fmla="*/ 220789 w 820133"/>
              <a:gd name="connsiteY18" fmla="*/ 66518 h 276823"/>
              <a:gd name="connsiteX19" fmla="*/ 127 w 820133"/>
              <a:gd name="connsiteY19" fmla="*/ 3018 h 2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0133" h="276823">
                <a:moveTo>
                  <a:pt x="127" y="3018"/>
                </a:moveTo>
                <a:cubicBezTo>
                  <a:pt x="-5429" y="-5978"/>
                  <a:pt x="172106" y="7516"/>
                  <a:pt x="187452" y="12543"/>
                </a:cubicBezTo>
                <a:cubicBezTo>
                  <a:pt x="202798" y="17570"/>
                  <a:pt x="84794" y="24713"/>
                  <a:pt x="92202" y="33180"/>
                </a:cubicBezTo>
                <a:cubicBezTo>
                  <a:pt x="99610" y="41647"/>
                  <a:pt x="206502" y="56993"/>
                  <a:pt x="231902" y="63343"/>
                </a:cubicBezTo>
                <a:cubicBezTo>
                  <a:pt x="257302" y="69693"/>
                  <a:pt x="219202" y="68634"/>
                  <a:pt x="244602" y="71280"/>
                </a:cubicBezTo>
                <a:cubicBezTo>
                  <a:pt x="270002" y="73926"/>
                  <a:pt x="372660" y="73662"/>
                  <a:pt x="384302" y="79218"/>
                </a:cubicBezTo>
                <a:cubicBezTo>
                  <a:pt x="395944" y="84774"/>
                  <a:pt x="299106" y="98533"/>
                  <a:pt x="314452" y="104618"/>
                </a:cubicBezTo>
                <a:cubicBezTo>
                  <a:pt x="329798" y="110703"/>
                  <a:pt x="460238" y="112820"/>
                  <a:pt x="476377" y="115730"/>
                </a:cubicBezTo>
                <a:cubicBezTo>
                  <a:pt x="492517" y="118640"/>
                  <a:pt x="396473" y="117053"/>
                  <a:pt x="411289" y="122080"/>
                </a:cubicBezTo>
                <a:cubicBezTo>
                  <a:pt x="426105" y="127107"/>
                  <a:pt x="551254" y="140866"/>
                  <a:pt x="565277" y="145893"/>
                </a:cubicBezTo>
                <a:cubicBezTo>
                  <a:pt x="579300" y="150920"/>
                  <a:pt x="480081" y="145364"/>
                  <a:pt x="495427" y="152243"/>
                </a:cubicBezTo>
                <a:cubicBezTo>
                  <a:pt x="510773" y="159122"/>
                  <a:pt x="636979" y="180024"/>
                  <a:pt x="657352" y="187168"/>
                </a:cubicBezTo>
                <a:cubicBezTo>
                  <a:pt x="677725" y="194312"/>
                  <a:pt x="606552" y="186109"/>
                  <a:pt x="617664" y="195105"/>
                </a:cubicBezTo>
                <a:cubicBezTo>
                  <a:pt x="628776" y="204101"/>
                  <a:pt x="704977" y="232147"/>
                  <a:pt x="724027" y="241143"/>
                </a:cubicBezTo>
                <a:cubicBezTo>
                  <a:pt x="743077" y="250139"/>
                  <a:pt x="716089" y="243259"/>
                  <a:pt x="731964" y="249080"/>
                </a:cubicBezTo>
                <a:cubicBezTo>
                  <a:pt x="747839" y="254901"/>
                  <a:pt x="829331" y="281624"/>
                  <a:pt x="819277" y="276068"/>
                </a:cubicBezTo>
                <a:cubicBezTo>
                  <a:pt x="809223" y="270512"/>
                  <a:pt x="729318" y="237968"/>
                  <a:pt x="671639" y="215743"/>
                </a:cubicBezTo>
                <a:cubicBezTo>
                  <a:pt x="613960" y="193518"/>
                  <a:pt x="548344" y="167589"/>
                  <a:pt x="473202" y="142718"/>
                </a:cubicBezTo>
                <a:cubicBezTo>
                  <a:pt x="398060" y="117847"/>
                  <a:pt x="294872" y="91124"/>
                  <a:pt x="220789" y="66518"/>
                </a:cubicBezTo>
                <a:cubicBezTo>
                  <a:pt x="146706" y="41912"/>
                  <a:pt x="5683" y="12014"/>
                  <a:pt x="127" y="30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6C5A34-EBEE-4540-82D5-BD5A8B3FD1F0}"/>
              </a:ext>
            </a:extLst>
          </p:cNvPr>
          <p:cNvSpPr/>
          <p:nvPr/>
        </p:nvSpPr>
        <p:spPr>
          <a:xfrm>
            <a:off x="5733069" y="2010002"/>
            <a:ext cx="621818" cy="172326"/>
          </a:xfrm>
          <a:custGeom>
            <a:avLst/>
            <a:gdLst>
              <a:gd name="connsiteX0" fmla="*/ 0 w 669550"/>
              <a:gd name="connsiteY0" fmla="*/ 5087 h 185554"/>
              <a:gd name="connsiteX1" fmla="*/ 222250 w 669550"/>
              <a:gd name="connsiteY1" fmla="*/ 30487 h 185554"/>
              <a:gd name="connsiteX2" fmla="*/ 207963 w 669550"/>
              <a:gd name="connsiteY2" fmla="*/ 32074 h 185554"/>
              <a:gd name="connsiteX3" fmla="*/ 382588 w 669550"/>
              <a:gd name="connsiteY3" fmla="*/ 70174 h 185554"/>
              <a:gd name="connsiteX4" fmla="*/ 301625 w 669550"/>
              <a:gd name="connsiteY4" fmla="*/ 70174 h 185554"/>
              <a:gd name="connsiteX5" fmla="*/ 473075 w 669550"/>
              <a:gd name="connsiteY5" fmla="*/ 105099 h 185554"/>
              <a:gd name="connsiteX6" fmla="*/ 433388 w 669550"/>
              <a:gd name="connsiteY6" fmla="*/ 100337 h 185554"/>
              <a:gd name="connsiteX7" fmla="*/ 638175 w 669550"/>
              <a:gd name="connsiteY7" fmla="*/ 132087 h 185554"/>
              <a:gd name="connsiteX8" fmla="*/ 565150 w 669550"/>
              <a:gd name="connsiteY8" fmla="*/ 147962 h 185554"/>
              <a:gd name="connsiteX9" fmla="*/ 661988 w 669550"/>
              <a:gd name="connsiteY9" fmla="*/ 181299 h 185554"/>
              <a:gd name="connsiteX10" fmla="*/ 323850 w 669550"/>
              <a:gd name="connsiteY10" fmla="*/ 41599 h 185554"/>
              <a:gd name="connsiteX11" fmla="*/ 223838 w 669550"/>
              <a:gd name="connsiteY11" fmla="*/ 13024 h 185554"/>
              <a:gd name="connsiteX12" fmla="*/ 160338 w 669550"/>
              <a:gd name="connsiteY12" fmla="*/ 324 h 185554"/>
              <a:gd name="connsiteX13" fmla="*/ 165100 w 669550"/>
              <a:gd name="connsiteY13" fmla="*/ 3499 h 185554"/>
              <a:gd name="connsiteX14" fmla="*/ 0 w 669550"/>
              <a:gd name="connsiteY14" fmla="*/ 5087 h 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550" h="185554">
                <a:moveTo>
                  <a:pt x="0" y="5087"/>
                </a:moveTo>
                <a:lnTo>
                  <a:pt x="222250" y="30487"/>
                </a:lnTo>
                <a:cubicBezTo>
                  <a:pt x="256910" y="34985"/>
                  <a:pt x="181240" y="25460"/>
                  <a:pt x="207963" y="32074"/>
                </a:cubicBezTo>
                <a:cubicBezTo>
                  <a:pt x="234686" y="38688"/>
                  <a:pt x="366978" y="63824"/>
                  <a:pt x="382588" y="70174"/>
                </a:cubicBezTo>
                <a:cubicBezTo>
                  <a:pt x="398198" y="76524"/>
                  <a:pt x="286544" y="64353"/>
                  <a:pt x="301625" y="70174"/>
                </a:cubicBezTo>
                <a:cubicBezTo>
                  <a:pt x="316706" y="75995"/>
                  <a:pt x="451114" y="100072"/>
                  <a:pt x="473075" y="105099"/>
                </a:cubicBezTo>
                <a:cubicBezTo>
                  <a:pt x="495036" y="110126"/>
                  <a:pt x="433388" y="100337"/>
                  <a:pt x="433388" y="100337"/>
                </a:cubicBezTo>
                <a:cubicBezTo>
                  <a:pt x="460905" y="104835"/>
                  <a:pt x="616215" y="124150"/>
                  <a:pt x="638175" y="132087"/>
                </a:cubicBezTo>
                <a:cubicBezTo>
                  <a:pt x="660135" y="140024"/>
                  <a:pt x="561181" y="139760"/>
                  <a:pt x="565150" y="147962"/>
                </a:cubicBezTo>
                <a:cubicBezTo>
                  <a:pt x="569119" y="156164"/>
                  <a:pt x="702205" y="199026"/>
                  <a:pt x="661988" y="181299"/>
                </a:cubicBezTo>
                <a:cubicBezTo>
                  <a:pt x="621771" y="163572"/>
                  <a:pt x="396875" y="69645"/>
                  <a:pt x="323850" y="41599"/>
                </a:cubicBezTo>
                <a:cubicBezTo>
                  <a:pt x="250825" y="13553"/>
                  <a:pt x="251090" y="19903"/>
                  <a:pt x="223838" y="13024"/>
                </a:cubicBezTo>
                <a:cubicBezTo>
                  <a:pt x="196586" y="6145"/>
                  <a:pt x="170128" y="1911"/>
                  <a:pt x="160338" y="324"/>
                </a:cubicBezTo>
                <a:cubicBezTo>
                  <a:pt x="150548" y="-1264"/>
                  <a:pt x="165100" y="3499"/>
                  <a:pt x="165100" y="3499"/>
                </a:cubicBezTo>
                <a:lnTo>
                  <a:pt x="0" y="5087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1BC1C5-562B-4E15-9F56-C98415FD84D3}"/>
              </a:ext>
            </a:extLst>
          </p:cNvPr>
          <p:cNvSpPr/>
          <p:nvPr/>
        </p:nvSpPr>
        <p:spPr>
          <a:xfrm>
            <a:off x="5945343" y="2176623"/>
            <a:ext cx="406336" cy="396741"/>
          </a:xfrm>
          <a:custGeom>
            <a:avLst/>
            <a:gdLst>
              <a:gd name="connsiteX0" fmla="*/ 32 w 437527"/>
              <a:gd name="connsiteY0" fmla="*/ 300 h 427196"/>
              <a:gd name="connsiteX1" fmla="*/ 254032 w 437527"/>
              <a:gd name="connsiteY1" fmla="*/ 230487 h 427196"/>
              <a:gd name="connsiteX2" fmla="*/ 241332 w 437527"/>
              <a:gd name="connsiteY2" fmla="*/ 209850 h 427196"/>
              <a:gd name="connsiteX3" fmla="*/ 431832 w 437527"/>
              <a:gd name="connsiteY3" fmla="*/ 420987 h 427196"/>
              <a:gd name="connsiteX4" fmla="*/ 377857 w 437527"/>
              <a:gd name="connsiteY4" fmla="*/ 359075 h 427196"/>
              <a:gd name="connsiteX5" fmla="*/ 277845 w 437527"/>
              <a:gd name="connsiteY5" fmla="*/ 235250 h 427196"/>
              <a:gd name="connsiteX6" fmla="*/ 236570 w 437527"/>
              <a:gd name="connsiteY6" fmla="*/ 182862 h 427196"/>
              <a:gd name="connsiteX7" fmla="*/ 32 w 437527"/>
              <a:gd name="connsiteY7" fmla="*/ 300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27" h="427196">
                <a:moveTo>
                  <a:pt x="32" y="300"/>
                </a:moveTo>
                <a:cubicBezTo>
                  <a:pt x="2942" y="8237"/>
                  <a:pt x="213815" y="195562"/>
                  <a:pt x="254032" y="230487"/>
                </a:cubicBezTo>
                <a:cubicBezTo>
                  <a:pt x="294249" y="265412"/>
                  <a:pt x="211699" y="178100"/>
                  <a:pt x="241332" y="209850"/>
                </a:cubicBezTo>
                <a:cubicBezTo>
                  <a:pt x="270965" y="241600"/>
                  <a:pt x="409078" y="396116"/>
                  <a:pt x="431832" y="420987"/>
                </a:cubicBezTo>
                <a:cubicBezTo>
                  <a:pt x="454586" y="445858"/>
                  <a:pt x="403522" y="390031"/>
                  <a:pt x="377857" y="359075"/>
                </a:cubicBezTo>
                <a:cubicBezTo>
                  <a:pt x="352193" y="328119"/>
                  <a:pt x="301393" y="264619"/>
                  <a:pt x="277845" y="235250"/>
                </a:cubicBezTo>
                <a:cubicBezTo>
                  <a:pt x="254297" y="205881"/>
                  <a:pt x="282078" y="222020"/>
                  <a:pt x="236570" y="182862"/>
                </a:cubicBezTo>
                <a:cubicBezTo>
                  <a:pt x="191062" y="143704"/>
                  <a:pt x="-2878" y="-7637"/>
                  <a:pt x="32" y="30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6298A-23E0-48DC-BD09-246A9E743B6A}"/>
              </a:ext>
            </a:extLst>
          </p:cNvPr>
          <p:cNvSpPr/>
          <p:nvPr/>
        </p:nvSpPr>
        <p:spPr>
          <a:xfrm>
            <a:off x="5781537" y="2034975"/>
            <a:ext cx="620161" cy="531000"/>
          </a:xfrm>
          <a:custGeom>
            <a:avLst/>
            <a:gdLst>
              <a:gd name="connsiteX0" fmla="*/ 200 w 667765"/>
              <a:gd name="connsiteY0" fmla="*/ 422 h 571760"/>
              <a:gd name="connsiteX1" fmla="*/ 301825 w 667765"/>
              <a:gd name="connsiteY1" fmla="*/ 187747 h 571760"/>
              <a:gd name="connsiteX2" fmla="*/ 290712 w 667765"/>
              <a:gd name="connsiteY2" fmla="*/ 190922 h 571760"/>
              <a:gd name="connsiteX3" fmla="*/ 473275 w 667765"/>
              <a:gd name="connsiteY3" fmla="*/ 351259 h 571760"/>
              <a:gd name="connsiteX4" fmla="*/ 470100 w 667765"/>
              <a:gd name="connsiteY4" fmla="*/ 336972 h 571760"/>
              <a:gd name="connsiteX5" fmla="*/ 665362 w 667765"/>
              <a:gd name="connsiteY5" fmla="*/ 567159 h 571760"/>
              <a:gd name="connsiteX6" fmla="*/ 578050 w 667765"/>
              <a:gd name="connsiteY6" fmla="*/ 489372 h 571760"/>
              <a:gd name="connsiteX7" fmla="*/ 563762 w 667765"/>
              <a:gd name="connsiteY7" fmla="*/ 471909 h 571760"/>
              <a:gd name="connsiteX8" fmla="*/ 549475 w 667765"/>
              <a:gd name="connsiteY8" fmla="*/ 438572 h 571760"/>
              <a:gd name="connsiteX9" fmla="*/ 392312 w 667765"/>
              <a:gd name="connsiteY9" fmla="*/ 249659 h 571760"/>
              <a:gd name="connsiteX10" fmla="*/ 257375 w 667765"/>
              <a:gd name="connsiteY10" fmla="*/ 140122 h 571760"/>
              <a:gd name="connsiteX11" fmla="*/ 200 w 667765"/>
              <a:gd name="connsiteY11" fmla="*/ 422 h 57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7765" h="571760">
                <a:moveTo>
                  <a:pt x="200" y="422"/>
                </a:moveTo>
                <a:cubicBezTo>
                  <a:pt x="7608" y="8360"/>
                  <a:pt x="253406" y="155997"/>
                  <a:pt x="301825" y="187747"/>
                </a:cubicBezTo>
                <a:cubicBezTo>
                  <a:pt x="350244" y="219497"/>
                  <a:pt x="262137" y="163670"/>
                  <a:pt x="290712" y="190922"/>
                </a:cubicBezTo>
                <a:cubicBezTo>
                  <a:pt x="319287" y="218174"/>
                  <a:pt x="443377" y="326917"/>
                  <a:pt x="473275" y="351259"/>
                </a:cubicBezTo>
                <a:cubicBezTo>
                  <a:pt x="503173" y="375601"/>
                  <a:pt x="438086" y="300989"/>
                  <a:pt x="470100" y="336972"/>
                </a:cubicBezTo>
                <a:cubicBezTo>
                  <a:pt x="502115" y="372955"/>
                  <a:pt x="647370" y="541759"/>
                  <a:pt x="665362" y="567159"/>
                </a:cubicBezTo>
                <a:cubicBezTo>
                  <a:pt x="683354" y="592559"/>
                  <a:pt x="594983" y="505247"/>
                  <a:pt x="578050" y="489372"/>
                </a:cubicBezTo>
                <a:cubicBezTo>
                  <a:pt x="561117" y="473497"/>
                  <a:pt x="568525" y="480376"/>
                  <a:pt x="563762" y="471909"/>
                </a:cubicBezTo>
                <a:cubicBezTo>
                  <a:pt x="558999" y="463442"/>
                  <a:pt x="578050" y="475614"/>
                  <a:pt x="549475" y="438572"/>
                </a:cubicBezTo>
                <a:cubicBezTo>
                  <a:pt x="520900" y="401530"/>
                  <a:pt x="440995" y="299401"/>
                  <a:pt x="392312" y="249659"/>
                </a:cubicBezTo>
                <a:cubicBezTo>
                  <a:pt x="343629" y="199917"/>
                  <a:pt x="322198" y="181661"/>
                  <a:pt x="257375" y="140122"/>
                </a:cubicBezTo>
                <a:cubicBezTo>
                  <a:pt x="192552" y="98583"/>
                  <a:pt x="-7208" y="-7516"/>
                  <a:pt x="200" y="4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80CA035-5AA6-47A9-B6F7-0A48E3DB907E}"/>
              </a:ext>
            </a:extLst>
          </p:cNvPr>
          <p:cNvSpPr/>
          <p:nvPr/>
        </p:nvSpPr>
        <p:spPr>
          <a:xfrm>
            <a:off x="4913385" y="1855987"/>
            <a:ext cx="1094152" cy="163520"/>
          </a:xfrm>
          <a:custGeom>
            <a:avLst/>
            <a:gdLst>
              <a:gd name="connsiteX0" fmla="*/ 2071 w 1178141"/>
              <a:gd name="connsiteY0" fmla="*/ 3 h 176072"/>
              <a:gd name="connsiteX1" fmla="*/ 406354 w 1178141"/>
              <a:gd name="connsiteY1" fmla="*/ 29636 h 176072"/>
              <a:gd name="connsiteX2" fmla="*/ 328037 w 1178141"/>
              <a:gd name="connsiteY2" fmla="*/ 2119 h 176072"/>
              <a:gd name="connsiteX3" fmla="*/ 584154 w 1178141"/>
              <a:gd name="connsiteY3" fmla="*/ 44453 h 176072"/>
              <a:gd name="connsiteX4" fmla="*/ 562987 w 1178141"/>
              <a:gd name="connsiteY4" fmla="*/ 50803 h 176072"/>
              <a:gd name="connsiteX5" fmla="*/ 829687 w 1178141"/>
              <a:gd name="connsiteY5" fmla="*/ 103719 h 176072"/>
              <a:gd name="connsiteX6" fmla="*/ 770421 w 1178141"/>
              <a:gd name="connsiteY6" fmla="*/ 82553 h 176072"/>
              <a:gd name="connsiteX7" fmla="*/ 899537 w 1178141"/>
              <a:gd name="connsiteY7" fmla="*/ 124886 h 176072"/>
              <a:gd name="connsiteX8" fmla="*/ 880487 w 1178141"/>
              <a:gd name="connsiteY8" fmla="*/ 124886 h 176072"/>
              <a:gd name="connsiteX9" fmla="*/ 1011721 w 1178141"/>
              <a:gd name="connsiteY9" fmla="*/ 139703 h 176072"/>
              <a:gd name="connsiteX10" fmla="*/ 1176821 w 1178141"/>
              <a:gd name="connsiteY10" fmla="*/ 175686 h 176072"/>
              <a:gd name="connsiteX11" fmla="*/ 916471 w 1178141"/>
              <a:gd name="connsiteY11" fmla="*/ 114303 h 176072"/>
              <a:gd name="connsiteX12" fmla="*/ 607437 w 1178141"/>
              <a:gd name="connsiteY12" fmla="*/ 31753 h 176072"/>
              <a:gd name="connsiteX13" fmla="*/ 2071 w 1178141"/>
              <a:gd name="connsiteY13" fmla="*/ 3 h 1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8141" h="176072">
                <a:moveTo>
                  <a:pt x="2071" y="3"/>
                </a:moveTo>
                <a:cubicBezTo>
                  <a:pt x="-31443" y="-350"/>
                  <a:pt x="352026" y="29283"/>
                  <a:pt x="406354" y="29636"/>
                </a:cubicBezTo>
                <a:cubicBezTo>
                  <a:pt x="460682" y="29989"/>
                  <a:pt x="298404" y="-350"/>
                  <a:pt x="328037" y="2119"/>
                </a:cubicBezTo>
                <a:cubicBezTo>
                  <a:pt x="357670" y="4588"/>
                  <a:pt x="544996" y="36339"/>
                  <a:pt x="584154" y="44453"/>
                </a:cubicBezTo>
                <a:cubicBezTo>
                  <a:pt x="623312" y="52567"/>
                  <a:pt x="522065" y="40925"/>
                  <a:pt x="562987" y="50803"/>
                </a:cubicBezTo>
                <a:cubicBezTo>
                  <a:pt x="603909" y="60681"/>
                  <a:pt x="795115" y="98427"/>
                  <a:pt x="829687" y="103719"/>
                </a:cubicBezTo>
                <a:cubicBezTo>
                  <a:pt x="864259" y="109011"/>
                  <a:pt x="758779" y="79025"/>
                  <a:pt x="770421" y="82553"/>
                </a:cubicBezTo>
                <a:cubicBezTo>
                  <a:pt x="782063" y="86081"/>
                  <a:pt x="881193" y="117831"/>
                  <a:pt x="899537" y="124886"/>
                </a:cubicBezTo>
                <a:cubicBezTo>
                  <a:pt x="917881" y="131942"/>
                  <a:pt x="861790" y="122417"/>
                  <a:pt x="880487" y="124886"/>
                </a:cubicBezTo>
                <a:cubicBezTo>
                  <a:pt x="899184" y="127356"/>
                  <a:pt x="962332" y="131236"/>
                  <a:pt x="1011721" y="139703"/>
                </a:cubicBezTo>
                <a:cubicBezTo>
                  <a:pt x="1061110" y="148170"/>
                  <a:pt x="1192696" y="179919"/>
                  <a:pt x="1176821" y="175686"/>
                </a:cubicBezTo>
                <a:cubicBezTo>
                  <a:pt x="1160946" y="171453"/>
                  <a:pt x="1011368" y="138292"/>
                  <a:pt x="916471" y="114303"/>
                </a:cubicBezTo>
                <a:cubicBezTo>
                  <a:pt x="821574" y="90314"/>
                  <a:pt x="752781" y="50450"/>
                  <a:pt x="607437" y="31753"/>
                </a:cubicBezTo>
                <a:cubicBezTo>
                  <a:pt x="462093" y="13056"/>
                  <a:pt x="35585" y="356"/>
                  <a:pt x="2071" y="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CCF08FA-D02B-447E-A5E6-198A9E1FB1E4}"/>
              </a:ext>
            </a:extLst>
          </p:cNvPr>
          <p:cNvSpPr/>
          <p:nvPr/>
        </p:nvSpPr>
        <p:spPr>
          <a:xfrm>
            <a:off x="5171191" y="1902999"/>
            <a:ext cx="787138" cy="114386"/>
          </a:xfrm>
          <a:custGeom>
            <a:avLst/>
            <a:gdLst>
              <a:gd name="connsiteX0" fmla="*/ 3876 w 847560"/>
              <a:gd name="connsiteY0" fmla="*/ 182 h 123167"/>
              <a:gd name="connsiteX1" fmla="*/ 340426 w 847560"/>
              <a:gd name="connsiteY1" fmla="*/ 19232 h 123167"/>
              <a:gd name="connsiteX2" fmla="*/ 287509 w 847560"/>
              <a:gd name="connsiteY2" fmla="*/ 25582 h 123167"/>
              <a:gd name="connsiteX3" fmla="*/ 509759 w 847560"/>
              <a:gd name="connsiteY3" fmla="*/ 67915 h 123167"/>
              <a:gd name="connsiteX4" fmla="*/ 410276 w 847560"/>
              <a:gd name="connsiteY4" fmla="*/ 65798 h 123167"/>
              <a:gd name="connsiteX5" fmla="*/ 611359 w 847560"/>
              <a:gd name="connsiteY5" fmla="*/ 74265 h 123167"/>
              <a:gd name="connsiteX6" fmla="*/ 509759 w 847560"/>
              <a:gd name="connsiteY6" fmla="*/ 80615 h 123167"/>
              <a:gd name="connsiteX7" fmla="*/ 738359 w 847560"/>
              <a:gd name="connsiteY7" fmla="*/ 93315 h 123167"/>
              <a:gd name="connsiteX8" fmla="*/ 846309 w 847560"/>
              <a:gd name="connsiteY8" fmla="*/ 122948 h 123167"/>
              <a:gd name="connsiteX9" fmla="*/ 672742 w 847560"/>
              <a:gd name="connsiteY9" fmla="*/ 106015 h 123167"/>
              <a:gd name="connsiteX10" fmla="*/ 530926 w 847560"/>
              <a:gd name="connsiteY10" fmla="*/ 91198 h 123167"/>
              <a:gd name="connsiteX11" fmla="*/ 420859 w 847560"/>
              <a:gd name="connsiteY11" fmla="*/ 40398 h 123167"/>
              <a:gd name="connsiteX12" fmla="*/ 238826 w 847560"/>
              <a:gd name="connsiteY12" fmla="*/ 10765 h 123167"/>
              <a:gd name="connsiteX13" fmla="*/ 160509 w 847560"/>
              <a:gd name="connsiteY13" fmla="*/ 31932 h 123167"/>
              <a:gd name="connsiteX14" fmla="*/ 3876 w 847560"/>
              <a:gd name="connsiteY14" fmla="*/ 182 h 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7560" h="123167">
                <a:moveTo>
                  <a:pt x="3876" y="182"/>
                </a:moveTo>
                <a:cubicBezTo>
                  <a:pt x="33862" y="-1935"/>
                  <a:pt x="293154" y="14999"/>
                  <a:pt x="340426" y="19232"/>
                </a:cubicBezTo>
                <a:cubicBezTo>
                  <a:pt x="387698" y="23465"/>
                  <a:pt x="259287" y="17468"/>
                  <a:pt x="287509" y="25582"/>
                </a:cubicBezTo>
                <a:cubicBezTo>
                  <a:pt x="315731" y="33696"/>
                  <a:pt x="489298" y="61212"/>
                  <a:pt x="509759" y="67915"/>
                </a:cubicBezTo>
                <a:cubicBezTo>
                  <a:pt x="530220" y="74618"/>
                  <a:pt x="410276" y="65798"/>
                  <a:pt x="410276" y="65798"/>
                </a:cubicBezTo>
                <a:cubicBezTo>
                  <a:pt x="427209" y="66856"/>
                  <a:pt x="594779" y="71796"/>
                  <a:pt x="611359" y="74265"/>
                </a:cubicBezTo>
                <a:cubicBezTo>
                  <a:pt x="627939" y="76734"/>
                  <a:pt x="488592" y="77440"/>
                  <a:pt x="509759" y="80615"/>
                </a:cubicBezTo>
                <a:cubicBezTo>
                  <a:pt x="530926" y="83790"/>
                  <a:pt x="682267" y="86260"/>
                  <a:pt x="738359" y="93315"/>
                </a:cubicBezTo>
                <a:cubicBezTo>
                  <a:pt x="794451" y="100370"/>
                  <a:pt x="857245" y="120831"/>
                  <a:pt x="846309" y="122948"/>
                </a:cubicBezTo>
                <a:cubicBezTo>
                  <a:pt x="835373" y="125065"/>
                  <a:pt x="725306" y="111307"/>
                  <a:pt x="672742" y="106015"/>
                </a:cubicBezTo>
                <a:cubicBezTo>
                  <a:pt x="620178" y="100723"/>
                  <a:pt x="572906" y="102134"/>
                  <a:pt x="530926" y="91198"/>
                </a:cubicBezTo>
                <a:cubicBezTo>
                  <a:pt x="488946" y="80262"/>
                  <a:pt x="469542" y="53803"/>
                  <a:pt x="420859" y="40398"/>
                </a:cubicBezTo>
                <a:cubicBezTo>
                  <a:pt x="372176" y="26993"/>
                  <a:pt x="282218" y="12176"/>
                  <a:pt x="238826" y="10765"/>
                </a:cubicBezTo>
                <a:cubicBezTo>
                  <a:pt x="195434" y="9354"/>
                  <a:pt x="194376" y="34049"/>
                  <a:pt x="160509" y="31932"/>
                </a:cubicBezTo>
                <a:cubicBezTo>
                  <a:pt x="126642" y="29815"/>
                  <a:pt x="-26110" y="2299"/>
                  <a:pt x="3876" y="18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112D9A1-FC31-4A1E-92C3-B72ED7AB32DA}"/>
              </a:ext>
            </a:extLst>
          </p:cNvPr>
          <p:cNvSpPr/>
          <p:nvPr/>
        </p:nvSpPr>
        <p:spPr>
          <a:xfrm>
            <a:off x="5315993" y="1923013"/>
            <a:ext cx="637794" cy="264253"/>
          </a:xfrm>
          <a:custGeom>
            <a:avLst/>
            <a:gdLst>
              <a:gd name="connsiteX0" fmla="*/ 4592 w 686752"/>
              <a:gd name="connsiteY0" fmla="*/ 4032 h 284537"/>
              <a:gd name="connsiteX1" fmla="*/ 415225 w 686752"/>
              <a:gd name="connsiteY1" fmla="*/ 131032 h 284537"/>
              <a:gd name="connsiteX2" fmla="*/ 214142 w 686752"/>
              <a:gd name="connsiteY2" fmla="*/ 35782 h 284537"/>
              <a:gd name="connsiteX3" fmla="*/ 434275 w 686752"/>
              <a:gd name="connsiteY3" fmla="*/ 122565 h 284537"/>
              <a:gd name="connsiteX4" fmla="*/ 684042 w 686752"/>
              <a:gd name="connsiteY4" fmla="*/ 283432 h 284537"/>
              <a:gd name="connsiteX5" fmla="*/ 561275 w 686752"/>
              <a:gd name="connsiteY5" fmla="*/ 190298 h 284537"/>
              <a:gd name="connsiteX6" fmla="*/ 472375 w 686752"/>
              <a:gd name="connsiteY6" fmla="*/ 126798 h 284537"/>
              <a:gd name="connsiteX7" fmla="*/ 296692 w 686752"/>
              <a:gd name="connsiteY7" fmla="*/ 69648 h 284537"/>
              <a:gd name="connsiteX8" fmla="*/ 199325 w 686752"/>
              <a:gd name="connsiteY8" fmla="*/ 35782 h 284537"/>
              <a:gd name="connsiteX9" fmla="*/ 4592 w 686752"/>
              <a:gd name="connsiteY9" fmla="*/ 4032 h 28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752" h="284537">
                <a:moveTo>
                  <a:pt x="4592" y="4032"/>
                </a:moveTo>
                <a:cubicBezTo>
                  <a:pt x="40575" y="19907"/>
                  <a:pt x="380300" y="125740"/>
                  <a:pt x="415225" y="131032"/>
                </a:cubicBezTo>
                <a:cubicBezTo>
                  <a:pt x="450150" y="136324"/>
                  <a:pt x="210967" y="37193"/>
                  <a:pt x="214142" y="35782"/>
                </a:cubicBezTo>
                <a:cubicBezTo>
                  <a:pt x="217317" y="34371"/>
                  <a:pt x="355958" y="81290"/>
                  <a:pt x="434275" y="122565"/>
                </a:cubicBezTo>
                <a:cubicBezTo>
                  <a:pt x="512592" y="163840"/>
                  <a:pt x="662875" y="272143"/>
                  <a:pt x="684042" y="283432"/>
                </a:cubicBezTo>
                <a:cubicBezTo>
                  <a:pt x="705209" y="294721"/>
                  <a:pt x="596553" y="216404"/>
                  <a:pt x="561275" y="190298"/>
                </a:cubicBezTo>
                <a:cubicBezTo>
                  <a:pt x="525997" y="164192"/>
                  <a:pt x="516472" y="146906"/>
                  <a:pt x="472375" y="126798"/>
                </a:cubicBezTo>
                <a:cubicBezTo>
                  <a:pt x="428278" y="106690"/>
                  <a:pt x="296692" y="69648"/>
                  <a:pt x="296692" y="69648"/>
                </a:cubicBezTo>
                <a:cubicBezTo>
                  <a:pt x="251184" y="54479"/>
                  <a:pt x="244128" y="48129"/>
                  <a:pt x="199325" y="35782"/>
                </a:cubicBezTo>
                <a:cubicBezTo>
                  <a:pt x="154522" y="23435"/>
                  <a:pt x="-31391" y="-11843"/>
                  <a:pt x="4592" y="403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B873286-FAE9-4928-BFA2-532BFE404015}"/>
              </a:ext>
            </a:extLst>
          </p:cNvPr>
          <p:cNvSpPr/>
          <p:nvPr/>
        </p:nvSpPr>
        <p:spPr>
          <a:xfrm>
            <a:off x="5152018" y="1984308"/>
            <a:ext cx="796521" cy="273989"/>
          </a:xfrm>
          <a:custGeom>
            <a:avLst/>
            <a:gdLst>
              <a:gd name="connsiteX0" fmla="*/ 1237 w 857663"/>
              <a:gd name="connsiteY0" fmla="*/ 18465 h 295021"/>
              <a:gd name="connsiteX1" fmla="*/ 335671 w 857663"/>
              <a:gd name="connsiteY1" fmla="*/ 31165 h 295021"/>
              <a:gd name="connsiteX2" fmla="*/ 238304 w 857663"/>
              <a:gd name="connsiteY2" fmla="*/ 3648 h 295021"/>
              <a:gd name="connsiteX3" fmla="*/ 570621 w 857663"/>
              <a:gd name="connsiteY3" fmla="*/ 126415 h 295021"/>
              <a:gd name="connsiteX4" fmla="*/ 521937 w 857663"/>
              <a:gd name="connsiteY4" fmla="*/ 105248 h 295021"/>
              <a:gd name="connsiteX5" fmla="*/ 850021 w 857663"/>
              <a:gd name="connsiteY5" fmla="*/ 291515 h 295021"/>
              <a:gd name="connsiteX6" fmla="*/ 739954 w 857663"/>
              <a:gd name="connsiteY6" fmla="*/ 219548 h 295021"/>
              <a:gd name="connsiteX7" fmla="*/ 587554 w 857663"/>
              <a:gd name="connsiteY7" fmla="*/ 126415 h 295021"/>
              <a:gd name="connsiteX8" fmla="*/ 632004 w 857663"/>
              <a:gd name="connsiteY8" fmla="*/ 172982 h 295021"/>
              <a:gd name="connsiteX9" fmla="*/ 405521 w 857663"/>
              <a:gd name="connsiteY9" fmla="*/ 50215 h 295021"/>
              <a:gd name="connsiteX10" fmla="*/ 356837 w 857663"/>
              <a:gd name="connsiteY10" fmla="*/ 37515 h 295021"/>
              <a:gd name="connsiteX11" fmla="*/ 227721 w 857663"/>
              <a:gd name="connsiteY11" fmla="*/ 16348 h 295021"/>
              <a:gd name="connsiteX12" fmla="*/ 1237 w 857663"/>
              <a:gd name="connsiteY12" fmla="*/ 18465 h 29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7663" h="295021">
                <a:moveTo>
                  <a:pt x="1237" y="18465"/>
                </a:moveTo>
                <a:cubicBezTo>
                  <a:pt x="19229" y="20934"/>
                  <a:pt x="296160" y="33634"/>
                  <a:pt x="335671" y="31165"/>
                </a:cubicBezTo>
                <a:cubicBezTo>
                  <a:pt x="375182" y="28696"/>
                  <a:pt x="199146" y="-12227"/>
                  <a:pt x="238304" y="3648"/>
                </a:cubicBezTo>
                <a:cubicBezTo>
                  <a:pt x="277462" y="19523"/>
                  <a:pt x="570621" y="126415"/>
                  <a:pt x="570621" y="126415"/>
                </a:cubicBezTo>
                <a:cubicBezTo>
                  <a:pt x="617893" y="143348"/>
                  <a:pt x="475370" y="77731"/>
                  <a:pt x="521937" y="105248"/>
                </a:cubicBezTo>
                <a:cubicBezTo>
                  <a:pt x="568504" y="132765"/>
                  <a:pt x="813685" y="272465"/>
                  <a:pt x="850021" y="291515"/>
                </a:cubicBezTo>
                <a:cubicBezTo>
                  <a:pt x="886357" y="310565"/>
                  <a:pt x="783699" y="247065"/>
                  <a:pt x="739954" y="219548"/>
                </a:cubicBezTo>
                <a:cubicBezTo>
                  <a:pt x="696210" y="192031"/>
                  <a:pt x="605546" y="134176"/>
                  <a:pt x="587554" y="126415"/>
                </a:cubicBezTo>
                <a:cubicBezTo>
                  <a:pt x="569562" y="118654"/>
                  <a:pt x="662343" y="185682"/>
                  <a:pt x="632004" y="172982"/>
                </a:cubicBezTo>
                <a:cubicBezTo>
                  <a:pt x="601665" y="160282"/>
                  <a:pt x="451382" y="72793"/>
                  <a:pt x="405521" y="50215"/>
                </a:cubicBezTo>
                <a:cubicBezTo>
                  <a:pt x="359660" y="27637"/>
                  <a:pt x="386470" y="43159"/>
                  <a:pt x="356837" y="37515"/>
                </a:cubicBezTo>
                <a:cubicBezTo>
                  <a:pt x="327204" y="31871"/>
                  <a:pt x="289104" y="19876"/>
                  <a:pt x="227721" y="16348"/>
                </a:cubicBezTo>
                <a:cubicBezTo>
                  <a:pt x="166338" y="12820"/>
                  <a:pt x="-16755" y="15996"/>
                  <a:pt x="1237" y="1846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514A806-50D7-47AF-950D-F70638EA72BB}"/>
              </a:ext>
            </a:extLst>
          </p:cNvPr>
          <p:cNvSpPr/>
          <p:nvPr/>
        </p:nvSpPr>
        <p:spPr>
          <a:xfrm>
            <a:off x="5123680" y="2023080"/>
            <a:ext cx="804201" cy="206727"/>
          </a:xfrm>
          <a:custGeom>
            <a:avLst/>
            <a:gdLst>
              <a:gd name="connsiteX0" fmla="*/ 0 w 865933"/>
              <a:gd name="connsiteY0" fmla="*/ 0 h 222596"/>
              <a:gd name="connsiteX1" fmla="*/ 306917 w 865933"/>
              <a:gd name="connsiteY1" fmla="*/ 46567 h 222596"/>
              <a:gd name="connsiteX2" fmla="*/ 262467 w 865933"/>
              <a:gd name="connsiteY2" fmla="*/ 35984 h 222596"/>
              <a:gd name="connsiteX3" fmla="*/ 402167 w 865933"/>
              <a:gd name="connsiteY3" fmla="*/ 16934 h 222596"/>
              <a:gd name="connsiteX4" fmla="*/ 376767 w 865933"/>
              <a:gd name="connsiteY4" fmla="*/ 52917 h 222596"/>
              <a:gd name="connsiteX5" fmla="*/ 429684 w 865933"/>
              <a:gd name="connsiteY5" fmla="*/ 65617 h 222596"/>
              <a:gd name="connsiteX6" fmla="*/ 474134 w 865933"/>
              <a:gd name="connsiteY6" fmla="*/ 88900 h 222596"/>
              <a:gd name="connsiteX7" fmla="*/ 543984 w 865933"/>
              <a:gd name="connsiteY7" fmla="*/ 88900 h 222596"/>
              <a:gd name="connsiteX8" fmla="*/ 613834 w 865933"/>
              <a:gd name="connsiteY8" fmla="*/ 112184 h 222596"/>
              <a:gd name="connsiteX9" fmla="*/ 630767 w 865933"/>
              <a:gd name="connsiteY9" fmla="*/ 120650 h 222596"/>
              <a:gd name="connsiteX10" fmla="*/ 666750 w 865933"/>
              <a:gd name="connsiteY10" fmla="*/ 152400 h 222596"/>
              <a:gd name="connsiteX11" fmla="*/ 711200 w 865933"/>
              <a:gd name="connsiteY11" fmla="*/ 179917 h 222596"/>
              <a:gd name="connsiteX12" fmla="*/ 698500 w 865933"/>
              <a:gd name="connsiteY12" fmla="*/ 188384 h 222596"/>
              <a:gd name="connsiteX13" fmla="*/ 865717 w 865933"/>
              <a:gd name="connsiteY13" fmla="*/ 218017 h 222596"/>
              <a:gd name="connsiteX14" fmla="*/ 732367 w 865933"/>
              <a:gd name="connsiteY14" fmla="*/ 220134 h 222596"/>
              <a:gd name="connsiteX15" fmla="*/ 668867 w 865933"/>
              <a:gd name="connsiteY15" fmla="*/ 194734 h 222596"/>
              <a:gd name="connsiteX16" fmla="*/ 603250 w 865933"/>
              <a:gd name="connsiteY16" fmla="*/ 158750 h 222596"/>
              <a:gd name="connsiteX17" fmla="*/ 599017 w 865933"/>
              <a:gd name="connsiteY17" fmla="*/ 139700 h 222596"/>
              <a:gd name="connsiteX18" fmla="*/ 516467 w 865933"/>
              <a:gd name="connsiteY18" fmla="*/ 105834 h 222596"/>
              <a:gd name="connsiteX19" fmla="*/ 383117 w 865933"/>
              <a:gd name="connsiteY19" fmla="*/ 61384 h 222596"/>
              <a:gd name="connsiteX20" fmla="*/ 309034 w 865933"/>
              <a:gd name="connsiteY20" fmla="*/ 25400 h 222596"/>
              <a:gd name="connsiteX21" fmla="*/ 205317 w 865933"/>
              <a:gd name="connsiteY21" fmla="*/ 16934 h 222596"/>
              <a:gd name="connsiteX22" fmla="*/ 0 w 865933"/>
              <a:gd name="connsiteY22" fmla="*/ 0 h 22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65933" h="222596">
                <a:moveTo>
                  <a:pt x="0" y="0"/>
                </a:moveTo>
                <a:lnTo>
                  <a:pt x="306917" y="46567"/>
                </a:lnTo>
                <a:cubicBezTo>
                  <a:pt x="350661" y="52564"/>
                  <a:pt x="246592" y="40923"/>
                  <a:pt x="262467" y="35984"/>
                </a:cubicBezTo>
                <a:cubicBezTo>
                  <a:pt x="278342" y="31045"/>
                  <a:pt x="383117" y="14112"/>
                  <a:pt x="402167" y="16934"/>
                </a:cubicBezTo>
                <a:cubicBezTo>
                  <a:pt x="421217" y="19756"/>
                  <a:pt x="372181" y="44803"/>
                  <a:pt x="376767" y="52917"/>
                </a:cubicBezTo>
                <a:cubicBezTo>
                  <a:pt x="381353" y="61031"/>
                  <a:pt x="413456" y="59620"/>
                  <a:pt x="429684" y="65617"/>
                </a:cubicBezTo>
                <a:cubicBezTo>
                  <a:pt x="445912" y="71614"/>
                  <a:pt x="455084" y="85020"/>
                  <a:pt x="474134" y="88900"/>
                </a:cubicBezTo>
                <a:cubicBezTo>
                  <a:pt x="493184" y="92780"/>
                  <a:pt x="520701" y="85019"/>
                  <a:pt x="543984" y="88900"/>
                </a:cubicBezTo>
                <a:cubicBezTo>
                  <a:pt x="567267" y="92781"/>
                  <a:pt x="599370" y="106892"/>
                  <a:pt x="613834" y="112184"/>
                </a:cubicBezTo>
                <a:cubicBezTo>
                  <a:pt x="628298" y="117476"/>
                  <a:pt x="621948" y="113947"/>
                  <a:pt x="630767" y="120650"/>
                </a:cubicBezTo>
                <a:cubicBezTo>
                  <a:pt x="639586" y="127353"/>
                  <a:pt x="653345" y="142522"/>
                  <a:pt x="666750" y="152400"/>
                </a:cubicBezTo>
                <a:cubicBezTo>
                  <a:pt x="680155" y="162278"/>
                  <a:pt x="705908" y="173920"/>
                  <a:pt x="711200" y="179917"/>
                </a:cubicBezTo>
                <a:cubicBezTo>
                  <a:pt x="716492" y="185914"/>
                  <a:pt x="672747" y="182034"/>
                  <a:pt x="698500" y="188384"/>
                </a:cubicBezTo>
                <a:cubicBezTo>
                  <a:pt x="724253" y="194734"/>
                  <a:pt x="860073" y="212725"/>
                  <a:pt x="865717" y="218017"/>
                </a:cubicBezTo>
                <a:cubicBezTo>
                  <a:pt x="871361" y="223309"/>
                  <a:pt x="765175" y="224014"/>
                  <a:pt x="732367" y="220134"/>
                </a:cubicBezTo>
                <a:cubicBezTo>
                  <a:pt x="699559" y="216254"/>
                  <a:pt x="690387" y="204965"/>
                  <a:pt x="668867" y="194734"/>
                </a:cubicBezTo>
                <a:cubicBezTo>
                  <a:pt x="647348" y="184503"/>
                  <a:pt x="614892" y="167922"/>
                  <a:pt x="603250" y="158750"/>
                </a:cubicBezTo>
                <a:cubicBezTo>
                  <a:pt x="591608" y="149578"/>
                  <a:pt x="613481" y="148519"/>
                  <a:pt x="599017" y="139700"/>
                </a:cubicBezTo>
                <a:cubicBezTo>
                  <a:pt x="584553" y="130881"/>
                  <a:pt x="552450" y="118887"/>
                  <a:pt x="516467" y="105834"/>
                </a:cubicBezTo>
                <a:cubicBezTo>
                  <a:pt x="480484" y="92781"/>
                  <a:pt x="417689" y="74790"/>
                  <a:pt x="383117" y="61384"/>
                </a:cubicBezTo>
                <a:cubicBezTo>
                  <a:pt x="348545" y="47978"/>
                  <a:pt x="338667" y="32808"/>
                  <a:pt x="309034" y="25400"/>
                </a:cubicBezTo>
                <a:cubicBezTo>
                  <a:pt x="279401" y="17992"/>
                  <a:pt x="205317" y="16934"/>
                  <a:pt x="205317" y="1693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896FAE4-FE5A-4FEE-803C-E7A69DF4FBE4}"/>
              </a:ext>
            </a:extLst>
          </p:cNvPr>
          <p:cNvSpPr/>
          <p:nvPr/>
        </p:nvSpPr>
        <p:spPr>
          <a:xfrm>
            <a:off x="4229752" y="1881367"/>
            <a:ext cx="923568" cy="184265"/>
          </a:xfrm>
          <a:custGeom>
            <a:avLst/>
            <a:gdLst>
              <a:gd name="connsiteX0" fmla="*/ 5814 w 994463"/>
              <a:gd name="connsiteY0" fmla="*/ 197041 h 198410"/>
              <a:gd name="connsiteX1" fmla="*/ 496881 w 994463"/>
              <a:gd name="connsiteY1" fmla="*/ 46758 h 198410"/>
              <a:gd name="connsiteX2" fmla="*/ 280981 w 994463"/>
              <a:gd name="connsiteY2" fmla="*/ 89091 h 198410"/>
              <a:gd name="connsiteX3" fmla="*/ 564614 w 994463"/>
              <a:gd name="connsiteY3" fmla="*/ 38291 h 198410"/>
              <a:gd name="connsiteX4" fmla="*/ 583664 w 994463"/>
              <a:gd name="connsiteY4" fmla="*/ 29825 h 198410"/>
              <a:gd name="connsiteX5" fmla="*/ 704314 w 994463"/>
              <a:gd name="connsiteY5" fmla="*/ 27708 h 198410"/>
              <a:gd name="connsiteX6" fmla="*/ 841897 w 994463"/>
              <a:gd name="connsiteY6" fmla="*/ 21358 h 198410"/>
              <a:gd name="connsiteX7" fmla="*/ 987947 w 994463"/>
              <a:gd name="connsiteY7" fmla="*/ 2308 h 198410"/>
              <a:gd name="connsiteX8" fmla="*/ 615414 w 994463"/>
              <a:gd name="connsiteY8" fmla="*/ 10775 h 198410"/>
              <a:gd name="connsiteX9" fmla="*/ 443964 w 994463"/>
              <a:gd name="connsiteY9" fmla="*/ 2308 h 198410"/>
              <a:gd name="connsiteX10" fmla="*/ 661981 w 994463"/>
              <a:gd name="connsiteY10" fmla="*/ 4425 h 198410"/>
              <a:gd name="connsiteX11" fmla="*/ 418564 w 994463"/>
              <a:gd name="connsiteY11" fmla="*/ 48875 h 198410"/>
              <a:gd name="connsiteX12" fmla="*/ 238647 w 994463"/>
              <a:gd name="connsiteY12" fmla="*/ 118725 h 198410"/>
              <a:gd name="connsiteX13" fmla="*/ 5814 w 994463"/>
              <a:gd name="connsiteY13" fmla="*/ 197041 h 19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463" h="198410">
                <a:moveTo>
                  <a:pt x="5814" y="197041"/>
                </a:moveTo>
                <a:cubicBezTo>
                  <a:pt x="48853" y="185047"/>
                  <a:pt x="451020" y="64750"/>
                  <a:pt x="496881" y="46758"/>
                </a:cubicBezTo>
                <a:cubicBezTo>
                  <a:pt x="542742" y="28766"/>
                  <a:pt x="269692" y="90502"/>
                  <a:pt x="280981" y="89091"/>
                </a:cubicBezTo>
                <a:cubicBezTo>
                  <a:pt x="292270" y="87680"/>
                  <a:pt x="514167" y="48169"/>
                  <a:pt x="564614" y="38291"/>
                </a:cubicBezTo>
                <a:cubicBezTo>
                  <a:pt x="615061" y="28413"/>
                  <a:pt x="560381" y="31589"/>
                  <a:pt x="583664" y="29825"/>
                </a:cubicBezTo>
                <a:cubicBezTo>
                  <a:pt x="606947" y="28061"/>
                  <a:pt x="661275" y="29119"/>
                  <a:pt x="704314" y="27708"/>
                </a:cubicBezTo>
                <a:cubicBezTo>
                  <a:pt x="747353" y="26297"/>
                  <a:pt x="794625" y="25591"/>
                  <a:pt x="841897" y="21358"/>
                </a:cubicBezTo>
                <a:cubicBezTo>
                  <a:pt x="889169" y="17125"/>
                  <a:pt x="1025694" y="4072"/>
                  <a:pt x="987947" y="2308"/>
                </a:cubicBezTo>
                <a:cubicBezTo>
                  <a:pt x="950200" y="544"/>
                  <a:pt x="706078" y="10775"/>
                  <a:pt x="615414" y="10775"/>
                </a:cubicBezTo>
                <a:cubicBezTo>
                  <a:pt x="524750" y="10775"/>
                  <a:pt x="436203" y="3366"/>
                  <a:pt x="443964" y="2308"/>
                </a:cubicBezTo>
                <a:cubicBezTo>
                  <a:pt x="451725" y="1250"/>
                  <a:pt x="666214" y="-3336"/>
                  <a:pt x="661981" y="4425"/>
                </a:cubicBezTo>
                <a:cubicBezTo>
                  <a:pt x="657748" y="12186"/>
                  <a:pt x="489120" y="29825"/>
                  <a:pt x="418564" y="48875"/>
                </a:cubicBezTo>
                <a:cubicBezTo>
                  <a:pt x="348008" y="67925"/>
                  <a:pt x="306733" y="98617"/>
                  <a:pt x="238647" y="118725"/>
                </a:cubicBezTo>
                <a:cubicBezTo>
                  <a:pt x="170561" y="138833"/>
                  <a:pt x="-37225" y="209035"/>
                  <a:pt x="5814" y="19704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99E596-0B57-4F67-AFBE-87B1A5E78F23}"/>
              </a:ext>
            </a:extLst>
          </p:cNvPr>
          <p:cNvSpPr/>
          <p:nvPr/>
        </p:nvSpPr>
        <p:spPr>
          <a:xfrm>
            <a:off x="4024179" y="1881347"/>
            <a:ext cx="688461" cy="307227"/>
          </a:xfrm>
          <a:custGeom>
            <a:avLst/>
            <a:gdLst>
              <a:gd name="connsiteX0" fmla="*/ 735167 w 741308"/>
              <a:gd name="connsiteY0" fmla="*/ 4446 h 330810"/>
              <a:gd name="connsiteX1" fmla="*/ 299134 w 741308"/>
              <a:gd name="connsiteY1" fmla="*/ 156846 h 330810"/>
              <a:gd name="connsiteX2" fmla="*/ 502334 w 741308"/>
              <a:gd name="connsiteY2" fmla="*/ 67946 h 330810"/>
              <a:gd name="connsiteX3" fmla="*/ 282200 w 741308"/>
              <a:gd name="connsiteY3" fmla="*/ 146262 h 330810"/>
              <a:gd name="connsiteX4" fmla="*/ 684 w 741308"/>
              <a:gd name="connsiteY4" fmla="*/ 330412 h 330810"/>
              <a:gd name="connsiteX5" fmla="*/ 203884 w 741308"/>
              <a:gd name="connsiteY5" fmla="*/ 194946 h 330810"/>
              <a:gd name="connsiteX6" fmla="*/ 233517 w 741308"/>
              <a:gd name="connsiteY6" fmla="*/ 178012 h 330810"/>
              <a:gd name="connsiteX7" fmla="*/ 534084 w 741308"/>
              <a:gd name="connsiteY7" fmla="*/ 53129 h 330810"/>
              <a:gd name="connsiteX8" fmla="*/ 735167 w 741308"/>
              <a:gd name="connsiteY8" fmla="*/ 4446 h 33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308" h="330810">
                <a:moveTo>
                  <a:pt x="735167" y="4446"/>
                </a:moveTo>
                <a:cubicBezTo>
                  <a:pt x="696009" y="21732"/>
                  <a:pt x="337939" y="146263"/>
                  <a:pt x="299134" y="156846"/>
                </a:cubicBezTo>
                <a:cubicBezTo>
                  <a:pt x="260329" y="167429"/>
                  <a:pt x="505156" y="69710"/>
                  <a:pt x="502334" y="67946"/>
                </a:cubicBezTo>
                <a:cubicBezTo>
                  <a:pt x="499512" y="66182"/>
                  <a:pt x="365808" y="102518"/>
                  <a:pt x="282200" y="146262"/>
                </a:cubicBezTo>
                <a:cubicBezTo>
                  <a:pt x="198592" y="190006"/>
                  <a:pt x="13737" y="322298"/>
                  <a:pt x="684" y="330412"/>
                </a:cubicBezTo>
                <a:cubicBezTo>
                  <a:pt x="-12369" y="338526"/>
                  <a:pt x="165079" y="220346"/>
                  <a:pt x="203884" y="194946"/>
                </a:cubicBezTo>
                <a:cubicBezTo>
                  <a:pt x="242689" y="169546"/>
                  <a:pt x="178484" y="201648"/>
                  <a:pt x="233517" y="178012"/>
                </a:cubicBezTo>
                <a:cubicBezTo>
                  <a:pt x="288550" y="154376"/>
                  <a:pt x="451534" y="82409"/>
                  <a:pt x="534084" y="53129"/>
                </a:cubicBezTo>
                <a:cubicBezTo>
                  <a:pt x="616634" y="23849"/>
                  <a:pt x="774325" y="-12840"/>
                  <a:pt x="735167" y="444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3053488-BF73-416F-AA49-022512F0398B}"/>
              </a:ext>
            </a:extLst>
          </p:cNvPr>
          <p:cNvSpPr/>
          <p:nvPr/>
        </p:nvSpPr>
        <p:spPr>
          <a:xfrm>
            <a:off x="4526086" y="1939641"/>
            <a:ext cx="805491" cy="79508"/>
          </a:xfrm>
          <a:custGeom>
            <a:avLst/>
            <a:gdLst>
              <a:gd name="connsiteX0" fmla="*/ 0 w 867322"/>
              <a:gd name="connsiteY0" fmla="*/ 85611 h 85611"/>
              <a:gd name="connsiteX1" fmla="*/ 419100 w 867322"/>
              <a:gd name="connsiteY1" fmla="*/ 72911 h 85611"/>
              <a:gd name="connsiteX2" fmla="*/ 300566 w 867322"/>
              <a:gd name="connsiteY2" fmla="*/ 49628 h 85611"/>
              <a:gd name="connsiteX3" fmla="*/ 465666 w 867322"/>
              <a:gd name="connsiteY3" fmla="*/ 32694 h 85611"/>
              <a:gd name="connsiteX4" fmla="*/ 469900 w 867322"/>
              <a:gd name="connsiteY4" fmla="*/ 30578 h 85611"/>
              <a:gd name="connsiteX5" fmla="*/ 865716 w 867322"/>
              <a:gd name="connsiteY5" fmla="*/ 60211 h 85611"/>
              <a:gd name="connsiteX6" fmla="*/ 618066 w 867322"/>
              <a:gd name="connsiteY6" fmla="*/ 64444 h 85611"/>
              <a:gd name="connsiteX7" fmla="*/ 840316 w 867322"/>
              <a:gd name="connsiteY7" fmla="*/ 58094 h 85611"/>
              <a:gd name="connsiteX8" fmla="*/ 419100 w 867322"/>
              <a:gd name="connsiteY8" fmla="*/ 944 h 85611"/>
              <a:gd name="connsiteX9" fmla="*/ 332316 w 867322"/>
              <a:gd name="connsiteY9" fmla="*/ 24228 h 85611"/>
              <a:gd name="connsiteX10" fmla="*/ 364066 w 867322"/>
              <a:gd name="connsiteY10" fmla="*/ 47511 h 85611"/>
              <a:gd name="connsiteX11" fmla="*/ 266700 w 867322"/>
              <a:gd name="connsiteY11" fmla="*/ 55978 h 85611"/>
              <a:gd name="connsiteX12" fmla="*/ 0 w 867322"/>
              <a:gd name="connsiteY12" fmla="*/ 85611 h 8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7322" h="85611">
                <a:moveTo>
                  <a:pt x="0" y="85611"/>
                </a:moveTo>
                <a:cubicBezTo>
                  <a:pt x="184503" y="82259"/>
                  <a:pt x="369006" y="78908"/>
                  <a:pt x="419100" y="72911"/>
                </a:cubicBezTo>
                <a:cubicBezTo>
                  <a:pt x="469194" y="66914"/>
                  <a:pt x="292805" y="56331"/>
                  <a:pt x="300566" y="49628"/>
                </a:cubicBezTo>
                <a:cubicBezTo>
                  <a:pt x="308327" y="42925"/>
                  <a:pt x="437444" y="35869"/>
                  <a:pt x="465666" y="32694"/>
                </a:cubicBezTo>
                <a:cubicBezTo>
                  <a:pt x="493888" y="29519"/>
                  <a:pt x="469900" y="30578"/>
                  <a:pt x="469900" y="30578"/>
                </a:cubicBezTo>
                <a:cubicBezTo>
                  <a:pt x="536575" y="35164"/>
                  <a:pt x="841022" y="54567"/>
                  <a:pt x="865716" y="60211"/>
                </a:cubicBezTo>
                <a:cubicBezTo>
                  <a:pt x="890410" y="65855"/>
                  <a:pt x="622299" y="64797"/>
                  <a:pt x="618066" y="64444"/>
                </a:cubicBezTo>
                <a:cubicBezTo>
                  <a:pt x="613833" y="64091"/>
                  <a:pt x="873477" y="68677"/>
                  <a:pt x="840316" y="58094"/>
                </a:cubicBezTo>
                <a:cubicBezTo>
                  <a:pt x="807155" y="47511"/>
                  <a:pt x="503767" y="6588"/>
                  <a:pt x="419100" y="944"/>
                </a:cubicBezTo>
                <a:cubicBezTo>
                  <a:pt x="334433" y="-4700"/>
                  <a:pt x="341488" y="16467"/>
                  <a:pt x="332316" y="24228"/>
                </a:cubicBezTo>
                <a:cubicBezTo>
                  <a:pt x="323144" y="31989"/>
                  <a:pt x="375002" y="42219"/>
                  <a:pt x="364066" y="47511"/>
                </a:cubicBezTo>
                <a:cubicBezTo>
                  <a:pt x="353130" y="52803"/>
                  <a:pt x="323497" y="49628"/>
                  <a:pt x="266700" y="55978"/>
                </a:cubicBezTo>
                <a:lnTo>
                  <a:pt x="0" y="85611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456C01-C181-4A4C-9321-BABB07D6C549}"/>
              </a:ext>
            </a:extLst>
          </p:cNvPr>
          <p:cNvSpPr/>
          <p:nvPr/>
        </p:nvSpPr>
        <p:spPr>
          <a:xfrm>
            <a:off x="4688244" y="2023076"/>
            <a:ext cx="445328" cy="21909"/>
          </a:xfrm>
          <a:custGeom>
            <a:avLst/>
            <a:gdLst>
              <a:gd name="connsiteX0" fmla="*/ 1078 w 479512"/>
              <a:gd name="connsiteY0" fmla="*/ 21171 h 23591"/>
              <a:gd name="connsiteX1" fmla="*/ 327045 w 479512"/>
              <a:gd name="connsiteY1" fmla="*/ 4 h 23591"/>
              <a:gd name="connsiteX2" fmla="*/ 170411 w 479512"/>
              <a:gd name="connsiteY2" fmla="*/ 23288 h 23591"/>
              <a:gd name="connsiteX3" fmla="*/ 473095 w 479512"/>
              <a:gd name="connsiteY3" fmla="*/ 12704 h 23591"/>
              <a:gd name="connsiteX4" fmla="*/ 365145 w 479512"/>
              <a:gd name="connsiteY4" fmla="*/ 4238 h 23591"/>
              <a:gd name="connsiteX5" fmla="*/ 225445 w 479512"/>
              <a:gd name="connsiteY5" fmla="*/ 8471 h 23591"/>
              <a:gd name="connsiteX6" fmla="*/ 1078 w 479512"/>
              <a:gd name="connsiteY6" fmla="*/ 21171 h 2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12" h="23591">
                <a:moveTo>
                  <a:pt x="1078" y="21171"/>
                </a:moveTo>
                <a:cubicBezTo>
                  <a:pt x="18011" y="19760"/>
                  <a:pt x="298823" y="-349"/>
                  <a:pt x="327045" y="4"/>
                </a:cubicBezTo>
                <a:cubicBezTo>
                  <a:pt x="355267" y="357"/>
                  <a:pt x="146069" y="21171"/>
                  <a:pt x="170411" y="23288"/>
                </a:cubicBezTo>
                <a:cubicBezTo>
                  <a:pt x="194753" y="25405"/>
                  <a:pt x="440639" y="15879"/>
                  <a:pt x="473095" y="12704"/>
                </a:cubicBezTo>
                <a:cubicBezTo>
                  <a:pt x="505551" y="9529"/>
                  <a:pt x="406420" y="4943"/>
                  <a:pt x="365145" y="4238"/>
                </a:cubicBezTo>
                <a:cubicBezTo>
                  <a:pt x="323870" y="3532"/>
                  <a:pt x="279420" y="3179"/>
                  <a:pt x="225445" y="8471"/>
                </a:cubicBezTo>
                <a:cubicBezTo>
                  <a:pt x="171470" y="13763"/>
                  <a:pt x="-15855" y="22582"/>
                  <a:pt x="1078" y="2117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0793E30-8356-44F3-8FDE-3A6337F10DA0}"/>
              </a:ext>
            </a:extLst>
          </p:cNvPr>
          <p:cNvSpPr/>
          <p:nvPr/>
        </p:nvSpPr>
        <p:spPr>
          <a:xfrm>
            <a:off x="4435598" y="2201953"/>
            <a:ext cx="1366445" cy="647466"/>
          </a:xfrm>
          <a:custGeom>
            <a:avLst/>
            <a:gdLst>
              <a:gd name="connsiteX0" fmla="*/ 1471150 w 1471335"/>
              <a:gd name="connsiteY0" fmla="*/ 35996 h 697167"/>
              <a:gd name="connsiteX1" fmla="*/ 1130367 w 1471335"/>
              <a:gd name="connsiteY1" fmla="*/ 38113 h 697167"/>
              <a:gd name="connsiteX2" fmla="*/ 1255250 w 1471335"/>
              <a:gd name="connsiteY2" fmla="*/ 48696 h 697167"/>
              <a:gd name="connsiteX3" fmla="*/ 933517 w 1471335"/>
              <a:gd name="connsiteY3" fmla="*/ 97380 h 697167"/>
              <a:gd name="connsiteX4" fmla="*/ 1033000 w 1471335"/>
              <a:gd name="connsiteY4" fmla="*/ 97380 h 697167"/>
              <a:gd name="connsiteX5" fmla="*/ 776884 w 1471335"/>
              <a:gd name="connsiteY5" fmla="*/ 158763 h 697167"/>
              <a:gd name="connsiteX6" fmla="*/ 643534 w 1471335"/>
              <a:gd name="connsiteY6" fmla="*/ 201096 h 697167"/>
              <a:gd name="connsiteX7" fmla="*/ 768417 w 1471335"/>
              <a:gd name="connsiteY7" fmla="*/ 173580 h 697167"/>
              <a:gd name="connsiteX8" fmla="*/ 622367 w 1471335"/>
              <a:gd name="connsiteY8" fmla="*/ 232846 h 697167"/>
              <a:gd name="connsiteX9" fmla="*/ 300634 w 1471335"/>
              <a:gd name="connsiteY9" fmla="*/ 402180 h 697167"/>
              <a:gd name="connsiteX10" fmla="*/ 408584 w 1471335"/>
              <a:gd name="connsiteY10" fmla="*/ 351380 h 697167"/>
              <a:gd name="connsiteX11" fmla="*/ 196917 w 1471335"/>
              <a:gd name="connsiteY11" fmla="*/ 484730 h 697167"/>
              <a:gd name="connsiteX12" fmla="*/ 137650 w 1471335"/>
              <a:gd name="connsiteY12" fmla="*/ 522830 h 697167"/>
              <a:gd name="connsiteX13" fmla="*/ 309100 w 1471335"/>
              <a:gd name="connsiteY13" fmla="*/ 410646 h 697167"/>
              <a:gd name="connsiteX14" fmla="*/ 129184 w 1471335"/>
              <a:gd name="connsiteY14" fmla="*/ 505896 h 697167"/>
              <a:gd name="connsiteX15" fmla="*/ 67 w 1471335"/>
              <a:gd name="connsiteY15" fmla="*/ 696396 h 697167"/>
              <a:gd name="connsiteX16" fmla="*/ 120717 w 1471335"/>
              <a:gd name="connsiteY16" fmla="*/ 558813 h 697167"/>
              <a:gd name="connsiteX17" fmla="*/ 611784 w 1471335"/>
              <a:gd name="connsiteY17" fmla="*/ 226496 h 697167"/>
              <a:gd name="connsiteX18" fmla="*/ 616017 w 1471335"/>
              <a:gd name="connsiteY18" fmla="*/ 237080 h 697167"/>
              <a:gd name="connsiteX19" fmla="*/ 969500 w 1471335"/>
              <a:gd name="connsiteY19" fmla="*/ 93146 h 697167"/>
              <a:gd name="connsiteX20" fmla="*/ 1003367 w 1471335"/>
              <a:gd name="connsiteY20" fmla="*/ 80446 h 697167"/>
              <a:gd name="connsiteX21" fmla="*/ 1185400 w 1471335"/>
              <a:gd name="connsiteY21" fmla="*/ 40230 h 697167"/>
              <a:gd name="connsiteX22" fmla="*/ 1179050 w 1471335"/>
              <a:gd name="connsiteY22" fmla="*/ 13 h 697167"/>
              <a:gd name="connsiteX23" fmla="*/ 1471150 w 1471335"/>
              <a:gd name="connsiteY23" fmla="*/ 35996 h 6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35" h="697167">
                <a:moveTo>
                  <a:pt x="1471150" y="35996"/>
                </a:moveTo>
                <a:cubicBezTo>
                  <a:pt x="1463036" y="42346"/>
                  <a:pt x="1166350" y="35996"/>
                  <a:pt x="1130367" y="38113"/>
                </a:cubicBezTo>
                <a:cubicBezTo>
                  <a:pt x="1094384" y="40230"/>
                  <a:pt x="1288058" y="38818"/>
                  <a:pt x="1255250" y="48696"/>
                </a:cubicBezTo>
                <a:cubicBezTo>
                  <a:pt x="1222442" y="58574"/>
                  <a:pt x="970559" y="89266"/>
                  <a:pt x="933517" y="97380"/>
                </a:cubicBezTo>
                <a:cubicBezTo>
                  <a:pt x="896475" y="105494"/>
                  <a:pt x="1059105" y="87150"/>
                  <a:pt x="1033000" y="97380"/>
                </a:cubicBezTo>
                <a:cubicBezTo>
                  <a:pt x="1006895" y="107610"/>
                  <a:pt x="841795" y="141477"/>
                  <a:pt x="776884" y="158763"/>
                </a:cubicBezTo>
                <a:cubicBezTo>
                  <a:pt x="711973" y="176049"/>
                  <a:pt x="644945" y="198627"/>
                  <a:pt x="643534" y="201096"/>
                </a:cubicBezTo>
                <a:cubicBezTo>
                  <a:pt x="642123" y="203566"/>
                  <a:pt x="771945" y="168288"/>
                  <a:pt x="768417" y="173580"/>
                </a:cubicBezTo>
                <a:cubicBezTo>
                  <a:pt x="764889" y="178872"/>
                  <a:pt x="700331" y="194746"/>
                  <a:pt x="622367" y="232846"/>
                </a:cubicBezTo>
                <a:cubicBezTo>
                  <a:pt x="544403" y="270946"/>
                  <a:pt x="336264" y="382424"/>
                  <a:pt x="300634" y="402180"/>
                </a:cubicBezTo>
                <a:cubicBezTo>
                  <a:pt x="265004" y="421936"/>
                  <a:pt x="425870" y="337622"/>
                  <a:pt x="408584" y="351380"/>
                </a:cubicBezTo>
                <a:cubicBezTo>
                  <a:pt x="391298" y="365138"/>
                  <a:pt x="242073" y="456155"/>
                  <a:pt x="196917" y="484730"/>
                </a:cubicBezTo>
                <a:cubicBezTo>
                  <a:pt x="151761" y="513305"/>
                  <a:pt x="137650" y="522830"/>
                  <a:pt x="137650" y="522830"/>
                </a:cubicBezTo>
                <a:cubicBezTo>
                  <a:pt x="156347" y="510483"/>
                  <a:pt x="310511" y="413468"/>
                  <a:pt x="309100" y="410646"/>
                </a:cubicBezTo>
                <a:cubicBezTo>
                  <a:pt x="307689" y="407824"/>
                  <a:pt x="180689" y="458271"/>
                  <a:pt x="129184" y="505896"/>
                </a:cubicBezTo>
                <a:cubicBezTo>
                  <a:pt x="77679" y="553521"/>
                  <a:pt x="1478" y="687576"/>
                  <a:pt x="67" y="696396"/>
                </a:cubicBezTo>
                <a:cubicBezTo>
                  <a:pt x="-1344" y="705216"/>
                  <a:pt x="18764" y="637130"/>
                  <a:pt x="120717" y="558813"/>
                </a:cubicBezTo>
                <a:cubicBezTo>
                  <a:pt x="222670" y="480496"/>
                  <a:pt x="529234" y="280118"/>
                  <a:pt x="611784" y="226496"/>
                </a:cubicBezTo>
                <a:cubicBezTo>
                  <a:pt x="694334" y="172874"/>
                  <a:pt x="556398" y="259305"/>
                  <a:pt x="616017" y="237080"/>
                </a:cubicBezTo>
                <a:cubicBezTo>
                  <a:pt x="675636" y="214855"/>
                  <a:pt x="904942" y="119252"/>
                  <a:pt x="969500" y="93146"/>
                </a:cubicBezTo>
                <a:cubicBezTo>
                  <a:pt x="1034058" y="67040"/>
                  <a:pt x="967384" y="89265"/>
                  <a:pt x="1003367" y="80446"/>
                </a:cubicBezTo>
                <a:cubicBezTo>
                  <a:pt x="1039350" y="71627"/>
                  <a:pt x="1156119" y="53636"/>
                  <a:pt x="1185400" y="40230"/>
                </a:cubicBezTo>
                <a:cubicBezTo>
                  <a:pt x="1214681" y="26824"/>
                  <a:pt x="1139539" y="-693"/>
                  <a:pt x="1179050" y="13"/>
                </a:cubicBezTo>
                <a:cubicBezTo>
                  <a:pt x="1218561" y="718"/>
                  <a:pt x="1479264" y="29646"/>
                  <a:pt x="1471150" y="3599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412BAF-54D6-4C9F-99BC-D174EB1E2425}"/>
              </a:ext>
            </a:extLst>
          </p:cNvPr>
          <p:cNvSpPr/>
          <p:nvPr/>
        </p:nvSpPr>
        <p:spPr>
          <a:xfrm>
            <a:off x="4085736" y="2014517"/>
            <a:ext cx="615351" cy="220963"/>
          </a:xfrm>
          <a:custGeom>
            <a:avLst/>
            <a:gdLst>
              <a:gd name="connsiteX0" fmla="*/ 18 w 662586"/>
              <a:gd name="connsiteY0" fmla="*/ 237820 h 237924"/>
              <a:gd name="connsiteX1" fmla="*/ 412768 w 662586"/>
              <a:gd name="connsiteY1" fmla="*/ 91770 h 237924"/>
              <a:gd name="connsiteX2" fmla="*/ 410652 w 662586"/>
              <a:gd name="connsiteY2" fmla="*/ 89654 h 237924"/>
              <a:gd name="connsiteX3" fmla="*/ 503785 w 662586"/>
              <a:gd name="connsiteY3" fmla="*/ 57904 h 237924"/>
              <a:gd name="connsiteX4" fmla="*/ 472035 w 662586"/>
              <a:gd name="connsiteY4" fmla="*/ 34620 h 237924"/>
              <a:gd name="connsiteX5" fmla="*/ 637135 w 662586"/>
              <a:gd name="connsiteY5" fmla="*/ 30387 h 237924"/>
              <a:gd name="connsiteX6" fmla="*/ 552468 w 662586"/>
              <a:gd name="connsiteY6" fmla="*/ 754 h 237924"/>
              <a:gd name="connsiteX7" fmla="*/ 662535 w 662586"/>
              <a:gd name="connsiteY7" fmla="*/ 9220 h 237924"/>
              <a:gd name="connsiteX8" fmla="*/ 565168 w 662586"/>
              <a:gd name="connsiteY8" fmla="*/ 13454 h 237924"/>
              <a:gd name="connsiteX9" fmla="*/ 446635 w 662586"/>
              <a:gd name="connsiteY9" fmla="*/ 43087 h 237924"/>
              <a:gd name="connsiteX10" fmla="*/ 452985 w 662586"/>
              <a:gd name="connsiteY10" fmla="*/ 47320 h 237924"/>
              <a:gd name="connsiteX11" fmla="*/ 395835 w 662586"/>
              <a:gd name="connsiteY11" fmla="*/ 66370 h 237924"/>
              <a:gd name="connsiteX12" fmla="*/ 18 w 662586"/>
              <a:gd name="connsiteY12" fmla="*/ 237820 h 2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2586" h="237924">
                <a:moveTo>
                  <a:pt x="18" y="237820"/>
                </a:moveTo>
                <a:cubicBezTo>
                  <a:pt x="2840" y="242053"/>
                  <a:pt x="344329" y="116464"/>
                  <a:pt x="412768" y="91770"/>
                </a:cubicBezTo>
                <a:cubicBezTo>
                  <a:pt x="481207" y="67076"/>
                  <a:pt x="395483" y="95298"/>
                  <a:pt x="410652" y="89654"/>
                </a:cubicBezTo>
                <a:cubicBezTo>
                  <a:pt x="425822" y="84010"/>
                  <a:pt x="493555" y="67076"/>
                  <a:pt x="503785" y="57904"/>
                </a:cubicBezTo>
                <a:cubicBezTo>
                  <a:pt x="514015" y="48732"/>
                  <a:pt x="449810" y="39206"/>
                  <a:pt x="472035" y="34620"/>
                </a:cubicBezTo>
                <a:cubicBezTo>
                  <a:pt x="494260" y="30034"/>
                  <a:pt x="623730" y="36031"/>
                  <a:pt x="637135" y="30387"/>
                </a:cubicBezTo>
                <a:cubicBezTo>
                  <a:pt x="650540" y="24743"/>
                  <a:pt x="548235" y="4282"/>
                  <a:pt x="552468" y="754"/>
                </a:cubicBezTo>
                <a:cubicBezTo>
                  <a:pt x="556701" y="-2774"/>
                  <a:pt x="660418" y="7103"/>
                  <a:pt x="662535" y="9220"/>
                </a:cubicBezTo>
                <a:cubicBezTo>
                  <a:pt x="664652" y="11337"/>
                  <a:pt x="601151" y="7809"/>
                  <a:pt x="565168" y="13454"/>
                </a:cubicBezTo>
                <a:cubicBezTo>
                  <a:pt x="529185" y="19098"/>
                  <a:pt x="465332" y="37443"/>
                  <a:pt x="446635" y="43087"/>
                </a:cubicBezTo>
                <a:cubicBezTo>
                  <a:pt x="427938" y="48731"/>
                  <a:pt x="461452" y="43440"/>
                  <a:pt x="452985" y="47320"/>
                </a:cubicBezTo>
                <a:cubicBezTo>
                  <a:pt x="444518" y="51200"/>
                  <a:pt x="469213" y="36031"/>
                  <a:pt x="395835" y="66370"/>
                </a:cubicBezTo>
                <a:cubicBezTo>
                  <a:pt x="322457" y="96709"/>
                  <a:pt x="-2804" y="233587"/>
                  <a:pt x="18" y="23782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D250CB9-9101-4B0C-B721-4628DC35D318}"/>
              </a:ext>
            </a:extLst>
          </p:cNvPr>
          <p:cNvSpPr/>
          <p:nvPr/>
        </p:nvSpPr>
        <p:spPr>
          <a:xfrm>
            <a:off x="3990192" y="1940517"/>
            <a:ext cx="769820" cy="303993"/>
          </a:xfrm>
          <a:custGeom>
            <a:avLst/>
            <a:gdLst>
              <a:gd name="connsiteX0" fmla="*/ 828913 w 828913"/>
              <a:gd name="connsiteY0" fmla="*/ 0 h 327328"/>
              <a:gd name="connsiteX1" fmla="*/ 380180 w 828913"/>
              <a:gd name="connsiteY1" fmla="*/ 114300 h 327328"/>
              <a:gd name="connsiteX2" fmla="*/ 460613 w 828913"/>
              <a:gd name="connsiteY2" fmla="*/ 95250 h 327328"/>
              <a:gd name="connsiteX3" fmla="*/ 267996 w 828913"/>
              <a:gd name="connsiteY3" fmla="*/ 171450 h 327328"/>
              <a:gd name="connsiteX4" fmla="*/ 43630 w 828913"/>
              <a:gd name="connsiteY4" fmla="*/ 273050 h 327328"/>
              <a:gd name="connsiteX5" fmla="*/ 255296 w 828913"/>
              <a:gd name="connsiteY5" fmla="*/ 173567 h 327328"/>
              <a:gd name="connsiteX6" fmla="*/ 45746 w 828913"/>
              <a:gd name="connsiteY6" fmla="*/ 300567 h 327328"/>
              <a:gd name="connsiteX7" fmla="*/ 9763 w 828913"/>
              <a:gd name="connsiteY7" fmla="*/ 323850 h 327328"/>
              <a:gd name="connsiteX8" fmla="*/ 179096 w 828913"/>
              <a:gd name="connsiteY8" fmla="*/ 249767 h 327328"/>
              <a:gd name="connsiteX9" fmla="*/ 185446 w 828913"/>
              <a:gd name="connsiteY9" fmla="*/ 247650 h 327328"/>
              <a:gd name="connsiteX10" fmla="*/ 204496 w 828913"/>
              <a:gd name="connsiteY10" fmla="*/ 218017 h 327328"/>
              <a:gd name="connsiteX11" fmla="*/ 337846 w 828913"/>
              <a:gd name="connsiteY11" fmla="*/ 169334 h 327328"/>
              <a:gd name="connsiteX12" fmla="*/ 828913 w 828913"/>
              <a:gd name="connsiteY12" fmla="*/ 0 h 32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913" h="327328">
                <a:moveTo>
                  <a:pt x="828913" y="0"/>
                </a:moveTo>
                <a:lnTo>
                  <a:pt x="380180" y="114300"/>
                </a:lnTo>
                <a:cubicBezTo>
                  <a:pt x="318797" y="130175"/>
                  <a:pt x="479310" y="85725"/>
                  <a:pt x="460613" y="95250"/>
                </a:cubicBezTo>
                <a:cubicBezTo>
                  <a:pt x="441916" y="104775"/>
                  <a:pt x="337493" y="141817"/>
                  <a:pt x="267996" y="171450"/>
                </a:cubicBezTo>
                <a:cubicBezTo>
                  <a:pt x="198499" y="201083"/>
                  <a:pt x="45747" y="272697"/>
                  <a:pt x="43630" y="273050"/>
                </a:cubicBezTo>
                <a:cubicBezTo>
                  <a:pt x="41513" y="273403"/>
                  <a:pt x="254943" y="168981"/>
                  <a:pt x="255296" y="173567"/>
                </a:cubicBezTo>
                <a:cubicBezTo>
                  <a:pt x="255649" y="178153"/>
                  <a:pt x="86668" y="275520"/>
                  <a:pt x="45746" y="300567"/>
                </a:cubicBezTo>
                <a:cubicBezTo>
                  <a:pt x="4824" y="325614"/>
                  <a:pt x="-12462" y="332317"/>
                  <a:pt x="9763" y="323850"/>
                </a:cubicBezTo>
                <a:cubicBezTo>
                  <a:pt x="31988" y="315383"/>
                  <a:pt x="179096" y="249767"/>
                  <a:pt x="179096" y="249767"/>
                </a:cubicBezTo>
                <a:cubicBezTo>
                  <a:pt x="208376" y="237067"/>
                  <a:pt x="181213" y="252942"/>
                  <a:pt x="185446" y="247650"/>
                </a:cubicBezTo>
                <a:cubicBezTo>
                  <a:pt x="189679" y="242358"/>
                  <a:pt x="179096" y="231070"/>
                  <a:pt x="204496" y="218017"/>
                </a:cubicBezTo>
                <a:cubicBezTo>
                  <a:pt x="229896" y="204964"/>
                  <a:pt x="337846" y="169334"/>
                  <a:pt x="337846" y="169334"/>
                </a:cubicBezTo>
                <a:lnTo>
                  <a:pt x="828913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91E2A6D-4005-4C8A-B0A7-E333E65B3216}"/>
              </a:ext>
            </a:extLst>
          </p:cNvPr>
          <p:cNvSpPr/>
          <p:nvPr/>
        </p:nvSpPr>
        <p:spPr>
          <a:xfrm>
            <a:off x="4457382" y="2260520"/>
            <a:ext cx="1216319" cy="584383"/>
          </a:xfrm>
          <a:custGeom>
            <a:avLst/>
            <a:gdLst>
              <a:gd name="connsiteX0" fmla="*/ 1307994 w 1309685"/>
              <a:gd name="connsiteY0" fmla="*/ 2567 h 629241"/>
              <a:gd name="connsiteX1" fmla="*/ 1026478 w 1309685"/>
              <a:gd name="connsiteY1" fmla="*/ 40667 h 629241"/>
              <a:gd name="connsiteX2" fmla="*/ 1032828 w 1309685"/>
              <a:gd name="connsiteY2" fmla="*/ 53367 h 629241"/>
              <a:gd name="connsiteX3" fmla="*/ 825394 w 1309685"/>
              <a:gd name="connsiteY3" fmla="*/ 114750 h 629241"/>
              <a:gd name="connsiteX4" fmla="*/ 783061 w 1309685"/>
              <a:gd name="connsiteY4" fmla="*/ 116867 h 629241"/>
              <a:gd name="connsiteX5" fmla="*/ 524828 w 1309685"/>
              <a:gd name="connsiteY5" fmla="*/ 250217 h 629241"/>
              <a:gd name="connsiteX6" fmla="*/ 349144 w 1309685"/>
              <a:gd name="connsiteY6" fmla="*/ 364517 h 629241"/>
              <a:gd name="connsiteX7" fmla="*/ 338561 w 1309685"/>
              <a:gd name="connsiteY7" fmla="*/ 349700 h 629241"/>
              <a:gd name="connsiteX8" fmla="*/ 4128 w 1309685"/>
              <a:gd name="connsiteY8" fmla="*/ 626983 h 629241"/>
              <a:gd name="connsiteX9" fmla="*/ 173461 w 1309685"/>
              <a:gd name="connsiteY9" fmla="*/ 470350 h 629241"/>
              <a:gd name="connsiteX10" fmla="*/ 488844 w 1309685"/>
              <a:gd name="connsiteY10" fmla="*/ 281967 h 629241"/>
              <a:gd name="connsiteX11" fmla="*/ 512128 w 1309685"/>
              <a:gd name="connsiteY11" fmla="*/ 271383 h 629241"/>
              <a:gd name="connsiteX12" fmla="*/ 787294 w 1309685"/>
              <a:gd name="connsiteY12" fmla="*/ 135917 h 629241"/>
              <a:gd name="connsiteX13" fmla="*/ 876194 w 1309685"/>
              <a:gd name="connsiteY13" fmla="*/ 121100 h 629241"/>
              <a:gd name="connsiteX14" fmla="*/ 1307994 w 1309685"/>
              <a:gd name="connsiteY14" fmla="*/ 2567 h 6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9685" h="629241">
                <a:moveTo>
                  <a:pt x="1307994" y="2567"/>
                </a:moveTo>
                <a:cubicBezTo>
                  <a:pt x="1333041" y="-10838"/>
                  <a:pt x="1072339" y="32200"/>
                  <a:pt x="1026478" y="40667"/>
                </a:cubicBezTo>
                <a:cubicBezTo>
                  <a:pt x="980617" y="49134"/>
                  <a:pt x="1066342" y="41020"/>
                  <a:pt x="1032828" y="53367"/>
                </a:cubicBezTo>
                <a:cubicBezTo>
                  <a:pt x="999314" y="65714"/>
                  <a:pt x="867022" y="104167"/>
                  <a:pt x="825394" y="114750"/>
                </a:cubicBezTo>
                <a:cubicBezTo>
                  <a:pt x="783766" y="125333"/>
                  <a:pt x="833155" y="94289"/>
                  <a:pt x="783061" y="116867"/>
                </a:cubicBezTo>
                <a:cubicBezTo>
                  <a:pt x="732967" y="139445"/>
                  <a:pt x="597147" y="208942"/>
                  <a:pt x="524828" y="250217"/>
                </a:cubicBezTo>
                <a:cubicBezTo>
                  <a:pt x="452509" y="291492"/>
                  <a:pt x="380188" y="347937"/>
                  <a:pt x="349144" y="364517"/>
                </a:cubicBezTo>
                <a:cubicBezTo>
                  <a:pt x="318099" y="381098"/>
                  <a:pt x="396064" y="305956"/>
                  <a:pt x="338561" y="349700"/>
                </a:cubicBezTo>
                <a:cubicBezTo>
                  <a:pt x="281058" y="393444"/>
                  <a:pt x="31645" y="606875"/>
                  <a:pt x="4128" y="626983"/>
                </a:cubicBezTo>
                <a:cubicBezTo>
                  <a:pt x="-23389" y="647091"/>
                  <a:pt x="92675" y="527853"/>
                  <a:pt x="173461" y="470350"/>
                </a:cubicBezTo>
                <a:cubicBezTo>
                  <a:pt x="254247" y="412847"/>
                  <a:pt x="432399" y="315128"/>
                  <a:pt x="488844" y="281967"/>
                </a:cubicBezTo>
                <a:cubicBezTo>
                  <a:pt x="545288" y="248806"/>
                  <a:pt x="512128" y="271383"/>
                  <a:pt x="512128" y="271383"/>
                </a:cubicBezTo>
                <a:cubicBezTo>
                  <a:pt x="561870" y="247041"/>
                  <a:pt x="726616" y="160964"/>
                  <a:pt x="787294" y="135917"/>
                </a:cubicBezTo>
                <a:cubicBezTo>
                  <a:pt x="847972" y="110870"/>
                  <a:pt x="796113" y="141208"/>
                  <a:pt x="876194" y="121100"/>
                </a:cubicBezTo>
                <a:cubicBezTo>
                  <a:pt x="956275" y="100992"/>
                  <a:pt x="1282947" y="15972"/>
                  <a:pt x="1307994" y="256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8E520EB-27B2-4B2C-8D84-133029CD75F7}"/>
              </a:ext>
            </a:extLst>
          </p:cNvPr>
          <p:cNvSpPr/>
          <p:nvPr/>
        </p:nvSpPr>
        <p:spPr>
          <a:xfrm>
            <a:off x="3311916" y="2091882"/>
            <a:ext cx="840674" cy="704345"/>
          </a:xfrm>
          <a:custGeom>
            <a:avLst/>
            <a:gdLst>
              <a:gd name="connsiteX0" fmla="*/ 905205 w 905205"/>
              <a:gd name="connsiteY0" fmla="*/ 0 h 758412"/>
              <a:gd name="connsiteX1" fmla="*/ 602522 w 905205"/>
              <a:gd name="connsiteY1" fmla="*/ 192616 h 758412"/>
              <a:gd name="connsiteX2" fmla="*/ 668138 w 905205"/>
              <a:gd name="connsiteY2" fmla="*/ 154516 h 758412"/>
              <a:gd name="connsiteX3" fmla="*/ 509388 w 905205"/>
              <a:gd name="connsiteY3" fmla="*/ 264583 h 758412"/>
              <a:gd name="connsiteX4" fmla="*/ 287138 w 905205"/>
              <a:gd name="connsiteY4" fmla="*/ 461433 h 758412"/>
              <a:gd name="connsiteX5" fmla="*/ 325238 w 905205"/>
              <a:gd name="connsiteY5" fmla="*/ 438150 h 758412"/>
              <a:gd name="connsiteX6" fmla="*/ 1388 w 905205"/>
              <a:gd name="connsiteY6" fmla="*/ 757766 h 758412"/>
              <a:gd name="connsiteX7" fmla="*/ 208822 w 905205"/>
              <a:gd name="connsiteY7" fmla="*/ 520700 h 758412"/>
              <a:gd name="connsiteX8" fmla="*/ 223638 w 905205"/>
              <a:gd name="connsiteY8" fmla="*/ 512233 h 758412"/>
              <a:gd name="connsiteX9" fmla="*/ 483988 w 905205"/>
              <a:gd name="connsiteY9" fmla="*/ 287866 h 758412"/>
              <a:gd name="connsiteX10" fmla="*/ 515738 w 905205"/>
              <a:gd name="connsiteY10" fmla="*/ 264583 h 758412"/>
              <a:gd name="connsiteX11" fmla="*/ 905205 w 905205"/>
              <a:gd name="connsiteY11" fmla="*/ 0 h 7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5205" h="758412">
                <a:moveTo>
                  <a:pt x="905205" y="0"/>
                </a:moveTo>
                <a:lnTo>
                  <a:pt x="602522" y="192616"/>
                </a:lnTo>
                <a:cubicBezTo>
                  <a:pt x="563011" y="218369"/>
                  <a:pt x="683660" y="142522"/>
                  <a:pt x="668138" y="154516"/>
                </a:cubicBezTo>
                <a:cubicBezTo>
                  <a:pt x="652616" y="166510"/>
                  <a:pt x="572888" y="213430"/>
                  <a:pt x="509388" y="264583"/>
                </a:cubicBezTo>
                <a:cubicBezTo>
                  <a:pt x="445888" y="315736"/>
                  <a:pt x="317830" y="432505"/>
                  <a:pt x="287138" y="461433"/>
                </a:cubicBezTo>
                <a:cubicBezTo>
                  <a:pt x="256446" y="490361"/>
                  <a:pt x="372863" y="388761"/>
                  <a:pt x="325238" y="438150"/>
                </a:cubicBezTo>
                <a:cubicBezTo>
                  <a:pt x="277613" y="487539"/>
                  <a:pt x="20791" y="744008"/>
                  <a:pt x="1388" y="757766"/>
                </a:cubicBezTo>
                <a:cubicBezTo>
                  <a:pt x="-18015" y="771524"/>
                  <a:pt x="171780" y="561622"/>
                  <a:pt x="208822" y="520700"/>
                </a:cubicBezTo>
                <a:cubicBezTo>
                  <a:pt x="245864" y="479778"/>
                  <a:pt x="177777" y="551039"/>
                  <a:pt x="223638" y="512233"/>
                </a:cubicBezTo>
                <a:cubicBezTo>
                  <a:pt x="269499" y="473427"/>
                  <a:pt x="435305" y="329141"/>
                  <a:pt x="483988" y="287866"/>
                </a:cubicBezTo>
                <a:cubicBezTo>
                  <a:pt x="532671" y="246591"/>
                  <a:pt x="515738" y="264583"/>
                  <a:pt x="515738" y="264583"/>
                </a:cubicBezTo>
                <a:lnTo>
                  <a:pt x="905205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C4640A1-AF1F-4FE9-BBBC-99C677D5F9D5}"/>
              </a:ext>
            </a:extLst>
          </p:cNvPr>
          <p:cNvSpPr/>
          <p:nvPr/>
        </p:nvSpPr>
        <p:spPr>
          <a:xfrm>
            <a:off x="3552876" y="2264731"/>
            <a:ext cx="357969" cy="281785"/>
          </a:xfrm>
          <a:custGeom>
            <a:avLst/>
            <a:gdLst>
              <a:gd name="connsiteX0" fmla="*/ 385398 w 385447"/>
              <a:gd name="connsiteY0" fmla="*/ 149 h 303415"/>
              <a:gd name="connsiteX1" fmla="*/ 154681 w 385447"/>
              <a:gd name="connsiteY1" fmla="*/ 158899 h 303415"/>
              <a:gd name="connsiteX2" fmla="*/ 175848 w 385447"/>
              <a:gd name="connsiteY2" fmla="*/ 139849 h 303415"/>
              <a:gd name="connsiteX3" fmla="*/ 2281 w 385447"/>
              <a:gd name="connsiteY3" fmla="*/ 302833 h 303415"/>
              <a:gd name="connsiteX4" fmla="*/ 84831 w 385447"/>
              <a:gd name="connsiteY4" fmla="*/ 190649 h 303415"/>
              <a:gd name="connsiteX5" fmla="*/ 203365 w 385447"/>
              <a:gd name="connsiteY5" fmla="*/ 95399 h 303415"/>
              <a:gd name="connsiteX6" fmla="*/ 175848 w 385447"/>
              <a:gd name="connsiteY6" fmla="*/ 129266 h 303415"/>
              <a:gd name="connsiteX7" fmla="*/ 385398 w 385447"/>
              <a:gd name="connsiteY7" fmla="*/ 149 h 30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447" h="303415">
                <a:moveTo>
                  <a:pt x="385398" y="149"/>
                </a:moveTo>
                <a:cubicBezTo>
                  <a:pt x="381870" y="5088"/>
                  <a:pt x="189606" y="135616"/>
                  <a:pt x="154681" y="158899"/>
                </a:cubicBezTo>
                <a:cubicBezTo>
                  <a:pt x="119756" y="182182"/>
                  <a:pt x="175848" y="139849"/>
                  <a:pt x="175848" y="139849"/>
                </a:cubicBezTo>
                <a:cubicBezTo>
                  <a:pt x="150448" y="163838"/>
                  <a:pt x="17450" y="294366"/>
                  <a:pt x="2281" y="302833"/>
                </a:cubicBezTo>
                <a:cubicBezTo>
                  <a:pt x="-12889" y="311300"/>
                  <a:pt x="51317" y="225221"/>
                  <a:pt x="84831" y="190649"/>
                </a:cubicBezTo>
                <a:cubicBezTo>
                  <a:pt x="118345" y="156077"/>
                  <a:pt x="188195" y="105630"/>
                  <a:pt x="203365" y="95399"/>
                </a:cubicBezTo>
                <a:cubicBezTo>
                  <a:pt x="218535" y="85168"/>
                  <a:pt x="147273" y="144083"/>
                  <a:pt x="175848" y="129266"/>
                </a:cubicBezTo>
                <a:cubicBezTo>
                  <a:pt x="204423" y="114449"/>
                  <a:pt x="388926" y="-4790"/>
                  <a:pt x="385398" y="14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394A288-817B-4D02-A92B-9416381D4A71}"/>
              </a:ext>
            </a:extLst>
          </p:cNvPr>
          <p:cNvSpPr/>
          <p:nvPr/>
        </p:nvSpPr>
        <p:spPr>
          <a:xfrm>
            <a:off x="3418625" y="2134823"/>
            <a:ext cx="724901" cy="590634"/>
          </a:xfrm>
          <a:custGeom>
            <a:avLst/>
            <a:gdLst>
              <a:gd name="connsiteX0" fmla="*/ 779722 w 780546"/>
              <a:gd name="connsiteY0" fmla="*/ 329 h 635972"/>
              <a:gd name="connsiteX1" fmla="*/ 515138 w 780546"/>
              <a:gd name="connsiteY1" fmla="*/ 163313 h 635972"/>
              <a:gd name="connsiteX2" fmla="*/ 517255 w 780546"/>
              <a:gd name="connsiteY2" fmla="*/ 167546 h 635972"/>
              <a:gd name="connsiteX3" fmla="*/ 386022 w 780546"/>
              <a:gd name="connsiteY3" fmla="*/ 252213 h 635972"/>
              <a:gd name="connsiteX4" fmla="*/ 252672 w 780546"/>
              <a:gd name="connsiteY4" fmla="*/ 355929 h 635972"/>
              <a:gd name="connsiteX5" fmla="*/ 311938 w 780546"/>
              <a:gd name="connsiteY5" fmla="*/ 328413 h 635972"/>
              <a:gd name="connsiteX6" fmla="*/ 214572 w 780546"/>
              <a:gd name="connsiteY6" fmla="*/ 406729 h 635972"/>
              <a:gd name="connsiteX7" fmla="*/ 89688 w 780546"/>
              <a:gd name="connsiteY7" fmla="*/ 546429 h 635972"/>
              <a:gd name="connsiteX8" fmla="*/ 788 w 780546"/>
              <a:gd name="connsiteY8" fmla="*/ 635329 h 635972"/>
              <a:gd name="connsiteX9" fmla="*/ 140488 w 780546"/>
              <a:gd name="connsiteY9" fmla="*/ 501979 h 635972"/>
              <a:gd name="connsiteX10" fmla="*/ 360622 w 780546"/>
              <a:gd name="connsiteY10" fmla="*/ 290313 h 635972"/>
              <a:gd name="connsiteX11" fmla="*/ 352155 w 780546"/>
              <a:gd name="connsiteY11" fmla="*/ 290313 h 635972"/>
              <a:gd name="connsiteX12" fmla="*/ 515138 w 780546"/>
              <a:gd name="connsiteY12" fmla="*/ 195063 h 635972"/>
              <a:gd name="connsiteX13" fmla="*/ 595572 w 780546"/>
              <a:gd name="connsiteY13" fmla="*/ 123096 h 635972"/>
              <a:gd name="connsiteX14" fmla="*/ 779722 w 780546"/>
              <a:gd name="connsiteY14" fmla="*/ 329 h 6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546" h="635972">
                <a:moveTo>
                  <a:pt x="779722" y="329"/>
                </a:moveTo>
                <a:cubicBezTo>
                  <a:pt x="766316" y="7032"/>
                  <a:pt x="558882" y="135444"/>
                  <a:pt x="515138" y="163313"/>
                </a:cubicBezTo>
                <a:cubicBezTo>
                  <a:pt x="471393" y="191183"/>
                  <a:pt x="538774" y="152729"/>
                  <a:pt x="517255" y="167546"/>
                </a:cubicBezTo>
                <a:cubicBezTo>
                  <a:pt x="495736" y="182363"/>
                  <a:pt x="430119" y="220816"/>
                  <a:pt x="386022" y="252213"/>
                </a:cubicBezTo>
                <a:cubicBezTo>
                  <a:pt x="341925" y="283610"/>
                  <a:pt x="265019" y="343229"/>
                  <a:pt x="252672" y="355929"/>
                </a:cubicBezTo>
                <a:cubicBezTo>
                  <a:pt x="240325" y="368629"/>
                  <a:pt x="318288" y="319946"/>
                  <a:pt x="311938" y="328413"/>
                </a:cubicBezTo>
                <a:cubicBezTo>
                  <a:pt x="305588" y="336880"/>
                  <a:pt x="251614" y="370393"/>
                  <a:pt x="214572" y="406729"/>
                </a:cubicBezTo>
                <a:cubicBezTo>
                  <a:pt x="177530" y="443065"/>
                  <a:pt x="125319" y="508329"/>
                  <a:pt x="89688" y="546429"/>
                </a:cubicBezTo>
                <a:cubicBezTo>
                  <a:pt x="54057" y="584529"/>
                  <a:pt x="-7679" y="642737"/>
                  <a:pt x="788" y="635329"/>
                </a:cubicBezTo>
                <a:cubicBezTo>
                  <a:pt x="9255" y="627921"/>
                  <a:pt x="140488" y="501979"/>
                  <a:pt x="140488" y="501979"/>
                </a:cubicBezTo>
                <a:lnTo>
                  <a:pt x="360622" y="290313"/>
                </a:lnTo>
                <a:cubicBezTo>
                  <a:pt x="395900" y="255035"/>
                  <a:pt x="326402" y="306188"/>
                  <a:pt x="352155" y="290313"/>
                </a:cubicBezTo>
                <a:cubicBezTo>
                  <a:pt x="377908" y="274438"/>
                  <a:pt x="474569" y="222932"/>
                  <a:pt x="515138" y="195063"/>
                </a:cubicBezTo>
                <a:cubicBezTo>
                  <a:pt x="555707" y="167194"/>
                  <a:pt x="551828" y="155199"/>
                  <a:pt x="595572" y="123096"/>
                </a:cubicBezTo>
                <a:cubicBezTo>
                  <a:pt x="639316" y="90993"/>
                  <a:pt x="793128" y="-6374"/>
                  <a:pt x="779722" y="32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DACEE06-DECD-4378-909A-378411C33BC6}"/>
              </a:ext>
            </a:extLst>
          </p:cNvPr>
          <p:cNvSpPr/>
          <p:nvPr/>
        </p:nvSpPr>
        <p:spPr>
          <a:xfrm>
            <a:off x="3549487" y="2219098"/>
            <a:ext cx="540232" cy="382451"/>
          </a:xfrm>
          <a:custGeom>
            <a:avLst/>
            <a:gdLst>
              <a:gd name="connsiteX0" fmla="*/ 581135 w 581701"/>
              <a:gd name="connsiteY0" fmla="*/ 602 h 411809"/>
              <a:gd name="connsiteX1" fmla="*/ 330310 w 581701"/>
              <a:gd name="connsiteY1" fmla="*/ 159352 h 411809"/>
              <a:gd name="connsiteX2" fmla="*/ 344597 w 581701"/>
              <a:gd name="connsiteY2" fmla="*/ 140302 h 411809"/>
              <a:gd name="connsiteX3" fmla="*/ 220772 w 581701"/>
              <a:gd name="connsiteY3" fmla="*/ 227615 h 411809"/>
              <a:gd name="connsiteX4" fmla="*/ 110 w 581701"/>
              <a:gd name="connsiteY4" fmla="*/ 411765 h 411809"/>
              <a:gd name="connsiteX5" fmla="*/ 250935 w 581701"/>
              <a:gd name="connsiteY5" fmla="*/ 210152 h 411809"/>
              <a:gd name="connsiteX6" fmla="*/ 204897 w 581701"/>
              <a:gd name="connsiteY6" fmla="*/ 272065 h 411809"/>
              <a:gd name="connsiteX7" fmla="*/ 320785 w 581701"/>
              <a:gd name="connsiteY7" fmla="*/ 168877 h 411809"/>
              <a:gd name="connsiteX8" fmla="*/ 396985 w 581701"/>
              <a:gd name="connsiteY8" fmla="*/ 106965 h 411809"/>
              <a:gd name="connsiteX9" fmla="*/ 581135 w 581701"/>
              <a:gd name="connsiteY9" fmla="*/ 602 h 41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701" h="411809">
                <a:moveTo>
                  <a:pt x="581135" y="602"/>
                </a:moveTo>
                <a:cubicBezTo>
                  <a:pt x="570022" y="9333"/>
                  <a:pt x="369733" y="136069"/>
                  <a:pt x="330310" y="159352"/>
                </a:cubicBezTo>
                <a:cubicBezTo>
                  <a:pt x="290887" y="182635"/>
                  <a:pt x="362853" y="128925"/>
                  <a:pt x="344597" y="140302"/>
                </a:cubicBezTo>
                <a:cubicBezTo>
                  <a:pt x="326341" y="151679"/>
                  <a:pt x="278186" y="182371"/>
                  <a:pt x="220772" y="227615"/>
                </a:cubicBezTo>
                <a:cubicBezTo>
                  <a:pt x="163358" y="272859"/>
                  <a:pt x="-4917" y="414675"/>
                  <a:pt x="110" y="411765"/>
                </a:cubicBezTo>
                <a:cubicBezTo>
                  <a:pt x="5137" y="408855"/>
                  <a:pt x="216804" y="233435"/>
                  <a:pt x="250935" y="210152"/>
                </a:cubicBezTo>
                <a:cubicBezTo>
                  <a:pt x="285066" y="186869"/>
                  <a:pt x="193255" y="278944"/>
                  <a:pt x="204897" y="272065"/>
                </a:cubicBezTo>
                <a:cubicBezTo>
                  <a:pt x="216539" y="265186"/>
                  <a:pt x="288770" y="196394"/>
                  <a:pt x="320785" y="168877"/>
                </a:cubicBezTo>
                <a:cubicBezTo>
                  <a:pt x="352800" y="141360"/>
                  <a:pt x="357298" y="133423"/>
                  <a:pt x="396985" y="106965"/>
                </a:cubicBezTo>
                <a:cubicBezTo>
                  <a:pt x="436672" y="80507"/>
                  <a:pt x="592248" y="-8129"/>
                  <a:pt x="581135" y="60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57E22EA-9EBA-48E4-8CBD-9E796BB6CB7A}"/>
              </a:ext>
            </a:extLst>
          </p:cNvPr>
          <p:cNvSpPr/>
          <p:nvPr/>
        </p:nvSpPr>
        <p:spPr>
          <a:xfrm>
            <a:off x="3358253" y="2607740"/>
            <a:ext cx="174368" cy="381718"/>
          </a:xfrm>
          <a:custGeom>
            <a:avLst/>
            <a:gdLst>
              <a:gd name="connsiteX0" fmla="*/ 185386 w 187753"/>
              <a:gd name="connsiteY0" fmla="*/ 4402 h 411019"/>
              <a:gd name="connsiteX1" fmla="*/ 50449 w 187753"/>
              <a:gd name="connsiteY1" fmla="*/ 179027 h 411019"/>
              <a:gd name="connsiteX2" fmla="*/ 72674 w 187753"/>
              <a:gd name="connsiteY2" fmla="*/ 150452 h 411019"/>
              <a:gd name="connsiteX3" fmla="*/ 1236 w 187753"/>
              <a:gd name="connsiteY3" fmla="*/ 247290 h 411019"/>
              <a:gd name="connsiteX4" fmla="*/ 26636 w 187753"/>
              <a:gd name="connsiteY4" fmla="*/ 220302 h 411019"/>
              <a:gd name="connsiteX5" fmla="*/ 17111 w 187753"/>
              <a:gd name="connsiteY5" fmla="*/ 272690 h 411019"/>
              <a:gd name="connsiteX6" fmla="*/ 32986 w 187753"/>
              <a:gd name="connsiteY6" fmla="*/ 250465 h 411019"/>
              <a:gd name="connsiteX7" fmla="*/ 59974 w 187753"/>
              <a:gd name="connsiteY7" fmla="*/ 183790 h 411019"/>
              <a:gd name="connsiteX8" fmla="*/ 32986 w 187753"/>
              <a:gd name="connsiteY8" fmla="*/ 293327 h 411019"/>
              <a:gd name="connsiteX9" fmla="*/ 12349 w 187753"/>
              <a:gd name="connsiteY9" fmla="*/ 325077 h 411019"/>
              <a:gd name="connsiteX10" fmla="*/ 5999 w 187753"/>
              <a:gd name="connsiteY10" fmla="*/ 361590 h 411019"/>
              <a:gd name="connsiteX11" fmla="*/ 5999 w 187753"/>
              <a:gd name="connsiteY11" fmla="*/ 410802 h 411019"/>
              <a:gd name="connsiteX12" fmla="*/ 18699 w 187753"/>
              <a:gd name="connsiteY12" fmla="*/ 340952 h 411019"/>
              <a:gd name="connsiteX13" fmla="*/ 45686 w 187753"/>
              <a:gd name="connsiteY13" fmla="*/ 244115 h 411019"/>
              <a:gd name="connsiteX14" fmla="*/ 67911 w 187753"/>
              <a:gd name="connsiteY14" fmla="*/ 193315 h 411019"/>
              <a:gd name="connsiteX15" fmla="*/ 132999 w 187753"/>
              <a:gd name="connsiteY15" fmla="*/ 61552 h 411019"/>
              <a:gd name="connsiteX16" fmla="*/ 185386 w 187753"/>
              <a:gd name="connsiteY16" fmla="*/ 4402 h 4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753" h="411019">
                <a:moveTo>
                  <a:pt x="185386" y="4402"/>
                </a:moveTo>
                <a:cubicBezTo>
                  <a:pt x="171628" y="23981"/>
                  <a:pt x="69234" y="154685"/>
                  <a:pt x="50449" y="179027"/>
                </a:cubicBezTo>
                <a:cubicBezTo>
                  <a:pt x="31664" y="203369"/>
                  <a:pt x="80876" y="139075"/>
                  <a:pt x="72674" y="150452"/>
                </a:cubicBezTo>
                <a:cubicBezTo>
                  <a:pt x="64472" y="161829"/>
                  <a:pt x="8909" y="235648"/>
                  <a:pt x="1236" y="247290"/>
                </a:cubicBezTo>
                <a:cubicBezTo>
                  <a:pt x="-6437" y="258932"/>
                  <a:pt x="23990" y="216069"/>
                  <a:pt x="26636" y="220302"/>
                </a:cubicBezTo>
                <a:cubicBezTo>
                  <a:pt x="29282" y="224535"/>
                  <a:pt x="16053" y="267663"/>
                  <a:pt x="17111" y="272690"/>
                </a:cubicBezTo>
                <a:cubicBezTo>
                  <a:pt x="18169" y="277717"/>
                  <a:pt x="25842" y="265282"/>
                  <a:pt x="32986" y="250465"/>
                </a:cubicBezTo>
                <a:cubicBezTo>
                  <a:pt x="40130" y="235648"/>
                  <a:pt x="59974" y="176646"/>
                  <a:pt x="59974" y="183790"/>
                </a:cubicBezTo>
                <a:cubicBezTo>
                  <a:pt x="59974" y="190934"/>
                  <a:pt x="40923" y="269779"/>
                  <a:pt x="32986" y="293327"/>
                </a:cubicBezTo>
                <a:cubicBezTo>
                  <a:pt x="25049" y="316875"/>
                  <a:pt x="16847" y="313700"/>
                  <a:pt x="12349" y="325077"/>
                </a:cubicBezTo>
                <a:cubicBezTo>
                  <a:pt x="7851" y="336454"/>
                  <a:pt x="7057" y="347303"/>
                  <a:pt x="5999" y="361590"/>
                </a:cubicBezTo>
                <a:cubicBezTo>
                  <a:pt x="4941" y="375877"/>
                  <a:pt x="3882" y="414242"/>
                  <a:pt x="5999" y="410802"/>
                </a:cubicBezTo>
                <a:cubicBezTo>
                  <a:pt x="8116" y="407362"/>
                  <a:pt x="12084" y="368733"/>
                  <a:pt x="18699" y="340952"/>
                </a:cubicBezTo>
                <a:cubicBezTo>
                  <a:pt x="25313" y="313171"/>
                  <a:pt x="37484" y="268721"/>
                  <a:pt x="45686" y="244115"/>
                </a:cubicBezTo>
                <a:cubicBezTo>
                  <a:pt x="53888" y="219509"/>
                  <a:pt x="53359" y="223742"/>
                  <a:pt x="67911" y="193315"/>
                </a:cubicBezTo>
                <a:cubicBezTo>
                  <a:pt x="82463" y="162888"/>
                  <a:pt x="116859" y="87746"/>
                  <a:pt x="132999" y="61552"/>
                </a:cubicBezTo>
                <a:cubicBezTo>
                  <a:pt x="149139" y="35358"/>
                  <a:pt x="199144" y="-15177"/>
                  <a:pt x="185386" y="440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C89DE79C-F5D6-45A0-945A-E20A2D7EBF47}"/>
              </a:ext>
            </a:extLst>
          </p:cNvPr>
          <p:cNvSpPr/>
          <p:nvPr/>
        </p:nvSpPr>
        <p:spPr>
          <a:xfrm>
            <a:off x="3238486" y="2680686"/>
            <a:ext cx="218973" cy="364605"/>
          </a:xfrm>
          <a:custGeom>
            <a:avLst/>
            <a:gdLst>
              <a:gd name="connsiteX0" fmla="*/ 234971 w 235782"/>
              <a:gd name="connsiteY0" fmla="*/ 470 h 392593"/>
              <a:gd name="connsiteX1" fmla="*/ 90509 w 235782"/>
              <a:gd name="connsiteY1" fmla="*/ 152870 h 392593"/>
              <a:gd name="connsiteX2" fmla="*/ 106384 w 235782"/>
              <a:gd name="connsiteY2" fmla="*/ 140170 h 392593"/>
              <a:gd name="connsiteX3" fmla="*/ 55584 w 235782"/>
              <a:gd name="connsiteY3" fmla="*/ 278282 h 392593"/>
              <a:gd name="connsiteX4" fmla="*/ 21 w 235782"/>
              <a:gd name="connsiteY4" fmla="*/ 392582 h 392593"/>
              <a:gd name="connsiteX5" fmla="*/ 49234 w 235782"/>
              <a:gd name="connsiteY5" fmla="*/ 271932 h 392593"/>
              <a:gd name="connsiteX6" fmla="*/ 68284 w 235782"/>
              <a:gd name="connsiteY6" fmla="*/ 213195 h 392593"/>
              <a:gd name="connsiteX7" fmla="*/ 66696 w 235782"/>
              <a:gd name="connsiteY7" fmla="*/ 230657 h 392593"/>
              <a:gd name="connsiteX8" fmla="*/ 95271 w 235782"/>
              <a:gd name="connsiteY8" fmla="*/ 163982 h 392593"/>
              <a:gd name="connsiteX9" fmla="*/ 146071 w 235782"/>
              <a:gd name="connsiteY9" fmla="*/ 106832 h 392593"/>
              <a:gd name="connsiteX10" fmla="*/ 234971 w 235782"/>
              <a:gd name="connsiteY10" fmla="*/ 470 h 3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782" h="392593">
                <a:moveTo>
                  <a:pt x="234971" y="470"/>
                </a:moveTo>
                <a:cubicBezTo>
                  <a:pt x="225711" y="8143"/>
                  <a:pt x="111940" y="129587"/>
                  <a:pt x="90509" y="152870"/>
                </a:cubicBezTo>
                <a:cubicBezTo>
                  <a:pt x="69078" y="176153"/>
                  <a:pt x="112205" y="119268"/>
                  <a:pt x="106384" y="140170"/>
                </a:cubicBezTo>
                <a:cubicBezTo>
                  <a:pt x="100563" y="161072"/>
                  <a:pt x="73311" y="236213"/>
                  <a:pt x="55584" y="278282"/>
                </a:cubicBezTo>
                <a:cubicBezTo>
                  <a:pt x="37857" y="320351"/>
                  <a:pt x="1079" y="393640"/>
                  <a:pt x="21" y="392582"/>
                </a:cubicBezTo>
                <a:cubicBezTo>
                  <a:pt x="-1037" y="391524"/>
                  <a:pt x="37857" y="301830"/>
                  <a:pt x="49234" y="271932"/>
                </a:cubicBezTo>
                <a:cubicBezTo>
                  <a:pt x="60611" y="242034"/>
                  <a:pt x="65374" y="220074"/>
                  <a:pt x="68284" y="213195"/>
                </a:cubicBezTo>
                <a:cubicBezTo>
                  <a:pt x="71194" y="206316"/>
                  <a:pt x="62198" y="238859"/>
                  <a:pt x="66696" y="230657"/>
                </a:cubicBezTo>
                <a:cubicBezTo>
                  <a:pt x="71194" y="222455"/>
                  <a:pt x="82042" y="184620"/>
                  <a:pt x="95271" y="163982"/>
                </a:cubicBezTo>
                <a:cubicBezTo>
                  <a:pt x="108500" y="143344"/>
                  <a:pt x="120406" y="132496"/>
                  <a:pt x="146071" y="106832"/>
                </a:cubicBezTo>
                <a:cubicBezTo>
                  <a:pt x="171736" y="81168"/>
                  <a:pt x="244231" y="-7203"/>
                  <a:pt x="234971" y="47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9896BB5-ABAB-4198-ADF2-71BAC4E16257}"/>
              </a:ext>
            </a:extLst>
          </p:cNvPr>
          <p:cNvSpPr/>
          <p:nvPr/>
        </p:nvSpPr>
        <p:spPr>
          <a:xfrm>
            <a:off x="3320648" y="2782766"/>
            <a:ext cx="68579" cy="339530"/>
          </a:xfrm>
          <a:custGeom>
            <a:avLst/>
            <a:gdLst>
              <a:gd name="connsiteX0" fmla="*/ 73477 w 73843"/>
              <a:gd name="connsiteY0" fmla="*/ 91 h 365593"/>
              <a:gd name="connsiteX1" fmla="*/ 27440 w 73843"/>
              <a:gd name="connsiteY1" fmla="*/ 142966 h 365593"/>
              <a:gd name="connsiteX2" fmla="*/ 24265 w 73843"/>
              <a:gd name="connsiteY2" fmla="*/ 98516 h 365593"/>
              <a:gd name="connsiteX3" fmla="*/ 22677 w 73843"/>
              <a:gd name="connsiteY3" fmla="*/ 190591 h 365593"/>
              <a:gd name="connsiteX4" fmla="*/ 25852 w 73843"/>
              <a:gd name="connsiteY4" fmla="*/ 258854 h 365593"/>
              <a:gd name="connsiteX5" fmla="*/ 35377 w 73843"/>
              <a:gd name="connsiteY5" fmla="*/ 328704 h 365593"/>
              <a:gd name="connsiteX6" fmla="*/ 38552 w 73843"/>
              <a:gd name="connsiteY6" fmla="*/ 282666 h 365593"/>
              <a:gd name="connsiteX7" fmla="*/ 452 w 73843"/>
              <a:gd name="connsiteY7" fmla="*/ 365216 h 365593"/>
              <a:gd name="connsiteX8" fmla="*/ 19502 w 73843"/>
              <a:gd name="connsiteY8" fmla="*/ 304891 h 365593"/>
              <a:gd name="connsiteX9" fmla="*/ 48077 w 73843"/>
              <a:gd name="connsiteY9" fmla="*/ 123916 h 365593"/>
              <a:gd name="connsiteX10" fmla="*/ 73477 w 73843"/>
              <a:gd name="connsiteY10" fmla="*/ 91 h 3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3" h="365593">
                <a:moveTo>
                  <a:pt x="73477" y="91"/>
                </a:moveTo>
                <a:cubicBezTo>
                  <a:pt x="70037" y="3266"/>
                  <a:pt x="35642" y="126562"/>
                  <a:pt x="27440" y="142966"/>
                </a:cubicBezTo>
                <a:cubicBezTo>
                  <a:pt x="19238" y="159370"/>
                  <a:pt x="25059" y="90579"/>
                  <a:pt x="24265" y="98516"/>
                </a:cubicBezTo>
                <a:cubicBezTo>
                  <a:pt x="23471" y="106453"/>
                  <a:pt x="22412" y="163868"/>
                  <a:pt x="22677" y="190591"/>
                </a:cubicBezTo>
                <a:cubicBezTo>
                  <a:pt x="22942" y="217314"/>
                  <a:pt x="23735" y="235835"/>
                  <a:pt x="25852" y="258854"/>
                </a:cubicBezTo>
                <a:cubicBezTo>
                  <a:pt x="27969" y="281873"/>
                  <a:pt x="33260" y="324735"/>
                  <a:pt x="35377" y="328704"/>
                </a:cubicBezTo>
                <a:cubicBezTo>
                  <a:pt x="37494" y="332673"/>
                  <a:pt x="44373" y="276581"/>
                  <a:pt x="38552" y="282666"/>
                </a:cubicBezTo>
                <a:cubicBezTo>
                  <a:pt x="32731" y="288751"/>
                  <a:pt x="3627" y="361512"/>
                  <a:pt x="452" y="365216"/>
                </a:cubicBezTo>
                <a:cubicBezTo>
                  <a:pt x="-2723" y="368920"/>
                  <a:pt x="11564" y="345108"/>
                  <a:pt x="19502" y="304891"/>
                </a:cubicBezTo>
                <a:cubicBezTo>
                  <a:pt x="27440" y="264674"/>
                  <a:pt x="40933" y="171012"/>
                  <a:pt x="48077" y="123916"/>
                </a:cubicBezTo>
                <a:cubicBezTo>
                  <a:pt x="55221" y="76820"/>
                  <a:pt x="76917" y="-3084"/>
                  <a:pt x="73477" y="9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2C1417E-1773-460B-A6E5-AAB81F061329}"/>
              </a:ext>
            </a:extLst>
          </p:cNvPr>
          <p:cNvSpPr/>
          <p:nvPr/>
        </p:nvSpPr>
        <p:spPr>
          <a:xfrm>
            <a:off x="3261760" y="2947774"/>
            <a:ext cx="109983" cy="179575"/>
          </a:xfrm>
          <a:custGeom>
            <a:avLst/>
            <a:gdLst>
              <a:gd name="connsiteX0" fmla="*/ 3536 w 118426"/>
              <a:gd name="connsiteY0" fmla="*/ 217 h 193359"/>
              <a:gd name="connsiteX1" fmla="*/ 361 w 118426"/>
              <a:gd name="connsiteY1" fmla="*/ 112930 h 193359"/>
              <a:gd name="connsiteX2" fmla="*/ 9886 w 118426"/>
              <a:gd name="connsiteY2" fmla="*/ 108167 h 193359"/>
              <a:gd name="connsiteX3" fmla="*/ 70211 w 118426"/>
              <a:gd name="connsiteY3" fmla="*/ 192305 h 193359"/>
              <a:gd name="connsiteX4" fmla="*/ 30524 w 118426"/>
              <a:gd name="connsiteY4" fmla="*/ 157380 h 193359"/>
              <a:gd name="connsiteX5" fmla="*/ 117836 w 118426"/>
              <a:gd name="connsiteY5" fmla="*/ 187542 h 193359"/>
              <a:gd name="connsiteX6" fmla="*/ 67036 w 118426"/>
              <a:gd name="connsiteY6" fmla="*/ 189130 h 193359"/>
              <a:gd name="connsiteX7" fmla="*/ 32111 w 118426"/>
              <a:gd name="connsiteY7" fmla="*/ 154205 h 193359"/>
              <a:gd name="connsiteX8" fmla="*/ 17824 w 118426"/>
              <a:gd name="connsiteY8" fmla="*/ 85942 h 193359"/>
              <a:gd name="connsiteX9" fmla="*/ 3536 w 118426"/>
              <a:gd name="connsiteY9" fmla="*/ 217 h 19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26" h="193359">
                <a:moveTo>
                  <a:pt x="3536" y="217"/>
                </a:moveTo>
                <a:cubicBezTo>
                  <a:pt x="625" y="4715"/>
                  <a:pt x="-697" y="94939"/>
                  <a:pt x="361" y="112930"/>
                </a:cubicBezTo>
                <a:cubicBezTo>
                  <a:pt x="1419" y="130921"/>
                  <a:pt x="-1756" y="94938"/>
                  <a:pt x="9886" y="108167"/>
                </a:cubicBezTo>
                <a:cubicBezTo>
                  <a:pt x="21528" y="121396"/>
                  <a:pt x="66771" y="184103"/>
                  <a:pt x="70211" y="192305"/>
                </a:cubicBezTo>
                <a:cubicBezTo>
                  <a:pt x="73651" y="200507"/>
                  <a:pt x="22587" y="158174"/>
                  <a:pt x="30524" y="157380"/>
                </a:cubicBezTo>
                <a:cubicBezTo>
                  <a:pt x="38461" y="156586"/>
                  <a:pt x="111751" y="182250"/>
                  <a:pt x="117836" y="187542"/>
                </a:cubicBezTo>
                <a:cubicBezTo>
                  <a:pt x="123921" y="192834"/>
                  <a:pt x="81324" y="194686"/>
                  <a:pt x="67036" y="189130"/>
                </a:cubicBezTo>
                <a:cubicBezTo>
                  <a:pt x="52749" y="183574"/>
                  <a:pt x="40313" y="171403"/>
                  <a:pt x="32111" y="154205"/>
                </a:cubicBezTo>
                <a:cubicBezTo>
                  <a:pt x="23909" y="137007"/>
                  <a:pt x="20470" y="109754"/>
                  <a:pt x="17824" y="85942"/>
                </a:cubicBezTo>
                <a:cubicBezTo>
                  <a:pt x="15178" y="62130"/>
                  <a:pt x="6447" y="-4281"/>
                  <a:pt x="3536" y="21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A6379E4-2F44-4516-B786-742607A02AF8}"/>
              </a:ext>
            </a:extLst>
          </p:cNvPr>
          <p:cNvSpPr/>
          <p:nvPr/>
        </p:nvSpPr>
        <p:spPr>
          <a:xfrm>
            <a:off x="3236870" y="2844772"/>
            <a:ext cx="166783" cy="318455"/>
          </a:xfrm>
          <a:custGeom>
            <a:avLst/>
            <a:gdLst>
              <a:gd name="connsiteX0" fmla="*/ 82724 w 179586"/>
              <a:gd name="connsiteY0" fmla="*/ 0 h 342900"/>
              <a:gd name="connsiteX1" fmla="*/ 17636 w 179586"/>
              <a:gd name="connsiteY1" fmla="*/ 147638 h 342900"/>
              <a:gd name="connsiteX2" fmla="*/ 28749 w 179586"/>
              <a:gd name="connsiteY2" fmla="*/ 141288 h 342900"/>
              <a:gd name="connsiteX3" fmla="*/ 174 w 179586"/>
              <a:gd name="connsiteY3" fmla="*/ 220663 h 342900"/>
              <a:gd name="connsiteX4" fmla="*/ 44624 w 179586"/>
              <a:gd name="connsiteY4" fmla="*/ 265113 h 342900"/>
              <a:gd name="connsiteX5" fmla="*/ 27161 w 179586"/>
              <a:gd name="connsiteY5" fmla="*/ 254000 h 342900"/>
              <a:gd name="connsiteX6" fmla="*/ 93836 w 179586"/>
              <a:gd name="connsiteY6" fmla="*/ 311150 h 342900"/>
              <a:gd name="connsiteX7" fmla="*/ 179561 w 179586"/>
              <a:gd name="connsiteY7" fmla="*/ 342900 h 342900"/>
              <a:gd name="connsiteX8" fmla="*/ 101774 w 179586"/>
              <a:gd name="connsiteY8" fmla="*/ 311150 h 342900"/>
              <a:gd name="connsiteX9" fmla="*/ 9699 w 179586"/>
              <a:gd name="connsiteY9" fmla="*/ 223838 h 342900"/>
              <a:gd name="connsiteX10" fmla="*/ 27161 w 179586"/>
              <a:gd name="connsiteY10" fmla="*/ 177800 h 342900"/>
              <a:gd name="connsiteX11" fmla="*/ 82724 w 179586"/>
              <a:gd name="connsiteY1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586" h="342900">
                <a:moveTo>
                  <a:pt x="82724" y="0"/>
                </a:moveTo>
                <a:cubicBezTo>
                  <a:pt x="54678" y="62045"/>
                  <a:pt x="26632" y="124090"/>
                  <a:pt x="17636" y="147638"/>
                </a:cubicBezTo>
                <a:cubicBezTo>
                  <a:pt x="8640" y="171186"/>
                  <a:pt x="31659" y="129117"/>
                  <a:pt x="28749" y="141288"/>
                </a:cubicBezTo>
                <a:cubicBezTo>
                  <a:pt x="25839" y="153459"/>
                  <a:pt x="-2472" y="200026"/>
                  <a:pt x="174" y="220663"/>
                </a:cubicBezTo>
                <a:cubicBezTo>
                  <a:pt x="2820" y="241300"/>
                  <a:pt x="40126" y="259557"/>
                  <a:pt x="44624" y="265113"/>
                </a:cubicBezTo>
                <a:cubicBezTo>
                  <a:pt x="49122" y="270669"/>
                  <a:pt x="18959" y="246327"/>
                  <a:pt x="27161" y="254000"/>
                </a:cubicBezTo>
                <a:cubicBezTo>
                  <a:pt x="35363" y="261673"/>
                  <a:pt x="68436" y="296333"/>
                  <a:pt x="93836" y="311150"/>
                </a:cubicBezTo>
                <a:cubicBezTo>
                  <a:pt x="119236" y="325967"/>
                  <a:pt x="179561" y="342900"/>
                  <a:pt x="179561" y="342900"/>
                </a:cubicBezTo>
                <a:cubicBezTo>
                  <a:pt x="180884" y="342900"/>
                  <a:pt x="130084" y="330994"/>
                  <a:pt x="101774" y="311150"/>
                </a:cubicBezTo>
                <a:cubicBezTo>
                  <a:pt x="73464" y="291306"/>
                  <a:pt x="22134" y="246063"/>
                  <a:pt x="9699" y="223838"/>
                </a:cubicBezTo>
                <a:cubicBezTo>
                  <a:pt x="-2736" y="201613"/>
                  <a:pt x="13138" y="214312"/>
                  <a:pt x="27161" y="177800"/>
                </a:cubicBezTo>
                <a:lnTo>
                  <a:pt x="82724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D55BEA33-A7F6-4BCA-A190-6421E301FB07}"/>
              </a:ext>
            </a:extLst>
          </p:cNvPr>
          <p:cNvSpPr/>
          <p:nvPr/>
        </p:nvSpPr>
        <p:spPr>
          <a:xfrm>
            <a:off x="2879061" y="2781025"/>
            <a:ext cx="441090" cy="700355"/>
          </a:xfrm>
          <a:custGeom>
            <a:avLst/>
            <a:gdLst>
              <a:gd name="connsiteX0" fmla="*/ 474349 w 474949"/>
              <a:gd name="connsiteY0" fmla="*/ 378 h 754115"/>
              <a:gd name="connsiteX1" fmla="*/ 342586 w 474949"/>
              <a:gd name="connsiteY1" fmla="*/ 168653 h 754115"/>
              <a:gd name="connsiteX2" fmla="*/ 360049 w 474949"/>
              <a:gd name="connsiteY2" fmla="*/ 144840 h 754115"/>
              <a:gd name="connsiteX3" fmla="*/ 269561 w 474949"/>
              <a:gd name="connsiteY3" fmla="*/ 284540 h 754115"/>
              <a:gd name="connsiteX4" fmla="*/ 279086 w 474949"/>
              <a:gd name="connsiteY4" fmla="*/ 265490 h 754115"/>
              <a:gd name="connsiteX5" fmla="*/ 210824 w 474949"/>
              <a:gd name="connsiteY5" fmla="*/ 405190 h 754115"/>
              <a:gd name="connsiteX6" fmla="*/ 226699 w 474949"/>
              <a:gd name="connsiteY6" fmla="*/ 379790 h 754115"/>
              <a:gd name="connsiteX7" fmla="*/ 115574 w 474949"/>
              <a:gd name="connsiteY7" fmla="*/ 546478 h 754115"/>
              <a:gd name="connsiteX8" fmla="*/ 140974 w 474949"/>
              <a:gd name="connsiteY8" fmla="*/ 497265 h 754115"/>
              <a:gd name="connsiteX9" fmla="*/ 2861 w 474949"/>
              <a:gd name="connsiteY9" fmla="*/ 748090 h 754115"/>
              <a:gd name="connsiteX10" fmla="*/ 60011 w 474949"/>
              <a:gd name="connsiteY10" fmla="*/ 651253 h 754115"/>
              <a:gd name="connsiteX11" fmla="*/ 206061 w 474949"/>
              <a:gd name="connsiteY11" fmla="*/ 378203 h 754115"/>
              <a:gd name="connsiteX12" fmla="*/ 287024 w 474949"/>
              <a:gd name="connsiteY12" fmla="*/ 279778 h 754115"/>
              <a:gd name="connsiteX13" fmla="*/ 290199 w 474949"/>
              <a:gd name="connsiteY13" fmla="*/ 284540 h 754115"/>
              <a:gd name="connsiteX14" fmla="*/ 387036 w 474949"/>
              <a:gd name="connsiteY14" fmla="*/ 127378 h 754115"/>
              <a:gd name="connsiteX15" fmla="*/ 474349 w 474949"/>
              <a:gd name="connsiteY15" fmla="*/ 378 h 7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4949" h="754115">
                <a:moveTo>
                  <a:pt x="474349" y="378"/>
                </a:moveTo>
                <a:cubicBezTo>
                  <a:pt x="466941" y="7257"/>
                  <a:pt x="361636" y="144576"/>
                  <a:pt x="342586" y="168653"/>
                </a:cubicBezTo>
                <a:cubicBezTo>
                  <a:pt x="323536" y="192730"/>
                  <a:pt x="372220" y="125526"/>
                  <a:pt x="360049" y="144840"/>
                </a:cubicBezTo>
                <a:cubicBezTo>
                  <a:pt x="347878" y="164155"/>
                  <a:pt x="283055" y="264432"/>
                  <a:pt x="269561" y="284540"/>
                </a:cubicBezTo>
                <a:cubicBezTo>
                  <a:pt x="256067" y="304648"/>
                  <a:pt x="279086" y="265490"/>
                  <a:pt x="279086" y="265490"/>
                </a:cubicBezTo>
                <a:cubicBezTo>
                  <a:pt x="269296" y="285598"/>
                  <a:pt x="219555" y="386140"/>
                  <a:pt x="210824" y="405190"/>
                </a:cubicBezTo>
                <a:cubicBezTo>
                  <a:pt x="202093" y="424240"/>
                  <a:pt x="226699" y="379790"/>
                  <a:pt x="226699" y="379790"/>
                </a:cubicBezTo>
                <a:cubicBezTo>
                  <a:pt x="210824" y="403338"/>
                  <a:pt x="129861" y="526899"/>
                  <a:pt x="115574" y="546478"/>
                </a:cubicBezTo>
                <a:cubicBezTo>
                  <a:pt x="101287" y="566057"/>
                  <a:pt x="159759" y="463663"/>
                  <a:pt x="140974" y="497265"/>
                </a:cubicBezTo>
                <a:cubicBezTo>
                  <a:pt x="122188" y="530867"/>
                  <a:pt x="16355" y="722425"/>
                  <a:pt x="2861" y="748090"/>
                </a:cubicBezTo>
                <a:cubicBezTo>
                  <a:pt x="-10633" y="773755"/>
                  <a:pt x="26144" y="712901"/>
                  <a:pt x="60011" y="651253"/>
                </a:cubicBezTo>
                <a:cubicBezTo>
                  <a:pt x="93878" y="589605"/>
                  <a:pt x="168226" y="440115"/>
                  <a:pt x="206061" y="378203"/>
                </a:cubicBezTo>
                <a:cubicBezTo>
                  <a:pt x="243896" y="316291"/>
                  <a:pt x="273001" y="295388"/>
                  <a:pt x="287024" y="279778"/>
                </a:cubicBezTo>
                <a:cubicBezTo>
                  <a:pt x="301047" y="264168"/>
                  <a:pt x="273530" y="309940"/>
                  <a:pt x="290199" y="284540"/>
                </a:cubicBezTo>
                <a:cubicBezTo>
                  <a:pt x="306868" y="259140"/>
                  <a:pt x="355286" y="172622"/>
                  <a:pt x="387036" y="127378"/>
                </a:cubicBezTo>
                <a:cubicBezTo>
                  <a:pt x="418786" y="82134"/>
                  <a:pt x="481757" y="-6501"/>
                  <a:pt x="474349" y="37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4245E4D-518C-424E-92CF-7E03D5748411}"/>
              </a:ext>
            </a:extLst>
          </p:cNvPr>
          <p:cNvSpPr/>
          <p:nvPr/>
        </p:nvSpPr>
        <p:spPr>
          <a:xfrm>
            <a:off x="2909314" y="2801455"/>
            <a:ext cx="414748" cy="697622"/>
          </a:xfrm>
          <a:custGeom>
            <a:avLst/>
            <a:gdLst>
              <a:gd name="connsiteX0" fmla="*/ 446536 w 446585"/>
              <a:gd name="connsiteY0" fmla="*/ 605 h 751173"/>
              <a:gd name="connsiteX1" fmla="*/ 327474 w 446585"/>
              <a:gd name="connsiteY1" fmla="*/ 187930 h 751173"/>
              <a:gd name="connsiteX2" fmla="*/ 348111 w 446585"/>
              <a:gd name="connsiteY2" fmla="*/ 146655 h 751173"/>
              <a:gd name="connsiteX3" fmla="*/ 303661 w 446585"/>
              <a:gd name="connsiteY3" fmla="*/ 251430 h 751173"/>
              <a:gd name="connsiteX4" fmla="*/ 302074 w 446585"/>
              <a:gd name="connsiteY4" fmla="*/ 238730 h 751173"/>
              <a:gd name="connsiteX5" fmla="*/ 251274 w 446585"/>
              <a:gd name="connsiteY5" fmla="*/ 332392 h 751173"/>
              <a:gd name="connsiteX6" fmla="*/ 252861 w 446585"/>
              <a:gd name="connsiteY6" fmla="*/ 306992 h 751173"/>
              <a:gd name="connsiteX7" fmla="*/ 229049 w 446585"/>
              <a:gd name="connsiteY7" fmla="*/ 359380 h 751173"/>
              <a:gd name="connsiteX8" fmla="*/ 162374 w 446585"/>
              <a:gd name="connsiteY8" fmla="*/ 451455 h 751173"/>
              <a:gd name="connsiteX9" fmla="*/ 79824 w 446585"/>
              <a:gd name="connsiteY9" fmla="*/ 583217 h 751173"/>
              <a:gd name="connsiteX10" fmla="*/ 102049 w 446585"/>
              <a:gd name="connsiteY10" fmla="*/ 553055 h 751173"/>
              <a:gd name="connsiteX11" fmla="*/ 2036 w 446585"/>
              <a:gd name="connsiteY11" fmla="*/ 749905 h 751173"/>
              <a:gd name="connsiteX12" fmla="*/ 54424 w 446585"/>
              <a:gd name="connsiteY12" fmla="*/ 621317 h 751173"/>
              <a:gd name="connsiteX13" fmla="*/ 275086 w 446585"/>
              <a:gd name="connsiteY13" fmla="*/ 311755 h 751173"/>
              <a:gd name="connsiteX14" fmla="*/ 311599 w 446585"/>
              <a:gd name="connsiteY14" fmla="*/ 260955 h 751173"/>
              <a:gd name="connsiteX15" fmla="*/ 446536 w 446585"/>
              <a:gd name="connsiteY15" fmla="*/ 605 h 7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585" h="751173">
                <a:moveTo>
                  <a:pt x="446536" y="605"/>
                </a:moveTo>
                <a:cubicBezTo>
                  <a:pt x="449182" y="-11566"/>
                  <a:pt x="343878" y="163588"/>
                  <a:pt x="327474" y="187930"/>
                </a:cubicBezTo>
                <a:cubicBezTo>
                  <a:pt x="311070" y="212272"/>
                  <a:pt x="352080" y="136072"/>
                  <a:pt x="348111" y="146655"/>
                </a:cubicBezTo>
                <a:cubicBezTo>
                  <a:pt x="344142" y="157238"/>
                  <a:pt x="311334" y="236084"/>
                  <a:pt x="303661" y="251430"/>
                </a:cubicBezTo>
                <a:cubicBezTo>
                  <a:pt x="295988" y="266776"/>
                  <a:pt x="310805" y="225236"/>
                  <a:pt x="302074" y="238730"/>
                </a:cubicBezTo>
                <a:cubicBezTo>
                  <a:pt x="293343" y="252224"/>
                  <a:pt x="259476" y="321015"/>
                  <a:pt x="251274" y="332392"/>
                </a:cubicBezTo>
                <a:cubicBezTo>
                  <a:pt x="243072" y="343769"/>
                  <a:pt x="256565" y="302494"/>
                  <a:pt x="252861" y="306992"/>
                </a:cubicBezTo>
                <a:cubicBezTo>
                  <a:pt x="249157" y="311490"/>
                  <a:pt x="244130" y="335303"/>
                  <a:pt x="229049" y="359380"/>
                </a:cubicBezTo>
                <a:cubicBezTo>
                  <a:pt x="213968" y="383457"/>
                  <a:pt x="187245" y="414149"/>
                  <a:pt x="162374" y="451455"/>
                </a:cubicBezTo>
                <a:cubicBezTo>
                  <a:pt x="137503" y="488761"/>
                  <a:pt x="89878" y="566284"/>
                  <a:pt x="79824" y="583217"/>
                </a:cubicBezTo>
                <a:cubicBezTo>
                  <a:pt x="69770" y="600150"/>
                  <a:pt x="115014" y="525274"/>
                  <a:pt x="102049" y="553055"/>
                </a:cubicBezTo>
                <a:cubicBezTo>
                  <a:pt x="89084" y="580836"/>
                  <a:pt x="9973" y="738528"/>
                  <a:pt x="2036" y="749905"/>
                </a:cubicBezTo>
                <a:cubicBezTo>
                  <a:pt x="-5901" y="761282"/>
                  <a:pt x="8916" y="694342"/>
                  <a:pt x="54424" y="621317"/>
                </a:cubicBezTo>
                <a:cubicBezTo>
                  <a:pt x="99932" y="548292"/>
                  <a:pt x="232224" y="371815"/>
                  <a:pt x="275086" y="311755"/>
                </a:cubicBezTo>
                <a:cubicBezTo>
                  <a:pt x="317948" y="251695"/>
                  <a:pt x="282495" y="308580"/>
                  <a:pt x="311599" y="260955"/>
                </a:cubicBezTo>
                <a:cubicBezTo>
                  <a:pt x="340703" y="213330"/>
                  <a:pt x="443890" y="12776"/>
                  <a:pt x="446536" y="60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0BF7045-BB32-447F-8C03-1EA520DA8449}"/>
              </a:ext>
            </a:extLst>
          </p:cNvPr>
          <p:cNvSpPr/>
          <p:nvPr/>
        </p:nvSpPr>
        <p:spPr>
          <a:xfrm>
            <a:off x="2751149" y="3127485"/>
            <a:ext cx="311153" cy="612668"/>
          </a:xfrm>
          <a:custGeom>
            <a:avLst/>
            <a:gdLst>
              <a:gd name="connsiteX0" fmla="*/ 334267 w 335038"/>
              <a:gd name="connsiteY0" fmla="*/ 385 h 659698"/>
              <a:gd name="connsiteX1" fmla="*/ 235842 w 335038"/>
              <a:gd name="connsiteY1" fmla="*/ 192473 h 659698"/>
              <a:gd name="connsiteX2" fmla="*/ 240605 w 335038"/>
              <a:gd name="connsiteY2" fmla="*/ 140085 h 659698"/>
              <a:gd name="connsiteX3" fmla="*/ 205680 w 335038"/>
              <a:gd name="connsiteY3" fmla="*/ 257560 h 659698"/>
              <a:gd name="connsiteX4" fmla="*/ 207267 w 335038"/>
              <a:gd name="connsiteY4" fmla="*/ 217873 h 659698"/>
              <a:gd name="connsiteX5" fmla="*/ 118367 w 335038"/>
              <a:gd name="connsiteY5" fmla="*/ 425835 h 659698"/>
              <a:gd name="connsiteX6" fmla="*/ 131067 w 335038"/>
              <a:gd name="connsiteY6" fmla="*/ 351223 h 659698"/>
              <a:gd name="connsiteX7" fmla="*/ 56455 w 335038"/>
              <a:gd name="connsiteY7" fmla="*/ 552835 h 659698"/>
              <a:gd name="connsiteX8" fmla="*/ 75505 w 335038"/>
              <a:gd name="connsiteY8" fmla="*/ 433773 h 659698"/>
              <a:gd name="connsiteX9" fmla="*/ 23117 w 335038"/>
              <a:gd name="connsiteY9" fmla="*/ 613160 h 659698"/>
              <a:gd name="connsiteX10" fmla="*/ 2480 w 335038"/>
              <a:gd name="connsiteY10" fmla="*/ 656023 h 659698"/>
              <a:gd name="connsiteX11" fmla="*/ 77092 w 335038"/>
              <a:gd name="connsiteY11" fmla="*/ 541723 h 659698"/>
              <a:gd name="connsiteX12" fmla="*/ 208855 w 335038"/>
              <a:gd name="connsiteY12" fmla="*/ 290898 h 659698"/>
              <a:gd name="connsiteX13" fmla="*/ 185042 w 335038"/>
              <a:gd name="connsiteY13" fmla="*/ 309948 h 659698"/>
              <a:gd name="connsiteX14" fmla="*/ 275530 w 335038"/>
              <a:gd name="connsiteY14" fmla="*/ 148023 h 659698"/>
              <a:gd name="connsiteX15" fmla="*/ 334267 w 335038"/>
              <a:gd name="connsiteY15" fmla="*/ 385 h 65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038" h="659698">
                <a:moveTo>
                  <a:pt x="334267" y="385"/>
                </a:moveTo>
                <a:cubicBezTo>
                  <a:pt x="327652" y="7793"/>
                  <a:pt x="251452" y="169190"/>
                  <a:pt x="235842" y="192473"/>
                </a:cubicBezTo>
                <a:cubicBezTo>
                  <a:pt x="220232" y="215756"/>
                  <a:pt x="245632" y="129237"/>
                  <a:pt x="240605" y="140085"/>
                </a:cubicBezTo>
                <a:cubicBezTo>
                  <a:pt x="235578" y="150933"/>
                  <a:pt x="211236" y="244595"/>
                  <a:pt x="205680" y="257560"/>
                </a:cubicBezTo>
                <a:cubicBezTo>
                  <a:pt x="200124" y="270525"/>
                  <a:pt x="221819" y="189827"/>
                  <a:pt x="207267" y="217873"/>
                </a:cubicBezTo>
                <a:cubicBezTo>
                  <a:pt x="192715" y="245919"/>
                  <a:pt x="131067" y="403610"/>
                  <a:pt x="118367" y="425835"/>
                </a:cubicBezTo>
                <a:cubicBezTo>
                  <a:pt x="105667" y="448060"/>
                  <a:pt x="141386" y="330056"/>
                  <a:pt x="131067" y="351223"/>
                </a:cubicBezTo>
                <a:cubicBezTo>
                  <a:pt x="120748" y="372390"/>
                  <a:pt x="65715" y="539077"/>
                  <a:pt x="56455" y="552835"/>
                </a:cubicBezTo>
                <a:cubicBezTo>
                  <a:pt x="47195" y="566593"/>
                  <a:pt x="81061" y="423719"/>
                  <a:pt x="75505" y="433773"/>
                </a:cubicBezTo>
                <a:cubicBezTo>
                  <a:pt x="69949" y="443827"/>
                  <a:pt x="35288" y="576119"/>
                  <a:pt x="23117" y="613160"/>
                </a:cubicBezTo>
                <a:cubicBezTo>
                  <a:pt x="10946" y="650201"/>
                  <a:pt x="-6516" y="667929"/>
                  <a:pt x="2480" y="656023"/>
                </a:cubicBezTo>
                <a:cubicBezTo>
                  <a:pt x="11476" y="644117"/>
                  <a:pt x="42696" y="602577"/>
                  <a:pt x="77092" y="541723"/>
                </a:cubicBezTo>
                <a:cubicBezTo>
                  <a:pt x="111488" y="480869"/>
                  <a:pt x="190863" y="329527"/>
                  <a:pt x="208855" y="290898"/>
                </a:cubicBezTo>
                <a:cubicBezTo>
                  <a:pt x="226847" y="252269"/>
                  <a:pt x="173929" y="333761"/>
                  <a:pt x="185042" y="309948"/>
                </a:cubicBezTo>
                <a:cubicBezTo>
                  <a:pt x="196154" y="286136"/>
                  <a:pt x="247484" y="201998"/>
                  <a:pt x="275530" y="148023"/>
                </a:cubicBezTo>
                <a:cubicBezTo>
                  <a:pt x="303576" y="94048"/>
                  <a:pt x="340882" y="-7023"/>
                  <a:pt x="334267" y="38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0AE335CC-AB0F-43FE-8EF6-EFD6885ADFCC}"/>
              </a:ext>
            </a:extLst>
          </p:cNvPr>
          <p:cNvSpPr/>
          <p:nvPr/>
        </p:nvSpPr>
        <p:spPr>
          <a:xfrm>
            <a:off x="2909321" y="3043723"/>
            <a:ext cx="397006" cy="765262"/>
          </a:xfrm>
          <a:custGeom>
            <a:avLst/>
            <a:gdLst>
              <a:gd name="connsiteX0" fmla="*/ 314767 w 427481"/>
              <a:gd name="connsiteY0" fmla="*/ 90 h 824005"/>
              <a:gd name="connsiteX1" fmla="*/ 360804 w 427481"/>
              <a:gd name="connsiteY1" fmla="*/ 69940 h 824005"/>
              <a:gd name="connsiteX2" fmla="*/ 386204 w 427481"/>
              <a:gd name="connsiteY2" fmla="*/ 96927 h 824005"/>
              <a:gd name="connsiteX3" fmla="*/ 394142 w 427481"/>
              <a:gd name="connsiteY3" fmla="*/ 101690 h 824005"/>
              <a:gd name="connsiteX4" fmla="*/ 427479 w 427481"/>
              <a:gd name="connsiteY4" fmla="*/ 120740 h 824005"/>
              <a:gd name="connsiteX5" fmla="*/ 395729 w 427481"/>
              <a:gd name="connsiteY5" fmla="*/ 120740 h 824005"/>
              <a:gd name="connsiteX6" fmla="*/ 356042 w 427481"/>
              <a:gd name="connsiteY6" fmla="*/ 190590 h 824005"/>
              <a:gd name="connsiteX7" fmla="*/ 260792 w 427481"/>
              <a:gd name="connsiteY7" fmla="*/ 336640 h 824005"/>
              <a:gd name="connsiteX8" fmla="*/ 343342 w 427481"/>
              <a:gd name="connsiteY8" fmla="*/ 217577 h 824005"/>
              <a:gd name="connsiteX9" fmla="*/ 252854 w 427481"/>
              <a:gd name="connsiteY9" fmla="*/ 368390 h 824005"/>
              <a:gd name="connsiteX10" fmla="*/ 130617 w 427481"/>
              <a:gd name="connsiteY10" fmla="*/ 577940 h 824005"/>
              <a:gd name="connsiteX11" fmla="*/ 225867 w 427481"/>
              <a:gd name="connsiteY11" fmla="*/ 373152 h 824005"/>
              <a:gd name="connsiteX12" fmla="*/ 178242 w 427481"/>
              <a:gd name="connsiteY12" fmla="*/ 482690 h 824005"/>
              <a:gd name="connsiteX13" fmla="*/ 59179 w 427481"/>
              <a:gd name="connsiteY13" fmla="*/ 720815 h 824005"/>
              <a:gd name="connsiteX14" fmla="*/ 442 w 427481"/>
              <a:gd name="connsiteY14" fmla="*/ 824002 h 824005"/>
              <a:gd name="connsiteX15" fmla="*/ 46479 w 427481"/>
              <a:gd name="connsiteY15" fmla="*/ 722402 h 824005"/>
              <a:gd name="connsiteX16" fmla="*/ 265554 w 427481"/>
              <a:gd name="connsiteY16" fmla="*/ 292190 h 824005"/>
              <a:gd name="connsiteX17" fmla="*/ 383029 w 427481"/>
              <a:gd name="connsiteY17" fmla="*/ 115977 h 824005"/>
              <a:gd name="connsiteX18" fmla="*/ 367154 w 427481"/>
              <a:gd name="connsiteY18" fmla="*/ 85815 h 824005"/>
              <a:gd name="connsiteX19" fmla="*/ 314767 w 427481"/>
              <a:gd name="connsiteY19" fmla="*/ 90 h 8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7481" h="824005">
                <a:moveTo>
                  <a:pt x="314767" y="90"/>
                </a:moveTo>
                <a:cubicBezTo>
                  <a:pt x="313709" y="-2556"/>
                  <a:pt x="348898" y="53801"/>
                  <a:pt x="360804" y="69940"/>
                </a:cubicBezTo>
                <a:cubicBezTo>
                  <a:pt x="372710" y="86079"/>
                  <a:pt x="380648" y="91635"/>
                  <a:pt x="386204" y="96927"/>
                </a:cubicBezTo>
                <a:cubicBezTo>
                  <a:pt x="391760" y="102219"/>
                  <a:pt x="394142" y="101690"/>
                  <a:pt x="394142" y="101690"/>
                </a:cubicBezTo>
                <a:cubicBezTo>
                  <a:pt x="401021" y="105659"/>
                  <a:pt x="427215" y="117565"/>
                  <a:pt x="427479" y="120740"/>
                </a:cubicBezTo>
                <a:cubicBezTo>
                  <a:pt x="427744" y="123915"/>
                  <a:pt x="407635" y="109099"/>
                  <a:pt x="395729" y="120740"/>
                </a:cubicBezTo>
                <a:cubicBezTo>
                  <a:pt x="383823" y="132381"/>
                  <a:pt x="378531" y="154607"/>
                  <a:pt x="356042" y="190590"/>
                </a:cubicBezTo>
                <a:cubicBezTo>
                  <a:pt x="333553" y="226573"/>
                  <a:pt x="262909" y="332142"/>
                  <a:pt x="260792" y="336640"/>
                </a:cubicBezTo>
                <a:cubicBezTo>
                  <a:pt x="258675" y="341138"/>
                  <a:pt x="344665" y="212285"/>
                  <a:pt x="343342" y="217577"/>
                </a:cubicBezTo>
                <a:cubicBezTo>
                  <a:pt x="342019" y="222869"/>
                  <a:pt x="288308" y="308330"/>
                  <a:pt x="252854" y="368390"/>
                </a:cubicBezTo>
                <a:cubicBezTo>
                  <a:pt x="217400" y="428451"/>
                  <a:pt x="135115" y="577146"/>
                  <a:pt x="130617" y="577940"/>
                </a:cubicBezTo>
                <a:cubicBezTo>
                  <a:pt x="126119" y="578734"/>
                  <a:pt x="217930" y="389027"/>
                  <a:pt x="225867" y="373152"/>
                </a:cubicBezTo>
                <a:cubicBezTo>
                  <a:pt x="233804" y="357277"/>
                  <a:pt x="206023" y="424746"/>
                  <a:pt x="178242" y="482690"/>
                </a:cubicBezTo>
                <a:cubicBezTo>
                  <a:pt x="150461" y="540634"/>
                  <a:pt x="88812" y="663930"/>
                  <a:pt x="59179" y="720815"/>
                </a:cubicBezTo>
                <a:cubicBezTo>
                  <a:pt x="29546" y="777700"/>
                  <a:pt x="2559" y="823738"/>
                  <a:pt x="442" y="824002"/>
                </a:cubicBezTo>
                <a:cubicBezTo>
                  <a:pt x="-1675" y="824266"/>
                  <a:pt x="2294" y="811037"/>
                  <a:pt x="46479" y="722402"/>
                </a:cubicBezTo>
                <a:cubicBezTo>
                  <a:pt x="90664" y="633767"/>
                  <a:pt x="209462" y="393261"/>
                  <a:pt x="265554" y="292190"/>
                </a:cubicBezTo>
                <a:cubicBezTo>
                  <a:pt x="321646" y="191119"/>
                  <a:pt x="366096" y="150373"/>
                  <a:pt x="383029" y="115977"/>
                </a:cubicBezTo>
                <a:cubicBezTo>
                  <a:pt x="399962" y="81581"/>
                  <a:pt x="379060" y="103013"/>
                  <a:pt x="367154" y="85815"/>
                </a:cubicBezTo>
                <a:cubicBezTo>
                  <a:pt x="355248" y="68617"/>
                  <a:pt x="315825" y="2736"/>
                  <a:pt x="314767" y="9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1BFCE96-4E02-4642-B4A7-C45008826D8C}"/>
              </a:ext>
            </a:extLst>
          </p:cNvPr>
          <p:cNvSpPr/>
          <p:nvPr/>
        </p:nvSpPr>
        <p:spPr>
          <a:xfrm>
            <a:off x="2810946" y="3119668"/>
            <a:ext cx="416072" cy="717329"/>
          </a:xfrm>
          <a:custGeom>
            <a:avLst/>
            <a:gdLst>
              <a:gd name="connsiteX0" fmla="*/ 446093 w 448010"/>
              <a:gd name="connsiteY0" fmla="*/ 866 h 772392"/>
              <a:gd name="connsiteX1" fmla="*/ 300043 w 448010"/>
              <a:gd name="connsiteY1" fmla="*/ 197716 h 772392"/>
              <a:gd name="connsiteX2" fmla="*/ 330205 w 448010"/>
              <a:gd name="connsiteY2" fmla="*/ 162791 h 772392"/>
              <a:gd name="connsiteX3" fmla="*/ 246068 w 448010"/>
              <a:gd name="connsiteY3" fmla="*/ 278678 h 772392"/>
              <a:gd name="connsiteX4" fmla="*/ 204793 w 448010"/>
              <a:gd name="connsiteY4" fmla="*/ 361228 h 772392"/>
              <a:gd name="connsiteX5" fmla="*/ 88905 w 448010"/>
              <a:gd name="connsiteY5" fmla="*/ 542203 h 772392"/>
              <a:gd name="connsiteX6" fmla="*/ 169868 w 448010"/>
              <a:gd name="connsiteY6" fmla="*/ 443778 h 772392"/>
              <a:gd name="connsiteX7" fmla="*/ 114305 w 448010"/>
              <a:gd name="connsiteY7" fmla="*/ 545378 h 772392"/>
              <a:gd name="connsiteX8" fmla="*/ 5 w 448010"/>
              <a:gd name="connsiteY8" fmla="*/ 772391 h 772392"/>
              <a:gd name="connsiteX9" fmla="*/ 109543 w 448010"/>
              <a:gd name="connsiteY9" fmla="*/ 548553 h 772392"/>
              <a:gd name="connsiteX10" fmla="*/ 125418 w 448010"/>
              <a:gd name="connsiteY10" fmla="*/ 553316 h 772392"/>
              <a:gd name="connsiteX11" fmla="*/ 236543 w 448010"/>
              <a:gd name="connsiteY11" fmla="*/ 316778 h 772392"/>
              <a:gd name="connsiteX12" fmla="*/ 285755 w 448010"/>
              <a:gd name="connsiteY12" fmla="*/ 238991 h 772392"/>
              <a:gd name="connsiteX13" fmla="*/ 376243 w 448010"/>
              <a:gd name="connsiteY13" fmla="*/ 129453 h 772392"/>
              <a:gd name="connsiteX14" fmla="*/ 446093 w 448010"/>
              <a:gd name="connsiteY14" fmla="*/ 866 h 7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010" h="772392">
                <a:moveTo>
                  <a:pt x="446093" y="866"/>
                </a:moveTo>
                <a:cubicBezTo>
                  <a:pt x="433393" y="12243"/>
                  <a:pt x="319358" y="170729"/>
                  <a:pt x="300043" y="197716"/>
                </a:cubicBezTo>
                <a:cubicBezTo>
                  <a:pt x="280728" y="224704"/>
                  <a:pt x="339201" y="149297"/>
                  <a:pt x="330205" y="162791"/>
                </a:cubicBezTo>
                <a:cubicBezTo>
                  <a:pt x="321209" y="176285"/>
                  <a:pt x="266970" y="245605"/>
                  <a:pt x="246068" y="278678"/>
                </a:cubicBezTo>
                <a:cubicBezTo>
                  <a:pt x="225166" y="311751"/>
                  <a:pt x="230987" y="317307"/>
                  <a:pt x="204793" y="361228"/>
                </a:cubicBezTo>
                <a:cubicBezTo>
                  <a:pt x="178599" y="405149"/>
                  <a:pt x="94726" y="528445"/>
                  <a:pt x="88905" y="542203"/>
                </a:cubicBezTo>
                <a:cubicBezTo>
                  <a:pt x="83084" y="555961"/>
                  <a:pt x="165635" y="443249"/>
                  <a:pt x="169868" y="443778"/>
                </a:cubicBezTo>
                <a:cubicBezTo>
                  <a:pt x="174101" y="444307"/>
                  <a:pt x="142616" y="490609"/>
                  <a:pt x="114305" y="545378"/>
                </a:cubicBezTo>
                <a:cubicBezTo>
                  <a:pt x="85994" y="600147"/>
                  <a:pt x="799" y="771862"/>
                  <a:pt x="5" y="772391"/>
                </a:cubicBezTo>
                <a:cubicBezTo>
                  <a:pt x="-789" y="772920"/>
                  <a:pt x="88641" y="585065"/>
                  <a:pt x="109543" y="548553"/>
                </a:cubicBezTo>
                <a:cubicBezTo>
                  <a:pt x="130445" y="512041"/>
                  <a:pt x="104251" y="591945"/>
                  <a:pt x="125418" y="553316"/>
                </a:cubicBezTo>
                <a:cubicBezTo>
                  <a:pt x="146585" y="514687"/>
                  <a:pt x="209820" y="369166"/>
                  <a:pt x="236543" y="316778"/>
                </a:cubicBezTo>
                <a:cubicBezTo>
                  <a:pt x="263266" y="264391"/>
                  <a:pt x="262472" y="270212"/>
                  <a:pt x="285755" y="238991"/>
                </a:cubicBezTo>
                <a:cubicBezTo>
                  <a:pt x="309038" y="207770"/>
                  <a:pt x="347139" y="165701"/>
                  <a:pt x="376243" y="129453"/>
                </a:cubicBezTo>
                <a:cubicBezTo>
                  <a:pt x="405347" y="93205"/>
                  <a:pt x="458793" y="-10511"/>
                  <a:pt x="446093" y="86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EC2DF5B-7844-42F2-A648-1C5673FAC52E}"/>
              </a:ext>
            </a:extLst>
          </p:cNvPr>
          <p:cNvSpPr/>
          <p:nvPr/>
        </p:nvSpPr>
        <p:spPr>
          <a:xfrm>
            <a:off x="2493832" y="3618013"/>
            <a:ext cx="294946" cy="773559"/>
          </a:xfrm>
          <a:custGeom>
            <a:avLst/>
            <a:gdLst>
              <a:gd name="connsiteX0" fmla="*/ 314474 w 317586"/>
              <a:gd name="connsiteY0" fmla="*/ 842 h 832939"/>
              <a:gd name="connsiteX1" fmla="*/ 300186 w 317586"/>
              <a:gd name="connsiteY1" fmla="*/ 156417 h 832939"/>
              <a:gd name="connsiteX2" fmla="*/ 287486 w 317586"/>
              <a:gd name="connsiteY2" fmla="*/ 134192 h 832939"/>
              <a:gd name="connsiteX3" fmla="*/ 252561 w 317586"/>
              <a:gd name="connsiteY3" fmla="*/ 199279 h 832939"/>
              <a:gd name="connsiteX4" fmla="*/ 249386 w 317586"/>
              <a:gd name="connsiteY4" fmla="*/ 210392 h 832939"/>
              <a:gd name="connsiteX5" fmla="*/ 217636 w 317586"/>
              <a:gd name="connsiteY5" fmla="*/ 318342 h 832939"/>
              <a:gd name="connsiteX6" fmla="*/ 206524 w 317586"/>
              <a:gd name="connsiteY6" fmla="*/ 297704 h 832939"/>
              <a:gd name="connsiteX7" fmla="*/ 163661 w 317586"/>
              <a:gd name="connsiteY7" fmla="*/ 461217 h 832939"/>
              <a:gd name="connsiteX8" fmla="*/ 158899 w 317586"/>
              <a:gd name="connsiteY8" fmla="*/ 399304 h 832939"/>
              <a:gd name="connsiteX9" fmla="*/ 103336 w 317586"/>
              <a:gd name="connsiteY9" fmla="*/ 596154 h 832939"/>
              <a:gd name="connsiteX10" fmla="*/ 98574 w 317586"/>
              <a:gd name="connsiteY10" fmla="*/ 535829 h 832939"/>
              <a:gd name="connsiteX11" fmla="*/ 50949 w 317586"/>
              <a:gd name="connsiteY11" fmla="*/ 719979 h 832939"/>
              <a:gd name="connsiteX12" fmla="*/ 44599 w 317586"/>
              <a:gd name="connsiteY12" fmla="*/ 662829 h 832939"/>
              <a:gd name="connsiteX13" fmla="*/ 46186 w 317586"/>
              <a:gd name="connsiteY13" fmla="*/ 793004 h 832939"/>
              <a:gd name="connsiteX14" fmla="*/ 17611 w 317586"/>
              <a:gd name="connsiteY14" fmla="*/ 745379 h 832939"/>
              <a:gd name="connsiteX15" fmla="*/ 149 w 317586"/>
              <a:gd name="connsiteY15" fmla="*/ 832692 h 832939"/>
              <a:gd name="connsiteX16" fmla="*/ 27136 w 317586"/>
              <a:gd name="connsiteY16" fmla="*/ 761254 h 832939"/>
              <a:gd name="connsiteX17" fmla="*/ 116036 w 317586"/>
              <a:gd name="connsiteY17" fmla="*/ 497729 h 832939"/>
              <a:gd name="connsiteX18" fmla="*/ 98574 w 317586"/>
              <a:gd name="connsiteY18" fmla="*/ 539004 h 832939"/>
              <a:gd name="connsiteX19" fmla="*/ 235099 w 317586"/>
              <a:gd name="connsiteY19" fmla="*/ 235792 h 832939"/>
              <a:gd name="connsiteX20" fmla="*/ 314474 w 317586"/>
              <a:gd name="connsiteY20" fmla="*/ 842 h 83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7586" h="832939">
                <a:moveTo>
                  <a:pt x="314474" y="842"/>
                </a:moveTo>
                <a:cubicBezTo>
                  <a:pt x="325322" y="-12387"/>
                  <a:pt x="304684" y="134192"/>
                  <a:pt x="300186" y="156417"/>
                </a:cubicBezTo>
                <a:cubicBezTo>
                  <a:pt x="295688" y="178642"/>
                  <a:pt x="295423" y="127048"/>
                  <a:pt x="287486" y="134192"/>
                </a:cubicBezTo>
                <a:cubicBezTo>
                  <a:pt x="279549" y="141336"/>
                  <a:pt x="258911" y="186579"/>
                  <a:pt x="252561" y="199279"/>
                </a:cubicBezTo>
                <a:cubicBezTo>
                  <a:pt x="246211" y="211979"/>
                  <a:pt x="255207" y="190548"/>
                  <a:pt x="249386" y="210392"/>
                </a:cubicBezTo>
                <a:cubicBezTo>
                  <a:pt x="243565" y="230236"/>
                  <a:pt x="224780" y="303790"/>
                  <a:pt x="217636" y="318342"/>
                </a:cubicBezTo>
                <a:cubicBezTo>
                  <a:pt x="210492" y="332894"/>
                  <a:pt x="215520" y="273892"/>
                  <a:pt x="206524" y="297704"/>
                </a:cubicBezTo>
                <a:cubicBezTo>
                  <a:pt x="197528" y="321516"/>
                  <a:pt x="171598" y="444284"/>
                  <a:pt x="163661" y="461217"/>
                </a:cubicBezTo>
                <a:cubicBezTo>
                  <a:pt x="155724" y="478150"/>
                  <a:pt x="168953" y="376815"/>
                  <a:pt x="158899" y="399304"/>
                </a:cubicBezTo>
                <a:cubicBezTo>
                  <a:pt x="148845" y="421794"/>
                  <a:pt x="113390" y="573400"/>
                  <a:pt x="103336" y="596154"/>
                </a:cubicBezTo>
                <a:cubicBezTo>
                  <a:pt x="93282" y="618908"/>
                  <a:pt x="107305" y="515192"/>
                  <a:pt x="98574" y="535829"/>
                </a:cubicBezTo>
                <a:cubicBezTo>
                  <a:pt x="89843" y="556466"/>
                  <a:pt x="59945" y="698812"/>
                  <a:pt x="50949" y="719979"/>
                </a:cubicBezTo>
                <a:cubicBezTo>
                  <a:pt x="41953" y="741146"/>
                  <a:pt x="45393" y="650658"/>
                  <a:pt x="44599" y="662829"/>
                </a:cubicBezTo>
                <a:cubicBezTo>
                  <a:pt x="43805" y="675000"/>
                  <a:pt x="50684" y="779246"/>
                  <a:pt x="46186" y="793004"/>
                </a:cubicBezTo>
                <a:cubicBezTo>
                  <a:pt x="41688" y="806762"/>
                  <a:pt x="25284" y="738764"/>
                  <a:pt x="17611" y="745379"/>
                </a:cubicBezTo>
                <a:cubicBezTo>
                  <a:pt x="9938" y="751994"/>
                  <a:pt x="-1439" y="830046"/>
                  <a:pt x="149" y="832692"/>
                </a:cubicBezTo>
                <a:cubicBezTo>
                  <a:pt x="1736" y="835338"/>
                  <a:pt x="7821" y="817081"/>
                  <a:pt x="27136" y="761254"/>
                </a:cubicBezTo>
                <a:cubicBezTo>
                  <a:pt x="46451" y="705427"/>
                  <a:pt x="104130" y="534771"/>
                  <a:pt x="116036" y="497729"/>
                </a:cubicBezTo>
                <a:cubicBezTo>
                  <a:pt x="127942" y="460687"/>
                  <a:pt x="78730" y="582660"/>
                  <a:pt x="98574" y="539004"/>
                </a:cubicBezTo>
                <a:cubicBezTo>
                  <a:pt x="118418" y="495348"/>
                  <a:pt x="198322" y="322046"/>
                  <a:pt x="235099" y="235792"/>
                </a:cubicBezTo>
                <a:cubicBezTo>
                  <a:pt x="271876" y="149538"/>
                  <a:pt x="303626" y="14071"/>
                  <a:pt x="314474" y="84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C0822B1-9128-416C-BFDD-B3BC47DBFBA7}"/>
              </a:ext>
            </a:extLst>
          </p:cNvPr>
          <p:cNvSpPr/>
          <p:nvPr/>
        </p:nvSpPr>
        <p:spPr>
          <a:xfrm>
            <a:off x="2536722" y="3777963"/>
            <a:ext cx="287506" cy="734743"/>
          </a:xfrm>
          <a:custGeom>
            <a:avLst/>
            <a:gdLst>
              <a:gd name="connsiteX0" fmla="*/ 309567 w 309575"/>
              <a:gd name="connsiteY0" fmla="*/ 64 h 791143"/>
              <a:gd name="connsiteX1" fmla="*/ 198442 w 309575"/>
              <a:gd name="connsiteY1" fmla="*/ 219139 h 791143"/>
              <a:gd name="connsiteX2" fmla="*/ 246067 w 309575"/>
              <a:gd name="connsiteY2" fmla="*/ 100076 h 791143"/>
              <a:gd name="connsiteX3" fmla="*/ 242892 w 309575"/>
              <a:gd name="connsiteY3" fmla="*/ 169926 h 791143"/>
              <a:gd name="connsiteX4" fmla="*/ 176217 w 309575"/>
              <a:gd name="connsiteY4" fmla="*/ 258826 h 791143"/>
              <a:gd name="connsiteX5" fmla="*/ 141292 w 309575"/>
              <a:gd name="connsiteY5" fmla="*/ 371539 h 791143"/>
              <a:gd name="connsiteX6" fmla="*/ 4 w 309575"/>
              <a:gd name="connsiteY6" fmla="*/ 790639 h 791143"/>
              <a:gd name="connsiteX7" fmla="*/ 136529 w 309575"/>
              <a:gd name="connsiteY7" fmla="*/ 457264 h 791143"/>
              <a:gd name="connsiteX8" fmla="*/ 127004 w 309575"/>
              <a:gd name="connsiteY8" fmla="*/ 465201 h 791143"/>
              <a:gd name="connsiteX9" fmla="*/ 192092 w 309575"/>
              <a:gd name="connsiteY9" fmla="*/ 244539 h 791143"/>
              <a:gd name="connsiteX10" fmla="*/ 309567 w 309575"/>
              <a:gd name="connsiteY10" fmla="*/ 64 h 79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575" h="791143">
                <a:moveTo>
                  <a:pt x="309567" y="64"/>
                </a:moveTo>
                <a:cubicBezTo>
                  <a:pt x="310625" y="-4169"/>
                  <a:pt x="209025" y="202470"/>
                  <a:pt x="198442" y="219139"/>
                </a:cubicBezTo>
                <a:cubicBezTo>
                  <a:pt x="187859" y="235808"/>
                  <a:pt x="238659" y="108278"/>
                  <a:pt x="246067" y="100076"/>
                </a:cubicBezTo>
                <a:cubicBezTo>
                  <a:pt x="253475" y="91874"/>
                  <a:pt x="254534" y="143468"/>
                  <a:pt x="242892" y="169926"/>
                </a:cubicBezTo>
                <a:cubicBezTo>
                  <a:pt x="231250" y="196384"/>
                  <a:pt x="193150" y="225224"/>
                  <a:pt x="176217" y="258826"/>
                </a:cubicBezTo>
                <a:cubicBezTo>
                  <a:pt x="159284" y="292428"/>
                  <a:pt x="170661" y="282904"/>
                  <a:pt x="141292" y="371539"/>
                </a:cubicBezTo>
                <a:cubicBezTo>
                  <a:pt x="111923" y="460174"/>
                  <a:pt x="798" y="776352"/>
                  <a:pt x="4" y="790639"/>
                </a:cubicBezTo>
                <a:cubicBezTo>
                  <a:pt x="-790" y="804926"/>
                  <a:pt x="115362" y="511504"/>
                  <a:pt x="136529" y="457264"/>
                </a:cubicBezTo>
                <a:cubicBezTo>
                  <a:pt x="157696" y="403024"/>
                  <a:pt x="117744" y="500655"/>
                  <a:pt x="127004" y="465201"/>
                </a:cubicBezTo>
                <a:cubicBezTo>
                  <a:pt x="136264" y="429747"/>
                  <a:pt x="162459" y="316241"/>
                  <a:pt x="192092" y="244539"/>
                </a:cubicBezTo>
                <a:cubicBezTo>
                  <a:pt x="221725" y="172837"/>
                  <a:pt x="308509" y="4297"/>
                  <a:pt x="309567" y="6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016E6C7-AF53-4A6F-9754-5E2B6DA4DBF8}"/>
              </a:ext>
            </a:extLst>
          </p:cNvPr>
          <p:cNvSpPr/>
          <p:nvPr/>
        </p:nvSpPr>
        <p:spPr>
          <a:xfrm>
            <a:off x="2607476" y="3765236"/>
            <a:ext cx="322909" cy="749778"/>
          </a:xfrm>
          <a:custGeom>
            <a:avLst/>
            <a:gdLst>
              <a:gd name="connsiteX0" fmla="*/ 341332 w 347696"/>
              <a:gd name="connsiteY0" fmla="*/ 15355 h 807332"/>
              <a:gd name="connsiteX1" fmla="*/ 173057 w 347696"/>
              <a:gd name="connsiteY1" fmla="*/ 336030 h 807332"/>
              <a:gd name="connsiteX2" fmla="*/ 281007 w 347696"/>
              <a:gd name="connsiteY2" fmla="*/ 148705 h 807332"/>
              <a:gd name="connsiteX3" fmla="*/ 277832 w 347696"/>
              <a:gd name="connsiteY3" fmla="*/ 137593 h 807332"/>
              <a:gd name="connsiteX4" fmla="*/ 233382 w 347696"/>
              <a:gd name="connsiteY4" fmla="*/ 272530 h 807332"/>
              <a:gd name="connsiteX5" fmla="*/ 149244 w 347696"/>
              <a:gd name="connsiteY5" fmla="*/ 443980 h 807332"/>
              <a:gd name="connsiteX6" fmla="*/ 149244 w 347696"/>
              <a:gd name="connsiteY6" fmla="*/ 447155 h 807332"/>
              <a:gd name="connsiteX7" fmla="*/ 88919 w 347696"/>
              <a:gd name="connsiteY7" fmla="*/ 623368 h 807332"/>
              <a:gd name="connsiteX8" fmla="*/ 1607 w 347696"/>
              <a:gd name="connsiteY8" fmla="*/ 802755 h 807332"/>
              <a:gd name="connsiteX9" fmla="*/ 41294 w 347696"/>
              <a:gd name="connsiteY9" fmla="*/ 724968 h 807332"/>
              <a:gd name="connsiteX10" fmla="*/ 150832 w 347696"/>
              <a:gd name="connsiteY10" fmla="*/ 420168 h 807332"/>
              <a:gd name="connsiteX11" fmla="*/ 161944 w 347696"/>
              <a:gd name="connsiteY11" fmla="*/ 351905 h 807332"/>
              <a:gd name="connsiteX12" fmla="*/ 169882 w 347696"/>
              <a:gd name="connsiteY12" fmla="*/ 363018 h 807332"/>
              <a:gd name="connsiteX13" fmla="*/ 187344 w 347696"/>
              <a:gd name="connsiteY13" fmla="*/ 286818 h 807332"/>
              <a:gd name="connsiteX14" fmla="*/ 206394 w 347696"/>
              <a:gd name="connsiteY14" fmla="*/ 216968 h 807332"/>
              <a:gd name="connsiteX15" fmla="*/ 304819 w 347696"/>
              <a:gd name="connsiteY15" fmla="*/ 64568 h 807332"/>
              <a:gd name="connsiteX16" fmla="*/ 341332 w 347696"/>
              <a:gd name="connsiteY16" fmla="*/ 15355 h 80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696" h="807332">
                <a:moveTo>
                  <a:pt x="341332" y="15355"/>
                </a:moveTo>
                <a:cubicBezTo>
                  <a:pt x="319372" y="60598"/>
                  <a:pt x="183111" y="313805"/>
                  <a:pt x="173057" y="336030"/>
                </a:cubicBezTo>
                <a:cubicBezTo>
                  <a:pt x="163003" y="358255"/>
                  <a:pt x="263544" y="181778"/>
                  <a:pt x="281007" y="148705"/>
                </a:cubicBezTo>
                <a:cubicBezTo>
                  <a:pt x="298470" y="115632"/>
                  <a:pt x="285769" y="116956"/>
                  <a:pt x="277832" y="137593"/>
                </a:cubicBezTo>
                <a:cubicBezTo>
                  <a:pt x="269894" y="158231"/>
                  <a:pt x="254813" y="221466"/>
                  <a:pt x="233382" y="272530"/>
                </a:cubicBezTo>
                <a:cubicBezTo>
                  <a:pt x="211951" y="323594"/>
                  <a:pt x="163267" y="414876"/>
                  <a:pt x="149244" y="443980"/>
                </a:cubicBezTo>
                <a:cubicBezTo>
                  <a:pt x="135221" y="473084"/>
                  <a:pt x="159298" y="417257"/>
                  <a:pt x="149244" y="447155"/>
                </a:cubicBezTo>
                <a:cubicBezTo>
                  <a:pt x="139190" y="477053"/>
                  <a:pt x="113525" y="564101"/>
                  <a:pt x="88919" y="623368"/>
                </a:cubicBezTo>
                <a:cubicBezTo>
                  <a:pt x="64313" y="682635"/>
                  <a:pt x="1607" y="802755"/>
                  <a:pt x="1607" y="802755"/>
                </a:cubicBezTo>
                <a:cubicBezTo>
                  <a:pt x="-6330" y="819688"/>
                  <a:pt x="16423" y="788733"/>
                  <a:pt x="41294" y="724968"/>
                </a:cubicBezTo>
                <a:cubicBezTo>
                  <a:pt x="66165" y="661204"/>
                  <a:pt x="130724" y="482345"/>
                  <a:pt x="150832" y="420168"/>
                </a:cubicBezTo>
                <a:cubicBezTo>
                  <a:pt x="170940" y="357991"/>
                  <a:pt x="158769" y="361430"/>
                  <a:pt x="161944" y="351905"/>
                </a:cubicBezTo>
                <a:cubicBezTo>
                  <a:pt x="165119" y="342380"/>
                  <a:pt x="165649" y="373866"/>
                  <a:pt x="169882" y="363018"/>
                </a:cubicBezTo>
                <a:cubicBezTo>
                  <a:pt x="174115" y="352170"/>
                  <a:pt x="181259" y="311160"/>
                  <a:pt x="187344" y="286818"/>
                </a:cubicBezTo>
                <a:cubicBezTo>
                  <a:pt x="193429" y="262476"/>
                  <a:pt x="186815" y="254010"/>
                  <a:pt x="206394" y="216968"/>
                </a:cubicBezTo>
                <a:cubicBezTo>
                  <a:pt x="225973" y="179926"/>
                  <a:pt x="286827" y="92614"/>
                  <a:pt x="304819" y="64568"/>
                </a:cubicBezTo>
                <a:cubicBezTo>
                  <a:pt x="322811" y="36522"/>
                  <a:pt x="363292" y="-29888"/>
                  <a:pt x="341332" y="1535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70D1DAB-8DE2-469D-A539-F3A21B86D07D}"/>
              </a:ext>
            </a:extLst>
          </p:cNvPr>
          <p:cNvSpPr/>
          <p:nvPr/>
        </p:nvSpPr>
        <p:spPr>
          <a:xfrm>
            <a:off x="2424136" y="4343525"/>
            <a:ext cx="232596" cy="776525"/>
          </a:xfrm>
          <a:custGeom>
            <a:avLst/>
            <a:gdLst>
              <a:gd name="connsiteX0" fmla="*/ 249820 w 250450"/>
              <a:gd name="connsiteY0" fmla="*/ 688 h 836132"/>
              <a:gd name="connsiteX1" fmla="*/ 151395 w 250450"/>
              <a:gd name="connsiteY1" fmla="*/ 292788 h 836132"/>
              <a:gd name="connsiteX2" fmla="*/ 113295 w 250450"/>
              <a:gd name="connsiteY2" fmla="*/ 372163 h 836132"/>
              <a:gd name="connsiteX3" fmla="*/ 184732 w 250450"/>
              <a:gd name="connsiteY3" fmla="*/ 161025 h 836132"/>
              <a:gd name="connsiteX4" fmla="*/ 157745 w 250450"/>
              <a:gd name="connsiteY4" fmla="*/ 276913 h 836132"/>
              <a:gd name="connsiteX5" fmla="*/ 99007 w 250450"/>
              <a:gd name="connsiteY5" fmla="*/ 437250 h 836132"/>
              <a:gd name="connsiteX6" fmla="*/ 67257 w 250450"/>
              <a:gd name="connsiteY6" fmla="*/ 542025 h 836132"/>
              <a:gd name="connsiteX7" fmla="*/ 2170 w 250450"/>
              <a:gd name="connsiteY7" fmla="*/ 826188 h 836132"/>
              <a:gd name="connsiteX8" fmla="*/ 18045 w 250450"/>
              <a:gd name="connsiteY8" fmla="*/ 748400 h 836132"/>
              <a:gd name="connsiteX9" fmla="*/ 43445 w 250450"/>
              <a:gd name="connsiteY9" fmla="*/ 524563 h 836132"/>
              <a:gd name="connsiteX10" fmla="*/ 52970 w 250450"/>
              <a:gd name="connsiteY10" fmla="*/ 521388 h 836132"/>
              <a:gd name="connsiteX11" fmla="*/ 99007 w 250450"/>
              <a:gd name="connsiteY11" fmla="*/ 384863 h 836132"/>
              <a:gd name="connsiteX12" fmla="*/ 249820 w 250450"/>
              <a:gd name="connsiteY12" fmla="*/ 688 h 83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450" h="836132">
                <a:moveTo>
                  <a:pt x="249820" y="688"/>
                </a:moveTo>
                <a:cubicBezTo>
                  <a:pt x="258551" y="-14658"/>
                  <a:pt x="174149" y="230876"/>
                  <a:pt x="151395" y="292788"/>
                </a:cubicBezTo>
                <a:cubicBezTo>
                  <a:pt x="128641" y="354701"/>
                  <a:pt x="107739" y="394123"/>
                  <a:pt x="113295" y="372163"/>
                </a:cubicBezTo>
                <a:cubicBezTo>
                  <a:pt x="118851" y="350203"/>
                  <a:pt x="177324" y="176900"/>
                  <a:pt x="184732" y="161025"/>
                </a:cubicBezTo>
                <a:cubicBezTo>
                  <a:pt x="192140" y="145150"/>
                  <a:pt x="172032" y="230876"/>
                  <a:pt x="157745" y="276913"/>
                </a:cubicBezTo>
                <a:cubicBezTo>
                  <a:pt x="143458" y="322950"/>
                  <a:pt x="114088" y="393065"/>
                  <a:pt x="99007" y="437250"/>
                </a:cubicBezTo>
                <a:cubicBezTo>
                  <a:pt x="83926" y="481435"/>
                  <a:pt x="83396" y="477202"/>
                  <a:pt x="67257" y="542025"/>
                </a:cubicBezTo>
                <a:cubicBezTo>
                  <a:pt x="51118" y="606848"/>
                  <a:pt x="10372" y="791792"/>
                  <a:pt x="2170" y="826188"/>
                </a:cubicBezTo>
                <a:cubicBezTo>
                  <a:pt x="-6032" y="860584"/>
                  <a:pt x="11166" y="798671"/>
                  <a:pt x="18045" y="748400"/>
                </a:cubicBezTo>
                <a:cubicBezTo>
                  <a:pt x="24924" y="698129"/>
                  <a:pt x="37624" y="562398"/>
                  <a:pt x="43445" y="524563"/>
                </a:cubicBezTo>
                <a:cubicBezTo>
                  <a:pt x="49266" y="486728"/>
                  <a:pt x="43710" y="544671"/>
                  <a:pt x="52970" y="521388"/>
                </a:cubicBezTo>
                <a:cubicBezTo>
                  <a:pt x="62230" y="498105"/>
                  <a:pt x="69109" y="468207"/>
                  <a:pt x="99007" y="384863"/>
                </a:cubicBezTo>
                <a:cubicBezTo>
                  <a:pt x="128905" y="301519"/>
                  <a:pt x="241089" y="16034"/>
                  <a:pt x="249820" y="68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E2D4B9A-6902-465D-872B-85E297D327B3}"/>
              </a:ext>
            </a:extLst>
          </p:cNvPr>
          <p:cNvSpPr/>
          <p:nvPr/>
        </p:nvSpPr>
        <p:spPr>
          <a:xfrm>
            <a:off x="2297718" y="4341245"/>
            <a:ext cx="191285" cy="772320"/>
          </a:xfrm>
          <a:custGeom>
            <a:avLst/>
            <a:gdLst>
              <a:gd name="connsiteX0" fmla="*/ 201792 w 205968"/>
              <a:gd name="connsiteY0" fmla="*/ 1555 h 831605"/>
              <a:gd name="connsiteX1" fmla="*/ 204967 w 205968"/>
              <a:gd name="connsiteY1" fmla="*/ 136493 h 831605"/>
              <a:gd name="connsiteX2" fmla="*/ 182742 w 205968"/>
              <a:gd name="connsiteY2" fmla="*/ 103155 h 831605"/>
              <a:gd name="connsiteX3" fmla="*/ 173217 w 205968"/>
              <a:gd name="connsiteY3" fmla="*/ 220630 h 831605"/>
              <a:gd name="connsiteX4" fmla="*/ 150992 w 205968"/>
              <a:gd name="connsiteY4" fmla="*/ 165068 h 831605"/>
              <a:gd name="connsiteX5" fmla="*/ 155754 w 205968"/>
              <a:gd name="connsiteY5" fmla="*/ 328580 h 831605"/>
              <a:gd name="connsiteX6" fmla="*/ 136704 w 205968"/>
              <a:gd name="connsiteY6" fmla="*/ 260318 h 831605"/>
              <a:gd name="connsiteX7" fmla="*/ 133529 w 205968"/>
              <a:gd name="connsiteY7" fmla="*/ 423830 h 831605"/>
              <a:gd name="connsiteX8" fmla="*/ 111304 w 205968"/>
              <a:gd name="connsiteY8" fmla="*/ 312705 h 831605"/>
              <a:gd name="connsiteX9" fmla="*/ 100192 w 205968"/>
              <a:gd name="connsiteY9" fmla="*/ 493680 h 831605"/>
              <a:gd name="connsiteX10" fmla="*/ 81142 w 205968"/>
              <a:gd name="connsiteY10" fmla="*/ 395255 h 831605"/>
              <a:gd name="connsiteX11" fmla="*/ 81142 w 205968"/>
              <a:gd name="connsiteY11" fmla="*/ 577818 h 831605"/>
              <a:gd name="connsiteX12" fmla="*/ 62092 w 205968"/>
              <a:gd name="connsiteY12" fmla="*/ 447643 h 831605"/>
              <a:gd name="connsiteX13" fmla="*/ 28754 w 205968"/>
              <a:gd name="connsiteY13" fmla="*/ 665130 h 831605"/>
              <a:gd name="connsiteX14" fmla="*/ 28754 w 205968"/>
              <a:gd name="connsiteY14" fmla="*/ 569880 h 831605"/>
              <a:gd name="connsiteX15" fmla="*/ 12879 w 205968"/>
              <a:gd name="connsiteY15" fmla="*/ 733393 h 831605"/>
              <a:gd name="connsiteX16" fmla="*/ 3354 w 205968"/>
              <a:gd name="connsiteY16" fmla="*/ 823880 h 831605"/>
              <a:gd name="connsiteX17" fmla="*/ 73204 w 205968"/>
              <a:gd name="connsiteY17" fmla="*/ 534955 h 831605"/>
              <a:gd name="connsiteX18" fmla="*/ 71617 w 205968"/>
              <a:gd name="connsiteY18" fmla="*/ 598455 h 831605"/>
              <a:gd name="connsiteX19" fmla="*/ 152579 w 205968"/>
              <a:gd name="connsiteY19" fmla="*/ 195230 h 831605"/>
              <a:gd name="connsiteX20" fmla="*/ 173217 w 205968"/>
              <a:gd name="connsiteY20" fmla="*/ 134905 h 831605"/>
              <a:gd name="connsiteX21" fmla="*/ 198617 w 205968"/>
              <a:gd name="connsiteY21" fmla="*/ 66643 h 831605"/>
              <a:gd name="connsiteX22" fmla="*/ 201792 w 205968"/>
              <a:gd name="connsiteY22" fmla="*/ 1555 h 8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968" h="831605">
                <a:moveTo>
                  <a:pt x="201792" y="1555"/>
                </a:moveTo>
                <a:cubicBezTo>
                  <a:pt x="202850" y="13197"/>
                  <a:pt x="208142" y="119560"/>
                  <a:pt x="204967" y="136493"/>
                </a:cubicBezTo>
                <a:cubicBezTo>
                  <a:pt x="201792" y="153426"/>
                  <a:pt x="188034" y="89132"/>
                  <a:pt x="182742" y="103155"/>
                </a:cubicBezTo>
                <a:cubicBezTo>
                  <a:pt x="177450" y="117178"/>
                  <a:pt x="178509" y="210311"/>
                  <a:pt x="173217" y="220630"/>
                </a:cubicBezTo>
                <a:cubicBezTo>
                  <a:pt x="167925" y="230949"/>
                  <a:pt x="153903" y="147076"/>
                  <a:pt x="150992" y="165068"/>
                </a:cubicBezTo>
                <a:cubicBezTo>
                  <a:pt x="148081" y="183060"/>
                  <a:pt x="158135" y="312705"/>
                  <a:pt x="155754" y="328580"/>
                </a:cubicBezTo>
                <a:cubicBezTo>
                  <a:pt x="153373" y="344455"/>
                  <a:pt x="140408" y="244443"/>
                  <a:pt x="136704" y="260318"/>
                </a:cubicBezTo>
                <a:cubicBezTo>
                  <a:pt x="133000" y="276193"/>
                  <a:pt x="137762" y="415099"/>
                  <a:pt x="133529" y="423830"/>
                </a:cubicBezTo>
                <a:cubicBezTo>
                  <a:pt x="129296" y="432561"/>
                  <a:pt x="116860" y="301063"/>
                  <a:pt x="111304" y="312705"/>
                </a:cubicBezTo>
                <a:cubicBezTo>
                  <a:pt x="105748" y="324347"/>
                  <a:pt x="105219" y="479922"/>
                  <a:pt x="100192" y="493680"/>
                </a:cubicBezTo>
                <a:cubicBezTo>
                  <a:pt x="95165" y="507438"/>
                  <a:pt x="84317" y="381232"/>
                  <a:pt x="81142" y="395255"/>
                </a:cubicBezTo>
                <a:cubicBezTo>
                  <a:pt x="77967" y="409278"/>
                  <a:pt x="84317" y="569087"/>
                  <a:pt x="81142" y="577818"/>
                </a:cubicBezTo>
                <a:cubicBezTo>
                  <a:pt x="77967" y="586549"/>
                  <a:pt x="70823" y="433091"/>
                  <a:pt x="62092" y="447643"/>
                </a:cubicBezTo>
                <a:cubicBezTo>
                  <a:pt x="53361" y="462195"/>
                  <a:pt x="34310" y="644757"/>
                  <a:pt x="28754" y="665130"/>
                </a:cubicBezTo>
                <a:cubicBezTo>
                  <a:pt x="23198" y="685503"/>
                  <a:pt x="31400" y="558503"/>
                  <a:pt x="28754" y="569880"/>
                </a:cubicBezTo>
                <a:cubicBezTo>
                  <a:pt x="26108" y="581257"/>
                  <a:pt x="17112" y="691060"/>
                  <a:pt x="12879" y="733393"/>
                </a:cubicBezTo>
                <a:cubicBezTo>
                  <a:pt x="8646" y="775726"/>
                  <a:pt x="-6700" y="856953"/>
                  <a:pt x="3354" y="823880"/>
                </a:cubicBezTo>
                <a:cubicBezTo>
                  <a:pt x="13408" y="790807"/>
                  <a:pt x="61827" y="572526"/>
                  <a:pt x="73204" y="534955"/>
                </a:cubicBezTo>
                <a:cubicBezTo>
                  <a:pt x="84581" y="497384"/>
                  <a:pt x="58388" y="655076"/>
                  <a:pt x="71617" y="598455"/>
                </a:cubicBezTo>
                <a:cubicBezTo>
                  <a:pt x="84846" y="541834"/>
                  <a:pt x="135646" y="272488"/>
                  <a:pt x="152579" y="195230"/>
                </a:cubicBezTo>
                <a:cubicBezTo>
                  <a:pt x="169512" y="117972"/>
                  <a:pt x="165544" y="156336"/>
                  <a:pt x="173217" y="134905"/>
                </a:cubicBezTo>
                <a:cubicBezTo>
                  <a:pt x="180890" y="113474"/>
                  <a:pt x="194384" y="86487"/>
                  <a:pt x="198617" y="66643"/>
                </a:cubicBezTo>
                <a:cubicBezTo>
                  <a:pt x="202850" y="46799"/>
                  <a:pt x="200734" y="-10087"/>
                  <a:pt x="201792" y="155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CFA86D-ADF9-4C8F-824B-B2796300AE17}"/>
              </a:ext>
            </a:extLst>
          </p:cNvPr>
          <p:cNvSpPr/>
          <p:nvPr/>
        </p:nvSpPr>
        <p:spPr>
          <a:xfrm>
            <a:off x="2410749" y="4409025"/>
            <a:ext cx="127586" cy="634146"/>
          </a:xfrm>
          <a:custGeom>
            <a:avLst/>
            <a:gdLst>
              <a:gd name="connsiteX0" fmla="*/ 137235 w 137380"/>
              <a:gd name="connsiteY0" fmla="*/ 10 h 682824"/>
              <a:gd name="connsiteX1" fmla="*/ 134060 w 137380"/>
              <a:gd name="connsiteY1" fmla="*/ 166697 h 682824"/>
              <a:gd name="connsiteX2" fmla="*/ 129297 w 137380"/>
              <a:gd name="connsiteY2" fmla="*/ 107960 h 682824"/>
              <a:gd name="connsiteX3" fmla="*/ 118185 w 137380"/>
              <a:gd name="connsiteY3" fmla="*/ 84147 h 682824"/>
              <a:gd name="connsiteX4" fmla="*/ 118185 w 137380"/>
              <a:gd name="connsiteY4" fmla="*/ 139710 h 682824"/>
              <a:gd name="connsiteX5" fmla="*/ 99135 w 137380"/>
              <a:gd name="connsiteY5" fmla="*/ 198447 h 682824"/>
              <a:gd name="connsiteX6" fmla="*/ 38810 w 137380"/>
              <a:gd name="connsiteY6" fmla="*/ 384185 h 682824"/>
              <a:gd name="connsiteX7" fmla="*/ 7060 w 137380"/>
              <a:gd name="connsiteY7" fmla="*/ 528647 h 682824"/>
              <a:gd name="connsiteX8" fmla="*/ 710 w 137380"/>
              <a:gd name="connsiteY8" fmla="*/ 606435 h 682824"/>
              <a:gd name="connsiteX9" fmla="*/ 2297 w 137380"/>
              <a:gd name="connsiteY9" fmla="*/ 679460 h 682824"/>
              <a:gd name="connsiteX10" fmla="*/ 19760 w 137380"/>
              <a:gd name="connsiteY10" fmla="*/ 492135 h 682824"/>
              <a:gd name="connsiteX11" fmla="*/ 24522 w 137380"/>
              <a:gd name="connsiteY11" fmla="*/ 492135 h 682824"/>
              <a:gd name="connsiteX12" fmla="*/ 100722 w 137380"/>
              <a:gd name="connsiteY12" fmla="*/ 241310 h 682824"/>
              <a:gd name="connsiteX13" fmla="*/ 129297 w 137380"/>
              <a:gd name="connsiteY13" fmla="*/ 158760 h 682824"/>
              <a:gd name="connsiteX14" fmla="*/ 137235 w 137380"/>
              <a:gd name="connsiteY14" fmla="*/ 10 h 6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380" h="682824">
                <a:moveTo>
                  <a:pt x="137235" y="10"/>
                </a:moveTo>
                <a:cubicBezTo>
                  <a:pt x="138029" y="1333"/>
                  <a:pt x="135383" y="148705"/>
                  <a:pt x="134060" y="166697"/>
                </a:cubicBezTo>
                <a:cubicBezTo>
                  <a:pt x="132737" y="184689"/>
                  <a:pt x="131943" y="121718"/>
                  <a:pt x="129297" y="107960"/>
                </a:cubicBezTo>
                <a:cubicBezTo>
                  <a:pt x="126651" y="94202"/>
                  <a:pt x="120037" y="78855"/>
                  <a:pt x="118185" y="84147"/>
                </a:cubicBezTo>
                <a:cubicBezTo>
                  <a:pt x="116333" y="89439"/>
                  <a:pt x="121360" y="120660"/>
                  <a:pt x="118185" y="139710"/>
                </a:cubicBezTo>
                <a:cubicBezTo>
                  <a:pt x="115010" y="158760"/>
                  <a:pt x="112364" y="157701"/>
                  <a:pt x="99135" y="198447"/>
                </a:cubicBezTo>
                <a:cubicBezTo>
                  <a:pt x="85906" y="239193"/>
                  <a:pt x="54156" y="329152"/>
                  <a:pt x="38810" y="384185"/>
                </a:cubicBezTo>
                <a:cubicBezTo>
                  <a:pt x="23464" y="439218"/>
                  <a:pt x="13410" y="491605"/>
                  <a:pt x="7060" y="528647"/>
                </a:cubicBezTo>
                <a:cubicBezTo>
                  <a:pt x="710" y="565689"/>
                  <a:pt x="1504" y="581300"/>
                  <a:pt x="710" y="606435"/>
                </a:cubicBezTo>
                <a:cubicBezTo>
                  <a:pt x="-84" y="631570"/>
                  <a:pt x="-878" y="698510"/>
                  <a:pt x="2297" y="679460"/>
                </a:cubicBezTo>
                <a:cubicBezTo>
                  <a:pt x="5472" y="660410"/>
                  <a:pt x="16056" y="523356"/>
                  <a:pt x="19760" y="492135"/>
                </a:cubicBezTo>
                <a:cubicBezTo>
                  <a:pt x="23464" y="460914"/>
                  <a:pt x="11028" y="533939"/>
                  <a:pt x="24522" y="492135"/>
                </a:cubicBezTo>
                <a:cubicBezTo>
                  <a:pt x="38016" y="450331"/>
                  <a:pt x="83259" y="296873"/>
                  <a:pt x="100722" y="241310"/>
                </a:cubicBezTo>
                <a:cubicBezTo>
                  <a:pt x="118185" y="185747"/>
                  <a:pt x="121360" y="198712"/>
                  <a:pt x="129297" y="158760"/>
                </a:cubicBezTo>
                <a:cubicBezTo>
                  <a:pt x="137234" y="118808"/>
                  <a:pt x="136441" y="-1313"/>
                  <a:pt x="137235" y="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C45BFAA9-E5B0-4A76-9167-13DC066AFAC3}"/>
              </a:ext>
            </a:extLst>
          </p:cNvPr>
          <p:cNvSpPr/>
          <p:nvPr/>
        </p:nvSpPr>
        <p:spPr>
          <a:xfrm>
            <a:off x="2156350" y="4855406"/>
            <a:ext cx="183148" cy="795161"/>
          </a:xfrm>
          <a:custGeom>
            <a:avLst/>
            <a:gdLst>
              <a:gd name="connsiteX0" fmla="*/ 147637 w 197207"/>
              <a:gd name="connsiteY0" fmla="*/ 9901 h 856199"/>
              <a:gd name="connsiteX1" fmla="*/ 155574 w 197207"/>
              <a:gd name="connsiteY1" fmla="*/ 343276 h 856199"/>
              <a:gd name="connsiteX2" fmla="*/ 144462 w 197207"/>
              <a:gd name="connsiteY2" fmla="*/ 236914 h 856199"/>
              <a:gd name="connsiteX3" fmla="*/ 134937 w 197207"/>
              <a:gd name="connsiteY3" fmla="*/ 176589 h 856199"/>
              <a:gd name="connsiteX4" fmla="*/ 123824 w 197207"/>
              <a:gd name="connsiteY4" fmla="*/ 263901 h 856199"/>
              <a:gd name="connsiteX5" fmla="*/ 123824 w 197207"/>
              <a:gd name="connsiteY5" fmla="*/ 421064 h 856199"/>
              <a:gd name="connsiteX6" fmla="*/ 114299 w 197207"/>
              <a:gd name="connsiteY6" fmla="*/ 373439 h 856199"/>
              <a:gd name="connsiteX7" fmla="*/ 103187 w 197207"/>
              <a:gd name="connsiteY7" fmla="*/ 490914 h 856199"/>
              <a:gd name="connsiteX8" fmla="*/ 77787 w 197207"/>
              <a:gd name="connsiteY8" fmla="*/ 424239 h 856199"/>
              <a:gd name="connsiteX9" fmla="*/ 84137 w 197207"/>
              <a:gd name="connsiteY9" fmla="*/ 525839 h 856199"/>
              <a:gd name="connsiteX10" fmla="*/ 31749 w 197207"/>
              <a:gd name="connsiteY10" fmla="*/ 697289 h 856199"/>
              <a:gd name="connsiteX11" fmla="*/ 30162 w 197207"/>
              <a:gd name="connsiteY11" fmla="*/ 689351 h 856199"/>
              <a:gd name="connsiteX12" fmla="*/ 49212 w 197207"/>
              <a:gd name="connsiteY12" fmla="*/ 586164 h 856199"/>
              <a:gd name="connsiteX13" fmla="*/ 50799 w 197207"/>
              <a:gd name="connsiteY13" fmla="*/ 730626 h 856199"/>
              <a:gd name="connsiteX14" fmla="*/ 1587 w 197207"/>
              <a:gd name="connsiteY14" fmla="*/ 856039 h 856199"/>
              <a:gd name="connsiteX15" fmla="*/ 14287 w 197207"/>
              <a:gd name="connsiteY15" fmla="*/ 752851 h 856199"/>
              <a:gd name="connsiteX16" fmla="*/ 36512 w 197207"/>
              <a:gd name="connsiteY16" fmla="*/ 582989 h 856199"/>
              <a:gd name="connsiteX17" fmla="*/ 60324 w 197207"/>
              <a:gd name="connsiteY17" fmla="*/ 548064 h 856199"/>
              <a:gd name="connsiteX18" fmla="*/ 125412 w 197207"/>
              <a:gd name="connsiteY18" fmla="*/ 289301 h 856199"/>
              <a:gd name="connsiteX19" fmla="*/ 155574 w 197207"/>
              <a:gd name="connsiteY19" fmla="*/ 198814 h 856199"/>
              <a:gd name="connsiteX20" fmla="*/ 196849 w 197207"/>
              <a:gd name="connsiteY20" fmla="*/ 30539 h 856199"/>
              <a:gd name="connsiteX21" fmla="*/ 174624 w 197207"/>
              <a:gd name="connsiteY21" fmla="*/ 81339 h 856199"/>
              <a:gd name="connsiteX22" fmla="*/ 147637 w 197207"/>
              <a:gd name="connsiteY22" fmla="*/ 9901 h 85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207" h="856199">
                <a:moveTo>
                  <a:pt x="147637" y="9901"/>
                </a:moveTo>
                <a:cubicBezTo>
                  <a:pt x="144462" y="53557"/>
                  <a:pt x="156103" y="305441"/>
                  <a:pt x="155574" y="343276"/>
                </a:cubicBezTo>
                <a:cubicBezTo>
                  <a:pt x="155045" y="381111"/>
                  <a:pt x="147902" y="264695"/>
                  <a:pt x="144462" y="236914"/>
                </a:cubicBezTo>
                <a:cubicBezTo>
                  <a:pt x="141022" y="209133"/>
                  <a:pt x="138377" y="172091"/>
                  <a:pt x="134937" y="176589"/>
                </a:cubicBezTo>
                <a:cubicBezTo>
                  <a:pt x="131497" y="181087"/>
                  <a:pt x="125676" y="223155"/>
                  <a:pt x="123824" y="263901"/>
                </a:cubicBezTo>
                <a:cubicBezTo>
                  <a:pt x="121972" y="304647"/>
                  <a:pt x="125411" y="402808"/>
                  <a:pt x="123824" y="421064"/>
                </a:cubicBezTo>
                <a:cubicBezTo>
                  <a:pt x="122236" y="439320"/>
                  <a:pt x="117738" y="361797"/>
                  <a:pt x="114299" y="373439"/>
                </a:cubicBezTo>
                <a:cubicBezTo>
                  <a:pt x="110860" y="385081"/>
                  <a:pt x="109272" y="482447"/>
                  <a:pt x="103187" y="490914"/>
                </a:cubicBezTo>
                <a:cubicBezTo>
                  <a:pt x="97102" y="499381"/>
                  <a:pt x="80962" y="418418"/>
                  <a:pt x="77787" y="424239"/>
                </a:cubicBezTo>
                <a:cubicBezTo>
                  <a:pt x="74612" y="430060"/>
                  <a:pt x="91810" y="480331"/>
                  <a:pt x="84137" y="525839"/>
                </a:cubicBezTo>
                <a:cubicBezTo>
                  <a:pt x="76464" y="571347"/>
                  <a:pt x="40745" y="670037"/>
                  <a:pt x="31749" y="697289"/>
                </a:cubicBezTo>
                <a:cubicBezTo>
                  <a:pt x="22753" y="724541"/>
                  <a:pt x="27252" y="707872"/>
                  <a:pt x="30162" y="689351"/>
                </a:cubicBezTo>
                <a:cubicBezTo>
                  <a:pt x="33072" y="670830"/>
                  <a:pt x="45773" y="579285"/>
                  <a:pt x="49212" y="586164"/>
                </a:cubicBezTo>
                <a:cubicBezTo>
                  <a:pt x="52651" y="593043"/>
                  <a:pt x="58737" y="685647"/>
                  <a:pt x="50799" y="730626"/>
                </a:cubicBezTo>
                <a:cubicBezTo>
                  <a:pt x="42861" y="775605"/>
                  <a:pt x="7672" y="852335"/>
                  <a:pt x="1587" y="856039"/>
                </a:cubicBezTo>
                <a:cubicBezTo>
                  <a:pt x="-4498" y="859743"/>
                  <a:pt x="8466" y="798359"/>
                  <a:pt x="14287" y="752851"/>
                </a:cubicBezTo>
                <a:cubicBezTo>
                  <a:pt x="20108" y="707343"/>
                  <a:pt x="28839" y="617120"/>
                  <a:pt x="36512" y="582989"/>
                </a:cubicBezTo>
                <a:cubicBezTo>
                  <a:pt x="44185" y="548858"/>
                  <a:pt x="45507" y="597012"/>
                  <a:pt x="60324" y="548064"/>
                </a:cubicBezTo>
                <a:cubicBezTo>
                  <a:pt x="75141" y="499116"/>
                  <a:pt x="109537" y="347509"/>
                  <a:pt x="125412" y="289301"/>
                </a:cubicBezTo>
                <a:cubicBezTo>
                  <a:pt x="141287" y="231093"/>
                  <a:pt x="143668" y="241941"/>
                  <a:pt x="155574" y="198814"/>
                </a:cubicBezTo>
                <a:cubicBezTo>
                  <a:pt x="167480" y="155687"/>
                  <a:pt x="193674" y="50118"/>
                  <a:pt x="196849" y="30539"/>
                </a:cubicBezTo>
                <a:cubicBezTo>
                  <a:pt x="200024" y="10960"/>
                  <a:pt x="181239" y="81604"/>
                  <a:pt x="174624" y="81339"/>
                </a:cubicBezTo>
                <a:cubicBezTo>
                  <a:pt x="168010" y="81074"/>
                  <a:pt x="150812" y="-33755"/>
                  <a:pt x="147637" y="990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6096A6F-4CCC-4D34-AB29-C961545361FD}"/>
              </a:ext>
            </a:extLst>
          </p:cNvPr>
          <p:cNvSpPr/>
          <p:nvPr/>
        </p:nvSpPr>
        <p:spPr>
          <a:xfrm>
            <a:off x="2279975" y="4947054"/>
            <a:ext cx="127204" cy="657319"/>
          </a:xfrm>
          <a:custGeom>
            <a:avLst/>
            <a:gdLst>
              <a:gd name="connsiteX0" fmla="*/ 122472 w 136968"/>
              <a:gd name="connsiteY0" fmla="*/ 118 h 707776"/>
              <a:gd name="connsiteX1" fmla="*/ 136759 w 136968"/>
              <a:gd name="connsiteY1" fmla="*/ 117593 h 707776"/>
              <a:gd name="connsiteX2" fmla="*/ 109772 w 136968"/>
              <a:gd name="connsiteY2" fmla="*/ 112831 h 707776"/>
              <a:gd name="connsiteX3" fmla="*/ 84372 w 136968"/>
              <a:gd name="connsiteY3" fmla="*/ 193793 h 707776"/>
              <a:gd name="connsiteX4" fmla="*/ 24047 w 136968"/>
              <a:gd name="connsiteY4" fmla="*/ 501768 h 707776"/>
              <a:gd name="connsiteX5" fmla="*/ 44684 w 136968"/>
              <a:gd name="connsiteY5" fmla="*/ 444618 h 707776"/>
              <a:gd name="connsiteX6" fmla="*/ 234 w 136968"/>
              <a:gd name="connsiteY6" fmla="*/ 706556 h 707776"/>
              <a:gd name="connsiteX7" fmla="*/ 28809 w 136968"/>
              <a:gd name="connsiteY7" fmla="*/ 535106 h 707776"/>
              <a:gd name="connsiteX8" fmla="*/ 65322 w 136968"/>
              <a:gd name="connsiteY8" fmla="*/ 358893 h 707776"/>
              <a:gd name="connsiteX9" fmla="*/ 82784 w 136968"/>
              <a:gd name="connsiteY9" fmla="*/ 277931 h 707776"/>
              <a:gd name="connsiteX10" fmla="*/ 117709 w 136968"/>
              <a:gd name="connsiteY10" fmla="*/ 127118 h 707776"/>
              <a:gd name="connsiteX11" fmla="*/ 125647 w 136968"/>
              <a:gd name="connsiteY11" fmla="*/ 95368 h 707776"/>
              <a:gd name="connsiteX12" fmla="*/ 122472 w 136968"/>
              <a:gd name="connsiteY12" fmla="*/ 118 h 70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968" h="707776">
                <a:moveTo>
                  <a:pt x="122472" y="118"/>
                </a:moveTo>
                <a:cubicBezTo>
                  <a:pt x="124324" y="3822"/>
                  <a:pt x="138876" y="98808"/>
                  <a:pt x="136759" y="117593"/>
                </a:cubicBezTo>
                <a:cubicBezTo>
                  <a:pt x="134642" y="136378"/>
                  <a:pt x="118503" y="100131"/>
                  <a:pt x="109772" y="112831"/>
                </a:cubicBezTo>
                <a:cubicBezTo>
                  <a:pt x="101041" y="125531"/>
                  <a:pt x="98659" y="128970"/>
                  <a:pt x="84372" y="193793"/>
                </a:cubicBezTo>
                <a:cubicBezTo>
                  <a:pt x="70085" y="258616"/>
                  <a:pt x="30662" y="459964"/>
                  <a:pt x="24047" y="501768"/>
                </a:cubicBezTo>
                <a:cubicBezTo>
                  <a:pt x="17432" y="543572"/>
                  <a:pt x="48653" y="410487"/>
                  <a:pt x="44684" y="444618"/>
                </a:cubicBezTo>
                <a:cubicBezTo>
                  <a:pt x="40715" y="478749"/>
                  <a:pt x="2880" y="691475"/>
                  <a:pt x="234" y="706556"/>
                </a:cubicBezTo>
                <a:cubicBezTo>
                  <a:pt x="-2412" y="721637"/>
                  <a:pt x="17961" y="593050"/>
                  <a:pt x="28809" y="535106"/>
                </a:cubicBezTo>
                <a:cubicBezTo>
                  <a:pt x="39657" y="477162"/>
                  <a:pt x="56326" y="401756"/>
                  <a:pt x="65322" y="358893"/>
                </a:cubicBezTo>
                <a:cubicBezTo>
                  <a:pt x="74318" y="316031"/>
                  <a:pt x="74053" y="316560"/>
                  <a:pt x="82784" y="277931"/>
                </a:cubicBezTo>
                <a:cubicBezTo>
                  <a:pt x="91515" y="239302"/>
                  <a:pt x="110565" y="157545"/>
                  <a:pt x="117709" y="127118"/>
                </a:cubicBezTo>
                <a:cubicBezTo>
                  <a:pt x="124853" y="96691"/>
                  <a:pt x="124324" y="109920"/>
                  <a:pt x="125647" y="95368"/>
                </a:cubicBezTo>
                <a:cubicBezTo>
                  <a:pt x="126970" y="80816"/>
                  <a:pt x="120620" y="-3586"/>
                  <a:pt x="122472" y="1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C0C302E6-371E-4D2A-8652-07A486E4B18F}"/>
              </a:ext>
            </a:extLst>
          </p:cNvPr>
          <p:cNvSpPr/>
          <p:nvPr/>
        </p:nvSpPr>
        <p:spPr>
          <a:xfrm>
            <a:off x="2098099" y="5467819"/>
            <a:ext cx="216025" cy="393518"/>
          </a:xfrm>
          <a:custGeom>
            <a:avLst/>
            <a:gdLst>
              <a:gd name="connsiteX0" fmla="*/ 54784 w 232607"/>
              <a:gd name="connsiteY0" fmla="*/ 1353 h 423725"/>
              <a:gd name="connsiteX1" fmla="*/ 54784 w 232607"/>
              <a:gd name="connsiteY1" fmla="*/ 231541 h 423725"/>
              <a:gd name="connsiteX2" fmla="*/ 77009 w 232607"/>
              <a:gd name="connsiteY2" fmla="*/ 150578 h 423725"/>
              <a:gd name="connsiteX3" fmla="*/ 16684 w 232607"/>
              <a:gd name="connsiteY3" fmla="*/ 312503 h 423725"/>
              <a:gd name="connsiteX4" fmla="*/ 809 w 232607"/>
              <a:gd name="connsiteY4" fmla="*/ 383941 h 423725"/>
              <a:gd name="connsiteX5" fmla="*/ 35734 w 232607"/>
              <a:gd name="connsiteY5" fmla="*/ 369653 h 423725"/>
              <a:gd name="connsiteX6" fmla="*/ 145271 w 232607"/>
              <a:gd name="connsiteY6" fmla="*/ 380766 h 423725"/>
              <a:gd name="connsiteX7" fmla="*/ 232584 w 232607"/>
              <a:gd name="connsiteY7" fmla="*/ 423628 h 423725"/>
              <a:gd name="connsiteX8" fmla="*/ 137334 w 232607"/>
              <a:gd name="connsiteY8" fmla="*/ 391878 h 423725"/>
              <a:gd name="connsiteX9" fmla="*/ 35734 w 232607"/>
              <a:gd name="connsiteY9" fmla="*/ 372828 h 423725"/>
              <a:gd name="connsiteX10" fmla="*/ 67484 w 232607"/>
              <a:gd name="connsiteY10" fmla="*/ 329966 h 423725"/>
              <a:gd name="connsiteX11" fmla="*/ 64309 w 232607"/>
              <a:gd name="connsiteY11" fmla="*/ 277578 h 423725"/>
              <a:gd name="connsiteX12" fmla="*/ 69071 w 232607"/>
              <a:gd name="connsiteY12" fmla="*/ 239478 h 423725"/>
              <a:gd name="connsiteX13" fmla="*/ 69071 w 232607"/>
              <a:gd name="connsiteY13" fmla="*/ 141053 h 423725"/>
              <a:gd name="connsiteX14" fmla="*/ 54784 w 232607"/>
              <a:gd name="connsiteY14" fmla="*/ 1353 h 4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607" h="423725">
                <a:moveTo>
                  <a:pt x="54784" y="1353"/>
                </a:moveTo>
                <a:cubicBezTo>
                  <a:pt x="52403" y="16434"/>
                  <a:pt x="51080" y="206670"/>
                  <a:pt x="54784" y="231541"/>
                </a:cubicBezTo>
                <a:cubicBezTo>
                  <a:pt x="58488" y="256412"/>
                  <a:pt x="83359" y="137084"/>
                  <a:pt x="77009" y="150578"/>
                </a:cubicBezTo>
                <a:cubicBezTo>
                  <a:pt x="70659" y="164072"/>
                  <a:pt x="29384" y="273609"/>
                  <a:pt x="16684" y="312503"/>
                </a:cubicBezTo>
                <a:cubicBezTo>
                  <a:pt x="3984" y="351397"/>
                  <a:pt x="-2366" y="374416"/>
                  <a:pt x="809" y="383941"/>
                </a:cubicBezTo>
                <a:cubicBezTo>
                  <a:pt x="3984" y="393466"/>
                  <a:pt x="11657" y="370182"/>
                  <a:pt x="35734" y="369653"/>
                </a:cubicBezTo>
                <a:cubicBezTo>
                  <a:pt x="59811" y="369124"/>
                  <a:pt x="112463" y="371770"/>
                  <a:pt x="145271" y="380766"/>
                </a:cubicBezTo>
                <a:cubicBezTo>
                  <a:pt x="178079" y="389762"/>
                  <a:pt x="233907" y="421776"/>
                  <a:pt x="232584" y="423628"/>
                </a:cubicBezTo>
                <a:cubicBezTo>
                  <a:pt x="231261" y="425480"/>
                  <a:pt x="170142" y="400345"/>
                  <a:pt x="137334" y="391878"/>
                </a:cubicBezTo>
                <a:cubicBezTo>
                  <a:pt x="104526" y="383411"/>
                  <a:pt x="47376" y="383147"/>
                  <a:pt x="35734" y="372828"/>
                </a:cubicBezTo>
                <a:cubicBezTo>
                  <a:pt x="24092" y="362509"/>
                  <a:pt x="62722" y="345841"/>
                  <a:pt x="67484" y="329966"/>
                </a:cubicBezTo>
                <a:cubicBezTo>
                  <a:pt x="72246" y="314091"/>
                  <a:pt x="64045" y="292659"/>
                  <a:pt x="64309" y="277578"/>
                </a:cubicBezTo>
                <a:cubicBezTo>
                  <a:pt x="64574" y="262497"/>
                  <a:pt x="68277" y="262232"/>
                  <a:pt x="69071" y="239478"/>
                </a:cubicBezTo>
                <a:cubicBezTo>
                  <a:pt x="69865" y="216724"/>
                  <a:pt x="69600" y="180740"/>
                  <a:pt x="69071" y="141053"/>
                </a:cubicBezTo>
                <a:cubicBezTo>
                  <a:pt x="68542" y="101366"/>
                  <a:pt x="57165" y="-13728"/>
                  <a:pt x="54784" y="135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3C4F66B-9742-4F52-BF40-1AA4F0389C45}"/>
              </a:ext>
            </a:extLst>
          </p:cNvPr>
          <p:cNvSpPr/>
          <p:nvPr/>
        </p:nvSpPr>
        <p:spPr>
          <a:xfrm>
            <a:off x="2109793" y="5316898"/>
            <a:ext cx="200082" cy="470136"/>
          </a:xfrm>
          <a:custGeom>
            <a:avLst/>
            <a:gdLst>
              <a:gd name="connsiteX0" fmla="*/ 215229 w 215441"/>
              <a:gd name="connsiteY0" fmla="*/ 347 h 506224"/>
              <a:gd name="connsiteX1" fmla="*/ 173954 w 215441"/>
              <a:gd name="connsiteY1" fmla="*/ 246409 h 506224"/>
              <a:gd name="connsiteX2" fmla="*/ 183479 w 215441"/>
              <a:gd name="connsiteY2" fmla="*/ 201959 h 506224"/>
              <a:gd name="connsiteX3" fmla="*/ 151729 w 215441"/>
              <a:gd name="connsiteY3" fmla="*/ 460722 h 506224"/>
              <a:gd name="connsiteX4" fmla="*/ 143792 w 215441"/>
              <a:gd name="connsiteY4" fmla="*/ 384522 h 506224"/>
              <a:gd name="connsiteX5" fmla="*/ 132679 w 215441"/>
              <a:gd name="connsiteY5" fmla="*/ 498822 h 506224"/>
              <a:gd name="connsiteX6" fmla="*/ 88229 w 215441"/>
              <a:gd name="connsiteY6" fmla="*/ 494059 h 506224"/>
              <a:gd name="connsiteX7" fmla="*/ 917 w 215441"/>
              <a:gd name="connsiteY7" fmla="*/ 497234 h 506224"/>
              <a:gd name="connsiteX8" fmla="*/ 148554 w 215441"/>
              <a:gd name="connsiteY8" fmla="*/ 500409 h 506224"/>
              <a:gd name="connsiteX9" fmla="*/ 150142 w 215441"/>
              <a:gd name="connsiteY9" fmla="*/ 411509 h 506224"/>
              <a:gd name="connsiteX10" fmla="*/ 142204 w 215441"/>
              <a:gd name="connsiteY10" fmla="*/ 332134 h 506224"/>
              <a:gd name="connsiteX11" fmla="*/ 153317 w 215441"/>
              <a:gd name="connsiteY11" fmla="*/ 308322 h 506224"/>
              <a:gd name="connsiteX12" fmla="*/ 215229 w 215441"/>
              <a:gd name="connsiteY12" fmla="*/ 347 h 5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41" h="506224">
                <a:moveTo>
                  <a:pt x="215229" y="347"/>
                </a:moveTo>
                <a:cubicBezTo>
                  <a:pt x="218669" y="-9972"/>
                  <a:pt x="179246" y="212807"/>
                  <a:pt x="173954" y="246409"/>
                </a:cubicBezTo>
                <a:cubicBezTo>
                  <a:pt x="168662" y="280011"/>
                  <a:pt x="187183" y="166240"/>
                  <a:pt x="183479" y="201959"/>
                </a:cubicBezTo>
                <a:cubicBezTo>
                  <a:pt x="179775" y="237678"/>
                  <a:pt x="158343" y="430295"/>
                  <a:pt x="151729" y="460722"/>
                </a:cubicBezTo>
                <a:cubicBezTo>
                  <a:pt x="145115" y="491149"/>
                  <a:pt x="146967" y="378172"/>
                  <a:pt x="143792" y="384522"/>
                </a:cubicBezTo>
                <a:cubicBezTo>
                  <a:pt x="140617" y="390872"/>
                  <a:pt x="141939" y="480566"/>
                  <a:pt x="132679" y="498822"/>
                </a:cubicBezTo>
                <a:cubicBezTo>
                  <a:pt x="123418" y="517078"/>
                  <a:pt x="110189" y="494324"/>
                  <a:pt x="88229" y="494059"/>
                </a:cubicBezTo>
                <a:cubicBezTo>
                  <a:pt x="66269" y="493794"/>
                  <a:pt x="-9137" y="496176"/>
                  <a:pt x="917" y="497234"/>
                </a:cubicBezTo>
                <a:cubicBezTo>
                  <a:pt x="10971" y="498292"/>
                  <a:pt x="123683" y="514697"/>
                  <a:pt x="148554" y="500409"/>
                </a:cubicBezTo>
                <a:cubicBezTo>
                  <a:pt x="173425" y="486122"/>
                  <a:pt x="151200" y="439555"/>
                  <a:pt x="150142" y="411509"/>
                </a:cubicBezTo>
                <a:cubicBezTo>
                  <a:pt x="149084" y="383463"/>
                  <a:pt x="141675" y="349332"/>
                  <a:pt x="142204" y="332134"/>
                </a:cubicBezTo>
                <a:cubicBezTo>
                  <a:pt x="142733" y="314936"/>
                  <a:pt x="140617" y="359916"/>
                  <a:pt x="153317" y="308322"/>
                </a:cubicBezTo>
                <a:cubicBezTo>
                  <a:pt x="166017" y="256728"/>
                  <a:pt x="211789" y="10666"/>
                  <a:pt x="215229" y="34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A861103-513C-4922-B62F-CE8DC40A0EB0}"/>
              </a:ext>
            </a:extLst>
          </p:cNvPr>
          <p:cNvSpPr/>
          <p:nvPr/>
        </p:nvSpPr>
        <p:spPr>
          <a:xfrm>
            <a:off x="2343229" y="5067178"/>
            <a:ext cx="76223" cy="484485"/>
          </a:xfrm>
          <a:custGeom>
            <a:avLst/>
            <a:gdLst>
              <a:gd name="connsiteX0" fmla="*/ 81350 w 82074"/>
              <a:gd name="connsiteY0" fmla="*/ 948 h 521675"/>
              <a:gd name="connsiteX1" fmla="*/ 44838 w 82074"/>
              <a:gd name="connsiteY1" fmla="*/ 223198 h 521675"/>
              <a:gd name="connsiteX2" fmla="*/ 57538 w 82074"/>
              <a:gd name="connsiteY2" fmla="*/ 139061 h 521675"/>
              <a:gd name="connsiteX3" fmla="*/ 6738 w 82074"/>
              <a:gd name="connsiteY3" fmla="*/ 304161 h 521675"/>
              <a:gd name="connsiteX4" fmla="*/ 22613 w 82074"/>
              <a:gd name="connsiteY4" fmla="*/ 269236 h 521675"/>
              <a:gd name="connsiteX5" fmla="*/ 16263 w 82074"/>
              <a:gd name="connsiteY5" fmla="*/ 353373 h 521675"/>
              <a:gd name="connsiteX6" fmla="*/ 13088 w 82074"/>
              <a:gd name="connsiteY6" fmla="*/ 454973 h 521675"/>
              <a:gd name="connsiteX7" fmla="*/ 17850 w 82074"/>
              <a:gd name="connsiteY7" fmla="*/ 521648 h 521675"/>
              <a:gd name="connsiteX8" fmla="*/ 14675 w 82074"/>
              <a:gd name="connsiteY8" fmla="*/ 461323 h 521675"/>
              <a:gd name="connsiteX9" fmla="*/ 388 w 82074"/>
              <a:gd name="connsiteY9" fmla="*/ 327973 h 521675"/>
              <a:gd name="connsiteX10" fmla="*/ 32138 w 82074"/>
              <a:gd name="connsiteY10" fmla="*/ 273998 h 521675"/>
              <a:gd name="connsiteX11" fmla="*/ 67063 w 82074"/>
              <a:gd name="connsiteY11" fmla="*/ 146998 h 521675"/>
              <a:gd name="connsiteX12" fmla="*/ 81350 w 82074"/>
              <a:gd name="connsiteY12" fmla="*/ 948 h 52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074" h="521675">
                <a:moveTo>
                  <a:pt x="81350" y="948"/>
                </a:moveTo>
                <a:cubicBezTo>
                  <a:pt x="77646" y="13648"/>
                  <a:pt x="48807" y="200179"/>
                  <a:pt x="44838" y="223198"/>
                </a:cubicBezTo>
                <a:cubicBezTo>
                  <a:pt x="40869" y="246217"/>
                  <a:pt x="63888" y="125567"/>
                  <a:pt x="57538" y="139061"/>
                </a:cubicBezTo>
                <a:cubicBezTo>
                  <a:pt x="51188" y="152555"/>
                  <a:pt x="12559" y="282465"/>
                  <a:pt x="6738" y="304161"/>
                </a:cubicBezTo>
                <a:cubicBezTo>
                  <a:pt x="917" y="325857"/>
                  <a:pt x="21025" y="261034"/>
                  <a:pt x="22613" y="269236"/>
                </a:cubicBezTo>
                <a:cubicBezTo>
                  <a:pt x="24201" y="277438"/>
                  <a:pt x="17850" y="322417"/>
                  <a:pt x="16263" y="353373"/>
                </a:cubicBezTo>
                <a:cubicBezTo>
                  <a:pt x="14676" y="384329"/>
                  <a:pt x="12824" y="426927"/>
                  <a:pt x="13088" y="454973"/>
                </a:cubicBezTo>
                <a:cubicBezTo>
                  <a:pt x="13352" y="483019"/>
                  <a:pt x="17585" y="520590"/>
                  <a:pt x="17850" y="521648"/>
                </a:cubicBezTo>
                <a:cubicBezTo>
                  <a:pt x="18114" y="522706"/>
                  <a:pt x="17585" y="493602"/>
                  <a:pt x="14675" y="461323"/>
                </a:cubicBezTo>
                <a:cubicBezTo>
                  <a:pt x="11765" y="429044"/>
                  <a:pt x="-2523" y="359194"/>
                  <a:pt x="388" y="327973"/>
                </a:cubicBezTo>
                <a:cubicBezTo>
                  <a:pt x="3298" y="296752"/>
                  <a:pt x="21026" y="304160"/>
                  <a:pt x="32138" y="273998"/>
                </a:cubicBezTo>
                <a:cubicBezTo>
                  <a:pt x="43250" y="243836"/>
                  <a:pt x="60449" y="187479"/>
                  <a:pt x="67063" y="146998"/>
                </a:cubicBezTo>
                <a:cubicBezTo>
                  <a:pt x="73677" y="106517"/>
                  <a:pt x="85054" y="-11752"/>
                  <a:pt x="81350" y="94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9134760-8846-4897-B0C3-060512AE894B}"/>
              </a:ext>
            </a:extLst>
          </p:cNvPr>
          <p:cNvSpPr/>
          <p:nvPr/>
        </p:nvSpPr>
        <p:spPr>
          <a:xfrm>
            <a:off x="2275449" y="5411462"/>
            <a:ext cx="219170" cy="438161"/>
          </a:xfrm>
          <a:custGeom>
            <a:avLst/>
            <a:gdLst>
              <a:gd name="connsiteX0" fmla="*/ 78132 w 235994"/>
              <a:gd name="connsiteY0" fmla="*/ 124 h 471795"/>
              <a:gd name="connsiteX1" fmla="*/ 43207 w 235994"/>
              <a:gd name="connsiteY1" fmla="*/ 114424 h 471795"/>
              <a:gd name="connsiteX2" fmla="*/ 59082 w 235994"/>
              <a:gd name="connsiteY2" fmla="*/ 157286 h 471795"/>
              <a:gd name="connsiteX3" fmla="*/ 54320 w 235994"/>
              <a:gd name="connsiteY3" fmla="*/ 152524 h 471795"/>
              <a:gd name="connsiteX4" fmla="*/ 27332 w 235994"/>
              <a:gd name="connsiteY4" fmla="*/ 289049 h 471795"/>
              <a:gd name="connsiteX5" fmla="*/ 14632 w 235994"/>
              <a:gd name="connsiteY5" fmla="*/ 341436 h 471795"/>
              <a:gd name="connsiteX6" fmla="*/ 1932 w 235994"/>
              <a:gd name="connsiteY6" fmla="*/ 385886 h 471795"/>
              <a:gd name="connsiteX7" fmla="*/ 8282 w 235994"/>
              <a:gd name="connsiteY7" fmla="*/ 396999 h 471795"/>
              <a:gd name="connsiteX8" fmla="*/ 59082 w 235994"/>
              <a:gd name="connsiteY8" fmla="*/ 423986 h 471795"/>
              <a:gd name="connsiteX9" fmla="*/ 235295 w 235994"/>
              <a:gd name="connsiteY9" fmla="*/ 470024 h 471795"/>
              <a:gd name="connsiteX10" fmla="*/ 116232 w 235994"/>
              <a:gd name="connsiteY10" fmla="*/ 458911 h 471795"/>
              <a:gd name="connsiteX11" fmla="*/ 5107 w 235994"/>
              <a:gd name="connsiteY11" fmla="*/ 427161 h 471795"/>
              <a:gd name="connsiteX12" fmla="*/ 22570 w 235994"/>
              <a:gd name="connsiteY12" fmla="*/ 339849 h 471795"/>
              <a:gd name="connsiteX13" fmla="*/ 57495 w 235994"/>
              <a:gd name="connsiteY13" fmla="*/ 173161 h 471795"/>
              <a:gd name="connsiteX14" fmla="*/ 28920 w 235994"/>
              <a:gd name="connsiteY14" fmla="*/ 138236 h 471795"/>
              <a:gd name="connsiteX15" fmla="*/ 78132 w 235994"/>
              <a:gd name="connsiteY15" fmla="*/ 124 h 4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994" h="471795">
                <a:moveTo>
                  <a:pt x="78132" y="124"/>
                </a:moveTo>
                <a:cubicBezTo>
                  <a:pt x="80513" y="-3845"/>
                  <a:pt x="46382" y="88230"/>
                  <a:pt x="43207" y="114424"/>
                </a:cubicBezTo>
                <a:cubicBezTo>
                  <a:pt x="40032" y="140618"/>
                  <a:pt x="57230" y="150936"/>
                  <a:pt x="59082" y="157286"/>
                </a:cubicBezTo>
                <a:cubicBezTo>
                  <a:pt x="60934" y="163636"/>
                  <a:pt x="59612" y="130564"/>
                  <a:pt x="54320" y="152524"/>
                </a:cubicBezTo>
                <a:cubicBezTo>
                  <a:pt x="49028" y="174484"/>
                  <a:pt x="33947" y="257564"/>
                  <a:pt x="27332" y="289049"/>
                </a:cubicBezTo>
                <a:cubicBezTo>
                  <a:pt x="20717" y="320534"/>
                  <a:pt x="18865" y="325297"/>
                  <a:pt x="14632" y="341436"/>
                </a:cubicBezTo>
                <a:cubicBezTo>
                  <a:pt x="10399" y="357575"/>
                  <a:pt x="2990" y="376626"/>
                  <a:pt x="1932" y="385886"/>
                </a:cubicBezTo>
                <a:cubicBezTo>
                  <a:pt x="874" y="395146"/>
                  <a:pt x="-1243" y="390649"/>
                  <a:pt x="8282" y="396999"/>
                </a:cubicBezTo>
                <a:cubicBezTo>
                  <a:pt x="17807" y="403349"/>
                  <a:pt x="21247" y="411815"/>
                  <a:pt x="59082" y="423986"/>
                </a:cubicBezTo>
                <a:cubicBezTo>
                  <a:pt x="96917" y="436157"/>
                  <a:pt x="225770" y="464203"/>
                  <a:pt x="235295" y="470024"/>
                </a:cubicBezTo>
                <a:cubicBezTo>
                  <a:pt x="244820" y="475845"/>
                  <a:pt x="154597" y="466055"/>
                  <a:pt x="116232" y="458911"/>
                </a:cubicBezTo>
                <a:cubicBezTo>
                  <a:pt x="77867" y="451767"/>
                  <a:pt x="20717" y="447005"/>
                  <a:pt x="5107" y="427161"/>
                </a:cubicBezTo>
                <a:cubicBezTo>
                  <a:pt x="-10503" y="407317"/>
                  <a:pt x="13839" y="382182"/>
                  <a:pt x="22570" y="339849"/>
                </a:cubicBezTo>
                <a:cubicBezTo>
                  <a:pt x="31301" y="297516"/>
                  <a:pt x="56437" y="206763"/>
                  <a:pt x="57495" y="173161"/>
                </a:cubicBezTo>
                <a:cubicBezTo>
                  <a:pt x="58553" y="139559"/>
                  <a:pt x="25481" y="162578"/>
                  <a:pt x="28920" y="138236"/>
                </a:cubicBezTo>
                <a:cubicBezTo>
                  <a:pt x="32359" y="113894"/>
                  <a:pt x="75751" y="4093"/>
                  <a:pt x="78132" y="12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DD0D7441-27B3-4EF9-8DD1-37E528904BCB}"/>
              </a:ext>
            </a:extLst>
          </p:cNvPr>
          <p:cNvSpPr/>
          <p:nvPr/>
        </p:nvSpPr>
        <p:spPr>
          <a:xfrm>
            <a:off x="2139905" y="5796613"/>
            <a:ext cx="186671" cy="35883"/>
          </a:xfrm>
          <a:custGeom>
            <a:avLst/>
            <a:gdLst>
              <a:gd name="connsiteX0" fmla="*/ 244 w 201000"/>
              <a:gd name="connsiteY0" fmla="*/ 1333 h 38637"/>
              <a:gd name="connsiteX1" fmla="*/ 103431 w 201000"/>
              <a:gd name="connsiteY1" fmla="*/ 4508 h 38637"/>
              <a:gd name="connsiteX2" fmla="*/ 200269 w 201000"/>
              <a:gd name="connsiteY2" fmla="*/ 37845 h 38637"/>
              <a:gd name="connsiteX3" fmla="*/ 147881 w 201000"/>
              <a:gd name="connsiteY3" fmla="*/ 28320 h 38637"/>
              <a:gd name="connsiteX4" fmla="*/ 147881 w 201000"/>
              <a:gd name="connsiteY4" fmla="*/ 29908 h 38637"/>
              <a:gd name="connsiteX5" fmla="*/ 76444 w 201000"/>
              <a:gd name="connsiteY5" fmla="*/ 14033 h 38637"/>
              <a:gd name="connsiteX6" fmla="*/ 244 w 201000"/>
              <a:gd name="connsiteY6" fmla="*/ 1333 h 3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000" h="38637">
                <a:moveTo>
                  <a:pt x="244" y="1333"/>
                </a:moveTo>
                <a:cubicBezTo>
                  <a:pt x="4742" y="-254"/>
                  <a:pt x="70093" y="-1577"/>
                  <a:pt x="103431" y="4508"/>
                </a:cubicBezTo>
                <a:cubicBezTo>
                  <a:pt x="136769" y="10593"/>
                  <a:pt x="192861" y="33876"/>
                  <a:pt x="200269" y="37845"/>
                </a:cubicBezTo>
                <a:cubicBezTo>
                  <a:pt x="207677" y="41814"/>
                  <a:pt x="156612" y="29643"/>
                  <a:pt x="147881" y="28320"/>
                </a:cubicBezTo>
                <a:cubicBezTo>
                  <a:pt x="139150" y="26997"/>
                  <a:pt x="159787" y="32289"/>
                  <a:pt x="147881" y="29908"/>
                </a:cubicBezTo>
                <a:cubicBezTo>
                  <a:pt x="135975" y="27527"/>
                  <a:pt x="98404" y="18531"/>
                  <a:pt x="76444" y="14033"/>
                </a:cubicBezTo>
                <a:cubicBezTo>
                  <a:pt x="54484" y="9535"/>
                  <a:pt x="-4254" y="2920"/>
                  <a:pt x="244" y="133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875022EE-9A4C-4D3E-8350-1F4916C7ED44}"/>
              </a:ext>
            </a:extLst>
          </p:cNvPr>
          <p:cNvSpPr/>
          <p:nvPr/>
        </p:nvSpPr>
        <p:spPr>
          <a:xfrm>
            <a:off x="2465860" y="5856455"/>
            <a:ext cx="423230" cy="81457"/>
          </a:xfrm>
          <a:custGeom>
            <a:avLst/>
            <a:gdLst>
              <a:gd name="connsiteX0" fmla="*/ 105 w 455718"/>
              <a:gd name="connsiteY0" fmla="*/ 398 h 87710"/>
              <a:gd name="connsiteX1" fmla="*/ 187430 w 455718"/>
              <a:gd name="connsiteY1" fmla="*/ 44848 h 87710"/>
              <a:gd name="connsiteX2" fmla="*/ 69955 w 455718"/>
              <a:gd name="connsiteY2" fmla="*/ 33735 h 87710"/>
              <a:gd name="connsiteX3" fmla="*/ 231880 w 455718"/>
              <a:gd name="connsiteY3" fmla="*/ 44848 h 87710"/>
              <a:gd name="connsiteX4" fmla="*/ 282680 w 455718"/>
              <a:gd name="connsiteY4" fmla="*/ 46435 h 87710"/>
              <a:gd name="connsiteX5" fmla="*/ 455718 w 455718"/>
              <a:gd name="connsiteY5" fmla="*/ 87710 h 87710"/>
              <a:gd name="connsiteX6" fmla="*/ 131868 w 455718"/>
              <a:gd name="connsiteY6" fmla="*/ 9923 h 87710"/>
              <a:gd name="connsiteX7" fmla="*/ 276330 w 455718"/>
              <a:gd name="connsiteY7" fmla="*/ 22623 h 87710"/>
              <a:gd name="connsiteX8" fmla="*/ 162030 w 455718"/>
              <a:gd name="connsiteY8" fmla="*/ 22623 h 87710"/>
              <a:gd name="connsiteX9" fmla="*/ 105 w 455718"/>
              <a:gd name="connsiteY9" fmla="*/ 398 h 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718" h="87710">
                <a:moveTo>
                  <a:pt x="105" y="398"/>
                </a:moveTo>
                <a:cubicBezTo>
                  <a:pt x="4338" y="4102"/>
                  <a:pt x="175788" y="39292"/>
                  <a:pt x="187430" y="44848"/>
                </a:cubicBezTo>
                <a:cubicBezTo>
                  <a:pt x="199072" y="50404"/>
                  <a:pt x="62547" y="33735"/>
                  <a:pt x="69955" y="33735"/>
                </a:cubicBezTo>
                <a:cubicBezTo>
                  <a:pt x="77363" y="33735"/>
                  <a:pt x="196426" y="42731"/>
                  <a:pt x="231880" y="44848"/>
                </a:cubicBezTo>
                <a:cubicBezTo>
                  <a:pt x="267334" y="46965"/>
                  <a:pt x="245374" y="39291"/>
                  <a:pt x="282680" y="46435"/>
                </a:cubicBezTo>
                <a:cubicBezTo>
                  <a:pt x="319986" y="53579"/>
                  <a:pt x="455718" y="87710"/>
                  <a:pt x="455718" y="87710"/>
                </a:cubicBezTo>
                <a:cubicBezTo>
                  <a:pt x="430583" y="81625"/>
                  <a:pt x="161766" y="20771"/>
                  <a:pt x="131868" y="9923"/>
                </a:cubicBezTo>
                <a:cubicBezTo>
                  <a:pt x="101970" y="-925"/>
                  <a:pt x="271303" y="20506"/>
                  <a:pt x="276330" y="22623"/>
                </a:cubicBezTo>
                <a:cubicBezTo>
                  <a:pt x="281357" y="24740"/>
                  <a:pt x="204363" y="25269"/>
                  <a:pt x="162030" y="22623"/>
                </a:cubicBezTo>
                <a:cubicBezTo>
                  <a:pt x="119697" y="19977"/>
                  <a:pt x="-4128" y="-3306"/>
                  <a:pt x="105" y="39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1D2C3F43-BF26-4333-86C8-3595E85A0491}"/>
              </a:ext>
            </a:extLst>
          </p:cNvPr>
          <p:cNvSpPr/>
          <p:nvPr/>
        </p:nvSpPr>
        <p:spPr>
          <a:xfrm>
            <a:off x="2860914" y="5703493"/>
            <a:ext cx="314427" cy="267731"/>
          </a:xfrm>
          <a:custGeom>
            <a:avLst/>
            <a:gdLst>
              <a:gd name="connsiteX0" fmla="*/ 176 w 338563"/>
              <a:gd name="connsiteY0" fmla="*/ 250827 h 288283"/>
              <a:gd name="connsiteX1" fmla="*/ 174801 w 338563"/>
              <a:gd name="connsiteY1" fmla="*/ 280989 h 288283"/>
              <a:gd name="connsiteX2" fmla="*/ 165276 w 338563"/>
              <a:gd name="connsiteY2" fmla="*/ 277814 h 288283"/>
              <a:gd name="connsiteX3" fmla="*/ 297039 w 338563"/>
              <a:gd name="connsiteY3" fmla="*/ 287339 h 288283"/>
              <a:gd name="connsiteX4" fmla="*/ 300214 w 338563"/>
              <a:gd name="connsiteY4" fmla="*/ 250827 h 288283"/>
              <a:gd name="connsiteX5" fmla="*/ 306564 w 338563"/>
              <a:gd name="connsiteY5" fmla="*/ 206377 h 288283"/>
              <a:gd name="connsiteX6" fmla="*/ 320851 w 338563"/>
              <a:gd name="connsiteY6" fmla="*/ 153989 h 288283"/>
              <a:gd name="connsiteX7" fmla="*/ 322439 w 338563"/>
              <a:gd name="connsiteY7" fmla="*/ 28577 h 288283"/>
              <a:gd name="connsiteX8" fmla="*/ 338314 w 338563"/>
              <a:gd name="connsiteY8" fmla="*/ 2 h 288283"/>
              <a:gd name="connsiteX9" fmla="*/ 308151 w 338563"/>
              <a:gd name="connsiteY9" fmla="*/ 26989 h 288283"/>
              <a:gd name="connsiteX10" fmla="*/ 301801 w 338563"/>
              <a:gd name="connsiteY10" fmla="*/ 42864 h 288283"/>
              <a:gd name="connsiteX11" fmla="*/ 304976 w 338563"/>
              <a:gd name="connsiteY11" fmla="*/ 92077 h 288283"/>
              <a:gd name="connsiteX12" fmla="*/ 303389 w 338563"/>
              <a:gd name="connsiteY12" fmla="*/ 104777 h 288283"/>
              <a:gd name="connsiteX13" fmla="*/ 322439 w 338563"/>
              <a:gd name="connsiteY13" fmla="*/ 198439 h 288283"/>
              <a:gd name="connsiteX14" fmla="*/ 293864 w 338563"/>
              <a:gd name="connsiteY14" fmla="*/ 222252 h 288283"/>
              <a:gd name="connsiteX15" fmla="*/ 266876 w 338563"/>
              <a:gd name="connsiteY15" fmla="*/ 269877 h 288283"/>
              <a:gd name="connsiteX16" fmla="*/ 211314 w 338563"/>
              <a:gd name="connsiteY16" fmla="*/ 269877 h 288283"/>
              <a:gd name="connsiteX17" fmla="*/ 176 w 338563"/>
              <a:gd name="connsiteY17" fmla="*/ 250827 h 2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63" h="288283">
                <a:moveTo>
                  <a:pt x="176" y="250827"/>
                </a:moveTo>
                <a:cubicBezTo>
                  <a:pt x="-5910" y="252679"/>
                  <a:pt x="147284" y="276491"/>
                  <a:pt x="174801" y="280989"/>
                </a:cubicBezTo>
                <a:cubicBezTo>
                  <a:pt x="202318" y="285487"/>
                  <a:pt x="144903" y="276756"/>
                  <a:pt x="165276" y="277814"/>
                </a:cubicBezTo>
                <a:cubicBezTo>
                  <a:pt x="185649" y="278872"/>
                  <a:pt x="274549" y="291837"/>
                  <a:pt x="297039" y="287339"/>
                </a:cubicBezTo>
                <a:cubicBezTo>
                  <a:pt x="319529" y="282841"/>
                  <a:pt x="298627" y="264321"/>
                  <a:pt x="300214" y="250827"/>
                </a:cubicBezTo>
                <a:cubicBezTo>
                  <a:pt x="301801" y="237333"/>
                  <a:pt x="303125" y="222517"/>
                  <a:pt x="306564" y="206377"/>
                </a:cubicBezTo>
                <a:cubicBezTo>
                  <a:pt x="310003" y="190237"/>
                  <a:pt x="318205" y="183622"/>
                  <a:pt x="320851" y="153989"/>
                </a:cubicBezTo>
                <a:cubicBezTo>
                  <a:pt x="323497" y="124356"/>
                  <a:pt x="319529" y="54241"/>
                  <a:pt x="322439" y="28577"/>
                </a:cubicBezTo>
                <a:cubicBezTo>
                  <a:pt x="325350" y="2912"/>
                  <a:pt x="340695" y="267"/>
                  <a:pt x="338314" y="2"/>
                </a:cubicBezTo>
                <a:cubicBezTo>
                  <a:pt x="335933" y="-263"/>
                  <a:pt x="314236" y="19845"/>
                  <a:pt x="308151" y="26989"/>
                </a:cubicBezTo>
                <a:cubicBezTo>
                  <a:pt x="302066" y="34133"/>
                  <a:pt x="302330" y="32016"/>
                  <a:pt x="301801" y="42864"/>
                </a:cubicBezTo>
                <a:cubicBezTo>
                  <a:pt x="301272" y="53712"/>
                  <a:pt x="304711" y="81758"/>
                  <a:pt x="304976" y="92077"/>
                </a:cubicBezTo>
                <a:cubicBezTo>
                  <a:pt x="305241" y="102396"/>
                  <a:pt x="300479" y="87050"/>
                  <a:pt x="303389" y="104777"/>
                </a:cubicBezTo>
                <a:cubicBezTo>
                  <a:pt x="306299" y="122504"/>
                  <a:pt x="324026" y="178860"/>
                  <a:pt x="322439" y="198439"/>
                </a:cubicBezTo>
                <a:cubicBezTo>
                  <a:pt x="320852" y="218018"/>
                  <a:pt x="303125" y="210346"/>
                  <a:pt x="293864" y="222252"/>
                </a:cubicBezTo>
                <a:cubicBezTo>
                  <a:pt x="284604" y="234158"/>
                  <a:pt x="280634" y="261940"/>
                  <a:pt x="266876" y="269877"/>
                </a:cubicBezTo>
                <a:cubicBezTo>
                  <a:pt x="253118" y="277815"/>
                  <a:pt x="253118" y="273581"/>
                  <a:pt x="211314" y="269877"/>
                </a:cubicBezTo>
                <a:cubicBezTo>
                  <a:pt x="169510" y="266173"/>
                  <a:pt x="6262" y="248975"/>
                  <a:pt x="176" y="2508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DB8CAFAF-B55F-4D3A-B893-5CB3E4F886C1}"/>
              </a:ext>
            </a:extLst>
          </p:cNvPr>
          <p:cNvSpPr/>
          <p:nvPr/>
        </p:nvSpPr>
        <p:spPr>
          <a:xfrm>
            <a:off x="2364542" y="5559681"/>
            <a:ext cx="803258" cy="171989"/>
          </a:xfrm>
          <a:custGeom>
            <a:avLst/>
            <a:gdLst>
              <a:gd name="connsiteX0" fmla="*/ 1251 w 864917"/>
              <a:gd name="connsiteY0" fmla="*/ 865 h 185191"/>
              <a:gd name="connsiteX1" fmla="*/ 312401 w 864917"/>
              <a:gd name="connsiteY1" fmla="*/ 113578 h 185191"/>
              <a:gd name="connsiteX2" fmla="*/ 271126 w 864917"/>
              <a:gd name="connsiteY2" fmla="*/ 113578 h 185191"/>
              <a:gd name="connsiteX3" fmla="*/ 402889 w 864917"/>
              <a:gd name="connsiteY3" fmla="*/ 143740 h 185191"/>
              <a:gd name="connsiteX4" fmla="*/ 398126 w 864917"/>
              <a:gd name="connsiteY4" fmla="*/ 150090 h 185191"/>
              <a:gd name="connsiteX5" fmla="*/ 601326 w 864917"/>
              <a:gd name="connsiteY5" fmla="*/ 161203 h 185191"/>
              <a:gd name="connsiteX6" fmla="*/ 593389 w 864917"/>
              <a:gd name="connsiteY6" fmla="*/ 159615 h 185191"/>
              <a:gd name="connsiteX7" fmla="*/ 710864 w 864917"/>
              <a:gd name="connsiteY7" fmla="*/ 185015 h 185191"/>
              <a:gd name="connsiteX8" fmla="*/ 864851 w 864917"/>
              <a:gd name="connsiteY8" fmla="*/ 170728 h 185191"/>
              <a:gd name="connsiteX9" fmla="*/ 691814 w 864917"/>
              <a:gd name="connsiteY9" fmla="*/ 167553 h 185191"/>
              <a:gd name="connsiteX10" fmla="*/ 475914 w 864917"/>
              <a:gd name="connsiteY10" fmla="*/ 140565 h 185191"/>
              <a:gd name="connsiteX11" fmla="*/ 410826 w 864917"/>
              <a:gd name="connsiteY11" fmla="*/ 124690 h 185191"/>
              <a:gd name="connsiteX12" fmla="*/ 213976 w 864917"/>
              <a:gd name="connsiteY12" fmla="*/ 69128 h 185191"/>
              <a:gd name="connsiteX13" fmla="*/ 204451 w 864917"/>
              <a:gd name="connsiteY13" fmla="*/ 62778 h 185191"/>
              <a:gd name="connsiteX14" fmla="*/ 1251 w 864917"/>
              <a:gd name="connsiteY14" fmla="*/ 865 h 18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917" h="185191">
                <a:moveTo>
                  <a:pt x="1251" y="865"/>
                </a:moveTo>
                <a:cubicBezTo>
                  <a:pt x="19243" y="9332"/>
                  <a:pt x="267422" y="94793"/>
                  <a:pt x="312401" y="113578"/>
                </a:cubicBezTo>
                <a:cubicBezTo>
                  <a:pt x="357380" y="132363"/>
                  <a:pt x="256045" y="108551"/>
                  <a:pt x="271126" y="113578"/>
                </a:cubicBezTo>
                <a:cubicBezTo>
                  <a:pt x="286207" y="118605"/>
                  <a:pt x="381722" y="137655"/>
                  <a:pt x="402889" y="143740"/>
                </a:cubicBezTo>
                <a:cubicBezTo>
                  <a:pt x="424056" y="149825"/>
                  <a:pt x="365053" y="147180"/>
                  <a:pt x="398126" y="150090"/>
                </a:cubicBezTo>
                <a:cubicBezTo>
                  <a:pt x="431199" y="153000"/>
                  <a:pt x="568782" y="159616"/>
                  <a:pt x="601326" y="161203"/>
                </a:cubicBezTo>
                <a:cubicBezTo>
                  <a:pt x="633870" y="162790"/>
                  <a:pt x="593389" y="159615"/>
                  <a:pt x="593389" y="159615"/>
                </a:cubicBezTo>
                <a:cubicBezTo>
                  <a:pt x="611645" y="163584"/>
                  <a:pt x="665620" y="183163"/>
                  <a:pt x="710864" y="185015"/>
                </a:cubicBezTo>
                <a:cubicBezTo>
                  <a:pt x="756108" y="186867"/>
                  <a:pt x="868026" y="173638"/>
                  <a:pt x="864851" y="170728"/>
                </a:cubicBezTo>
                <a:cubicBezTo>
                  <a:pt x="861676" y="167818"/>
                  <a:pt x="756637" y="172580"/>
                  <a:pt x="691814" y="167553"/>
                </a:cubicBezTo>
                <a:cubicBezTo>
                  <a:pt x="626991" y="162526"/>
                  <a:pt x="522745" y="147709"/>
                  <a:pt x="475914" y="140565"/>
                </a:cubicBezTo>
                <a:cubicBezTo>
                  <a:pt x="429083" y="133421"/>
                  <a:pt x="410826" y="124690"/>
                  <a:pt x="410826" y="124690"/>
                </a:cubicBezTo>
                <a:lnTo>
                  <a:pt x="213976" y="69128"/>
                </a:lnTo>
                <a:cubicBezTo>
                  <a:pt x="179580" y="58809"/>
                  <a:pt x="244403" y="77065"/>
                  <a:pt x="204451" y="62778"/>
                </a:cubicBezTo>
                <a:cubicBezTo>
                  <a:pt x="164499" y="48491"/>
                  <a:pt x="-16741" y="-7602"/>
                  <a:pt x="1251" y="86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142365B-A117-419E-864C-ED5C32828591}"/>
              </a:ext>
            </a:extLst>
          </p:cNvPr>
          <p:cNvSpPr/>
          <p:nvPr/>
        </p:nvSpPr>
        <p:spPr>
          <a:xfrm>
            <a:off x="2368535" y="5354053"/>
            <a:ext cx="759331" cy="339915"/>
          </a:xfrm>
          <a:custGeom>
            <a:avLst/>
            <a:gdLst>
              <a:gd name="connsiteX0" fmla="*/ 14414 w 817618"/>
              <a:gd name="connsiteY0" fmla="*/ 27 h 366007"/>
              <a:gd name="connsiteX1" fmla="*/ 1714 w 817618"/>
              <a:gd name="connsiteY1" fmla="*/ 161952 h 366007"/>
              <a:gd name="connsiteX2" fmla="*/ 126 w 817618"/>
              <a:gd name="connsiteY2" fmla="*/ 160365 h 366007"/>
              <a:gd name="connsiteX3" fmla="*/ 39814 w 817618"/>
              <a:gd name="connsiteY3" fmla="*/ 196877 h 366007"/>
              <a:gd name="connsiteX4" fmla="*/ 65214 w 817618"/>
              <a:gd name="connsiteY4" fmla="*/ 207990 h 366007"/>
              <a:gd name="connsiteX5" fmla="*/ 279526 w 817618"/>
              <a:gd name="connsiteY5" fmla="*/ 277840 h 366007"/>
              <a:gd name="connsiteX6" fmla="*/ 309689 w 817618"/>
              <a:gd name="connsiteY6" fmla="*/ 295302 h 366007"/>
              <a:gd name="connsiteX7" fmla="*/ 506539 w 817618"/>
              <a:gd name="connsiteY7" fmla="*/ 360390 h 366007"/>
              <a:gd name="connsiteX8" fmla="*/ 576389 w 817618"/>
              <a:gd name="connsiteY8" fmla="*/ 355627 h 366007"/>
              <a:gd name="connsiteX9" fmla="*/ 725614 w 817618"/>
              <a:gd name="connsiteY9" fmla="*/ 355627 h 366007"/>
              <a:gd name="connsiteX10" fmla="*/ 692276 w 817618"/>
              <a:gd name="connsiteY10" fmla="*/ 363565 h 366007"/>
              <a:gd name="connsiteX11" fmla="*/ 814514 w 817618"/>
              <a:gd name="connsiteY11" fmla="*/ 363565 h 366007"/>
              <a:gd name="connsiteX12" fmla="*/ 543051 w 817618"/>
              <a:gd name="connsiteY12" fmla="*/ 334990 h 366007"/>
              <a:gd name="connsiteX13" fmla="*/ 373189 w 817618"/>
              <a:gd name="connsiteY13" fmla="*/ 309590 h 366007"/>
              <a:gd name="connsiteX14" fmla="*/ 173164 w 817618"/>
              <a:gd name="connsiteY14" fmla="*/ 265140 h 366007"/>
              <a:gd name="connsiteX15" fmla="*/ 31876 w 817618"/>
              <a:gd name="connsiteY15" fmla="*/ 211165 h 366007"/>
              <a:gd name="connsiteX16" fmla="*/ 23939 w 817618"/>
              <a:gd name="connsiteY16" fmla="*/ 192115 h 366007"/>
              <a:gd name="connsiteX17" fmla="*/ 16001 w 817618"/>
              <a:gd name="connsiteY17" fmla="*/ 149252 h 366007"/>
              <a:gd name="connsiteX18" fmla="*/ 14414 w 817618"/>
              <a:gd name="connsiteY18" fmla="*/ 27 h 36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7618" h="366007">
                <a:moveTo>
                  <a:pt x="14414" y="27"/>
                </a:moveTo>
                <a:cubicBezTo>
                  <a:pt x="12033" y="2144"/>
                  <a:pt x="4095" y="135229"/>
                  <a:pt x="1714" y="161952"/>
                </a:cubicBezTo>
                <a:cubicBezTo>
                  <a:pt x="-667" y="188675"/>
                  <a:pt x="126" y="160365"/>
                  <a:pt x="126" y="160365"/>
                </a:cubicBezTo>
                <a:cubicBezTo>
                  <a:pt x="6476" y="166186"/>
                  <a:pt x="28966" y="188940"/>
                  <a:pt x="39814" y="196877"/>
                </a:cubicBezTo>
                <a:cubicBezTo>
                  <a:pt x="50662" y="204814"/>
                  <a:pt x="25262" y="194496"/>
                  <a:pt x="65214" y="207990"/>
                </a:cubicBezTo>
                <a:cubicBezTo>
                  <a:pt x="105166" y="221484"/>
                  <a:pt x="238780" y="263288"/>
                  <a:pt x="279526" y="277840"/>
                </a:cubicBezTo>
                <a:cubicBezTo>
                  <a:pt x="320272" y="292392"/>
                  <a:pt x="271854" y="281544"/>
                  <a:pt x="309689" y="295302"/>
                </a:cubicBezTo>
                <a:cubicBezTo>
                  <a:pt x="347524" y="309060"/>
                  <a:pt x="462089" y="350336"/>
                  <a:pt x="506539" y="360390"/>
                </a:cubicBezTo>
                <a:cubicBezTo>
                  <a:pt x="550989" y="370444"/>
                  <a:pt x="539877" y="356421"/>
                  <a:pt x="576389" y="355627"/>
                </a:cubicBezTo>
                <a:cubicBezTo>
                  <a:pt x="612902" y="354833"/>
                  <a:pt x="706300" y="354304"/>
                  <a:pt x="725614" y="355627"/>
                </a:cubicBezTo>
                <a:cubicBezTo>
                  <a:pt x="744929" y="356950"/>
                  <a:pt x="677459" y="362242"/>
                  <a:pt x="692276" y="363565"/>
                </a:cubicBezTo>
                <a:cubicBezTo>
                  <a:pt x="707093" y="364888"/>
                  <a:pt x="839385" y="368327"/>
                  <a:pt x="814514" y="363565"/>
                </a:cubicBezTo>
                <a:cubicBezTo>
                  <a:pt x="789643" y="358803"/>
                  <a:pt x="616605" y="343986"/>
                  <a:pt x="543051" y="334990"/>
                </a:cubicBezTo>
                <a:cubicBezTo>
                  <a:pt x="469497" y="325994"/>
                  <a:pt x="434837" y="321232"/>
                  <a:pt x="373189" y="309590"/>
                </a:cubicBezTo>
                <a:cubicBezTo>
                  <a:pt x="311541" y="297948"/>
                  <a:pt x="230049" y="281544"/>
                  <a:pt x="173164" y="265140"/>
                </a:cubicBezTo>
                <a:cubicBezTo>
                  <a:pt x="116279" y="248736"/>
                  <a:pt x="56747" y="223336"/>
                  <a:pt x="31876" y="211165"/>
                </a:cubicBezTo>
                <a:cubicBezTo>
                  <a:pt x="7005" y="198994"/>
                  <a:pt x="26585" y="202434"/>
                  <a:pt x="23939" y="192115"/>
                </a:cubicBezTo>
                <a:cubicBezTo>
                  <a:pt x="21293" y="181796"/>
                  <a:pt x="17324" y="178885"/>
                  <a:pt x="16001" y="149252"/>
                </a:cubicBezTo>
                <a:cubicBezTo>
                  <a:pt x="14678" y="119619"/>
                  <a:pt x="16795" y="-2090"/>
                  <a:pt x="14414" y="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21F5CD61-B0C2-41FB-BD5C-5DFA046ECAE9}"/>
              </a:ext>
            </a:extLst>
          </p:cNvPr>
          <p:cNvSpPr/>
          <p:nvPr/>
        </p:nvSpPr>
        <p:spPr>
          <a:xfrm>
            <a:off x="2385802" y="5338569"/>
            <a:ext cx="159890" cy="70435"/>
          </a:xfrm>
          <a:custGeom>
            <a:avLst/>
            <a:gdLst>
              <a:gd name="connsiteX0" fmla="*/ 172034 w 172163"/>
              <a:gd name="connsiteY0" fmla="*/ 825 h 75842"/>
              <a:gd name="connsiteX1" fmla="*/ 52972 w 172163"/>
              <a:gd name="connsiteY1" fmla="*/ 23050 h 75842"/>
              <a:gd name="connsiteX2" fmla="*/ 22809 w 172163"/>
              <a:gd name="connsiteY2" fmla="*/ 54800 h 75842"/>
              <a:gd name="connsiteX3" fmla="*/ 24397 w 172163"/>
              <a:gd name="connsiteY3" fmla="*/ 35750 h 75842"/>
              <a:gd name="connsiteX4" fmla="*/ 24397 w 172163"/>
              <a:gd name="connsiteY4" fmla="*/ 38925 h 75842"/>
              <a:gd name="connsiteX5" fmla="*/ 584 w 172163"/>
              <a:gd name="connsiteY5" fmla="*/ 75438 h 75842"/>
              <a:gd name="connsiteX6" fmla="*/ 13284 w 172163"/>
              <a:gd name="connsiteY6" fmla="*/ 11938 h 75842"/>
              <a:gd name="connsiteX7" fmla="*/ 75197 w 172163"/>
              <a:gd name="connsiteY7" fmla="*/ 5588 h 75842"/>
              <a:gd name="connsiteX8" fmla="*/ 172034 w 172163"/>
              <a:gd name="connsiteY8" fmla="*/ 825 h 7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163" h="75842">
                <a:moveTo>
                  <a:pt x="172034" y="825"/>
                </a:moveTo>
                <a:cubicBezTo>
                  <a:pt x="168330" y="3735"/>
                  <a:pt x="77843" y="14054"/>
                  <a:pt x="52972" y="23050"/>
                </a:cubicBezTo>
                <a:cubicBezTo>
                  <a:pt x="28101" y="32046"/>
                  <a:pt x="27571" y="52683"/>
                  <a:pt x="22809" y="54800"/>
                </a:cubicBezTo>
                <a:cubicBezTo>
                  <a:pt x="18047" y="56917"/>
                  <a:pt x="24397" y="35750"/>
                  <a:pt x="24397" y="35750"/>
                </a:cubicBezTo>
                <a:cubicBezTo>
                  <a:pt x="24662" y="33104"/>
                  <a:pt x="28366" y="32310"/>
                  <a:pt x="24397" y="38925"/>
                </a:cubicBezTo>
                <a:cubicBezTo>
                  <a:pt x="20428" y="45540"/>
                  <a:pt x="2436" y="79936"/>
                  <a:pt x="584" y="75438"/>
                </a:cubicBezTo>
                <a:cubicBezTo>
                  <a:pt x="-1268" y="70940"/>
                  <a:pt x="848" y="23580"/>
                  <a:pt x="13284" y="11938"/>
                </a:cubicBezTo>
                <a:cubicBezTo>
                  <a:pt x="25719" y="296"/>
                  <a:pt x="75197" y="5588"/>
                  <a:pt x="75197" y="5588"/>
                </a:cubicBezTo>
                <a:cubicBezTo>
                  <a:pt x="99010" y="3471"/>
                  <a:pt x="175738" y="-2085"/>
                  <a:pt x="172034" y="8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31CA43F-4910-401A-9AA3-61E069448AAC}"/>
              </a:ext>
            </a:extLst>
          </p:cNvPr>
          <p:cNvSpPr/>
          <p:nvPr/>
        </p:nvSpPr>
        <p:spPr>
          <a:xfrm>
            <a:off x="2408476" y="5383425"/>
            <a:ext cx="722479" cy="296527"/>
          </a:xfrm>
          <a:custGeom>
            <a:avLst/>
            <a:gdLst>
              <a:gd name="connsiteX0" fmla="*/ 1569 w 777938"/>
              <a:gd name="connsiteY0" fmla="*/ 150 h 319289"/>
              <a:gd name="connsiteX1" fmla="*/ 4744 w 777938"/>
              <a:gd name="connsiteY1" fmla="*/ 141438 h 319289"/>
              <a:gd name="connsiteX2" fmla="*/ 17444 w 777938"/>
              <a:gd name="connsiteY2" fmla="*/ 117625 h 319289"/>
              <a:gd name="connsiteX3" fmla="*/ 55544 w 777938"/>
              <a:gd name="connsiteY3" fmla="*/ 149375 h 319289"/>
              <a:gd name="connsiteX4" fmla="*/ 234932 w 777938"/>
              <a:gd name="connsiteY4" fmla="*/ 195413 h 319289"/>
              <a:gd name="connsiteX5" fmla="*/ 274619 w 777938"/>
              <a:gd name="connsiteY5" fmla="*/ 211288 h 319289"/>
              <a:gd name="connsiteX6" fmla="*/ 250807 w 777938"/>
              <a:gd name="connsiteY6" fmla="*/ 216050 h 319289"/>
              <a:gd name="connsiteX7" fmla="*/ 271444 w 777938"/>
              <a:gd name="connsiteY7" fmla="*/ 227163 h 319289"/>
              <a:gd name="connsiteX8" fmla="*/ 312719 w 777938"/>
              <a:gd name="connsiteY8" fmla="*/ 228750 h 319289"/>
              <a:gd name="connsiteX9" fmla="*/ 466707 w 777938"/>
              <a:gd name="connsiteY9" fmla="*/ 260500 h 319289"/>
              <a:gd name="connsiteX10" fmla="*/ 446069 w 777938"/>
              <a:gd name="connsiteY10" fmla="*/ 247800 h 319289"/>
              <a:gd name="connsiteX11" fmla="*/ 777857 w 777938"/>
              <a:gd name="connsiteY11" fmla="*/ 319238 h 319289"/>
              <a:gd name="connsiteX12" fmla="*/ 477819 w 777938"/>
              <a:gd name="connsiteY12" fmla="*/ 235100 h 319289"/>
              <a:gd name="connsiteX13" fmla="*/ 468294 w 777938"/>
              <a:gd name="connsiteY13" fmla="*/ 244625 h 319289"/>
              <a:gd name="connsiteX14" fmla="*/ 263507 w 777938"/>
              <a:gd name="connsiteY14" fmla="*/ 214463 h 319289"/>
              <a:gd name="connsiteX15" fmla="*/ 195244 w 777938"/>
              <a:gd name="connsiteY15" fmla="*/ 198588 h 319289"/>
              <a:gd name="connsiteX16" fmla="*/ 204769 w 777938"/>
              <a:gd name="connsiteY16" fmla="*/ 198588 h 319289"/>
              <a:gd name="connsiteX17" fmla="*/ 61894 w 777938"/>
              <a:gd name="connsiteY17" fmla="*/ 163663 h 319289"/>
              <a:gd name="connsiteX18" fmla="*/ 30144 w 777938"/>
              <a:gd name="connsiteY18" fmla="*/ 133500 h 319289"/>
              <a:gd name="connsiteX19" fmla="*/ 28557 w 777938"/>
              <a:gd name="connsiteY19" fmla="*/ 114450 h 319289"/>
              <a:gd name="connsiteX20" fmla="*/ 1569 w 777938"/>
              <a:gd name="connsiteY20" fmla="*/ 150 h 3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7938" h="319289">
                <a:moveTo>
                  <a:pt x="1569" y="150"/>
                </a:moveTo>
                <a:cubicBezTo>
                  <a:pt x="-2400" y="4648"/>
                  <a:pt x="2098" y="121859"/>
                  <a:pt x="4744" y="141438"/>
                </a:cubicBezTo>
                <a:cubicBezTo>
                  <a:pt x="7390" y="161017"/>
                  <a:pt x="8977" y="116302"/>
                  <a:pt x="17444" y="117625"/>
                </a:cubicBezTo>
                <a:cubicBezTo>
                  <a:pt x="25911" y="118948"/>
                  <a:pt x="19296" y="136410"/>
                  <a:pt x="55544" y="149375"/>
                </a:cubicBezTo>
                <a:cubicBezTo>
                  <a:pt x="91792" y="162340"/>
                  <a:pt x="198419" y="185094"/>
                  <a:pt x="234932" y="195413"/>
                </a:cubicBezTo>
                <a:cubicBezTo>
                  <a:pt x="271445" y="205732"/>
                  <a:pt x="271973" y="207848"/>
                  <a:pt x="274619" y="211288"/>
                </a:cubicBezTo>
                <a:cubicBezTo>
                  <a:pt x="277265" y="214728"/>
                  <a:pt x="251336" y="213404"/>
                  <a:pt x="250807" y="216050"/>
                </a:cubicBezTo>
                <a:cubicBezTo>
                  <a:pt x="250278" y="218696"/>
                  <a:pt x="261125" y="225046"/>
                  <a:pt x="271444" y="227163"/>
                </a:cubicBezTo>
                <a:cubicBezTo>
                  <a:pt x="281763" y="229280"/>
                  <a:pt x="280175" y="223194"/>
                  <a:pt x="312719" y="228750"/>
                </a:cubicBezTo>
                <a:cubicBezTo>
                  <a:pt x="345263" y="234306"/>
                  <a:pt x="444482" y="257325"/>
                  <a:pt x="466707" y="260500"/>
                </a:cubicBezTo>
                <a:cubicBezTo>
                  <a:pt x="488932" y="263675"/>
                  <a:pt x="394211" y="238010"/>
                  <a:pt x="446069" y="247800"/>
                </a:cubicBezTo>
                <a:cubicBezTo>
                  <a:pt x="497927" y="257590"/>
                  <a:pt x="772565" y="321355"/>
                  <a:pt x="777857" y="319238"/>
                </a:cubicBezTo>
                <a:cubicBezTo>
                  <a:pt x="783149" y="317121"/>
                  <a:pt x="529413" y="247536"/>
                  <a:pt x="477819" y="235100"/>
                </a:cubicBezTo>
                <a:cubicBezTo>
                  <a:pt x="426225" y="222664"/>
                  <a:pt x="504013" y="248065"/>
                  <a:pt x="468294" y="244625"/>
                </a:cubicBezTo>
                <a:cubicBezTo>
                  <a:pt x="432575" y="241186"/>
                  <a:pt x="309015" y="222136"/>
                  <a:pt x="263507" y="214463"/>
                </a:cubicBezTo>
                <a:cubicBezTo>
                  <a:pt x="217999" y="206790"/>
                  <a:pt x="205034" y="201234"/>
                  <a:pt x="195244" y="198588"/>
                </a:cubicBezTo>
                <a:cubicBezTo>
                  <a:pt x="185454" y="195942"/>
                  <a:pt x="226994" y="204409"/>
                  <a:pt x="204769" y="198588"/>
                </a:cubicBezTo>
                <a:cubicBezTo>
                  <a:pt x="182544" y="192767"/>
                  <a:pt x="90998" y="174511"/>
                  <a:pt x="61894" y="163663"/>
                </a:cubicBezTo>
                <a:cubicBezTo>
                  <a:pt x="32790" y="152815"/>
                  <a:pt x="35700" y="141702"/>
                  <a:pt x="30144" y="133500"/>
                </a:cubicBezTo>
                <a:cubicBezTo>
                  <a:pt x="24588" y="125298"/>
                  <a:pt x="33584" y="135352"/>
                  <a:pt x="28557" y="114450"/>
                </a:cubicBezTo>
                <a:cubicBezTo>
                  <a:pt x="23530" y="93548"/>
                  <a:pt x="5538" y="-4348"/>
                  <a:pt x="1569" y="15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6AD307F-67D2-465C-A164-A5D63FD47777}"/>
              </a:ext>
            </a:extLst>
          </p:cNvPr>
          <p:cNvSpPr/>
          <p:nvPr/>
        </p:nvSpPr>
        <p:spPr>
          <a:xfrm>
            <a:off x="3926457" y="2368504"/>
            <a:ext cx="833706" cy="184721"/>
          </a:xfrm>
          <a:custGeom>
            <a:avLst/>
            <a:gdLst>
              <a:gd name="connsiteX0" fmla="*/ 154591 w 897703"/>
              <a:gd name="connsiteY0" fmla="*/ 594 h 198900"/>
              <a:gd name="connsiteX1" fmla="*/ 423408 w 897703"/>
              <a:gd name="connsiteY1" fmla="*/ 104310 h 198900"/>
              <a:gd name="connsiteX2" fmla="*/ 309108 w 897703"/>
              <a:gd name="connsiteY2" fmla="*/ 81027 h 198900"/>
              <a:gd name="connsiteX3" fmla="*/ 525008 w 897703"/>
              <a:gd name="connsiteY3" fmla="*/ 138177 h 198900"/>
              <a:gd name="connsiteX4" fmla="*/ 497491 w 897703"/>
              <a:gd name="connsiteY4" fmla="*/ 136060 h 198900"/>
              <a:gd name="connsiteX5" fmla="*/ 776891 w 897703"/>
              <a:gd name="connsiteY5" fmla="*/ 182627 h 198900"/>
              <a:gd name="connsiteX6" fmla="*/ 886958 w 897703"/>
              <a:gd name="connsiteY6" fmla="*/ 195327 h 198900"/>
              <a:gd name="connsiteX7" fmla="*/ 529241 w 897703"/>
              <a:gd name="connsiteY7" fmla="*/ 123360 h 198900"/>
              <a:gd name="connsiteX8" fmla="*/ 486908 w 897703"/>
              <a:gd name="connsiteY8" fmla="*/ 125477 h 198900"/>
              <a:gd name="connsiteX9" fmla="*/ 351441 w 897703"/>
              <a:gd name="connsiteY9" fmla="*/ 100077 h 198900"/>
              <a:gd name="connsiteX10" fmla="*/ 262541 w 897703"/>
              <a:gd name="connsiteY10" fmla="*/ 68327 h 198900"/>
              <a:gd name="connsiteX11" fmla="*/ 74 w 897703"/>
              <a:gd name="connsiteY11" fmla="*/ 28110 h 198900"/>
              <a:gd name="connsiteX12" fmla="*/ 290058 w 897703"/>
              <a:gd name="connsiteY12" fmla="*/ 59860 h 198900"/>
              <a:gd name="connsiteX13" fmla="*/ 154591 w 897703"/>
              <a:gd name="connsiteY13" fmla="*/ 594 h 19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703" h="198900">
                <a:moveTo>
                  <a:pt x="154591" y="594"/>
                </a:moveTo>
                <a:cubicBezTo>
                  <a:pt x="176816" y="8002"/>
                  <a:pt x="397655" y="90904"/>
                  <a:pt x="423408" y="104310"/>
                </a:cubicBezTo>
                <a:cubicBezTo>
                  <a:pt x="449161" y="117716"/>
                  <a:pt x="292175" y="75383"/>
                  <a:pt x="309108" y="81027"/>
                </a:cubicBezTo>
                <a:cubicBezTo>
                  <a:pt x="326041" y="86671"/>
                  <a:pt x="493611" y="129005"/>
                  <a:pt x="525008" y="138177"/>
                </a:cubicBezTo>
                <a:cubicBezTo>
                  <a:pt x="556405" y="147349"/>
                  <a:pt x="497491" y="136060"/>
                  <a:pt x="497491" y="136060"/>
                </a:cubicBezTo>
                <a:lnTo>
                  <a:pt x="776891" y="182627"/>
                </a:lnTo>
                <a:cubicBezTo>
                  <a:pt x="841802" y="192505"/>
                  <a:pt x="928233" y="205205"/>
                  <a:pt x="886958" y="195327"/>
                </a:cubicBezTo>
                <a:cubicBezTo>
                  <a:pt x="845683" y="185449"/>
                  <a:pt x="595916" y="135002"/>
                  <a:pt x="529241" y="123360"/>
                </a:cubicBezTo>
                <a:cubicBezTo>
                  <a:pt x="462566" y="111718"/>
                  <a:pt x="516541" y="129357"/>
                  <a:pt x="486908" y="125477"/>
                </a:cubicBezTo>
                <a:cubicBezTo>
                  <a:pt x="457275" y="121597"/>
                  <a:pt x="388836" y="109602"/>
                  <a:pt x="351441" y="100077"/>
                </a:cubicBezTo>
                <a:cubicBezTo>
                  <a:pt x="314046" y="90552"/>
                  <a:pt x="321102" y="80321"/>
                  <a:pt x="262541" y="68327"/>
                </a:cubicBezTo>
                <a:cubicBezTo>
                  <a:pt x="203980" y="56333"/>
                  <a:pt x="-4512" y="29521"/>
                  <a:pt x="74" y="28110"/>
                </a:cubicBezTo>
                <a:cubicBezTo>
                  <a:pt x="4660" y="26699"/>
                  <a:pt x="262894" y="62329"/>
                  <a:pt x="290058" y="59860"/>
                </a:cubicBezTo>
                <a:cubicBezTo>
                  <a:pt x="317222" y="57391"/>
                  <a:pt x="132366" y="-6814"/>
                  <a:pt x="154591" y="59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77271792-8BFE-48D3-9D11-51CABD6DAD78}"/>
              </a:ext>
            </a:extLst>
          </p:cNvPr>
          <p:cNvSpPr/>
          <p:nvPr/>
        </p:nvSpPr>
        <p:spPr>
          <a:xfrm>
            <a:off x="3994896" y="2475130"/>
            <a:ext cx="327459" cy="269433"/>
          </a:xfrm>
          <a:custGeom>
            <a:avLst/>
            <a:gdLst>
              <a:gd name="connsiteX0" fmla="*/ 197315 w 352595"/>
              <a:gd name="connsiteY0" fmla="*/ 84 h 290115"/>
              <a:gd name="connsiteX1" fmla="*/ 349715 w 352595"/>
              <a:gd name="connsiteY1" fmla="*/ 36067 h 290115"/>
              <a:gd name="connsiteX2" fmla="*/ 290448 w 352595"/>
              <a:gd name="connsiteY2" fmla="*/ 67817 h 290115"/>
              <a:gd name="connsiteX3" fmla="*/ 207898 w 352595"/>
              <a:gd name="connsiteY3" fmla="*/ 120734 h 290115"/>
              <a:gd name="connsiteX4" fmla="*/ 2581 w 352595"/>
              <a:gd name="connsiteY4" fmla="*/ 271017 h 290115"/>
              <a:gd name="connsiteX5" fmla="*/ 91481 w 352595"/>
              <a:gd name="connsiteY5" fmla="*/ 224450 h 290115"/>
              <a:gd name="connsiteX6" fmla="*/ 76665 w 352595"/>
              <a:gd name="connsiteY6" fmla="*/ 264667 h 290115"/>
              <a:gd name="connsiteX7" fmla="*/ 294681 w 352595"/>
              <a:gd name="connsiteY7" fmla="*/ 114384 h 290115"/>
              <a:gd name="connsiteX8" fmla="*/ 53381 w 352595"/>
              <a:gd name="connsiteY8" fmla="*/ 290067 h 290115"/>
              <a:gd name="connsiteX9" fmla="*/ 220598 w 352595"/>
              <a:gd name="connsiteY9" fmla="*/ 131317 h 290115"/>
              <a:gd name="connsiteX10" fmla="*/ 307381 w 352595"/>
              <a:gd name="connsiteY10" fmla="*/ 46650 h 290115"/>
              <a:gd name="connsiteX11" fmla="*/ 197315 w 352595"/>
              <a:gd name="connsiteY11" fmla="*/ 84 h 29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595" h="290115">
                <a:moveTo>
                  <a:pt x="197315" y="84"/>
                </a:moveTo>
                <a:cubicBezTo>
                  <a:pt x="204371" y="-1680"/>
                  <a:pt x="334193" y="24778"/>
                  <a:pt x="349715" y="36067"/>
                </a:cubicBezTo>
                <a:cubicBezTo>
                  <a:pt x="365237" y="47356"/>
                  <a:pt x="314084" y="53706"/>
                  <a:pt x="290448" y="67817"/>
                </a:cubicBezTo>
                <a:cubicBezTo>
                  <a:pt x="266812" y="81928"/>
                  <a:pt x="255876" y="86867"/>
                  <a:pt x="207898" y="120734"/>
                </a:cubicBezTo>
                <a:cubicBezTo>
                  <a:pt x="159920" y="154601"/>
                  <a:pt x="21984" y="253731"/>
                  <a:pt x="2581" y="271017"/>
                </a:cubicBezTo>
                <a:cubicBezTo>
                  <a:pt x="-16822" y="288303"/>
                  <a:pt x="79134" y="225508"/>
                  <a:pt x="91481" y="224450"/>
                </a:cubicBezTo>
                <a:cubicBezTo>
                  <a:pt x="103828" y="223392"/>
                  <a:pt x="42798" y="283011"/>
                  <a:pt x="76665" y="264667"/>
                </a:cubicBezTo>
                <a:cubicBezTo>
                  <a:pt x="110532" y="246323"/>
                  <a:pt x="298562" y="110151"/>
                  <a:pt x="294681" y="114384"/>
                </a:cubicBezTo>
                <a:cubicBezTo>
                  <a:pt x="290800" y="118617"/>
                  <a:pt x="65728" y="287245"/>
                  <a:pt x="53381" y="290067"/>
                </a:cubicBezTo>
                <a:cubicBezTo>
                  <a:pt x="41034" y="292889"/>
                  <a:pt x="178265" y="171887"/>
                  <a:pt x="220598" y="131317"/>
                </a:cubicBezTo>
                <a:cubicBezTo>
                  <a:pt x="262931" y="90748"/>
                  <a:pt x="310556" y="69581"/>
                  <a:pt x="307381" y="46650"/>
                </a:cubicBezTo>
                <a:cubicBezTo>
                  <a:pt x="304206" y="23720"/>
                  <a:pt x="190259" y="1848"/>
                  <a:pt x="197315" y="8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0D34E49F-2B18-4FF8-93A5-DB018C941CBA}"/>
              </a:ext>
            </a:extLst>
          </p:cNvPr>
          <p:cNvSpPr/>
          <p:nvPr/>
        </p:nvSpPr>
        <p:spPr>
          <a:xfrm>
            <a:off x="3936200" y="2737961"/>
            <a:ext cx="556877" cy="909322"/>
          </a:xfrm>
          <a:custGeom>
            <a:avLst/>
            <a:gdLst>
              <a:gd name="connsiteX0" fmla="*/ 599183 w 599624"/>
              <a:gd name="connsiteY0" fmla="*/ 710 h 979123"/>
              <a:gd name="connsiteX1" fmla="*/ 425617 w 599624"/>
              <a:gd name="connsiteY1" fmla="*/ 235660 h 979123"/>
              <a:gd name="connsiteX2" fmla="*/ 472183 w 599624"/>
              <a:gd name="connsiteY2" fmla="*/ 117127 h 979123"/>
              <a:gd name="connsiteX3" fmla="*/ 419267 w 599624"/>
              <a:gd name="connsiteY3" fmla="*/ 254710 h 979123"/>
              <a:gd name="connsiteX4" fmla="*/ 351533 w 599624"/>
              <a:gd name="connsiteY4" fmla="*/ 428277 h 979123"/>
              <a:gd name="connsiteX5" fmla="*/ 381167 w 599624"/>
              <a:gd name="connsiteY5" fmla="*/ 326677 h 979123"/>
              <a:gd name="connsiteX6" fmla="*/ 288033 w 599624"/>
              <a:gd name="connsiteY6" fmla="*/ 540460 h 979123"/>
              <a:gd name="connsiteX7" fmla="*/ 182200 w 599624"/>
              <a:gd name="connsiteY7" fmla="*/ 699210 h 979123"/>
              <a:gd name="connsiteX8" fmla="*/ 313433 w 599624"/>
              <a:gd name="connsiteY8" fmla="*/ 440977 h 979123"/>
              <a:gd name="connsiteX9" fmla="*/ 101767 w 599624"/>
              <a:gd name="connsiteY9" fmla="*/ 855843 h 979123"/>
              <a:gd name="connsiteX10" fmla="*/ 167 w 599624"/>
              <a:gd name="connsiteY10" fmla="*/ 976493 h 979123"/>
              <a:gd name="connsiteX11" fmla="*/ 122933 w 599624"/>
              <a:gd name="connsiteY11" fmla="*/ 769060 h 979123"/>
              <a:gd name="connsiteX12" fmla="*/ 391750 w 599624"/>
              <a:gd name="connsiteY12" fmla="*/ 297043 h 979123"/>
              <a:gd name="connsiteX13" fmla="*/ 376933 w 599624"/>
              <a:gd name="connsiteY13" fmla="*/ 307627 h 979123"/>
              <a:gd name="connsiteX14" fmla="*/ 472183 w 599624"/>
              <a:gd name="connsiteY14" fmla="*/ 167927 h 979123"/>
              <a:gd name="connsiteX15" fmla="*/ 599183 w 599624"/>
              <a:gd name="connsiteY15" fmla="*/ 710 h 97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624" h="979123">
                <a:moveTo>
                  <a:pt x="599183" y="710"/>
                </a:moveTo>
                <a:cubicBezTo>
                  <a:pt x="591422" y="11999"/>
                  <a:pt x="446784" y="216257"/>
                  <a:pt x="425617" y="235660"/>
                </a:cubicBezTo>
                <a:cubicBezTo>
                  <a:pt x="404450" y="255063"/>
                  <a:pt x="473241" y="113952"/>
                  <a:pt x="472183" y="117127"/>
                </a:cubicBezTo>
                <a:cubicBezTo>
                  <a:pt x="471125" y="120302"/>
                  <a:pt x="439375" y="202852"/>
                  <a:pt x="419267" y="254710"/>
                </a:cubicBezTo>
                <a:cubicBezTo>
                  <a:pt x="399159" y="306568"/>
                  <a:pt x="357883" y="416283"/>
                  <a:pt x="351533" y="428277"/>
                </a:cubicBezTo>
                <a:cubicBezTo>
                  <a:pt x="345183" y="440272"/>
                  <a:pt x="391750" y="307980"/>
                  <a:pt x="381167" y="326677"/>
                </a:cubicBezTo>
                <a:cubicBezTo>
                  <a:pt x="370584" y="345374"/>
                  <a:pt x="321194" y="478371"/>
                  <a:pt x="288033" y="540460"/>
                </a:cubicBezTo>
                <a:cubicBezTo>
                  <a:pt x="254872" y="602549"/>
                  <a:pt x="177967" y="715791"/>
                  <a:pt x="182200" y="699210"/>
                </a:cubicBezTo>
                <a:cubicBezTo>
                  <a:pt x="186433" y="682630"/>
                  <a:pt x="326838" y="414872"/>
                  <a:pt x="313433" y="440977"/>
                </a:cubicBezTo>
                <a:cubicBezTo>
                  <a:pt x="300028" y="467082"/>
                  <a:pt x="153978" y="766590"/>
                  <a:pt x="101767" y="855843"/>
                </a:cubicBezTo>
                <a:cubicBezTo>
                  <a:pt x="49556" y="945096"/>
                  <a:pt x="-3361" y="990957"/>
                  <a:pt x="167" y="976493"/>
                </a:cubicBezTo>
                <a:cubicBezTo>
                  <a:pt x="3695" y="962029"/>
                  <a:pt x="57669" y="882302"/>
                  <a:pt x="122933" y="769060"/>
                </a:cubicBezTo>
                <a:cubicBezTo>
                  <a:pt x="188197" y="655818"/>
                  <a:pt x="349417" y="373948"/>
                  <a:pt x="391750" y="297043"/>
                </a:cubicBezTo>
                <a:cubicBezTo>
                  <a:pt x="434083" y="220138"/>
                  <a:pt x="363528" y="329146"/>
                  <a:pt x="376933" y="307627"/>
                </a:cubicBezTo>
                <a:cubicBezTo>
                  <a:pt x="390338" y="286108"/>
                  <a:pt x="434083" y="220138"/>
                  <a:pt x="472183" y="167927"/>
                </a:cubicBezTo>
                <a:cubicBezTo>
                  <a:pt x="510283" y="115716"/>
                  <a:pt x="606944" y="-10579"/>
                  <a:pt x="599183" y="7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6F576FFA-70E7-4026-9C4B-FBF709F670E4}"/>
              </a:ext>
            </a:extLst>
          </p:cNvPr>
          <p:cNvSpPr/>
          <p:nvPr/>
        </p:nvSpPr>
        <p:spPr>
          <a:xfrm>
            <a:off x="4051769" y="2817212"/>
            <a:ext cx="425213" cy="647985"/>
          </a:xfrm>
          <a:custGeom>
            <a:avLst/>
            <a:gdLst>
              <a:gd name="connsiteX0" fmla="*/ 457809 w 457853"/>
              <a:gd name="connsiteY0" fmla="*/ 43 h 697726"/>
              <a:gd name="connsiteX1" fmla="*/ 309642 w 457853"/>
              <a:gd name="connsiteY1" fmla="*/ 194776 h 697726"/>
              <a:gd name="connsiteX2" fmla="*/ 347742 w 457853"/>
              <a:gd name="connsiteY2" fmla="*/ 150326 h 697726"/>
              <a:gd name="connsiteX3" fmla="*/ 288476 w 457853"/>
              <a:gd name="connsiteY3" fmla="*/ 294259 h 697726"/>
              <a:gd name="connsiteX4" fmla="*/ 246142 w 457853"/>
              <a:gd name="connsiteY4" fmla="*/ 364109 h 697726"/>
              <a:gd name="connsiteX5" fmla="*/ 110676 w 457853"/>
              <a:gd name="connsiteY5" fmla="*/ 548259 h 697726"/>
              <a:gd name="connsiteX6" fmla="*/ 609 w 457853"/>
              <a:gd name="connsiteY6" fmla="*/ 696426 h 697726"/>
              <a:gd name="connsiteX7" fmla="*/ 76809 w 457853"/>
              <a:gd name="connsiteY7" fmla="*/ 603293 h 697726"/>
              <a:gd name="connsiteX8" fmla="*/ 286359 w 457853"/>
              <a:gd name="connsiteY8" fmla="*/ 323893 h 697726"/>
              <a:gd name="connsiteX9" fmla="*/ 188992 w 457853"/>
              <a:gd name="connsiteY9" fmla="*/ 486876 h 697726"/>
              <a:gd name="connsiteX10" fmla="*/ 248259 w 457853"/>
              <a:gd name="connsiteY10" fmla="*/ 355643 h 697726"/>
              <a:gd name="connsiteX11" fmla="*/ 292709 w 457853"/>
              <a:gd name="connsiteY11" fmla="*/ 213826 h 697726"/>
              <a:gd name="connsiteX12" fmla="*/ 457809 w 457853"/>
              <a:gd name="connsiteY12" fmla="*/ 43 h 6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853" h="697726">
                <a:moveTo>
                  <a:pt x="457809" y="43"/>
                </a:moveTo>
                <a:cubicBezTo>
                  <a:pt x="460631" y="-3132"/>
                  <a:pt x="327987" y="169729"/>
                  <a:pt x="309642" y="194776"/>
                </a:cubicBezTo>
                <a:cubicBezTo>
                  <a:pt x="291297" y="219823"/>
                  <a:pt x="351270" y="133746"/>
                  <a:pt x="347742" y="150326"/>
                </a:cubicBezTo>
                <a:cubicBezTo>
                  <a:pt x="344214" y="166907"/>
                  <a:pt x="305409" y="258629"/>
                  <a:pt x="288476" y="294259"/>
                </a:cubicBezTo>
                <a:cubicBezTo>
                  <a:pt x="271543" y="329890"/>
                  <a:pt x="275775" y="321776"/>
                  <a:pt x="246142" y="364109"/>
                </a:cubicBezTo>
                <a:cubicBezTo>
                  <a:pt x="216509" y="406442"/>
                  <a:pt x="151598" y="492873"/>
                  <a:pt x="110676" y="548259"/>
                </a:cubicBezTo>
                <a:cubicBezTo>
                  <a:pt x="69754" y="603645"/>
                  <a:pt x="6253" y="687254"/>
                  <a:pt x="609" y="696426"/>
                </a:cubicBezTo>
                <a:cubicBezTo>
                  <a:pt x="-5035" y="705598"/>
                  <a:pt x="29184" y="665382"/>
                  <a:pt x="76809" y="603293"/>
                </a:cubicBezTo>
                <a:cubicBezTo>
                  <a:pt x="124434" y="541204"/>
                  <a:pt x="267662" y="343296"/>
                  <a:pt x="286359" y="323893"/>
                </a:cubicBezTo>
                <a:cubicBezTo>
                  <a:pt x="305056" y="304490"/>
                  <a:pt x="195342" y="481584"/>
                  <a:pt x="188992" y="486876"/>
                </a:cubicBezTo>
                <a:cubicBezTo>
                  <a:pt x="182642" y="492168"/>
                  <a:pt x="230973" y="401151"/>
                  <a:pt x="248259" y="355643"/>
                </a:cubicBezTo>
                <a:cubicBezTo>
                  <a:pt x="265545" y="310135"/>
                  <a:pt x="250729" y="275562"/>
                  <a:pt x="292709" y="213826"/>
                </a:cubicBezTo>
                <a:cubicBezTo>
                  <a:pt x="334689" y="152090"/>
                  <a:pt x="454987" y="3218"/>
                  <a:pt x="457809" y="4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5EFF0FC-C1E4-492D-BB06-695D1E278D44}"/>
              </a:ext>
            </a:extLst>
          </p:cNvPr>
          <p:cNvSpPr/>
          <p:nvPr/>
        </p:nvSpPr>
        <p:spPr>
          <a:xfrm>
            <a:off x="3649311" y="3630996"/>
            <a:ext cx="289147" cy="595950"/>
          </a:xfrm>
          <a:custGeom>
            <a:avLst/>
            <a:gdLst>
              <a:gd name="connsiteX0" fmla="*/ 311194 w 311342"/>
              <a:gd name="connsiteY0" fmla="*/ 91 h 641696"/>
              <a:gd name="connsiteX1" fmla="*/ 156678 w 311342"/>
              <a:gd name="connsiteY1" fmla="*/ 271024 h 641696"/>
              <a:gd name="connsiteX2" fmla="*/ 232878 w 311342"/>
              <a:gd name="connsiteY2" fmla="*/ 103807 h 641696"/>
              <a:gd name="connsiteX3" fmla="*/ 203244 w 311342"/>
              <a:gd name="connsiteY3" fmla="*/ 218107 h 641696"/>
              <a:gd name="connsiteX4" fmla="*/ 105878 w 311342"/>
              <a:gd name="connsiteY4" fmla="*/ 391674 h 641696"/>
              <a:gd name="connsiteX5" fmla="*/ 44 w 311342"/>
              <a:gd name="connsiteY5" fmla="*/ 641441 h 641696"/>
              <a:gd name="connsiteX6" fmla="*/ 118578 w 311342"/>
              <a:gd name="connsiteY6" fmla="*/ 342991 h 641696"/>
              <a:gd name="connsiteX7" fmla="*/ 184194 w 311342"/>
              <a:gd name="connsiteY7" fmla="*/ 241391 h 641696"/>
              <a:gd name="connsiteX8" fmla="*/ 311194 w 311342"/>
              <a:gd name="connsiteY8" fmla="*/ 91 h 6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42" h="641696">
                <a:moveTo>
                  <a:pt x="311194" y="91"/>
                </a:moveTo>
                <a:cubicBezTo>
                  <a:pt x="306608" y="5030"/>
                  <a:pt x="169731" y="253738"/>
                  <a:pt x="156678" y="271024"/>
                </a:cubicBezTo>
                <a:cubicBezTo>
                  <a:pt x="143625" y="288310"/>
                  <a:pt x="225117" y="112627"/>
                  <a:pt x="232878" y="103807"/>
                </a:cubicBezTo>
                <a:cubicBezTo>
                  <a:pt x="240639" y="94988"/>
                  <a:pt x="224411" y="170129"/>
                  <a:pt x="203244" y="218107"/>
                </a:cubicBezTo>
                <a:cubicBezTo>
                  <a:pt x="182077" y="266085"/>
                  <a:pt x="139745" y="321118"/>
                  <a:pt x="105878" y="391674"/>
                </a:cubicBezTo>
                <a:cubicBezTo>
                  <a:pt x="72011" y="462230"/>
                  <a:pt x="-2073" y="649555"/>
                  <a:pt x="44" y="641441"/>
                </a:cubicBezTo>
                <a:cubicBezTo>
                  <a:pt x="2161" y="633327"/>
                  <a:pt x="87886" y="409666"/>
                  <a:pt x="118578" y="342991"/>
                </a:cubicBezTo>
                <a:cubicBezTo>
                  <a:pt x="149270" y="276316"/>
                  <a:pt x="155619" y="291485"/>
                  <a:pt x="184194" y="241391"/>
                </a:cubicBezTo>
                <a:cubicBezTo>
                  <a:pt x="212769" y="191297"/>
                  <a:pt x="315780" y="-4848"/>
                  <a:pt x="311194" y="9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81E0C50-9F08-4DA5-A59C-964A52F7AD8D}"/>
              </a:ext>
            </a:extLst>
          </p:cNvPr>
          <p:cNvSpPr/>
          <p:nvPr/>
        </p:nvSpPr>
        <p:spPr>
          <a:xfrm>
            <a:off x="3569258" y="3552085"/>
            <a:ext cx="458558" cy="880688"/>
          </a:xfrm>
          <a:custGeom>
            <a:avLst/>
            <a:gdLst>
              <a:gd name="connsiteX0" fmla="*/ 492642 w 493758"/>
              <a:gd name="connsiteY0" fmla="*/ 393 h 948291"/>
              <a:gd name="connsiteX1" fmla="*/ 270392 w 493758"/>
              <a:gd name="connsiteY1" fmla="*/ 330593 h 948291"/>
              <a:gd name="connsiteX2" fmla="*/ 352942 w 493758"/>
              <a:gd name="connsiteY2" fmla="*/ 220526 h 948291"/>
              <a:gd name="connsiteX3" fmla="*/ 268276 w 493758"/>
              <a:gd name="connsiteY3" fmla="*/ 366576 h 948291"/>
              <a:gd name="connsiteX4" fmla="*/ 209009 w 493758"/>
              <a:gd name="connsiteY4" fmla="*/ 502043 h 948291"/>
              <a:gd name="connsiteX5" fmla="*/ 3692 w 493758"/>
              <a:gd name="connsiteY5" fmla="*/ 944426 h 948291"/>
              <a:gd name="connsiteX6" fmla="*/ 77776 w 493758"/>
              <a:gd name="connsiteY6" fmla="*/ 717943 h 948291"/>
              <a:gd name="connsiteX7" fmla="*/ 88359 w 493758"/>
              <a:gd name="connsiteY7" fmla="*/ 726410 h 948291"/>
              <a:gd name="connsiteX8" fmla="*/ 236526 w 493758"/>
              <a:gd name="connsiteY8" fmla="*/ 447010 h 948291"/>
              <a:gd name="connsiteX9" fmla="*/ 308492 w 493758"/>
              <a:gd name="connsiteY9" fmla="*/ 362343 h 948291"/>
              <a:gd name="connsiteX10" fmla="*/ 355059 w 493758"/>
              <a:gd name="connsiteY10" fmla="*/ 264976 h 948291"/>
              <a:gd name="connsiteX11" fmla="*/ 492642 w 493758"/>
              <a:gd name="connsiteY11" fmla="*/ 393 h 9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758" h="948291">
                <a:moveTo>
                  <a:pt x="492642" y="393"/>
                </a:moveTo>
                <a:cubicBezTo>
                  <a:pt x="478531" y="11329"/>
                  <a:pt x="293675" y="293904"/>
                  <a:pt x="270392" y="330593"/>
                </a:cubicBezTo>
                <a:cubicBezTo>
                  <a:pt x="247109" y="367282"/>
                  <a:pt x="353295" y="214529"/>
                  <a:pt x="352942" y="220526"/>
                </a:cubicBezTo>
                <a:cubicBezTo>
                  <a:pt x="352589" y="226523"/>
                  <a:pt x="292265" y="319657"/>
                  <a:pt x="268276" y="366576"/>
                </a:cubicBezTo>
                <a:cubicBezTo>
                  <a:pt x="244287" y="413495"/>
                  <a:pt x="253106" y="405735"/>
                  <a:pt x="209009" y="502043"/>
                </a:cubicBezTo>
                <a:cubicBezTo>
                  <a:pt x="164912" y="598351"/>
                  <a:pt x="25564" y="908443"/>
                  <a:pt x="3692" y="944426"/>
                </a:cubicBezTo>
                <a:cubicBezTo>
                  <a:pt x="-18180" y="980409"/>
                  <a:pt x="63665" y="754279"/>
                  <a:pt x="77776" y="717943"/>
                </a:cubicBezTo>
                <a:cubicBezTo>
                  <a:pt x="91887" y="681607"/>
                  <a:pt x="61901" y="771566"/>
                  <a:pt x="88359" y="726410"/>
                </a:cubicBezTo>
                <a:cubicBezTo>
                  <a:pt x="114817" y="681255"/>
                  <a:pt x="199837" y="507688"/>
                  <a:pt x="236526" y="447010"/>
                </a:cubicBezTo>
                <a:cubicBezTo>
                  <a:pt x="273215" y="386332"/>
                  <a:pt x="288737" y="392682"/>
                  <a:pt x="308492" y="362343"/>
                </a:cubicBezTo>
                <a:cubicBezTo>
                  <a:pt x="328247" y="332004"/>
                  <a:pt x="327190" y="320362"/>
                  <a:pt x="355059" y="264976"/>
                </a:cubicBezTo>
                <a:cubicBezTo>
                  <a:pt x="382928" y="209590"/>
                  <a:pt x="506753" y="-10543"/>
                  <a:pt x="492642" y="39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088E131-740E-4A93-A3CA-860FE181CA46}"/>
              </a:ext>
            </a:extLst>
          </p:cNvPr>
          <p:cNvSpPr/>
          <p:nvPr/>
        </p:nvSpPr>
        <p:spPr>
          <a:xfrm>
            <a:off x="3273683" y="4191145"/>
            <a:ext cx="361146" cy="1119672"/>
          </a:xfrm>
          <a:custGeom>
            <a:avLst/>
            <a:gdLst>
              <a:gd name="connsiteX0" fmla="*/ 387573 w 388868"/>
              <a:gd name="connsiteY0" fmla="*/ 2310 h 1205620"/>
              <a:gd name="connsiteX1" fmla="*/ 158973 w 388868"/>
              <a:gd name="connsiteY1" fmla="*/ 531477 h 1205620"/>
              <a:gd name="connsiteX2" fmla="*/ 237290 w 388868"/>
              <a:gd name="connsiteY2" fmla="*/ 417177 h 1205620"/>
              <a:gd name="connsiteX3" fmla="*/ 163206 w 388868"/>
              <a:gd name="connsiteY3" fmla="*/ 582277 h 1205620"/>
              <a:gd name="connsiteX4" fmla="*/ 80656 w 388868"/>
              <a:gd name="connsiteY4" fmla="*/ 812994 h 1205620"/>
              <a:gd name="connsiteX5" fmla="*/ 48906 w 388868"/>
              <a:gd name="connsiteY5" fmla="*/ 897660 h 1205620"/>
              <a:gd name="connsiteX6" fmla="*/ 76423 w 388868"/>
              <a:gd name="connsiteY6" fmla="*/ 844744 h 1205620"/>
              <a:gd name="connsiteX7" fmla="*/ 15040 w 388868"/>
              <a:gd name="connsiteY7" fmla="*/ 982327 h 1205620"/>
              <a:gd name="connsiteX8" fmla="*/ 223 w 388868"/>
              <a:gd name="connsiteY8" fmla="*/ 1073344 h 1205620"/>
              <a:gd name="connsiteX9" fmla="*/ 6573 w 388868"/>
              <a:gd name="connsiteY9" fmla="*/ 1058527 h 1205620"/>
              <a:gd name="connsiteX10" fmla="*/ 12923 w 388868"/>
              <a:gd name="connsiteY10" fmla="*/ 1204577 h 1205620"/>
              <a:gd name="connsiteX11" fmla="*/ 8690 w 388868"/>
              <a:gd name="connsiteY11" fmla="*/ 1107210 h 1205620"/>
              <a:gd name="connsiteX12" fmla="*/ 48906 w 388868"/>
              <a:gd name="connsiteY12" fmla="*/ 810877 h 1205620"/>
              <a:gd name="connsiteX13" fmla="*/ 163206 w 388868"/>
              <a:gd name="connsiteY13" fmla="*/ 523010 h 1205620"/>
              <a:gd name="connsiteX14" fmla="*/ 203423 w 388868"/>
              <a:gd name="connsiteY14" fmla="*/ 465860 h 1205620"/>
              <a:gd name="connsiteX15" fmla="*/ 249990 w 388868"/>
              <a:gd name="connsiteY15" fmla="*/ 343094 h 1205620"/>
              <a:gd name="connsiteX16" fmla="*/ 387573 w 388868"/>
              <a:gd name="connsiteY16" fmla="*/ 2310 h 12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8868" h="1205620">
                <a:moveTo>
                  <a:pt x="387573" y="2310"/>
                </a:moveTo>
                <a:cubicBezTo>
                  <a:pt x="372404" y="33707"/>
                  <a:pt x="184020" y="462333"/>
                  <a:pt x="158973" y="531477"/>
                </a:cubicBezTo>
                <a:cubicBezTo>
                  <a:pt x="133926" y="600621"/>
                  <a:pt x="236584" y="408710"/>
                  <a:pt x="237290" y="417177"/>
                </a:cubicBezTo>
                <a:cubicBezTo>
                  <a:pt x="237996" y="425644"/>
                  <a:pt x="189312" y="516308"/>
                  <a:pt x="163206" y="582277"/>
                </a:cubicBezTo>
                <a:cubicBezTo>
                  <a:pt x="137100" y="648246"/>
                  <a:pt x="99706" y="760430"/>
                  <a:pt x="80656" y="812994"/>
                </a:cubicBezTo>
                <a:cubicBezTo>
                  <a:pt x="61606" y="865558"/>
                  <a:pt x="49611" y="892368"/>
                  <a:pt x="48906" y="897660"/>
                </a:cubicBezTo>
                <a:cubicBezTo>
                  <a:pt x="48201" y="902952"/>
                  <a:pt x="82067" y="830633"/>
                  <a:pt x="76423" y="844744"/>
                </a:cubicBezTo>
                <a:cubicBezTo>
                  <a:pt x="70779" y="858855"/>
                  <a:pt x="27740" y="944227"/>
                  <a:pt x="15040" y="982327"/>
                </a:cubicBezTo>
                <a:cubicBezTo>
                  <a:pt x="2340" y="1020427"/>
                  <a:pt x="1634" y="1060644"/>
                  <a:pt x="223" y="1073344"/>
                </a:cubicBezTo>
                <a:cubicBezTo>
                  <a:pt x="-1188" y="1086044"/>
                  <a:pt x="4456" y="1036655"/>
                  <a:pt x="6573" y="1058527"/>
                </a:cubicBezTo>
                <a:cubicBezTo>
                  <a:pt x="8690" y="1080399"/>
                  <a:pt x="12570" y="1196463"/>
                  <a:pt x="12923" y="1204577"/>
                </a:cubicBezTo>
                <a:cubicBezTo>
                  <a:pt x="13276" y="1212691"/>
                  <a:pt x="2693" y="1172827"/>
                  <a:pt x="8690" y="1107210"/>
                </a:cubicBezTo>
                <a:cubicBezTo>
                  <a:pt x="14687" y="1041593"/>
                  <a:pt x="23153" y="908244"/>
                  <a:pt x="48906" y="810877"/>
                </a:cubicBezTo>
                <a:cubicBezTo>
                  <a:pt x="74659" y="713510"/>
                  <a:pt x="137453" y="580513"/>
                  <a:pt x="163206" y="523010"/>
                </a:cubicBezTo>
                <a:cubicBezTo>
                  <a:pt x="188959" y="465507"/>
                  <a:pt x="188959" y="495846"/>
                  <a:pt x="203423" y="465860"/>
                </a:cubicBezTo>
                <a:cubicBezTo>
                  <a:pt x="217887" y="435874"/>
                  <a:pt x="219651" y="417530"/>
                  <a:pt x="249990" y="343094"/>
                </a:cubicBezTo>
                <a:cubicBezTo>
                  <a:pt x="280329" y="268658"/>
                  <a:pt x="402742" y="-29087"/>
                  <a:pt x="387573" y="23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857CB95-0FE4-40F9-B01A-3EAAA140D343}"/>
              </a:ext>
            </a:extLst>
          </p:cNvPr>
          <p:cNvSpPr/>
          <p:nvPr/>
        </p:nvSpPr>
        <p:spPr>
          <a:xfrm>
            <a:off x="3247250" y="4432453"/>
            <a:ext cx="335730" cy="1082813"/>
          </a:xfrm>
          <a:custGeom>
            <a:avLst/>
            <a:gdLst>
              <a:gd name="connsiteX0" fmla="*/ 361002 w 361501"/>
              <a:gd name="connsiteY0" fmla="*/ 713 h 1165932"/>
              <a:gd name="connsiteX1" fmla="*/ 221302 w 361501"/>
              <a:gd name="connsiteY1" fmla="*/ 358429 h 1165932"/>
              <a:gd name="connsiteX2" fmla="*/ 253052 w 361501"/>
              <a:gd name="connsiteY2" fmla="*/ 284346 h 1165932"/>
              <a:gd name="connsiteX3" fmla="*/ 159918 w 361501"/>
              <a:gd name="connsiteY3" fmla="*/ 489663 h 1165932"/>
              <a:gd name="connsiteX4" fmla="*/ 96418 w 361501"/>
              <a:gd name="connsiteY4" fmla="*/ 764829 h 1165932"/>
              <a:gd name="connsiteX5" fmla="*/ 115468 w 361501"/>
              <a:gd name="connsiteY5" fmla="*/ 690746 h 1165932"/>
              <a:gd name="connsiteX6" fmla="*/ 13868 w 361501"/>
              <a:gd name="connsiteY6" fmla="*/ 1105613 h 1165932"/>
              <a:gd name="connsiteX7" fmla="*/ 1168 w 361501"/>
              <a:gd name="connsiteY7" fmla="*/ 1156413 h 1165932"/>
              <a:gd name="connsiteX8" fmla="*/ 15985 w 361501"/>
              <a:gd name="connsiteY8" fmla="*/ 1035763 h 1165932"/>
              <a:gd name="connsiteX9" fmla="*/ 100652 w 361501"/>
              <a:gd name="connsiteY9" fmla="*/ 684396 h 1165932"/>
              <a:gd name="connsiteX10" fmla="*/ 119702 w 361501"/>
              <a:gd name="connsiteY10" fmla="*/ 735196 h 1165932"/>
              <a:gd name="connsiteX11" fmla="*/ 195902 w 361501"/>
              <a:gd name="connsiteY11" fmla="*/ 466379 h 1165932"/>
              <a:gd name="connsiteX12" fmla="*/ 210718 w 361501"/>
              <a:gd name="connsiteY12" fmla="*/ 451563 h 1165932"/>
              <a:gd name="connsiteX13" fmla="*/ 259402 w 361501"/>
              <a:gd name="connsiteY13" fmla="*/ 335146 h 1165932"/>
              <a:gd name="connsiteX14" fmla="*/ 267868 w 361501"/>
              <a:gd name="connsiteY14" fmla="*/ 267413 h 1165932"/>
              <a:gd name="connsiteX15" fmla="*/ 361002 w 361501"/>
              <a:gd name="connsiteY15" fmla="*/ 713 h 116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501" h="1165932">
                <a:moveTo>
                  <a:pt x="361002" y="713"/>
                </a:moveTo>
                <a:cubicBezTo>
                  <a:pt x="353241" y="15882"/>
                  <a:pt x="239294" y="311157"/>
                  <a:pt x="221302" y="358429"/>
                </a:cubicBezTo>
                <a:cubicBezTo>
                  <a:pt x="203310" y="405701"/>
                  <a:pt x="263283" y="262474"/>
                  <a:pt x="253052" y="284346"/>
                </a:cubicBezTo>
                <a:cubicBezTo>
                  <a:pt x="242821" y="306218"/>
                  <a:pt x="186024" y="409583"/>
                  <a:pt x="159918" y="489663"/>
                </a:cubicBezTo>
                <a:cubicBezTo>
                  <a:pt x="133812" y="569743"/>
                  <a:pt x="103826" y="731315"/>
                  <a:pt x="96418" y="764829"/>
                </a:cubicBezTo>
                <a:cubicBezTo>
                  <a:pt x="89010" y="798343"/>
                  <a:pt x="129226" y="633949"/>
                  <a:pt x="115468" y="690746"/>
                </a:cubicBezTo>
                <a:cubicBezTo>
                  <a:pt x="101710" y="747543"/>
                  <a:pt x="32918" y="1028002"/>
                  <a:pt x="13868" y="1105613"/>
                </a:cubicBezTo>
                <a:cubicBezTo>
                  <a:pt x="-5182" y="1183224"/>
                  <a:pt x="815" y="1168055"/>
                  <a:pt x="1168" y="1156413"/>
                </a:cubicBezTo>
                <a:cubicBezTo>
                  <a:pt x="1521" y="1144771"/>
                  <a:pt x="-596" y="1114433"/>
                  <a:pt x="15985" y="1035763"/>
                </a:cubicBezTo>
                <a:cubicBezTo>
                  <a:pt x="32566" y="957093"/>
                  <a:pt x="83366" y="734490"/>
                  <a:pt x="100652" y="684396"/>
                </a:cubicBezTo>
                <a:cubicBezTo>
                  <a:pt x="117938" y="634302"/>
                  <a:pt x="103827" y="771532"/>
                  <a:pt x="119702" y="735196"/>
                </a:cubicBezTo>
                <a:cubicBezTo>
                  <a:pt x="135577" y="698860"/>
                  <a:pt x="180733" y="513651"/>
                  <a:pt x="195902" y="466379"/>
                </a:cubicBezTo>
                <a:cubicBezTo>
                  <a:pt x="211071" y="419107"/>
                  <a:pt x="200135" y="473435"/>
                  <a:pt x="210718" y="451563"/>
                </a:cubicBezTo>
                <a:cubicBezTo>
                  <a:pt x="221301" y="429691"/>
                  <a:pt x="249877" y="365838"/>
                  <a:pt x="259402" y="335146"/>
                </a:cubicBezTo>
                <a:cubicBezTo>
                  <a:pt x="268927" y="304454"/>
                  <a:pt x="251993" y="318213"/>
                  <a:pt x="267868" y="267413"/>
                </a:cubicBezTo>
                <a:cubicBezTo>
                  <a:pt x="283743" y="216613"/>
                  <a:pt x="368763" y="-14456"/>
                  <a:pt x="361002" y="71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4E5FD5E-E5BD-443E-BEBF-40C63777DFFE}"/>
              </a:ext>
            </a:extLst>
          </p:cNvPr>
          <p:cNvSpPr/>
          <p:nvPr/>
        </p:nvSpPr>
        <p:spPr>
          <a:xfrm>
            <a:off x="3164563" y="5284652"/>
            <a:ext cx="99173" cy="691210"/>
          </a:xfrm>
          <a:custGeom>
            <a:avLst/>
            <a:gdLst>
              <a:gd name="connsiteX0" fmla="*/ 105019 w 106786"/>
              <a:gd name="connsiteY0" fmla="*/ 1731 h 744269"/>
              <a:gd name="connsiteX1" fmla="*/ 49457 w 106786"/>
              <a:gd name="connsiteY1" fmla="*/ 208106 h 744269"/>
              <a:gd name="connsiteX2" fmla="*/ 47869 w 106786"/>
              <a:gd name="connsiteY2" fmla="*/ 166831 h 744269"/>
              <a:gd name="connsiteX3" fmla="*/ 70094 w 106786"/>
              <a:gd name="connsiteY3" fmla="*/ 312881 h 744269"/>
              <a:gd name="connsiteX4" fmla="*/ 41519 w 106786"/>
              <a:gd name="connsiteY4" fmla="*/ 258906 h 744269"/>
              <a:gd name="connsiteX5" fmla="*/ 38344 w 106786"/>
              <a:gd name="connsiteY5" fmla="*/ 446231 h 744269"/>
              <a:gd name="connsiteX6" fmla="*/ 22469 w 106786"/>
              <a:gd name="connsiteY6" fmla="*/ 366856 h 744269"/>
              <a:gd name="connsiteX7" fmla="*/ 16119 w 106786"/>
              <a:gd name="connsiteY7" fmla="*/ 647844 h 744269"/>
              <a:gd name="connsiteX8" fmla="*/ 3419 w 106786"/>
              <a:gd name="connsiteY8" fmla="*/ 574819 h 744269"/>
              <a:gd name="connsiteX9" fmla="*/ 8182 w 106786"/>
              <a:gd name="connsiteY9" fmla="*/ 741506 h 744269"/>
              <a:gd name="connsiteX10" fmla="*/ 244 w 106786"/>
              <a:gd name="connsiteY10" fmla="*/ 651019 h 744269"/>
              <a:gd name="connsiteX11" fmla="*/ 19294 w 106786"/>
              <a:gd name="connsiteY11" fmla="*/ 309706 h 744269"/>
              <a:gd name="connsiteX12" fmla="*/ 35169 w 106786"/>
              <a:gd name="connsiteY12" fmla="*/ 304944 h 744269"/>
              <a:gd name="connsiteX13" fmla="*/ 87557 w 106786"/>
              <a:gd name="connsiteY13" fmla="*/ 120794 h 744269"/>
              <a:gd name="connsiteX14" fmla="*/ 105019 w 106786"/>
              <a:gd name="connsiteY14" fmla="*/ 1731 h 74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786" h="744269">
                <a:moveTo>
                  <a:pt x="105019" y="1731"/>
                </a:moveTo>
                <a:cubicBezTo>
                  <a:pt x="98669" y="16283"/>
                  <a:pt x="58982" y="180589"/>
                  <a:pt x="49457" y="208106"/>
                </a:cubicBezTo>
                <a:cubicBezTo>
                  <a:pt x="39932" y="235623"/>
                  <a:pt x="44430" y="149369"/>
                  <a:pt x="47869" y="166831"/>
                </a:cubicBezTo>
                <a:cubicBezTo>
                  <a:pt x="51308" y="184293"/>
                  <a:pt x="71152" y="297535"/>
                  <a:pt x="70094" y="312881"/>
                </a:cubicBezTo>
                <a:cubicBezTo>
                  <a:pt x="69036" y="328227"/>
                  <a:pt x="46811" y="236681"/>
                  <a:pt x="41519" y="258906"/>
                </a:cubicBezTo>
                <a:cubicBezTo>
                  <a:pt x="36227" y="281131"/>
                  <a:pt x="41519" y="428239"/>
                  <a:pt x="38344" y="446231"/>
                </a:cubicBezTo>
                <a:cubicBezTo>
                  <a:pt x="35169" y="464223"/>
                  <a:pt x="26173" y="333254"/>
                  <a:pt x="22469" y="366856"/>
                </a:cubicBezTo>
                <a:cubicBezTo>
                  <a:pt x="18765" y="400458"/>
                  <a:pt x="19294" y="613183"/>
                  <a:pt x="16119" y="647844"/>
                </a:cubicBezTo>
                <a:cubicBezTo>
                  <a:pt x="12944" y="682505"/>
                  <a:pt x="4742" y="559209"/>
                  <a:pt x="3419" y="574819"/>
                </a:cubicBezTo>
                <a:cubicBezTo>
                  <a:pt x="2096" y="590429"/>
                  <a:pt x="8711" y="728806"/>
                  <a:pt x="8182" y="741506"/>
                </a:cubicBezTo>
                <a:cubicBezTo>
                  <a:pt x="7653" y="754206"/>
                  <a:pt x="-1608" y="722986"/>
                  <a:pt x="244" y="651019"/>
                </a:cubicBezTo>
                <a:cubicBezTo>
                  <a:pt x="2096" y="579052"/>
                  <a:pt x="13473" y="367385"/>
                  <a:pt x="19294" y="309706"/>
                </a:cubicBezTo>
                <a:cubicBezTo>
                  <a:pt x="25115" y="252027"/>
                  <a:pt x="23792" y="336429"/>
                  <a:pt x="35169" y="304944"/>
                </a:cubicBezTo>
                <a:cubicBezTo>
                  <a:pt x="46546" y="273459"/>
                  <a:pt x="75651" y="173975"/>
                  <a:pt x="87557" y="120794"/>
                </a:cubicBezTo>
                <a:cubicBezTo>
                  <a:pt x="99463" y="67613"/>
                  <a:pt x="111369" y="-12821"/>
                  <a:pt x="105019" y="173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0220EB71-1922-4D4F-9425-5B3CB57E6186}"/>
              </a:ext>
            </a:extLst>
          </p:cNvPr>
          <p:cNvSpPr/>
          <p:nvPr/>
        </p:nvSpPr>
        <p:spPr>
          <a:xfrm>
            <a:off x="3180975" y="5453677"/>
            <a:ext cx="88496" cy="506373"/>
          </a:xfrm>
          <a:custGeom>
            <a:avLst/>
            <a:gdLst>
              <a:gd name="connsiteX0" fmla="*/ 95285 w 95289"/>
              <a:gd name="connsiteY0" fmla="*/ 2294 h 545243"/>
              <a:gd name="connsiteX1" fmla="*/ 31785 w 95289"/>
              <a:gd name="connsiteY1" fmla="*/ 189619 h 545243"/>
              <a:gd name="connsiteX2" fmla="*/ 47660 w 95289"/>
              <a:gd name="connsiteY2" fmla="*/ 151519 h 545243"/>
              <a:gd name="connsiteX3" fmla="*/ 38135 w 95289"/>
              <a:gd name="connsiteY3" fmla="*/ 245181 h 545243"/>
              <a:gd name="connsiteX4" fmla="*/ 9560 w 95289"/>
              <a:gd name="connsiteY4" fmla="*/ 416631 h 545243"/>
              <a:gd name="connsiteX5" fmla="*/ 7972 w 95289"/>
              <a:gd name="connsiteY5" fmla="*/ 422981 h 545243"/>
              <a:gd name="connsiteX6" fmla="*/ 1622 w 95289"/>
              <a:gd name="connsiteY6" fmla="*/ 545219 h 545243"/>
              <a:gd name="connsiteX7" fmla="*/ 3210 w 95289"/>
              <a:gd name="connsiteY7" fmla="*/ 411869 h 545243"/>
              <a:gd name="connsiteX8" fmla="*/ 34960 w 95289"/>
              <a:gd name="connsiteY8" fmla="*/ 232481 h 545243"/>
              <a:gd name="connsiteX9" fmla="*/ 34960 w 95289"/>
              <a:gd name="connsiteY9" fmla="*/ 94369 h 545243"/>
              <a:gd name="connsiteX10" fmla="*/ 95285 w 95289"/>
              <a:gd name="connsiteY10" fmla="*/ 2294 h 54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89" h="545243">
                <a:moveTo>
                  <a:pt x="95285" y="2294"/>
                </a:moveTo>
                <a:cubicBezTo>
                  <a:pt x="94756" y="18169"/>
                  <a:pt x="39722" y="164748"/>
                  <a:pt x="31785" y="189619"/>
                </a:cubicBezTo>
                <a:cubicBezTo>
                  <a:pt x="23848" y="214490"/>
                  <a:pt x="46602" y="142259"/>
                  <a:pt x="47660" y="151519"/>
                </a:cubicBezTo>
                <a:cubicBezTo>
                  <a:pt x="48718" y="160779"/>
                  <a:pt x="44485" y="200996"/>
                  <a:pt x="38135" y="245181"/>
                </a:cubicBezTo>
                <a:cubicBezTo>
                  <a:pt x="31785" y="289366"/>
                  <a:pt x="14587" y="386998"/>
                  <a:pt x="9560" y="416631"/>
                </a:cubicBezTo>
                <a:cubicBezTo>
                  <a:pt x="4533" y="446264"/>
                  <a:pt x="9295" y="401550"/>
                  <a:pt x="7972" y="422981"/>
                </a:cubicBezTo>
                <a:cubicBezTo>
                  <a:pt x="6649" y="444412"/>
                  <a:pt x="2416" y="547071"/>
                  <a:pt x="1622" y="545219"/>
                </a:cubicBezTo>
                <a:cubicBezTo>
                  <a:pt x="828" y="543367"/>
                  <a:pt x="-2346" y="463992"/>
                  <a:pt x="3210" y="411869"/>
                </a:cubicBezTo>
                <a:cubicBezTo>
                  <a:pt x="8766" y="359746"/>
                  <a:pt x="29668" y="285398"/>
                  <a:pt x="34960" y="232481"/>
                </a:cubicBezTo>
                <a:cubicBezTo>
                  <a:pt x="40252" y="179564"/>
                  <a:pt x="22789" y="131940"/>
                  <a:pt x="34960" y="94369"/>
                </a:cubicBezTo>
                <a:cubicBezTo>
                  <a:pt x="47131" y="56798"/>
                  <a:pt x="95814" y="-13581"/>
                  <a:pt x="95285" y="229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F1DB9CC-4C9A-40D0-A85F-7DBD36B40F13}"/>
              </a:ext>
            </a:extLst>
          </p:cNvPr>
          <p:cNvSpPr/>
          <p:nvPr/>
        </p:nvSpPr>
        <p:spPr>
          <a:xfrm>
            <a:off x="7034834" y="6019637"/>
            <a:ext cx="850875" cy="393021"/>
          </a:xfrm>
          <a:custGeom>
            <a:avLst/>
            <a:gdLst>
              <a:gd name="connsiteX0" fmla="*/ 73 w 916190"/>
              <a:gd name="connsiteY0" fmla="*/ 902 h 423190"/>
              <a:gd name="connsiteX1" fmla="*/ 100085 w 916190"/>
              <a:gd name="connsiteY1" fmla="*/ 213627 h 423190"/>
              <a:gd name="connsiteX2" fmla="*/ 58810 w 916190"/>
              <a:gd name="connsiteY2" fmla="*/ 154890 h 423190"/>
              <a:gd name="connsiteX3" fmla="*/ 225498 w 916190"/>
              <a:gd name="connsiteY3" fmla="*/ 245377 h 423190"/>
              <a:gd name="connsiteX4" fmla="*/ 204860 w 916190"/>
              <a:gd name="connsiteY4" fmla="*/ 237440 h 423190"/>
              <a:gd name="connsiteX5" fmla="*/ 698573 w 916190"/>
              <a:gd name="connsiteY5" fmla="*/ 372377 h 423190"/>
              <a:gd name="connsiteX6" fmla="*/ 684285 w 916190"/>
              <a:gd name="connsiteY6" fmla="*/ 362852 h 423190"/>
              <a:gd name="connsiteX7" fmla="*/ 847798 w 916190"/>
              <a:gd name="connsiteY7" fmla="*/ 421590 h 423190"/>
              <a:gd name="connsiteX8" fmla="*/ 866848 w 916190"/>
              <a:gd name="connsiteY8" fmla="*/ 383490 h 423190"/>
              <a:gd name="connsiteX9" fmla="*/ 916060 w 916190"/>
              <a:gd name="connsiteY9" fmla="*/ 161240 h 423190"/>
              <a:gd name="connsiteX10" fmla="*/ 881135 w 916190"/>
              <a:gd name="connsiteY10" fmla="*/ 361265 h 423190"/>
              <a:gd name="connsiteX11" fmla="*/ 877960 w 916190"/>
              <a:gd name="connsiteY11" fmla="*/ 373965 h 423190"/>
              <a:gd name="connsiteX12" fmla="*/ 868435 w 916190"/>
              <a:gd name="connsiteY12" fmla="*/ 319990 h 423190"/>
              <a:gd name="connsiteX13" fmla="*/ 835098 w 916190"/>
              <a:gd name="connsiteY13" fmla="*/ 204102 h 423190"/>
              <a:gd name="connsiteX14" fmla="*/ 838273 w 916190"/>
              <a:gd name="connsiteY14" fmla="*/ 383490 h 423190"/>
              <a:gd name="connsiteX15" fmla="*/ 747785 w 916190"/>
              <a:gd name="connsiteY15" fmla="*/ 358090 h 423190"/>
              <a:gd name="connsiteX16" fmla="*/ 260423 w 916190"/>
              <a:gd name="connsiteY16" fmla="*/ 229502 h 423190"/>
              <a:gd name="connsiteX17" fmla="*/ 265185 w 916190"/>
              <a:gd name="connsiteY17" fmla="*/ 227915 h 423190"/>
              <a:gd name="connsiteX18" fmla="*/ 117548 w 916190"/>
              <a:gd name="connsiteY18" fmla="*/ 172352 h 423190"/>
              <a:gd name="connsiteX19" fmla="*/ 84210 w 916190"/>
              <a:gd name="connsiteY19" fmla="*/ 139015 h 423190"/>
              <a:gd name="connsiteX20" fmla="*/ 73 w 916190"/>
              <a:gd name="connsiteY20" fmla="*/ 902 h 4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6190" h="423190">
                <a:moveTo>
                  <a:pt x="73" y="902"/>
                </a:moveTo>
                <a:cubicBezTo>
                  <a:pt x="2719" y="13337"/>
                  <a:pt x="90296" y="187962"/>
                  <a:pt x="100085" y="213627"/>
                </a:cubicBezTo>
                <a:cubicBezTo>
                  <a:pt x="109875" y="239292"/>
                  <a:pt x="37908" y="149598"/>
                  <a:pt x="58810" y="154890"/>
                </a:cubicBezTo>
                <a:cubicBezTo>
                  <a:pt x="79712" y="160182"/>
                  <a:pt x="201156" y="231619"/>
                  <a:pt x="225498" y="245377"/>
                </a:cubicBezTo>
                <a:cubicBezTo>
                  <a:pt x="249840" y="259135"/>
                  <a:pt x="204860" y="237440"/>
                  <a:pt x="204860" y="237440"/>
                </a:cubicBezTo>
                <a:lnTo>
                  <a:pt x="698573" y="372377"/>
                </a:lnTo>
                <a:cubicBezTo>
                  <a:pt x="778477" y="393279"/>
                  <a:pt x="659414" y="354650"/>
                  <a:pt x="684285" y="362852"/>
                </a:cubicBezTo>
                <a:cubicBezTo>
                  <a:pt x="709156" y="371054"/>
                  <a:pt x="817371" y="418150"/>
                  <a:pt x="847798" y="421590"/>
                </a:cubicBezTo>
                <a:cubicBezTo>
                  <a:pt x="878225" y="425030"/>
                  <a:pt x="855471" y="426882"/>
                  <a:pt x="866848" y="383490"/>
                </a:cubicBezTo>
                <a:cubicBezTo>
                  <a:pt x="878225" y="340098"/>
                  <a:pt x="913679" y="164944"/>
                  <a:pt x="916060" y="161240"/>
                </a:cubicBezTo>
                <a:cubicBezTo>
                  <a:pt x="918441" y="157536"/>
                  <a:pt x="887485" y="325811"/>
                  <a:pt x="881135" y="361265"/>
                </a:cubicBezTo>
                <a:cubicBezTo>
                  <a:pt x="874785" y="396719"/>
                  <a:pt x="880077" y="380844"/>
                  <a:pt x="877960" y="373965"/>
                </a:cubicBezTo>
                <a:cubicBezTo>
                  <a:pt x="875843" y="367086"/>
                  <a:pt x="875579" y="348301"/>
                  <a:pt x="868435" y="319990"/>
                </a:cubicBezTo>
                <a:cubicBezTo>
                  <a:pt x="861291" y="291680"/>
                  <a:pt x="840125" y="193519"/>
                  <a:pt x="835098" y="204102"/>
                </a:cubicBezTo>
                <a:cubicBezTo>
                  <a:pt x="830071" y="214685"/>
                  <a:pt x="852825" y="357825"/>
                  <a:pt x="838273" y="383490"/>
                </a:cubicBezTo>
                <a:cubicBezTo>
                  <a:pt x="823721" y="409155"/>
                  <a:pt x="747785" y="358090"/>
                  <a:pt x="747785" y="358090"/>
                </a:cubicBezTo>
                <a:lnTo>
                  <a:pt x="260423" y="229502"/>
                </a:lnTo>
                <a:cubicBezTo>
                  <a:pt x="179990" y="207806"/>
                  <a:pt x="288998" y="237440"/>
                  <a:pt x="265185" y="227915"/>
                </a:cubicBezTo>
                <a:cubicBezTo>
                  <a:pt x="241373" y="218390"/>
                  <a:pt x="147710" y="187169"/>
                  <a:pt x="117548" y="172352"/>
                </a:cubicBezTo>
                <a:cubicBezTo>
                  <a:pt x="87386" y="157535"/>
                  <a:pt x="101672" y="169971"/>
                  <a:pt x="84210" y="139015"/>
                </a:cubicBezTo>
                <a:cubicBezTo>
                  <a:pt x="66748" y="108059"/>
                  <a:pt x="-2573" y="-11533"/>
                  <a:pt x="73" y="90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2E8D80A8-99E7-4ABB-84FC-2BF5F340291A}"/>
              </a:ext>
            </a:extLst>
          </p:cNvPr>
          <p:cNvSpPr/>
          <p:nvPr/>
        </p:nvSpPr>
        <p:spPr>
          <a:xfrm>
            <a:off x="7434965" y="6717621"/>
            <a:ext cx="229767" cy="897153"/>
          </a:xfrm>
          <a:custGeom>
            <a:avLst/>
            <a:gdLst>
              <a:gd name="connsiteX0" fmla="*/ 247089 w 247404"/>
              <a:gd name="connsiteY0" fmla="*/ 227 h 966020"/>
              <a:gd name="connsiteX1" fmla="*/ 207402 w 247404"/>
              <a:gd name="connsiteY1" fmla="*/ 206602 h 966020"/>
              <a:gd name="connsiteX2" fmla="*/ 193114 w 247404"/>
              <a:gd name="connsiteY2" fmla="*/ 154214 h 966020"/>
              <a:gd name="connsiteX3" fmla="*/ 194702 w 247404"/>
              <a:gd name="connsiteY3" fmla="*/ 271689 h 966020"/>
              <a:gd name="connsiteX4" fmla="*/ 180414 w 247404"/>
              <a:gd name="connsiteY4" fmla="*/ 228827 h 966020"/>
              <a:gd name="connsiteX5" fmla="*/ 172477 w 247404"/>
              <a:gd name="connsiteY5" fmla="*/ 412977 h 966020"/>
              <a:gd name="connsiteX6" fmla="*/ 159777 w 247404"/>
              <a:gd name="connsiteY6" fmla="*/ 359002 h 966020"/>
              <a:gd name="connsiteX7" fmla="*/ 124852 w 247404"/>
              <a:gd name="connsiteY7" fmla="*/ 547914 h 966020"/>
              <a:gd name="connsiteX8" fmla="*/ 128027 w 247404"/>
              <a:gd name="connsiteY8" fmla="*/ 452664 h 966020"/>
              <a:gd name="connsiteX9" fmla="*/ 121677 w 247404"/>
              <a:gd name="connsiteY9" fmla="*/ 605064 h 966020"/>
              <a:gd name="connsiteX10" fmla="*/ 113739 w 247404"/>
              <a:gd name="connsiteY10" fmla="*/ 559027 h 966020"/>
              <a:gd name="connsiteX11" fmla="*/ 89927 w 247404"/>
              <a:gd name="connsiteY11" fmla="*/ 705077 h 966020"/>
              <a:gd name="connsiteX12" fmla="*/ 78814 w 247404"/>
              <a:gd name="connsiteY12" fmla="*/ 647927 h 966020"/>
              <a:gd name="connsiteX13" fmla="*/ 78814 w 247404"/>
              <a:gd name="connsiteY13" fmla="*/ 749527 h 966020"/>
              <a:gd name="connsiteX14" fmla="*/ 70877 w 247404"/>
              <a:gd name="connsiteY14" fmla="*/ 701902 h 966020"/>
              <a:gd name="connsiteX15" fmla="*/ 67702 w 247404"/>
              <a:gd name="connsiteY15" fmla="*/ 800327 h 966020"/>
              <a:gd name="connsiteX16" fmla="*/ 2614 w 247404"/>
              <a:gd name="connsiteY16" fmla="*/ 963839 h 966020"/>
              <a:gd name="connsiteX17" fmla="*/ 20077 w 247404"/>
              <a:gd name="connsiteY17" fmla="*/ 882877 h 966020"/>
              <a:gd name="connsiteX18" fmla="*/ 86752 w 247404"/>
              <a:gd name="connsiteY18" fmla="*/ 720952 h 966020"/>
              <a:gd name="connsiteX19" fmla="*/ 91514 w 247404"/>
              <a:gd name="connsiteY19" fmla="*/ 660627 h 966020"/>
              <a:gd name="connsiteX20" fmla="*/ 183589 w 247404"/>
              <a:gd name="connsiteY20" fmla="*/ 252639 h 966020"/>
              <a:gd name="connsiteX21" fmla="*/ 247089 w 247404"/>
              <a:gd name="connsiteY21" fmla="*/ 227 h 9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7404" h="966020">
                <a:moveTo>
                  <a:pt x="247089" y="227"/>
                </a:moveTo>
                <a:cubicBezTo>
                  <a:pt x="251058" y="-7446"/>
                  <a:pt x="216398" y="180938"/>
                  <a:pt x="207402" y="206602"/>
                </a:cubicBezTo>
                <a:cubicBezTo>
                  <a:pt x="198406" y="232266"/>
                  <a:pt x="195231" y="143366"/>
                  <a:pt x="193114" y="154214"/>
                </a:cubicBezTo>
                <a:cubicBezTo>
                  <a:pt x="190997" y="165062"/>
                  <a:pt x="196819" y="259254"/>
                  <a:pt x="194702" y="271689"/>
                </a:cubicBezTo>
                <a:cubicBezTo>
                  <a:pt x="192585" y="284124"/>
                  <a:pt x="184118" y="205279"/>
                  <a:pt x="180414" y="228827"/>
                </a:cubicBezTo>
                <a:cubicBezTo>
                  <a:pt x="176710" y="252375"/>
                  <a:pt x="175916" y="391281"/>
                  <a:pt x="172477" y="412977"/>
                </a:cubicBezTo>
                <a:cubicBezTo>
                  <a:pt x="169038" y="434673"/>
                  <a:pt x="167715" y="336512"/>
                  <a:pt x="159777" y="359002"/>
                </a:cubicBezTo>
                <a:cubicBezTo>
                  <a:pt x="151839" y="381492"/>
                  <a:pt x="130144" y="532304"/>
                  <a:pt x="124852" y="547914"/>
                </a:cubicBezTo>
                <a:cubicBezTo>
                  <a:pt x="119560" y="563524"/>
                  <a:pt x="128556" y="443139"/>
                  <a:pt x="128027" y="452664"/>
                </a:cubicBezTo>
                <a:cubicBezTo>
                  <a:pt x="127498" y="462189"/>
                  <a:pt x="124058" y="587337"/>
                  <a:pt x="121677" y="605064"/>
                </a:cubicBezTo>
                <a:cubicBezTo>
                  <a:pt x="119296" y="622791"/>
                  <a:pt x="119031" y="542358"/>
                  <a:pt x="113739" y="559027"/>
                </a:cubicBezTo>
                <a:cubicBezTo>
                  <a:pt x="108447" y="575696"/>
                  <a:pt x="95748" y="690260"/>
                  <a:pt x="89927" y="705077"/>
                </a:cubicBezTo>
                <a:cubicBezTo>
                  <a:pt x="84106" y="719894"/>
                  <a:pt x="80666" y="640519"/>
                  <a:pt x="78814" y="647927"/>
                </a:cubicBezTo>
                <a:cubicBezTo>
                  <a:pt x="76962" y="655335"/>
                  <a:pt x="80137" y="740531"/>
                  <a:pt x="78814" y="749527"/>
                </a:cubicBezTo>
                <a:cubicBezTo>
                  <a:pt x="77491" y="758523"/>
                  <a:pt x="72729" y="693435"/>
                  <a:pt x="70877" y="701902"/>
                </a:cubicBezTo>
                <a:cubicBezTo>
                  <a:pt x="69025" y="710369"/>
                  <a:pt x="79079" y="756671"/>
                  <a:pt x="67702" y="800327"/>
                </a:cubicBezTo>
                <a:cubicBezTo>
                  <a:pt x="56325" y="843983"/>
                  <a:pt x="10551" y="950081"/>
                  <a:pt x="2614" y="963839"/>
                </a:cubicBezTo>
                <a:cubicBezTo>
                  <a:pt x="-5324" y="977597"/>
                  <a:pt x="6054" y="923358"/>
                  <a:pt x="20077" y="882877"/>
                </a:cubicBezTo>
                <a:cubicBezTo>
                  <a:pt x="34100" y="842396"/>
                  <a:pt x="74846" y="757994"/>
                  <a:pt x="86752" y="720952"/>
                </a:cubicBezTo>
                <a:cubicBezTo>
                  <a:pt x="98658" y="683910"/>
                  <a:pt x="75374" y="738679"/>
                  <a:pt x="91514" y="660627"/>
                </a:cubicBezTo>
                <a:cubicBezTo>
                  <a:pt x="107654" y="582575"/>
                  <a:pt x="158718" y="359531"/>
                  <a:pt x="183589" y="252639"/>
                </a:cubicBezTo>
                <a:cubicBezTo>
                  <a:pt x="208460" y="145747"/>
                  <a:pt x="243120" y="7900"/>
                  <a:pt x="247089" y="2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8DFA86E-994A-4E82-8FA3-107F61AF626D}"/>
              </a:ext>
            </a:extLst>
          </p:cNvPr>
          <p:cNvSpPr/>
          <p:nvPr/>
        </p:nvSpPr>
        <p:spPr>
          <a:xfrm>
            <a:off x="7545011" y="6724955"/>
            <a:ext cx="91201" cy="412621"/>
          </a:xfrm>
          <a:custGeom>
            <a:avLst/>
            <a:gdLst>
              <a:gd name="connsiteX0" fmla="*/ 69859 w 98202"/>
              <a:gd name="connsiteY0" fmla="*/ 267 h 444295"/>
              <a:gd name="connsiteX1" fmla="*/ 88909 w 98202"/>
              <a:gd name="connsiteY1" fmla="*/ 136792 h 444295"/>
              <a:gd name="connsiteX2" fmla="*/ 77796 w 98202"/>
              <a:gd name="connsiteY2" fmla="*/ 100280 h 444295"/>
              <a:gd name="connsiteX3" fmla="*/ 47634 w 98202"/>
              <a:gd name="connsiteY3" fmla="*/ 227280 h 444295"/>
              <a:gd name="connsiteX4" fmla="*/ 69859 w 98202"/>
              <a:gd name="connsiteY4" fmla="*/ 190767 h 444295"/>
              <a:gd name="connsiteX5" fmla="*/ 9 w 98202"/>
              <a:gd name="connsiteY5" fmla="*/ 443180 h 444295"/>
              <a:gd name="connsiteX6" fmla="*/ 65096 w 98202"/>
              <a:gd name="connsiteY6" fmla="*/ 276492 h 444295"/>
              <a:gd name="connsiteX7" fmla="*/ 95259 w 98202"/>
              <a:gd name="connsiteY7" fmla="*/ 117742 h 444295"/>
              <a:gd name="connsiteX8" fmla="*/ 95259 w 98202"/>
              <a:gd name="connsiteY8" fmla="*/ 101867 h 444295"/>
              <a:gd name="connsiteX9" fmla="*/ 69859 w 98202"/>
              <a:gd name="connsiteY9" fmla="*/ 267 h 44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02" h="444295">
                <a:moveTo>
                  <a:pt x="69859" y="267"/>
                </a:moveTo>
                <a:cubicBezTo>
                  <a:pt x="68801" y="6088"/>
                  <a:pt x="87586" y="120123"/>
                  <a:pt x="88909" y="136792"/>
                </a:cubicBezTo>
                <a:cubicBezTo>
                  <a:pt x="90232" y="153461"/>
                  <a:pt x="84675" y="85199"/>
                  <a:pt x="77796" y="100280"/>
                </a:cubicBezTo>
                <a:cubicBezTo>
                  <a:pt x="70917" y="115361"/>
                  <a:pt x="48957" y="212199"/>
                  <a:pt x="47634" y="227280"/>
                </a:cubicBezTo>
                <a:cubicBezTo>
                  <a:pt x="46311" y="242361"/>
                  <a:pt x="77797" y="154784"/>
                  <a:pt x="69859" y="190767"/>
                </a:cubicBezTo>
                <a:cubicBezTo>
                  <a:pt x="61921" y="226750"/>
                  <a:pt x="803" y="428893"/>
                  <a:pt x="9" y="443180"/>
                </a:cubicBezTo>
                <a:cubicBezTo>
                  <a:pt x="-785" y="457467"/>
                  <a:pt x="49221" y="330732"/>
                  <a:pt x="65096" y="276492"/>
                </a:cubicBezTo>
                <a:cubicBezTo>
                  <a:pt x="80971" y="222252"/>
                  <a:pt x="90232" y="146846"/>
                  <a:pt x="95259" y="117742"/>
                </a:cubicBezTo>
                <a:cubicBezTo>
                  <a:pt x="100286" y="88638"/>
                  <a:pt x="97905" y="118271"/>
                  <a:pt x="95259" y="101867"/>
                </a:cubicBezTo>
                <a:cubicBezTo>
                  <a:pt x="92613" y="85463"/>
                  <a:pt x="70917" y="-5554"/>
                  <a:pt x="69859" y="26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24657E8-9C00-4FEA-89E8-4BAE4B4A194E}"/>
              </a:ext>
            </a:extLst>
          </p:cNvPr>
          <p:cNvSpPr/>
          <p:nvPr/>
        </p:nvSpPr>
        <p:spPr>
          <a:xfrm>
            <a:off x="7344440" y="7064299"/>
            <a:ext cx="197940" cy="710897"/>
          </a:xfrm>
          <a:custGeom>
            <a:avLst/>
            <a:gdLst>
              <a:gd name="connsiteX0" fmla="*/ 212801 w 213134"/>
              <a:gd name="connsiteY0" fmla="*/ 0 h 765467"/>
              <a:gd name="connsiteX1" fmla="*/ 208038 w 213134"/>
              <a:gd name="connsiteY1" fmla="*/ 163513 h 765467"/>
              <a:gd name="connsiteX2" fmla="*/ 201688 w 213134"/>
              <a:gd name="connsiteY2" fmla="*/ 117475 h 765467"/>
              <a:gd name="connsiteX3" fmla="*/ 171526 w 213134"/>
              <a:gd name="connsiteY3" fmla="*/ 277813 h 765467"/>
              <a:gd name="connsiteX4" fmla="*/ 181051 w 213134"/>
              <a:gd name="connsiteY4" fmla="*/ 176213 h 765467"/>
              <a:gd name="connsiteX5" fmla="*/ 150888 w 213134"/>
              <a:gd name="connsiteY5" fmla="*/ 298450 h 765467"/>
              <a:gd name="connsiteX6" fmla="*/ 119138 w 213134"/>
              <a:gd name="connsiteY6" fmla="*/ 425450 h 765467"/>
              <a:gd name="connsiteX7" fmla="*/ 131838 w 213134"/>
              <a:gd name="connsiteY7" fmla="*/ 309563 h 765467"/>
              <a:gd name="connsiteX8" fmla="*/ 125488 w 213134"/>
              <a:gd name="connsiteY8" fmla="*/ 433388 h 765467"/>
              <a:gd name="connsiteX9" fmla="*/ 66751 w 213134"/>
              <a:gd name="connsiteY9" fmla="*/ 547688 h 765467"/>
              <a:gd name="connsiteX10" fmla="*/ 101676 w 213134"/>
              <a:gd name="connsiteY10" fmla="*/ 420688 h 765467"/>
              <a:gd name="connsiteX11" fmla="*/ 42938 w 213134"/>
              <a:gd name="connsiteY11" fmla="*/ 577850 h 765467"/>
              <a:gd name="connsiteX12" fmla="*/ 1663 w 213134"/>
              <a:gd name="connsiteY12" fmla="*/ 684213 h 765467"/>
              <a:gd name="connsiteX13" fmla="*/ 11188 w 213134"/>
              <a:gd name="connsiteY13" fmla="*/ 765175 h 765467"/>
              <a:gd name="connsiteX14" fmla="*/ 39763 w 213134"/>
              <a:gd name="connsiteY14" fmla="*/ 655638 h 765467"/>
              <a:gd name="connsiteX15" fmla="*/ 135013 w 213134"/>
              <a:gd name="connsiteY15" fmla="*/ 393700 h 765467"/>
              <a:gd name="connsiteX16" fmla="*/ 131838 w 213134"/>
              <a:gd name="connsiteY16" fmla="*/ 419100 h 765467"/>
              <a:gd name="connsiteX17" fmla="*/ 198513 w 213134"/>
              <a:gd name="connsiteY17" fmla="*/ 163513 h 765467"/>
              <a:gd name="connsiteX18" fmla="*/ 212801 w 213134"/>
              <a:gd name="connsiteY18" fmla="*/ 0 h 7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134" h="765467">
                <a:moveTo>
                  <a:pt x="212801" y="0"/>
                </a:moveTo>
                <a:cubicBezTo>
                  <a:pt x="214388" y="0"/>
                  <a:pt x="209890" y="143934"/>
                  <a:pt x="208038" y="163513"/>
                </a:cubicBezTo>
                <a:cubicBezTo>
                  <a:pt x="206186" y="183092"/>
                  <a:pt x="207773" y="98425"/>
                  <a:pt x="201688" y="117475"/>
                </a:cubicBezTo>
                <a:cubicBezTo>
                  <a:pt x="195603" y="136525"/>
                  <a:pt x="174965" y="268023"/>
                  <a:pt x="171526" y="277813"/>
                </a:cubicBezTo>
                <a:cubicBezTo>
                  <a:pt x="168087" y="287603"/>
                  <a:pt x="184491" y="172774"/>
                  <a:pt x="181051" y="176213"/>
                </a:cubicBezTo>
                <a:cubicBezTo>
                  <a:pt x="177611" y="179652"/>
                  <a:pt x="161207" y="256910"/>
                  <a:pt x="150888" y="298450"/>
                </a:cubicBezTo>
                <a:cubicBezTo>
                  <a:pt x="140569" y="339990"/>
                  <a:pt x="122313" y="423598"/>
                  <a:pt x="119138" y="425450"/>
                </a:cubicBezTo>
                <a:cubicBezTo>
                  <a:pt x="115963" y="427302"/>
                  <a:pt x="130780" y="308240"/>
                  <a:pt x="131838" y="309563"/>
                </a:cubicBezTo>
                <a:cubicBezTo>
                  <a:pt x="132896" y="310886"/>
                  <a:pt x="136336" y="393701"/>
                  <a:pt x="125488" y="433388"/>
                </a:cubicBezTo>
                <a:cubicBezTo>
                  <a:pt x="114640" y="473075"/>
                  <a:pt x="70720" y="549805"/>
                  <a:pt x="66751" y="547688"/>
                </a:cubicBezTo>
                <a:cubicBezTo>
                  <a:pt x="62782" y="545571"/>
                  <a:pt x="105645" y="415661"/>
                  <a:pt x="101676" y="420688"/>
                </a:cubicBezTo>
                <a:cubicBezTo>
                  <a:pt x="97707" y="425715"/>
                  <a:pt x="59607" y="533929"/>
                  <a:pt x="42938" y="577850"/>
                </a:cubicBezTo>
                <a:cubicBezTo>
                  <a:pt x="26269" y="621771"/>
                  <a:pt x="6955" y="652992"/>
                  <a:pt x="1663" y="684213"/>
                </a:cubicBezTo>
                <a:cubicBezTo>
                  <a:pt x="-3629" y="715434"/>
                  <a:pt x="4838" y="769937"/>
                  <a:pt x="11188" y="765175"/>
                </a:cubicBezTo>
                <a:cubicBezTo>
                  <a:pt x="17538" y="760413"/>
                  <a:pt x="19126" y="717550"/>
                  <a:pt x="39763" y="655638"/>
                </a:cubicBezTo>
                <a:cubicBezTo>
                  <a:pt x="60400" y="593726"/>
                  <a:pt x="119667" y="433123"/>
                  <a:pt x="135013" y="393700"/>
                </a:cubicBezTo>
                <a:cubicBezTo>
                  <a:pt x="150359" y="354277"/>
                  <a:pt x="121255" y="457464"/>
                  <a:pt x="131838" y="419100"/>
                </a:cubicBezTo>
                <a:cubicBezTo>
                  <a:pt x="142421" y="380736"/>
                  <a:pt x="185548" y="233628"/>
                  <a:pt x="198513" y="163513"/>
                </a:cubicBezTo>
                <a:cubicBezTo>
                  <a:pt x="211478" y="93399"/>
                  <a:pt x="211214" y="0"/>
                  <a:pt x="212801" y="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3A193D5-EFBB-4306-BF8C-EE0782393919}"/>
              </a:ext>
            </a:extLst>
          </p:cNvPr>
          <p:cNvSpPr/>
          <p:nvPr/>
        </p:nvSpPr>
        <p:spPr>
          <a:xfrm>
            <a:off x="7373207" y="7428099"/>
            <a:ext cx="88450" cy="321620"/>
          </a:xfrm>
          <a:custGeom>
            <a:avLst/>
            <a:gdLst>
              <a:gd name="connsiteX0" fmla="*/ 89751 w 95240"/>
              <a:gd name="connsiteY0" fmla="*/ 1974 h 346308"/>
              <a:gd name="connsiteX1" fmla="*/ 69113 w 95240"/>
              <a:gd name="connsiteY1" fmla="*/ 205174 h 346308"/>
              <a:gd name="connsiteX2" fmla="*/ 72288 w 95240"/>
              <a:gd name="connsiteY2" fmla="*/ 181362 h 346308"/>
              <a:gd name="connsiteX3" fmla="*/ 851 w 95240"/>
              <a:gd name="connsiteY3" fmla="*/ 344874 h 346308"/>
              <a:gd name="connsiteX4" fmla="*/ 31013 w 95240"/>
              <a:gd name="connsiteY4" fmla="*/ 265499 h 346308"/>
              <a:gd name="connsiteX5" fmla="*/ 88163 w 95240"/>
              <a:gd name="connsiteY5" fmla="*/ 109924 h 346308"/>
              <a:gd name="connsiteX6" fmla="*/ 89751 w 95240"/>
              <a:gd name="connsiteY6" fmla="*/ 1974 h 34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40" h="346308">
                <a:moveTo>
                  <a:pt x="89751" y="1974"/>
                </a:moveTo>
                <a:cubicBezTo>
                  <a:pt x="86576" y="17849"/>
                  <a:pt x="72023" y="175276"/>
                  <a:pt x="69113" y="205174"/>
                </a:cubicBezTo>
                <a:cubicBezTo>
                  <a:pt x="66202" y="235072"/>
                  <a:pt x="83665" y="158079"/>
                  <a:pt x="72288" y="181362"/>
                </a:cubicBezTo>
                <a:cubicBezTo>
                  <a:pt x="60911" y="204645"/>
                  <a:pt x="7730" y="330851"/>
                  <a:pt x="851" y="344874"/>
                </a:cubicBezTo>
                <a:cubicBezTo>
                  <a:pt x="-6028" y="358897"/>
                  <a:pt x="31013" y="265499"/>
                  <a:pt x="31013" y="265499"/>
                </a:cubicBezTo>
                <a:cubicBezTo>
                  <a:pt x="45565" y="226341"/>
                  <a:pt x="75198" y="149876"/>
                  <a:pt x="88163" y="109924"/>
                </a:cubicBezTo>
                <a:cubicBezTo>
                  <a:pt x="101128" y="69972"/>
                  <a:pt x="92926" y="-13901"/>
                  <a:pt x="89751" y="19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EF25A82-791A-4C74-A233-91923F20ABEC}"/>
              </a:ext>
            </a:extLst>
          </p:cNvPr>
          <p:cNvSpPr/>
          <p:nvPr/>
        </p:nvSpPr>
        <p:spPr>
          <a:xfrm>
            <a:off x="6674013" y="6531579"/>
            <a:ext cx="161059" cy="589060"/>
          </a:xfrm>
          <a:custGeom>
            <a:avLst/>
            <a:gdLst>
              <a:gd name="connsiteX0" fmla="*/ 142528 w 173422"/>
              <a:gd name="connsiteY0" fmla="*/ 525 h 634277"/>
              <a:gd name="connsiteX1" fmla="*/ 140941 w 173422"/>
              <a:gd name="connsiteY1" fmla="*/ 206900 h 634277"/>
              <a:gd name="connsiteX2" fmla="*/ 121891 w 173422"/>
              <a:gd name="connsiteY2" fmla="*/ 132287 h 634277"/>
              <a:gd name="connsiteX3" fmla="*/ 117128 w 173422"/>
              <a:gd name="connsiteY3" fmla="*/ 152925 h 634277"/>
              <a:gd name="connsiteX4" fmla="*/ 136178 w 173422"/>
              <a:gd name="connsiteY4" fmla="*/ 327550 h 634277"/>
              <a:gd name="connsiteX5" fmla="*/ 99666 w 173422"/>
              <a:gd name="connsiteY5" fmla="*/ 235475 h 634277"/>
              <a:gd name="connsiteX6" fmla="*/ 91728 w 173422"/>
              <a:gd name="connsiteY6" fmla="*/ 364062 h 634277"/>
              <a:gd name="connsiteX7" fmla="*/ 93316 w 173422"/>
              <a:gd name="connsiteY7" fmla="*/ 419625 h 634277"/>
              <a:gd name="connsiteX8" fmla="*/ 75853 w 173422"/>
              <a:gd name="connsiteY8" fmla="*/ 327550 h 634277"/>
              <a:gd name="connsiteX9" fmla="*/ 71091 w 173422"/>
              <a:gd name="connsiteY9" fmla="*/ 411687 h 634277"/>
              <a:gd name="connsiteX10" fmla="*/ 67916 w 173422"/>
              <a:gd name="connsiteY10" fmla="*/ 503762 h 634277"/>
              <a:gd name="connsiteX11" fmla="*/ 61566 w 173422"/>
              <a:gd name="connsiteY11" fmla="*/ 373587 h 634277"/>
              <a:gd name="connsiteX12" fmla="*/ 47278 w 173422"/>
              <a:gd name="connsiteY12" fmla="*/ 499000 h 634277"/>
              <a:gd name="connsiteX13" fmla="*/ 1241 w 173422"/>
              <a:gd name="connsiteY13" fmla="*/ 630762 h 634277"/>
              <a:gd name="connsiteX14" fmla="*/ 102841 w 173422"/>
              <a:gd name="connsiteY14" fmla="*/ 349775 h 634277"/>
              <a:gd name="connsiteX15" fmla="*/ 104428 w 173422"/>
              <a:gd name="connsiteY15" fmla="*/ 384700 h 634277"/>
              <a:gd name="connsiteX16" fmla="*/ 172691 w 173422"/>
              <a:gd name="connsiteY16" fmla="*/ 154512 h 634277"/>
              <a:gd name="connsiteX17" fmla="*/ 142528 w 173422"/>
              <a:gd name="connsiteY17" fmla="*/ 525 h 6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422" h="634277">
                <a:moveTo>
                  <a:pt x="142528" y="525"/>
                </a:moveTo>
                <a:cubicBezTo>
                  <a:pt x="137236" y="9256"/>
                  <a:pt x="144381" y="184940"/>
                  <a:pt x="140941" y="206900"/>
                </a:cubicBezTo>
                <a:cubicBezTo>
                  <a:pt x="137501" y="228860"/>
                  <a:pt x="125860" y="141283"/>
                  <a:pt x="121891" y="132287"/>
                </a:cubicBezTo>
                <a:cubicBezTo>
                  <a:pt x="117922" y="123291"/>
                  <a:pt x="114747" y="120381"/>
                  <a:pt x="117128" y="152925"/>
                </a:cubicBezTo>
                <a:cubicBezTo>
                  <a:pt x="119509" y="185469"/>
                  <a:pt x="139088" y="313792"/>
                  <a:pt x="136178" y="327550"/>
                </a:cubicBezTo>
                <a:cubicBezTo>
                  <a:pt x="133268" y="341308"/>
                  <a:pt x="107074" y="229390"/>
                  <a:pt x="99666" y="235475"/>
                </a:cubicBezTo>
                <a:cubicBezTo>
                  <a:pt x="92258" y="241560"/>
                  <a:pt x="92786" y="333370"/>
                  <a:pt x="91728" y="364062"/>
                </a:cubicBezTo>
                <a:cubicBezTo>
                  <a:pt x="90670" y="394754"/>
                  <a:pt x="95962" y="425710"/>
                  <a:pt x="93316" y="419625"/>
                </a:cubicBezTo>
                <a:cubicBezTo>
                  <a:pt x="90670" y="413540"/>
                  <a:pt x="79557" y="328873"/>
                  <a:pt x="75853" y="327550"/>
                </a:cubicBezTo>
                <a:cubicBezTo>
                  <a:pt x="72149" y="326227"/>
                  <a:pt x="72414" y="382318"/>
                  <a:pt x="71091" y="411687"/>
                </a:cubicBezTo>
                <a:cubicBezTo>
                  <a:pt x="69768" y="441056"/>
                  <a:pt x="69503" y="510112"/>
                  <a:pt x="67916" y="503762"/>
                </a:cubicBezTo>
                <a:cubicBezTo>
                  <a:pt x="66328" y="497412"/>
                  <a:pt x="65006" y="374381"/>
                  <a:pt x="61566" y="373587"/>
                </a:cubicBezTo>
                <a:cubicBezTo>
                  <a:pt x="58126" y="372793"/>
                  <a:pt x="57332" y="456138"/>
                  <a:pt x="47278" y="499000"/>
                </a:cubicBezTo>
                <a:cubicBezTo>
                  <a:pt x="37224" y="541863"/>
                  <a:pt x="-8020" y="655633"/>
                  <a:pt x="1241" y="630762"/>
                </a:cubicBezTo>
                <a:cubicBezTo>
                  <a:pt x="10502" y="605891"/>
                  <a:pt x="85643" y="390785"/>
                  <a:pt x="102841" y="349775"/>
                </a:cubicBezTo>
                <a:cubicBezTo>
                  <a:pt x="120039" y="308765"/>
                  <a:pt x="92786" y="417244"/>
                  <a:pt x="104428" y="384700"/>
                </a:cubicBezTo>
                <a:cubicBezTo>
                  <a:pt x="116070" y="352156"/>
                  <a:pt x="166870" y="215102"/>
                  <a:pt x="172691" y="154512"/>
                </a:cubicBezTo>
                <a:cubicBezTo>
                  <a:pt x="178512" y="93922"/>
                  <a:pt x="147820" y="-8206"/>
                  <a:pt x="142528" y="5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51BA2A56-9A5B-43C6-970E-4686D26AEE3A}"/>
              </a:ext>
            </a:extLst>
          </p:cNvPr>
          <p:cNvSpPr/>
          <p:nvPr/>
        </p:nvSpPr>
        <p:spPr>
          <a:xfrm>
            <a:off x="6694326" y="6530746"/>
            <a:ext cx="157799" cy="679511"/>
          </a:xfrm>
          <a:custGeom>
            <a:avLst/>
            <a:gdLst>
              <a:gd name="connsiteX0" fmla="*/ 165106 w 169912"/>
              <a:gd name="connsiteY0" fmla="*/ 1422 h 731672"/>
              <a:gd name="connsiteX1" fmla="*/ 136531 w 169912"/>
              <a:gd name="connsiteY1" fmla="*/ 190334 h 731672"/>
              <a:gd name="connsiteX2" fmla="*/ 150819 w 169912"/>
              <a:gd name="connsiteY2" fmla="*/ 130009 h 731672"/>
              <a:gd name="connsiteX3" fmla="*/ 128594 w 169912"/>
              <a:gd name="connsiteY3" fmla="*/ 237959 h 731672"/>
              <a:gd name="connsiteX4" fmla="*/ 109544 w 169912"/>
              <a:gd name="connsiteY4" fmla="*/ 291934 h 731672"/>
              <a:gd name="connsiteX5" fmla="*/ 125419 w 169912"/>
              <a:gd name="connsiteY5" fmla="*/ 250659 h 731672"/>
              <a:gd name="connsiteX6" fmla="*/ 79381 w 169912"/>
              <a:gd name="connsiteY6" fmla="*/ 431634 h 731672"/>
              <a:gd name="connsiteX7" fmla="*/ 90494 w 169912"/>
              <a:gd name="connsiteY7" fmla="*/ 404647 h 731672"/>
              <a:gd name="connsiteX8" fmla="*/ 6 w 169912"/>
              <a:gd name="connsiteY8" fmla="*/ 731672 h 731672"/>
              <a:gd name="connsiteX9" fmla="*/ 85731 w 169912"/>
              <a:gd name="connsiteY9" fmla="*/ 407822 h 731672"/>
              <a:gd name="connsiteX10" fmla="*/ 101606 w 169912"/>
              <a:gd name="connsiteY10" fmla="*/ 380834 h 731672"/>
              <a:gd name="connsiteX11" fmla="*/ 163519 w 169912"/>
              <a:gd name="connsiteY11" fmla="*/ 117309 h 731672"/>
              <a:gd name="connsiteX12" fmla="*/ 165106 w 169912"/>
              <a:gd name="connsiteY12" fmla="*/ 1422 h 73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12" h="731672">
                <a:moveTo>
                  <a:pt x="165106" y="1422"/>
                </a:moveTo>
                <a:cubicBezTo>
                  <a:pt x="160608" y="13593"/>
                  <a:pt x="138912" y="168903"/>
                  <a:pt x="136531" y="190334"/>
                </a:cubicBezTo>
                <a:cubicBezTo>
                  <a:pt x="134150" y="211765"/>
                  <a:pt x="152142" y="122072"/>
                  <a:pt x="150819" y="130009"/>
                </a:cubicBezTo>
                <a:cubicBezTo>
                  <a:pt x="149496" y="137947"/>
                  <a:pt x="135473" y="210972"/>
                  <a:pt x="128594" y="237959"/>
                </a:cubicBezTo>
                <a:cubicBezTo>
                  <a:pt x="121715" y="264946"/>
                  <a:pt x="110073" y="289817"/>
                  <a:pt x="109544" y="291934"/>
                </a:cubicBezTo>
                <a:cubicBezTo>
                  <a:pt x="109015" y="294051"/>
                  <a:pt x="130446" y="227376"/>
                  <a:pt x="125419" y="250659"/>
                </a:cubicBezTo>
                <a:cubicBezTo>
                  <a:pt x="120392" y="273942"/>
                  <a:pt x="85202" y="405969"/>
                  <a:pt x="79381" y="431634"/>
                </a:cubicBezTo>
                <a:cubicBezTo>
                  <a:pt x="73560" y="457299"/>
                  <a:pt x="103723" y="354641"/>
                  <a:pt x="90494" y="404647"/>
                </a:cubicBezTo>
                <a:cubicBezTo>
                  <a:pt x="77265" y="454653"/>
                  <a:pt x="800" y="731143"/>
                  <a:pt x="6" y="731672"/>
                </a:cubicBezTo>
                <a:cubicBezTo>
                  <a:pt x="-788" y="732201"/>
                  <a:pt x="68798" y="466295"/>
                  <a:pt x="85731" y="407822"/>
                </a:cubicBezTo>
                <a:cubicBezTo>
                  <a:pt x="102664" y="349349"/>
                  <a:pt x="88641" y="429253"/>
                  <a:pt x="101606" y="380834"/>
                </a:cubicBezTo>
                <a:cubicBezTo>
                  <a:pt x="114571" y="332415"/>
                  <a:pt x="153200" y="177105"/>
                  <a:pt x="163519" y="117309"/>
                </a:cubicBezTo>
                <a:cubicBezTo>
                  <a:pt x="173838" y="57513"/>
                  <a:pt x="169604" y="-10749"/>
                  <a:pt x="165106" y="14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173EB3-B6B2-441F-AF2A-08CB0891291B}"/>
              </a:ext>
            </a:extLst>
          </p:cNvPr>
          <p:cNvSpPr/>
          <p:nvPr/>
        </p:nvSpPr>
        <p:spPr>
          <a:xfrm>
            <a:off x="6678068" y="6559521"/>
            <a:ext cx="196139" cy="776055"/>
          </a:xfrm>
          <a:custGeom>
            <a:avLst/>
            <a:gdLst>
              <a:gd name="connsiteX0" fmla="*/ 211187 w 211195"/>
              <a:gd name="connsiteY0" fmla="*/ 600 h 835626"/>
              <a:gd name="connsiteX1" fmla="*/ 182612 w 211195"/>
              <a:gd name="connsiteY1" fmla="*/ 160938 h 835626"/>
              <a:gd name="connsiteX2" fmla="*/ 187375 w 211195"/>
              <a:gd name="connsiteY2" fmla="*/ 149825 h 835626"/>
              <a:gd name="connsiteX3" fmla="*/ 154037 w 211195"/>
              <a:gd name="connsiteY3" fmla="*/ 310163 h 835626"/>
              <a:gd name="connsiteX4" fmla="*/ 160387 w 211195"/>
              <a:gd name="connsiteY4" fmla="*/ 329213 h 835626"/>
              <a:gd name="connsiteX5" fmla="*/ 114350 w 211195"/>
              <a:gd name="connsiteY5" fmla="*/ 484788 h 835626"/>
              <a:gd name="connsiteX6" fmla="*/ 123875 w 211195"/>
              <a:gd name="connsiteY6" fmla="*/ 422875 h 835626"/>
              <a:gd name="connsiteX7" fmla="*/ 84187 w 211195"/>
              <a:gd name="connsiteY7" fmla="*/ 583213 h 835626"/>
              <a:gd name="connsiteX8" fmla="*/ 50 w 211195"/>
              <a:gd name="connsiteY8" fmla="*/ 835625 h 835626"/>
              <a:gd name="connsiteX9" fmla="*/ 96887 w 211195"/>
              <a:gd name="connsiteY9" fmla="*/ 586388 h 835626"/>
              <a:gd name="connsiteX10" fmla="*/ 101650 w 211195"/>
              <a:gd name="connsiteY10" fmla="*/ 584800 h 835626"/>
              <a:gd name="connsiteX11" fmla="*/ 192137 w 211195"/>
              <a:gd name="connsiteY11" fmla="*/ 303813 h 835626"/>
              <a:gd name="connsiteX12" fmla="*/ 177850 w 211195"/>
              <a:gd name="connsiteY12" fmla="*/ 311750 h 835626"/>
              <a:gd name="connsiteX13" fmla="*/ 179437 w 211195"/>
              <a:gd name="connsiteY13" fmla="*/ 227613 h 835626"/>
              <a:gd name="connsiteX14" fmla="*/ 211187 w 211195"/>
              <a:gd name="connsiteY14" fmla="*/ 600 h 8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195" h="835626">
                <a:moveTo>
                  <a:pt x="211187" y="600"/>
                </a:moveTo>
                <a:cubicBezTo>
                  <a:pt x="211716" y="-10512"/>
                  <a:pt x="186581" y="136067"/>
                  <a:pt x="182612" y="160938"/>
                </a:cubicBezTo>
                <a:cubicBezTo>
                  <a:pt x="178643" y="185809"/>
                  <a:pt x="192137" y="124954"/>
                  <a:pt x="187375" y="149825"/>
                </a:cubicBezTo>
                <a:cubicBezTo>
                  <a:pt x="182613" y="174696"/>
                  <a:pt x="158535" y="280265"/>
                  <a:pt x="154037" y="310163"/>
                </a:cubicBezTo>
                <a:cubicBezTo>
                  <a:pt x="149539" y="340061"/>
                  <a:pt x="167001" y="300109"/>
                  <a:pt x="160387" y="329213"/>
                </a:cubicBezTo>
                <a:cubicBezTo>
                  <a:pt x="153773" y="358317"/>
                  <a:pt x="120435" y="469178"/>
                  <a:pt x="114350" y="484788"/>
                </a:cubicBezTo>
                <a:cubicBezTo>
                  <a:pt x="108265" y="500398"/>
                  <a:pt x="128902" y="406471"/>
                  <a:pt x="123875" y="422875"/>
                </a:cubicBezTo>
                <a:cubicBezTo>
                  <a:pt x="118848" y="439279"/>
                  <a:pt x="104825" y="514421"/>
                  <a:pt x="84187" y="583213"/>
                </a:cubicBezTo>
                <a:cubicBezTo>
                  <a:pt x="63549" y="652005"/>
                  <a:pt x="-2067" y="835096"/>
                  <a:pt x="50" y="835625"/>
                </a:cubicBezTo>
                <a:cubicBezTo>
                  <a:pt x="2167" y="836154"/>
                  <a:pt x="79954" y="628192"/>
                  <a:pt x="96887" y="586388"/>
                </a:cubicBezTo>
                <a:cubicBezTo>
                  <a:pt x="113820" y="544584"/>
                  <a:pt x="85775" y="631896"/>
                  <a:pt x="101650" y="584800"/>
                </a:cubicBezTo>
                <a:cubicBezTo>
                  <a:pt x="117525" y="537704"/>
                  <a:pt x="179437" y="349321"/>
                  <a:pt x="192137" y="303813"/>
                </a:cubicBezTo>
                <a:cubicBezTo>
                  <a:pt x="204837" y="258305"/>
                  <a:pt x="179967" y="324450"/>
                  <a:pt x="177850" y="311750"/>
                </a:cubicBezTo>
                <a:cubicBezTo>
                  <a:pt x="175733" y="299050"/>
                  <a:pt x="173616" y="276561"/>
                  <a:pt x="179437" y="227613"/>
                </a:cubicBezTo>
                <a:cubicBezTo>
                  <a:pt x="185258" y="178665"/>
                  <a:pt x="210658" y="11712"/>
                  <a:pt x="211187" y="60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9B65C99E-B29B-4DD5-B4E1-0C4FEF015915}"/>
              </a:ext>
            </a:extLst>
          </p:cNvPr>
          <p:cNvSpPr/>
          <p:nvPr/>
        </p:nvSpPr>
        <p:spPr>
          <a:xfrm>
            <a:off x="6523289" y="6889601"/>
            <a:ext cx="209609" cy="655427"/>
          </a:xfrm>
          <a:custGeom>
            <a:avLst/>
            <a:gdLst>
              <a:gd name="connsiteX0" fmla="*/ 214335 w 225699"/>
              <a:gd name="connsiteY0" fmla="*/ 2371 h 705739"/>
              <a:gd name="connsiteX1" fmla="*/ 192110 w 225699"/>
              <a:gd name="connsiteY1" fmla="*/ 208746 h 705739"/>
              <a:gd name="connsiteX2" fmla="*/ 192110 w 225699"/>
              <a:gd name="connsiteY2" fmla="*/ 132546 h 705739"/>
              <a:gd name="connsiteX3" fmla="*/ 165122 w 225699"/>
              <a:gd name="connsiteY3" fmla="*/ 265896 h 705739"/>
              <a:gd name="connsiteX4" fmla="*/ 165122 w 225699"/>
              <a:gd name="connsiteY4" fmla="*/ 184933 h 705739"/>
              <a:gd name="connsiteX5" fmla="*/ 134960 w 225699"/>
              <a:gd name="connsiteY5" fmla="*/ 318283 h 705739"/>
              <a:gd name="connsiteX6" fmla="*/ 142897 w 225699"/>
              <a:gd name="connsiteY6" fmla="*/ 272246 h 705739"/>
              <a:gd name="connsiteX7" fmla="*/ 109560 w 225699"/>
              <a:gd name="connsiteY7" fmla="*/ 473858 h 705739"/>
              <a:gd name="connsiteX8" fmla="*/ 106385 w 225699"/>
              <a:gd name="connsiteY8" fmla="*/ 356383 h 705739"/>
              <a:gd name="connsiteX9" fmla="*/ 100035 w 225699"/>
              <a:gd name="connsiteY9" fmla="*/ 556408 h 705739"/>
              <a:gd name="connsiteX10" fmla="*/ 85747 w 225699"/>
              <a:gd name="connsiteY10" fmla="*/ 500846 h 705739"/>
              <a:gd name="connsiteX11" fmla="*/ 46060 w 225699"/>
              <a:gd name="connsiteY11" fmla="*/ 613558 h 705739"/>
              <a:gd name="connsiteX12" fmla="*/ 63522 w 225699"/>
              <a:gd name="connsiteY12" fmla="*/ 532596 h 705739"/>
              <a:gd name="connsiteX13" fmla="*/ 22 w 225699"/>
              <a:gd name="connsiteY13" fmla="*/ 705633 h 705739"/>
              <a:gd name="connsiteX14" fmla="*/ 71460 w 225699"/>
              <a:gd name="connsiteY14" fmla="*/ 554821 h 705739"/>
              <a:gd name="connsiteX15" fmla="*/ 157185 w 225699"/>
              <a:gd name="connsiteY15" fmla="*/ 340508 h 705739"/>
              <a:gd name="connsiteX16" fmla="*/ 144485 w 225699"/>
              <a:gd name="connsiteY16" fmla="*/ 313521 h 705739"/>
              <a:gd name="connsiteX17" fmla="*/ 220685 w 225699"/>
              <a:gd name="connsiteY17" fmla="*/ 110321 h 705739"/>
              <a:gd name="connsiteX18" fmla="*/ 214335 w 225699"/>
              <a:gd name="connsiteY18" fmla="*/ 2371 h 70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699" h="705739">
                <a:moveTo>
                  <a:pt x="214335" y="2371"/>
                </a:moveTo>
                <a:cubicBezTo>
                  <a:pt x="209572" y="18775"/>
                  <a:pt x="195814" y="187050"/>
                  <a:pt x="192110" y="208746"/>
                </a:cubicBezTo>
                <a:cubicBezTo>
                  <a:pt x="188406" y="230442"/>
                  <a:pt x="196608" y="123021"/>
                  <a:pt x="192110" y="132546"/>
                </a:cubicBezTo>
                <a:cubicBezTo>
                  <a:pt x="187612" y="142071"/>
                  <a:pt x="169620" y="257165"/>
                  <a:pt x="165122" y="265896"/>
                </a:cubicBezTo>
                <a:cubicBezTo>
                  <a:pt x="160624" y="274627"/>
                  <a:pt x="170149" y="176202"/>
                  <a:pt x="165122" y="184933"/>
                </a:cubicBezTo>
                <a:cubicBezTo>
                  <a:pt x="160095" y="193664"/>
                  <a:pt x="138664" y="303731"/>
                  <a:pt x="134960" y="318283"/>
                </a:cubicBezTo>
                <a:cubicBezTo>
                  <a:pt x="131256" y="332835"/>
                  <a:pt x="147130" y="246317"/>
                  <a:pt x="142897" y="272246"/>
                </a:cubicBezTo>
                <a:cubicBezTo>
                  <a:pt x="138664" y="298175"/>
                  <a:pt x="115645" y="459835"/>
                  <a:pt x="109560" y="473858"/>
                </a:cubicBezTo>
                <a:cubicBezTo>
                  <a:pt x="103475" y="487881"/>
                  <a:pt x="107972" y="342625"/>
                  <a:pt x="106385" y="356383"/>
                </a:cubicBezTo>
                <a:cubicBezTo>
                  <a:pt x="104798" y="370141"/>
                  <a:pt x="103475" y="532331"/>
                  <a:pt x="100035" y="556408"/>
                </a:cubicBezTo>
                <a:cubicBezTo>
                  <a:pt x="96595" y="580485"/>
                  <a:pt x="94743" y="491321"/>
                  <a:pt x="85747" y="500846"/>
                </a:cubicBezTo>
                <a:cubicBezTo>
                  <a:pt x="76751" y="510371"/>
                  <a:pt x="49764" y="608266"/>
                  <a:pt x="46060" y="613558"/>
                </a:cubicBezTo>
                <a:cubicBezTo>
                  <a:pt x="42356" y="618850"/>
                  <a:pt x="71195" y="517250"/>
                  <a:pt x="63522" y="532596"/>
                </a:cubicBezTo>
                <a:cubicBezTo>
                  <a:pt x="55849" y="547942"/>
                  <a:pt x="-1301" y="701929"/>
                  <a:pt x="22" y="705633"/>
                </a:cubicBezTo>
                <a:cubicBezTo>
                  <a:pt x="1345" y="709337"/>
                  <a:pt x="45266" y="615675"/>
                  <a:pt x="71460" y="554821"/>
                </a:cubicBezTo>
                <a:cubicBezTo>
                  <a:pt x="97654" y="493967"/>
                  <a:pt x="145014" y="380725"/>
                  <a:pt x="157185" y="340508"/>
                </a:cubicBezTo>
                <a:cubicBezTo>
                  <a:pt x="169356" y="300291"/>
                  <a:pt x="133902" y="351885"/>
                  <a:pt x="144485" y="313521"/>
                </a:cubicBezTo>
                <a:cubicBezTo>
                  <a:pt x="155068" y="275157"/>
                  <a:pt x="208250" y="162444"/>
                  <a:pt x="220685" y="110321"/>
                </a:cubicBezTo>
                <a:cubicBezTo>
                  <a:pt x="233120" y="58198"/>
                  <a:pt x="219098" y="-14033"/>
                  <a:pt x="214335" y="237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70F3A96D-5798-4583-8E15-9E7B2A47E2E4}"/>
              </a:ext>
            </a:extLst>
          </p:cNvPr>
          <p:cNvSpPr/>
          <p:nvPr/>
        </p:nvSpPr>
        <p:spPr>
          <a:xfrm>
            <a:off x="6567533" y="7171845"/>
            <a:ext cx="144587" cy="442691"/>
          </a:xfrm>
          <a:custGeom>
            <a:avLst/>
            <a:gdLst>
              <a:gd name="connsiteX0" fmla="*/ 155582 w 155686"/>
              <a:gd name="connsiteY0" fmla="*/ 86 h 476673"/>
              <a:gd name="connsiteX1" fmla="*/ 80970 w 155686"/>
              <a:gd name="connsiteY1" fmla="*/ 214398 h 476673"/>
              <a:gd name="connsiteX2" fmla="*/ 107957 w 155686"/>
              <a:gd name="connsiteY2" fmla="*/ 150898 h 476673"/>
              <a:gd name="connsiteX3" fmla="*/ 69857 w 155686"/>
              <a:gd name="connsiteY3" fmla="*/ 263611 h 476673"/>
              <a:gd name="connsiteX4" fmla="*/ 7945 w 155686"/>
              <a:gd name="connsiteY4" fmla="*/ 452523 h 476673"/>
              <a:gd name="connsiteX5" fmla="*/ 7945 w 155686"/>
              <a:gd name="connsiteY5" fmla="*/ 471573 h 476673"/>
              <a:gd name="connsiteX6" fmla="*/ 7 w 155686"/>
              <a:gd name="connsiteY6" fmla="*/ 428711 h 476673"/>
              <a:gd name="connsiteX7" fmla="*/ 9532 w 155686"/>
              <a:gd name="connsiteY7" fmla="*/ 346161 h 476673"/>
              <a:gd name="connsiteX8" fmla="*/ 38107 w 155686"/>
              <a:gd name="connsiteY8" fmla="*/ 225511 h 476673"/>
              <a:gd name="connsiteX9" fmla="*/ 22232 w 155686"/>
              <a:gd name="connsiteY9" fmla="*/ 306473 h 476673"/>
              <a:gd name="connsiteX10" fmla="*/ 23820 w 155686"/>
              <a:gd name="connsiteY10" fmla="*/ 362036 h 476673"/>
              <a:gd name="connsiteX11" fmla="*/ 61920 w 155686"/>
              <a:gd name="connsiteY11" fmla="*/ 242973 h 476673"/>
              <a:gd name="connsiteX12" fmla="*/ 155582 w 155686"/>
              <a:gd name="connsiteY12" fmla="*/ 86 h 47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686" h="476673">
                <a:moveTo>
                  <a:pt x="155582" y="86"/>
                </a:moveTo>
                <a:cubicBezTo>
                  <a:pt x="158757" y="-4676"/>
                  <a:pt x="88907" y="189263"/>
                  <a:pt x="80970" y="214398"/>
                </a:cubicBezTo>
                <a:cubicBezTo>
                  <a:pt x="73033" y="239533"/>
                  <a:pt x="109809" y="142696"/>
                  <a:pt x="107957" y="150898"/>
                </a:cubicBezTo>
                <a:cubicBezTo>
                  <a:pt x="106105" y="159100"/>
                  <a:pt x="86526" y="213340"/>
                  <a:pt x="69857" y="263611"/>
                </a:cubicBezTo>
                <a:cubicBezTo>
                  <a:pt x="53188" y="313882"/>
                  <a:pt x="18264" y="417863"/>
                  <a:pt x="7945" y="452523"/>
                </a:cubicBezTo>
                <a:cubicBezTo>
                  <a:pt x="-2374" y="487183"/>
                  <a:pt x="9268" y="475542"/>
                  <a:pt x="7945" y="471573"/>
                </a:cubicBezTo>
                <a:cubicBezTo>
                  <a:pt x="6622" y="467604"/>
                  <a:pt x="-258" y="449613"/>
                  <a:pt x="7" y="428711"/>
                </a:cubicBezTo>
                <a:cubicBezTo>
                  <a:pt x="271" y="407809"/>
                  <a:pt x="3182" y="380028"/>
                  <a:pt x="9532" y="346161"/>
                </a:cubicBezTo>
                <a:cubicBezTo>
                  <a:pt x="15882" y="312294"/>
                  <a:pt x="35990" y="232126"/>
                  <a:pt x="38107" y="225511"/>
                </a:cubicBezTo>
                <a:cubicBezTo>
                  <a:pt x="40224" y="218896"/>
                  <a:pt x="24613" y="283719"/>
                  <a:pt x="22232" y="306473"/>
                </a:cubicBezTo>
                <a:cubicBezTo>
                  <a:pt x="19851" y="329227"/>
                  <a:pt x="17205" y="372619"/>
                  <a:pt x="23820" y="362036"/>
                </a:cubicBezTo>
                <a:cubicBezTo>
                  <a:pt x="30435" y="351453"/>
                  <a:pt x="40489" y="302240"/>
                  <a:pt x="61920" y="242973"/>
                </a:cubicBezTo>
                <a:cubicBezTo>
                  <a:pt x="83351" y="183706"/>
                  <a:pt x="152407" y="4848"/>
                  <a:pt x="155582" y="8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1E4944CD-D048-4FDA-A1F6-61AB707AB308}"/>
              </a:ext>
            </a:extLst>
          </p:cNvPr>
          <p:cNvSpPr/>
          <p:nvPr/>
        </p:nvSpPr>
        <p:spPr>
          <a:xfrm>
            <a:off x="6546898" y="7284628"/>
            <a:ext cx="141431" cy="345813"/>
          </a:xfrm>
          <a:custGeom>
            <a:avLst/>
            <a:gdLst>
              <a:gd name="connsiteX0" fmla="*/ 144463 w 152288"/>
              <a:gd name="connsiteY0" fmla="*/ 4058 h 372358"/>
              <a:gd name="connsiteX1" fmla="*/ 115888 w 152288"/>
              <a:gd name="connsiteY1" fmla="*/ 191383 h 372358"/>
              <a:gd name="connsiteX2" fmla="*/ 144463 w 152288"/>
              <a:gd name="connsiteY2" fmla="*/ 102483 h 372358"/>
              <a:gd name="connsiteX3" fmla="*/ 109538 w 152288"/>
              <a:gd name="connsiteY3" fmla="*/ 196146 h 372358"/>
              <a:gd name="connsiteX4" fmla="*/ 85725 w 152288"/>
              <a:gd name="connsiteY4" fmla="*/ 245358 h 372358"/>
              <a:gd name="connsiteX5" fmla="*/ 79375 w 152288"/>
              <a:gd name="connsiteY5" fmla="*/ 291396 h 372358"/>
              <a:gd name="connsiteX6" fmla="*/ 47625 w 152288"/>
              <a:gd name="connsiteY6" fmla="*/ 339021 h 372358"/>
              <a:gd name="connsiteX7" fmla="*/ 0 w 152288"/>
              <a:gd name="connsiteY7" fmla="*/ 372358 h 372358"/>
              <a:gd name="connsiteX8" fmla="*/ 80963 w 152288"/>
              <a:gd name="connsiteY8" fmla="*/ 310446 h 372358"/>
              <a:gd name="connsiteX9" fmla="*/ 80963 w 152288"/>
              <a:gd name="connsiteY9" fmla="*/ 235833 h 372358"/>
              <a:gd name="connsiteX10" fmla="*/ 109538 w 152288"/>
              <a:gd name="connsiteY10" fmla="*/ 146933 h 372358"/>
              <a:gd name="connsiteX11" fmla="*/ 149225 w 152288"/>
              <a:gd name="connsiteY11" fmla="*/ 67558 h 372358"/>
              <a:gd name="connsiteX12" fmla="*/ 144463 w 152288"/>
              <a:gd name="connsiteY12" fmla="*/ 4058 h 37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288" h="372358">
                <a:moveTo>
                  <a:pt x="144463" y="4058"/>
                </a:moveTo>
                <a:cubicBezTo>
                  <a:pt x="138907" y="24695"/>
                  <a:pt x="115888" y="174979"/>
                  <a:pt x="115888" y="191383"/>
                </a:cubicBezTo>
                <a:cubicBezTo>
                  <a:pt x="115888" y="207787"/>
                  <a:pt x="145521" y="101689"/>
                  <a:pt x="144463" y="102483"/>
                </a:cubicBezTo>
                <a:cubicBezTo>
                  <a:pt x="143405" y="103277"/>
                  <a:pt x="119328" y="172334"/>
                  <a:pt x="109538" y="196146"/>
                </a:cubicBezTo>
                <a:cubicBezTo>
                  <a:pt x="99748" y="219958"/>
                  <a:pt x="90752" y="229483"/>
                  <a:pt x="85725" y="245358"/>
                </a:cubicBezTo>
                <a:cubicBezTo>
                  <a:pt x="80698" y="261233"/>
                  <a:pt x="85725" y="275786"/>
                  <a:pt x="79375" y="291396"/>
                </a:cubicBezTo>
                <a:cubicBezTo>
                  <a:pt x="73025" y="307006"/>
                  <a:pt x="60854" y="325527"/>
                  <a:pt x="47625" y="339021"/>
                </a:cubicBezTo>
                <a:cubicBezTo>
                  <a:pt x="34396" y="352515"/>
                  <a:pt x="0" y="372358"/>
                  <a:pt x="0" y="372358"/>
                </a:cubicBezTo>
                <a:cubicBezTo>
                  <a:pt x="5556" y="367596"/>
                  <a:pt x="67469" y="333200"/>
                  <a:pt x="80963" y="310446"/>
                </a:cubicBezTo>
                <a:cubicBezTo>
                  <a:pt x="94457" y="287692"/>
                  <a:pt x="76201" y="263085"/>
                  <a:pt x="80963" y="235833"/>
                </a:cubicBezTo>
                <a:cubicBezTo>
                  <a:pt x="85725" y="208581"/>
                  <a:pt x="98161" y="174979"/>
                  <a:pt x="109538" y="146933"/>
                </a:cubicBezTo>
                <a:cubicBezTo>
                  <a:pt x="120915" y="118887"/>
                  <a:pt x="142346" y="87931"/>
                  <a:pt x="149225" y="67558"/>
                </a:cubicBezTo>
                <a:cubicBezTo>
                  <a:pt x="156104" y="47185"/>
                  <a:pt x="150019" y="-16579"/>
                  <a:pt x="144463" y="405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20C4660-EDFB-4C56-8ABA-ED28B2BF0B2E}"/>
              </a:ext>
            </a:extLst>
          </p:cNvPr>
          <p:cNvSpPr/>
          <p:nvPr/>
        </p:nvSpPr>
        <p:spPr>
          <a:xfrm>
            <a:off x="6986248" y="7733695"/>
            <a:ext cx="520708" cy="152400"/>
          </a:xfrm>
          <a:custGeom>
            <a:avLst/>
            <a:gdLst>
              <a:gd name="connsiteX0" fmla="*/ 398463 w 560678"/>
              <a:gd name="connsiteY0" fmla="*/ 1533 h 164098"/>
              <a:gd name="connsiteX1" fmla="*/ 503238 w 560678"/>
              <a:gd name="connsiteY1" fmla="*/ 103133 h 164098"/>
              <a:gd name="connsiteX2" fmla="*/ 468313 w 560678"/>
              <a:gd name="connsiteY2" fmla="*/ 79320 h 164098"/>
              <a:gd name="connsiteX3" fmla="*/ 558800 w 560678"/>
              <a:gd name="connsiteY3" fmla="*/ 147583 h 164098"/>
              <a:gd name="connsiteX4" fmla="*/ 525463 w 560678"/>
              <a:gd name="connsiteY4" fmla="*/ 160283 h 164098"/>
              <a:gd name="connsiteX5" fmla="*/ 476250 w 560678"/>
              <a:gd name="connsiteY5" fmla="*/ 160283 h 164098"/>
              <a:gd name="connsiteX6" fmla="*/ 234950 w 560678"/>
              <a:gd name="connsiteY6" fmla="*/ 115833 h 164098"/>
              <a:gd name="connsiteX7" fmla="*/ 0 w 560678"/>
              <a:gd name="connsiteY7" fmla="*/ 74558 h 164098"/>
              <a:gd name="connsiteX8" fmla="*/ 442913 w 560678"/>
              <a:gd name="connsiteY8" fmla="*/ 147583 h 164098"/>
              <a:gd name="connsiteX9" fmla="*/ 387350 w 560678"/>
              <a:gd name="connsiteY9" fmla="*/ 139645 h 164098"/>
              <a:gd name="connsiteX10" fmla="*/ 517525 w 560678"/>
              <a:gd name="connsiteY10" fmla="*/ 144408 h 164098"/>
              <a:gd name="connsiteX11" fmla="*/ 501650 w 560678"/>
              <a:gd name="connsiteY11" fmla="*/ 133295 h 164098"/>
              <a:gd name="connsiteX12" fmla="*/ 442913 w 560678"/>
              <a:gd name="connsiteY12" fmla="*/ 45983 h 164098"/>
              <a:gd name="connsiteX13" fmla="*/ 398463 w 560678"/>
              <a:gd name="connsiteY13" fmla="*/ 1533 h 1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678" h="164098">
                <a:moveTo>
                  <a:pt x="398463" y="1533"/>
                </a:moveTo>
                <a:cubicBezTo>
                  <a:pt x="408517" y="11058"/>
                  <a:pt x="491597" y="90169"/>
                  <a:pt x="503238" y="103133"/>
                </a:cubicBezTo>
                <a:cubicBezTo>
                  <a:pt x="514879" y="116097"/>
                  <a:pt x="459053" y="71912"/>
                  <a:pt x="468313" y="79320"/>
                </a:cubicBezTo>
                <a:cubicBezTo>
                  <a:pt x="477573" y="86728"/>
                  <a:pt x="549275" y="134089"/>
                  <a:pt x="558800" y="147583"/>
                </a:cubicBezTo>
                <a:cubicBezTo>
                  <a:pt x="568325" y="161077"/>
                  <a:pt x="539221" y="158166"/>
                  <a:pt x="525463" y="160283"/>
                </a:cubicBezTo>
                <a:cubicBezTo>
                  <a:pt x="511705" y="162400"/>
                  <a:pt x="524669" y="167691"/>
                  <a:pt x="476250" y="160283"/>
                </a:cubicBezTo>
                <a:cubicBezTo>
                  <a:pt x="427831" y="152875"/>
                  <a:pt x="234950" y="115833"/>
                  <a:pt x="234950" y="115833"/>
                </a:cubicBezTo>
                <a:lnTo>
                  <a:pt x="0" y="74558"/>
                </a:lnTo>
                <a:cubicBezTo>
                  <a:pt x="34660" y="79850"/>
                  <a:pt x="378355" y="136735"/>
                  <a:pt x="442913" y="147583"/>
                </a:cubicBezTo>
                <a:cubicBezTo>
                  <a:pt x="507471" y="158431"/>
                  <a:pt x="374915" y="140174"/>
                  <a:pt x="387350" y="139645"/>
                </a:cubicBezTo>
                <a:cubicBezTo>
                  <a:pt x="399785" y="139116"/>
                  <a:pt x="498475" y="145466"/>
                  <a:pt x="517525" y="144408"/>
                </a:cubicBezTo>
                <a:cubicBezTo>
                  <a:pt x="536575" y="143350"/>
                  <a:pt x="514085" y="149699"/>
                  <a:pt x="501650" y="133295"/>
                </a:cubicBezTo>
                <a:cubicBezTo>
                  <a:pt x="489215" y="116891"/>
                  <a:pt x="453761" y="62652"/>
                  <a:pt x="442913" y="45983"/>
                </a:cubicBezTo>
                <a:cubicBezTo>
                  <a:pt x="432065" y="29314"/>
                  <a:pt x="388409" y="-7992"/>
                  <a:pt x="398463" y="153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2C05898A-B2FE-418D-AF3E-B7AF458DDF2B}"/>
              </a:ext>
            </a:extLst>
          </p:cNvPr>
          <p:cNvSpPr/>
          <p:nvPr/>
        </p:nvSpPr>
        <p:spPr>
          <a:xfrm>
            <a:off x="7354200" y="7727679"/>
            <a:ext cx="111816" cy="116731"/>
          </a:xfrm>
          <a:custGeom>
            <a:avLst/>
            <a:gdLst>
              <a:gd name="connsiteX0" fmla="*/ 41954 w 120399"/>
              <a:gd name="connsiteY0" fmla="*/ 72 h 125691"/>
              <a:gd name="connsiteX1" fmla="*/ 14967 w 120399"/>
              <a:gd name="connsiteY1" fmla="*/ 71510 h 125691"/>
              <a:gd name="connsiteX2" fmla="*/ 48304 w 120399"/>
              <a:gd name="connsiteY2" fmla="*/ 100085 h 125691"/>
              <a:gd name="connsiteX3" fmla="*/ 119742 w 120399"/>
              <a:gd name="connsiteY3" fmla="*/ 125485 h 125691"/>
              <a:gd name="connsiteX4" fmla="*/ 2267 w 120399"/>
              <a:gd name="connsiteY4" fmla="*/ 85797 h 125691"/>
              <a:gd name="connsiteX5" fmla="*/ 41954 w 120399"/>
              <a:gd name="connsiteY5" fmla="*/ 72 h 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99" h="125691">
                <a:moveTo>
                  <a:pt x="41954" y="72"/>
                </a:moveTo>
                <a:cubicBezTo>
                  <a:pt x="44071" y="-2309"/>
                  <a:pt x="13909" y="54841"/>
                  <a:pt x="14967" y="71510"/>
                </a:cubicBezTo>
                <a:cubicBezTo>
                  <a:pt x="16025" y="88179"/>
                  <a:pt x="30841" y="91089"/>
                  <a:pt x="48304" y="100085"/>
                </a:cubicBezTo>
                <a:cubicBezTo>
                  <a:pt x="65767" y="109081"/>
                  <a:pt x="127415" y="127866"/>
                  <a:pt x="119742" y="125485"/>
                </a:cubicBezTo>
                <a:cubicBezTo>
                  <a:pt x="112069" y="123104"/>
                  <a:pt x="15761" y="104847"/>
                  <a:pt x="2267" y="85797"/>
                </a:cubicBezTo>
                <a:cubicBezTo>
                  <a:pt x="-11227" y="66747"/>
                  <a:pt x="39837" y="2453"/>
                  <a:pt x="41954" y="7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B86A2CA-1218-4BE7-B87E-DB512AAAB26C}"/>
              </a:ext>
            </a:extLst>
          </p:cNvPr>
          <p:cNvSpPr/>
          <p:nvPr/>
        </p:nvSpPr>
        <p:spPr>
          <a:xfrm>
            <a:off x="7342384" y="7681563"/>
            <a:ext cx="148761" cy="192054"/>
          </a:xfrm>
          <a:custGeom>
            <a:avLst/>
            <a:gdLst>
              <a:gd name="connsiteX0" fmla="*/ 57852 w 160180"/>
              <a:gd name="connsiteY0" fmla="*/ 516 h 206796"/>
              <a:gd name="connsiteX1" fmla="*/ 7052 w 160180"/>
              <a:gd name="connsiteY1" fmla="*/ 157678 h 206796"/>
              <a:gd name="connsiteX2" fmla="*/ 8640 w 160180"/>
              <a:gd name="connsiteY2" fmla="*/ 181491 h 206796"/>
              <a:gd name="connsiteX3" fmla="*/ 83252 w 160180"/>
              <a:gd name="connsiteY3" fmla="*/ 200541 h 206796"/>
              <a:gd name="connsiteX4" fmla="*/ 159452 w 160180"/>
              <a:gd name="connsiteY4" fmla="*/ 205303 h 206796"/>
              <a:gd name="connsiteX5" fmla="*/ 35627 w 160180"/>
              <a:gd name="connsiteY5" fmla="*/ 176728 h 206796"/>
              <a:gd name="connsiteX6" fmla="*/ 13402 w 160180"/>
              <a:gd name="connsiteY6" fmla="*/ 168791 h 206796"/>
              <a:gd name="connsiteX7" fmla="*/ 32452 w 160180"/>
              <a:gd name="connsiteY7" fmla="*/ 108466 h 206796"/>
              <a:gd name="connsiteX8" fmla="*/ 57852 w 160180"/>
              <a:gd name="connsiteY8" fmla="*/ 516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206796">
                <a:moveTo>
                  <a:pt x="57852" y="516"/>
                </a:moveTo>
                <a:cubicBezTo>
                  <a:pt x="53619" y="8718"/>
                  <a:pt x="15254" y="127516"/>
                  <a:pt x="7052" y="157678"/>
                </a:cubicBezTo>
                <a:cubicBezTo>
                  <a:pt x="-1150" y="187840"/>
                  <a:pt x="-4060" y="174347"/>
                  <a:pt x="8640" y="181491"/>
                </a:cubicBezTo>
                <a:cubicBezTo>
                  <a:pt x="21340" y="188635"/>
                  <a:pt x="58117" y="196572"/>
                  <a:pt x="83252" y="200541"/>
                </a:cubicBezTo>
                <a:cubicBezTo>
                  <a:pt x="108387" y="204510"/>
                  <a:pt x="167390" y="209272"/>
                  <a:pt x="159452" y="205303"/>
                </a:cubicBezTo>
                <a:cubicBezTo>
                  <a:pt x="151515" y="201334"/>
                  <a:pt x="59969" y="182813"/>
                  <a:pt x="35627" y="176728"/>
                </a:cubicBezTo>
                <a:cubicBezTo>
                  <a:pt x="11285" y="170643"/>
                  <a:pt x="13931" y="180168"/>
                  <a:pt x="13402" y="168791"/>
                </a:cubicBezTo>
                <a:cubicBezTo>
                  <a:pt x="12873" y="157414"/>
                  <a:pt x="25044" y="132808"/>
                  <a:pt x="32452" y="108466"/>
                </a:cubicBezTo>
                <a:cubicBezTo>
                  <a:pt x="39860" y="84124"/>
                  <a:pt x="62085" y="-7686"/>
                  <a:pt x="57852" y="51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F1A54C8A-4CFE-49D1-92F7-88A5F930D2C7}"/>
              </a:ext>
            </a:extLst>
          </p:cNvPr>
          <p:cNvSpPr/>
          <p:nvPr/>
        </p:nvSpPr>
        <p:spPr>
          <a:xfrm>
            <a:off x="6505093" y="7565137"/>
            <a:ext cx="836843" cy="212026"/>
          </a:xfrm>
          <a:custGeom>
            <a:avLst/>
            <a:gdLst>
              <a:gd name="connsiteX0" fmla="*/ 5328 w 901080"/>
              <a:gd name="connsiteY0" fmla="*/ 466 h 228302"/>
              <a:gd name="connsiteX1" fmla="*/ 264090 w 901080"/>
              <a:gd name="connsiteY1" fmla="*/ 105241 h 228302"/>
              <a:gd name="connsiteX2" fmla="*/ 224403 w 901080"/>
              <a:gd name="connsiteY2" fmla="*/ 111591 h 228302"/>
              <a:gd name="connsiteX3" fmla="*/ 618103 w 901080"/>
              <a:gd name="connsiteY3" fmla="*/ 197316 h 228302"/>
              <a:gd name="connsiteX4" fmla="*/ 580003 w 901080"/>
              <a:gd name="connsiteY4" fmla="*/ 197316 h 228302"/>
              <a:gd name="connsiteX5" fmla="*/ 899090 w 901080"/>
              <a:gd name="connsiteY5" fmla="*/ 214779 h 228302"/>
              <a:gd name="connsiteX6" fmla="*/ 703828 w 901080"/>
              <a:gd name="connsiteY6" fmla="*/ 224304 h 228302"/>
              <a:gd name="connsiteX7" fmla="*/ 473640 w 901080"/>
              <a:gd name="connsiteY7" fmla="*/ 222716 h 228302"/>
              <a:gd name="connsiteX8" fmla="*/ 556190 w 901080"/>
              <a:gd name="connsiteY8" fmla="*/ 222716 h 228302"/>
              <a:gd name="connsiteX9" fmla="*/ 351403 w 901080"/>
              <a:gd name="connsiteY9" fmla="*/ 146516 h 228302"/>
              <a:gd name="connsiteX10" fmla="*/ 175190 w 901080"/>
              <a:gd name="connsiteY10" fmla="*/ 103654 h 228302"/>
              <a:gd name="connsiteX11" fmla="*/ 327590 w 901080"/>
              <a:gd name="connsiteY11" fmla="*/ 167154 h 228302"/>
              <a:gd name="connsiteX12" fmla="*/ 181540 w 901080"/>
              <a:gd name="connsiteY12" fmla="*/ 103654 h 228302"/>
              <a:gd name="connsiteX13" fmla="*/ 102165 w 901080"/>
              <a:gd name="connsiteY13" fmla="*/ 73491 h 228302"/>
              <a:gd name="connsiteX14" fmla="*/ 89465 w 901080"/>
              <a:gd name="connsiteY14" fmla="*/ 67141 h 228302"/>
              <a:gd name="connsiteX15" fmla="*/ 5328 w 901080"/>
              <a:gd name="connsiteY15" fmla="*/ 466 h 2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080" h="228302">
                <a:moveTo>
                  <a:pt x="5328" y="466"/>
                </a:moveTo>
                <a:cubicBezTo>
                  <a:pt x="34432" y="6816"/>
                  <a:pt x="227578" y="86720"/>
                  <a:pt x="264090" y="105241"/>
                </a:cubicBezTo>
                <a:cubicBezTo>
                  <a:pt x="300603" y="123762"/>
                  <a:pt x="165401" y="96245"/>
                  <a:pt x="224403" y="111591"/>
                </a:cubicBezTo>
                <a:cubicBezTo>
                  <a:pt x="283405" y="126937"/>
                  <a:pt x="558836" y="183029"/>
                  <a:pt x="618103" y="197316"/>
                </a:cubicBezTo>
                <a:cubicBezTo>
                  <a:pt x="677370" y="211603"/>
                  <a:pt x="580003" y="197316"/>
                  <a:pt x="580003" y="197316"/>
                </a:cubicBezTo>
                <a:cubicBezTo>
                  <a:pt x="626834" y="200226"/>
                  <a:pt x="878453" y="210281"/>
                  <a:pt x="899090" y="214779"/>
                </a:cubicBezTo>
                <a:cubicBezTo>
                  <a:pt x="919727" y="219277"/>
                  <a:pt x="774736" y="222981"/>
                  <a:pt x="703828" y="224304"/>
                </a:cubicBezTo>
                <a:cubicBezTo>
                  <a:pt x="632920" y="225627"/>
                  <a:pt x="498246" y="222981"/>
                  <a:pt x="473640" y="222716"/>
                </a:cubicBezTo>
                <a:cubicBezTo>
                  <a:pt x="449034" y="222451"/>
                  <a:pt x="576563" y="235416"/>
                  <a:pt x="556190" y="222716"/>
                </a:cubicBezTo>
                <a:cubicBezTo>
                  <a:pt x="535817" y="210016"/>
                  <a:pt x="414903" y="166360"/>
                  <a:pt x="351403" y="146516"/>
                </a:cubicBezTo>
                <a:cubicBezTo>
                  <a:pt x="287903" y="126672"/>
                  <a:pt x="179159" y="100214"/>
                  <a:pt x="175190" y="103654"/>
                </a:cubicBezTo>
                <a:cubicBezTo>
                  <a:pt x="171221" y="107094"/>
                  <a:pt x="326532" y="167154"/>
                  <a:pt x="327590" y="167154"/>
                </a:cubicBezTo>
                <a:cubicBezTo>
                  <a:pt x="328648" y="167154"/>
                  <a:pt x="219111" y="119265"/>
                  <a:pt x="181540" y="103654"/>
                </a:cubicBezTo>
                <a:cubicBezTo>
                  <a:pt x="143969" y="88044"/>
                  <a:pt x="117511" y="79576"/>
                  <a:pt x="102165" y="73491"/>
                </a:cubicBezTo>
                <a:cubicBezTo>
                  <a:pt x="86819" y="67406"/>
                  <a:pt x="103753" y="79841"/>
                  <a:pt x="89465" y="67141"/>
                </a:cubicBezTo>
                <a:cubicBezTo>
                  <a:pt x="75178" y="54441"/>
                  <a:pt x="-23776" y="-5884"/>
                  <a:pt x="5328" y="46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328AE07C-889B-4D5A-9D55-B6312675B52A}"/>
              </a:ext>
            </a:extLst>
          </p:cNvPr>
          <p:cNvSpPr/>
          <p:nvPr/>
        </p:nvSpPr>
        <p:spPr>
          <a:xfrm>
            <a:off x="6964631" y="7788679"/>
            <a:ext cx="419721" cy="33752"/>
          </a:xfrm>
          <a:custGeom>
            <a:avLst/>
            <a:gdLst>
              <a:gd name="connsiteX0" fmla="*/ 2640 w 451939"/>
              <a:gd name="connsiteY0" fmla="*/ 2653 h 36343"/>
              <a:gd name="connsiteX1" fmla="*/ 302677 w 451939"/>
              <a:gd name="connsiteY1" fmla="*/ 9003 h 36343"/>
              <a:gd name="connsiteX2" fmla="*/ 224890 w 451939"/>
              <a:gd name="connsiteY2" fmla="*/ 9003 h 36343"/>
              <a:gd name="connsiteX3" fmla="*/ 331252 w 451939"/>
              <a:gd name="connsiteY3" fmla="*/ 18528 h 36343"/>
              <a:gd name="connsiteX4" fmla="*/ 451902 w 451939"/>
              <a:gd name="connsiteY4" fmla="*/ 35990 h 36343"/>
              <a:gd name="connsiteX5" fmla="*/ 343952 w 451939"/>
              <a:gd name="connsiteY5" fmla="*/ 1065 h 36343"/>
              <a:gd name="connsiteX6" fmla="*/ 324902 w 451939"/>
              <a:gd name="connsiteY6" fmla="*/ 9003 h 36343"/>
              <a:gd name="connsiteX7" fmla="*/ 164565 w 451939"/>
              <a:gd name="connsiteY7" fmla="*/ 9003 h 36343"/>
              <a:gd name="connsiteX8" fmla="*/ 2640 w 451939"/>
              <a:gd name="connsiteY8" fmla="*/ 2653 h 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939" h="36343">
                <a:moveTo>
                  <a:pt x="2640" y="2653"/>
                </a:moveTo>
                <a:cubicBezTo>
                  <a:pt x="25659" y="2653"/>
                  <a:pt x="265635" y="7945"/>
                  <a:pt x="302677" y="9003"/>
                </a:cubicBezTo>
                <a:cubicBezTo>
                  <a:pt x="339719" y="10061"/>
                  <a:pt x="220128" y="7416"/>
                  <a:pt x="224890" y="9003"/>
                </a:cubicBezTo>
                <a:cubicBezTo>
                  <a:pt x="229652" y="10590"/>
                  <a:pt x="293417" y="14030"/>
                  <a:pt x="331252" y="18528"/>
                </a:cubicBezTo>
                <a:cubicBezTo>
                  <a:pt x="369087" y="23026"/>
                  <a:pt x="449785" y="38900"/>
                  <a:pt x="451902" y="35990"/>
                </a:cubicBezTo>
                <a:cubicBezTo>
                  <a:pt x="454019" y="33080"/>
                  <a:pt x="365119" y="5563"/>
                  <a:pt x="343952" y="1065"/>
                </a:cubicBezTo>
                <a:cubicBezTo>
                  <a:pt x="322785" y="-3433"/>
                  <a:pt x="354800" y="7680"/>
                  <a:pt x="324902" y="9003"/>
                </a:cubicBezTo>
                <a:cubicBezTo>
                  <a:pt x="295004" y="10326"/>
                  <a:pt x="215894" y="8474"/>
                  <a:pt x="164565" y="9003"/>
                </a:cubicBezTo>
                <a:cubicBezTo>
                  <a:pt x="113236" y="9532"/>
                  <a:pt x="-20379" y="2653"/>
                  <a:pt x="2640" y="265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C1862D0E-A2AE-446A-AB3B-EA25C1CAD751}"/>
              </a:ext>
            </a:extLst>
          </p:cNvPr>
          <p:cNvSpPr/>
          <p:nvPr/>
        </p:nvSpPr>
        <p:spPr>
          <a:xfrm>
            <a:off x="6529949" y="7656957"/>
            <a:ext cx="460815" cy="119545"/>
          </a:xfrm>
          <a:custGeom>
            <a:avLst/>
            <a:gdLst>
              <a:gd name="connsiteX0" fmla="*/ 788 w 496188"/>
              <a:gd name="connsiteY0" fmla="*/ 23 h 128721"/>
              <a:gd name="connsiteX1" fmla="*/ 283363 w 496188"/>
              <a:gd name="connsiteY1" fmla="*/ 76223 h 128721"/>
              <a:gd name="connsiteX2" fmla="*/ 243675 w 496188"/>
              <a:gd name="connsiteY2" fmla="*/ 61936 h 128721"/>
              <a:gd name="connsiteX3" fmla="*/ 372263 w 496188"/>
              <a:gd name="connsiteY3" fmla="*/ 87336 h 128721"/>
              <a:gd name="connsiteX4" fmla="*/ 496088 w 496188"/>
              <a:gd name="connsiteY4" fmla="*/ 128611 h 128721"/>
              <a:gd name="connsiteX5" fmla="*/ 389725 w 496188"/>
              <a:gd name="connsiteY5" fmla="*/ 98448 h 128721"/>
              <a:gd name="connsiteX6" fmla="*/ 203988 w 496188"/>
              <a:gd name="connsiteY6" fmla="*/ 68286 h 128721"/>
              <a:gd name="connsiteX7" fmla="*/ 788 w 496188"/>
              <a:gd name="connsiteY7" fmla="*/ 23 h 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88" h="128721">
                <a:moveTo>
                  <a:pt x="788" y="23"/>
                </a:moveTo>
                <a:cubicBezTo>
                  <a:pt x="14017" y="1346"/>
                  <a:pt x="242882" y="65904"/>
                  <a:pt x="283363" y="76223"/>
                </a:cubicBezTo>
                <a:cubicBezTo>
                  <a:pt x="323844" y="86542"/>
                  <a:pt x="228858" y="60084"/>
                  <a:pt x="243675" y="61936"/>
                </a:cubicBezTo>
                <a:cubicBezTo>
                  <a:pt x="258492" y="63788"/>
                  <a:pt x="330194" y="76224"/>
                  <a:pt x="372263" y="87336"/>
                </a:cubicBezTo>
                <a:cubicBezTo>
                  <a:pt x="414332" y="98448"/>
                  <a:pt x="493178" y="126759"/>
                  <a:pt x="496088" y="128611"/>
                </a:cubicBezTo>
                <a:cubicBezTo>
                  <a:pt x="498998" y="130463"/>
                  <a:pt x="438408" y="108502"/>
                  <a:pt x="389725" y="98448"/>
                </a:cubicBezTo>
                <a:cubicBezTo>
                  <a:pt x="341042" y="88394"/>
                  <a:pt x="263519" y="82044"/>
                  <a:pt x="203988" y="68286"/>
                </a:cubicBezTo>
                <a:cubicBezTo>
                  <a:pt x="144457" y="54528"/>
                  <a:pt x="-12441" y="-1300"/>
                  <a:pt x="788" y="2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5D8AE41-7DC7-48E6-B829-8EC7119D40B4}"/>
              </a:ext>
            </a:extLst>
          </p:cNvPr>
          <p:cNvSpPr/>
          <p:nvPr/>
        </p:nvSpPr>
        <p:spPr>
          <a:xfrm>
            <a:off x="6538517" y="7720371"/>
            <a:ext cx="516522" cy="93450"/>
          </a:xfrm>
          <a:custGeom>
            <a:avLst/>
            <a:gdLst>
              <a:gd name="connsiteX0" fmla="*/ 1088 w 556171"/>
              <a:gd name="connsiteY0" fmla="*/ 14291 h 100623"/>
              <a:gd name="connsiteX1" fmla="*/ 151900 w 556171"/>
              <a:gd name="connsiteY1" fmla="*/ 15879 h 100623"/>
              <a:gd name="connsiteX2" fmla="*/ 131263 w 556171"/>
              <a:gd name="connsiteY2" fmla="*/ 19054 h 100623"/>
              <a:gd name="connsiteX3" fmla="*/ 269375 w 556171"/>
              <a:gd name="connsiteY3" fmla="*/ 23816 h 100623"/>
              <a:gd name="connsiteX4" fmla="*/ 216988 w 556171"/>
              <a:gd name="connsiteY4" fmla="*/ 33341 h 100623"/>
              <a:gd name="connsiteX5" fmla="*/ 377325 w 556171"/>
              <a:gd name="connsiteY5" fmla="*/ 63504 h 100623"/>
              <a:gd name="connsiteX6" fmla="*/ 555125 w 556171"/>
              <a:gd name="connsiteY6" fmla="*/ 100016 h 100623"/>
              <a:gd name="connsiteX7" fmla="*/ 291600 w 556171"/>
              <a:gd name="connsiteY7" fmla="*/ 31754 h 100623"/>
              <a:gd name="connsiteX8" fmla="*/ 170950 w 556171"/>
              <a:gd name="connsiteY8" fmla="*/ 15879 h 100623"/>
              <a:gd name="connsiteX9" fmla="*/ 86813 w 556171"/>
              <a:gd name="connsiteY9" fmla="*/ 4 h 100623"/>
              <a:gd name="connsiteX10" fmla="*/ 1088 w 556171"/>
              <a:gd name="connsiteY10" fmla="*/ 14291 h 1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71" h="100623">
                <a:moveTo>
                  <a:pt x="1088" y="14291"/>
                </a:moveTo>
                <a:cubicBezTo>
                  <a:pt x="11936" y="16937"/>
                  <a:pt x="130204" y="15085"/>
                  <a:pt x="151900" y="15879"/>
                </a:cubicBezTo>
                <a:cubicBezTo>
                  <a:pt x="173596" y="16673"/>
                  <a:pt x="111684" y="17731"/>
                  <a:pt x="131263" y="19054"/>
                </a:cubicBezTo>
                <a:cubicBezTo>
                  <a:pt x="150842" y="20377"/>
                  <a:pt x="255088" y="21435"/>
                  <a:pt x="269375" y="23816"/>
                </a:cubicBezTo>
                <a:cubicBezTo>
                  <a:pt x="283663" y="26197"/>
                  <a:pt x="198996" y="26726"/>
                  <a:pt x="216988" y="33341"/>
                </a:cubicBezTo>
                <a:cubicBezTo>
                  <a:pt x="234980" y="39956"/>
                  <a:pt x="377325" y="63504"/>
                  <a:pt x="377325" y="63504"/>
                </a:cubicBezTo>
                <a:cubicBezTo>
                  <a:pt x="433681" y="74616"/>
                  <a:pt x="569412" y="105308"/>
                  <a:pt x="555125" y="100016"/>
                </a:cubicBezTo>
                <a:cubicBezTo>
                  <a:pt x="540838" y="94724"/>
                  <a:pt x="355629" y="45777"/>
                  <a:pt x="291600" y="31754"/>
                </a:cubicBezTo>
                <a:cubicBezTo>
                  <a:pt x="227571" y="17731"/>
                  <a:pt x="205081" y="21171"/>
                  <a:pt x="170950" y="15879"/>
                </a:cubicBezTo>
                <a:cubicBezTo>
                  <a:pt x="136819" y="10587"/>
                  <a:pt x="110096" y="-260"/>
                  <a:pt x="86813" y="4"/>
                </a:cubicBezTo>
                <a:cubicBezTo>
                  <a:pt x="63530" y="268"/>
                  <a:pt x="-9760" y="11645"/>
                  <a:pt x="1088" y="1429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B3444D9-09FE-4BC5-AA1F-2405BD416DB7}"/>
              </a:ext>
            </a:extLst>
          </p:cNvPr>
          <p:cNvSpPr/>
          <p:nvPr/>
        </p:nvSpPr>
        <p:spPr>
          <a:xfrm>
            <a:off x="6343054" y="7537558"/>
            <a:ext cx="292390" cy="185173"/>
          </a:xfrm>
          <a:custGeom>
            <a:avLst/>
            <a:gdLst>
              <a:gd name="connsiteX0" fmla="*/ 221080 w 314834"/>
              <a:gd name="connsiteY0" fmla="*/ 17462 h 199387"/>
              <a:gd name="connsiteX1" fmla="*/ 151230 w 314834"/>
              <a:gd name="connsiteY1" fmla="*/ 41275 h 199387"/>
              <a:gd name="connsiteX2" fmla="*/ 84555 w 314834"/>
              <a:gd name="connsiteY2" fmla="*/ 20637 h 199387"/>
              <a:gd name="connsiteX3" fmla="*/ 28992 w 314834"/>
              <a:gd name="connsiteY3" fmla="*/ 4762 h 199387"/>
              <a:gd name="connsiteX4" fmla="*/ 49630 w 314834"/>
              <a:gd name="connsiteY4" fmla="*/ 30162 h 199387"/>
              <a:gd name="connsiteX5" fmla="*/ 95667 w 314834"/>
              <a:gd name="connsiteY5" fmla="*/ 76200 h 199387"/>
              <a:gd name="connsiteX6" fmla="*/ 170280 w 314834"/>
              <a:gd name="connsiteY6" fmla="*/ 131762 h 199387"/>
              <a:gd name="connsiteX7" fmla="*/ 263942 w 314834"/>
              <a:gd name="connsiteY7" fmla="*/ 190500 h 199387"/>
              <a:gd name="connsiteX8" fmla="*/ 313155 w 314834"/>
              <a:gd name="connsiteY8" fmla="*/ 195262 h 199387"/>
              <a:gd name="connsiteX9" fmla="*/ 205205 w 314834"/>
              <a:gd name="connsiteY9" fmla="*/ 152400 h 199387"/>
              <a:gd name="connsiteX10" fmla="*/ 13117 w 314834"/>
              <a:gd name="connsiteY10" fmla="*/ 33337 h 199387"/>
              <a:gd name="connsiteX11" fmla="*/ 33755 w 314834"/>
              <a:gd name="connsiteY11" fmla="*/ 0 h 199387"/>
              <a:gd name="connsiteX12" fmla="*/ 168692 w 314834"/>
              <a:gd name="connsiteY12" fmla="*/ 33337 h 199387"/>
              <a:gd name="connsiteX13" fmla="*/ 221080 w 314834"/>
              <a:gd name="connsiteY13" fmla="*/ 17462 h 19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34" h="199387">
                <a:moveTo>
                  <a:pt x="221080" y="17462"/>
                </a:moveTo>
                <a:cubicBezTo>
                  <a:pt x="218170" y="18785"/>
                  <a:pt x="173984" y="40746"/>
                  <a:pt x="151230" y="41275"/>
                </a:cubicBezTo>
                <a:cubicBezTo>
                  <a:pt x="128476" y="41804"/>
                  <a:pt x="84555" y="20637"/>
                  <a:pt x="84555" y="20637"/>
                </a:cubicBezTo>
                <a:cubicBezTo>
                  <a:pt x="64182" y="14552"/>
                  <a:pt x="34813" y="3174"/>
                  <a:pt x="28992" y="4762"/>
                </a:cubicBezTo>
                <a:cubicBezTo>
                  <a:pt x="23171" y="6349"/>
                  <a:pt x="38518" y="18256"/>
                  <a:pt x="49630" y="30162"/>
                </a:cubicBezTo>
                <a:cubicBezTo>
                  <a:pt x="60742" y="42068"/>
                  <a:pt x="75559" y="59267"/>
                  <a:pt x="95667" y="76200"/>
                </a:cubicBezTo>
                <a:cubicBezTo>
                  <a:pt x="115775" y="93133"/>
                  <a:pt x="142234" y="112712"/>
                  <a:pt x="170280" y="131762"/>
                </a:cubicBezTo>
                <a:cubicBezTo>
                  <a:pt x="198326" y="150812"/>
                  <a:pt x="240130" y="179917"/>
                  <a:pt x="263942" y="190500"/>
                </a:cubicBezTo>
                <a:cubicBezTo>
                  <a:pt x="287754" y="201083"/>
                  <a:pt x="322944" y="201612"/>
                  <a:pt x="313155" y="195262"/>
                </a:cubicBezTo>
                <a:cubicBezTo>
                  <a:pt x="303366" y="188912"/>
                  <a:pt x="255211" y="179388"/>
                  <a:pt x="205205" y="152400"/>
                </a:cubicBezTo>
                <a:cubicBezTo>
                  <a:pt x="155199" y="125412"/>
                  <a:pt x="41692" y="58737"/>
                  <a:pt x="13117" y="33337"/>
                </a:cubicBezTo>
                <a:cubicBezTo>
                  <a:pt x="-15458" y="7937"/>
                  <a:pt x="7826" y="0"/>
                  <a:pt x="33755" y="0"/>
                </a:cubicBezTo>
                <a:cubicBezTo>
                  <a:pt x="59684" y="0"/>
                  <a:pt x="141969" y="27781"/>
                  <a:pt x="168692" y="33337"/>
                </a:cubicBezTo>
                <a:cubicBezTo>
                  <a:pt x="195415" y="38893"/>
                  <a:pt x="223990" y="16139"/>
                  <a:pt x="221080" y="1746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B02C116E-9DFE-4DAB-83B9-6472AD23522D}"/>
              </a:ext>
            </a:extLst>
          </p:cNvPr>
          <p:cNvSpPr/>
          <p:nvPr/>
        </p:nvSpPr>
        <p:spPr>
          <a:xfrm>
            <a:off x="6378663" y="7550791"/>
            <a:ext cx="147798" cy="34612"/>
          </a:xfrm>
          <a:custGeom>
            <a:avLst/>
            <a:gdLst>
              <a:gd name="connsiteX0" fmla="*/ 158924 w 159143"/>
              <a:gd name="connsiteY0" fmla="*/ 36552 h 37269"/>
              <a:gd name="connsiteX1" fmla="*/ 73199 w 159143"/>
              <a:gd name="connsiteY1" fmla="*/ 25439 h 37269"/>
              <a:gd name="connsiteX2" fmla="*/ 174 w 159143"/>
              <a:gd name="connsiteY2" fmla="*/ 39 h 37269"/>
              <a:gd name="connsiteX3" fmla="*/ 54149 w 159143"/>
              <a:gd name="connsiteY3" fmla="*/ 31789 h 37269"/>
              <a:gd name="connsiteX4" fmla="*/ 97012 w 159143"/>
              <a:gd name="connsiteY4" fmla="*/ 36552 h 37269"/>
              <a:gd name="connsiteX5" fmla="*/ 158924 w 159143"/>
              <a:gd name="connsiteY5" fmla="*/ 36552 h 3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143" h="37269">
                <a:moveTo>
                  <a:pt x="158924" y="36552"/>
                </a:moveTo>
                <a:cubicBezTo>
                  <a:pt x="154955" y="34700"/>
                  <a:pt x="99657" y="31524"/>
                  <a:pt x="73199" y="25439"/>
                </a:cubicBezTo>
                <a:cubicBezTo>
                  <a:pt x="46741" y="19354"/>
                  <a:pt x="3349" y="-1019"/>
                  <a:pt x="174" y="39"/>
                </a:cubicBezTo>
                <a:cubicBezTo>
                  <a:pt x="-3001" y="1097"/>
                  <a:pt x="38009" y="25703"/>
                  <a:pt x="54149" y="31789"/>
                </a:cubicBezTo>
                <a:cubicBezTo>
                  <a:pt x="70289" y="37875"/>
                  <a:pt x="82195" y="37081"/>
                  <a:pt x="97012" y="36552"/>
                </a:cubicBezTo>
                <a:cubicBezTo>
                  <a:pt x="111829" y="36023"/>
                  <a:pt x="162893" y="38404"/>
                  <a:pt x="158924" y="3655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FEAE45B-567E-4265-9698-F9EB6D9172BA}"/>
              </a:ext>
            </a:extLst>
          </p:cNvPr>
          <p:cNvSpPr/>
          <p:nvPr/>
        </p:nvSpPr>
        <p:spPr>
          <a:xfrm>
            <a:off x="6453226" y="7562558"/>
            <a:ext cx="211781" cy="140134"/>
          </a:xfrm>
          <a:custGeom>
            <a:avLst/>
            <a:gdLst>
              <a:gd name="connsiteX0" fmla="*/ 851 w 228038"/>
              <a:gd name="connsiteY0" fmla="*/ 68 h 150891"/>
              <a:gd name="connsiteX1" fmla="*/ 32601 w 228038"/>
              <a:gd name="connsiteY1" fmla="*/ 73093 h 150891"/>
              <a:gd name="connsiteX2" fmla="*/ 96101 w 228038"/>
              <a:gd name="connsiteY2" fmla="*/ 90556 h 150891"/>
              <a:gd name="connsiteX3" fmla="*/ 227863 w 228038"/>
              <a:gd name="connsiteY3" fmla="*/ 150881 h 150891"/>
              <a:gd name="connsiteX4" fmla="*/ 65938 w 228038"/>
              <a:gd name="connsiteY4" fmla="*/ 95318 h 150891"/>
              <a:gd name="connsiteX5" fmla="*/ 15138 w 228038"/>
              <a:gd name="connsiteY5" fmla="*/ 87381 h 150891"/>
              <a:gd name="connsiteX6" fmla="*/ 851 w 228038"/>
              <a:gd name="connsiteY6" fmla="*/ 68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38" h="150891">
                <a:moveTo>
                  <a:pt x="851" y="68"/>
                </a:moveTo>
                <a:cubicBezTo>
                  <a:pt x="3761" y="-2313"/>
                  <a:pt x="16726" y="58012"/>
                  <a:pt x="32601" y="73093"/>
                </a:cubicBezTo>
                <a:cubicBezTo>
                  <a:pt x="48476" y="88174"/>
                  <a:pt x="63557" y="77591"/>
                  <a:pt x="96101" y="90556"/>
                </a:cubicBezTo>
                <a:cubicBezTo>
                  <a:pt x="128645" y="103521"/>
                  <a:pt x="232890" y="150087"/>
                  <a:pt x="227863" y="150881"/>
                </a:cubicBezTo>
                <a:cubicBezTo>
                  <a:pt x="222836" y="151675"/>
                  <a:pt x="101392" y="105901"/>
                  <a:pt x="65938" y="95318"/>
                </a:cubicBezTo>
                <a:cubicBezTo>
                  <a:pt x="30484" y="84735"/>
                  <a:pt x="27838" y="99816"/>
                  <a:pt x="15138" y="87381"/>
                </a:cubicBezTo>
                <a:cubicBezTo>
                  <a:pt x="2438" y="74946"/>
                  <a:pt x="-2059" y="2449"/>
                  <a:pt x="851" y="6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7F0DEFB-AF6F-41DA-9CA2-BA40F1225A3D}"/>
              </a:ext>
            </a:extLst>
          </p:cNvPr>
          <p:cNvSpPr/>
          <p:nvPr/>
        </p:nvSpPr>
        <p:spPr>
          <a:xfrm>
            <a:off x="6467278" y="7563870"/>
            <a:ext cx="93488" cy="75788"/>
          </a:xfrm>
          <a:custGeom>
            <a:avLst/>
            <a:gdLst>
              <a:gd name="connsiteX0" fmla="*/ 14295 w 100664"/>
              <a:gd name="connsiteY0" fmla="*/ 244 h 81606"/>
              <a:gd name="connsiteX1" fmla="*/ 82557 w 100664"/>
              <a:gd name="connsiteY1" fmla="*/ 54219 h 81606"/>
              <a:gd name="connsiteX2" fmla="*/ 7 w 100664"/>
              <a:gd name="connsiteY2" fmla="*/ 74856 h 81606"/>
              <a:gd name="connsiteX3" fmla="*/ 77795 w 100664"/>
              <a:gd name="connsiteY3" fmla="*/ 73269 h 81606"/>
              <a:gd name="connsiteX4" fmla="*/ 100020 w 100664"/>
              <a:gd name="connsiteY4" fmla="*/ 78031 h 81606"/>
              <a:gd name="connsiteX5" fmla="*/ 14295 w 100664"/>
              <a:gd name="connsiteY5" fmla="*/ 244 h 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64" h="81606">
                <a:moveTo>
                  <a:pt x="14295" y="244"/>
                </a:moveTo>
                <a:cubicBezTo>
                  <a:pt x="11384" y="-3725"/>
                  <a:pt x="84938" y="41784"/>
                  <a:pt x="82557" y="54219"/>
                </a:cubicBezTo>
                <a:cubicBezTo>
                  <a:pt x="80176" y="66654"/>
                  <a:pt x="801" y="71681"/>
                  <a:pt x="7" y="74856"/>
                </a:cubicBezTo>
                <a:cubicBezTo>
                  <a:pt x="-787" y="78031"/>
                  <a:pt x="61126" y="72740"/>
                  <a:pt x="77795" y="73269"/>
                </a:cubicBezTo>
                <a:cubicBezTo>
                  <a:pt x="94464" y="73798"/>
                  <a:pt x="103195" y="88085"/>
                  <a:pt x="100020" y="78031"/>
                </a:cubicBezTo>
                <a:cubicBezTo>
                  <a:pt x="96845" y="67977"/>
                  <a:pt x="17206" y="4213"/>
                  <a:pt x="14295" y="24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82CDF8-FA8E-4274-B0A5-95FE156E35FC}"/>
              </a:ext>
            </a:extLst>
          </p:cNvPr>
          <p:cNvSpPr/>
          <p:nvPr/>
        </p:nvSpPr>
        <p:spPr>
          <a:xfrm>
            <a:off x="7300973" y="7763121"/>
            <a:ext cx="207272" cy="492680"/>
          </a:xfrm>
          <a:custGeom>
            <a:avLst/>
            <a:gdLst>
              <a:gd name="connsiteX0" fmla="*/ 81805 w 223183"/>
              <a:gd name="connsiteY0" fmla="*/ 10 h 530499"/>
              <a:gd name="connsiteX1" fmla="*/ 210392 w 223183"/>
              <a:gd name="connsiteY1" fmla="*/ 92085 h 530499"/>
              <a:gd name="connsiteX2" fmla="*/ 188167 w 223183"/>
              <a:gd name="connsiteY2" fmla="*/ 96848 h 530499"/>
              <a:gd name="connsiteX3" fmla="*/ 199280 w 223183"/>
              <a:gd name="connsiteY3" fmla="*/ 139710 h 530499"/>
              <a:gd name="connsiteX4" fmla="*/ 150067 w 223183"/>
              <a:gd name="connsiteY4" fmla="*/ 238135 h 530499"/>
              <a:gd name="connsiteX5" fmla="*/ 86567 w 223183"/>
              <a:gd name="connsiteY5" fmla="*/ 352435 h 530499"/>
              <a:gd name="connsiteX6" fmla="*/ 134192 w 223183"/>
              <a:gd name="connsiteY6" fmla="*/ 215910 h 530499"/>
              <a:gd name="connsiteX7" fmla="*/ 842 w 223183"/>
              <a:gd name="connsiteY7" fmla="*/ 522298 h 530499"/>
              <a:gd name="connsiteX8" fmla="*/ 75455 w 223183"/>
              <a:gd name="connsiteY8" fmla="*/ 388948 h 530499"/>
              <a:gd name="connsiteX9" fmla="*/ 35767 w 223183"/>
              <a:gd name="connsiteY9" fmla="*/ 522298 h 530499"/>
              <a:gd name="connsiteX10" fmla="*/ 223092 w 223183"/>
              <a:gd name="connsiteY10" fmla="*/ 98435 h 530499"/>
              <a:gd name="connsiteX11" fmla="*/ 81805 w 223183"/>
              <a:gd name="connsiteY11" fmla="*/ 10 h 53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83" h="530499">
                <a:moveTo>
                  <a:pt x="81805" y="10"/>
                </a:moveTo>
                <a:cubicBezTo>
                  <a:pt x="79688" y="-1048"/>
                  <a:pt x="192665" y="75945"/>
                  <a:pt x="210392" y="92085"/>
                </a:cubicBezTo>
                <a:cubicBezTo>
                  <a:pt x="228119" y="108225"/>
                  <a:pt x="190019" y="88911"/>
                  <a:pt x="188167" y="96848"/>
                </a:cubicBezTo>
                <a:cubicBezTo>
                  <a:pt x="186315" y="104786"/>
                  <a:pt x="205630" y="116162"/>
                  <a:pt x="199280" y="139710"/>
                </a:cubicBezTo>
                <a:cubicBezTo>
                  <a:pt x="192930" y="163258"/>
                  <a:pt x="168852" y="202681"/>
                  <a:pt x="150067" y="238135"/>
                </a:cubicBezTo>
                <a:cubicBezTo>
                  <a:pt x="131282" y="273589"/>
                  <a:pt x="89213" y="356139"/>
                  <a:pt x="86567" y="352435"/>
                </a:cubicBezTo>
                <a:cubicBezTo>
                  <a:pt x="83921" y="348731"/>
                  <a:pt x="148479" y="187600"/>
                  <a:pt x="134192" y="215910"/>
                </a:cubicBezTo>
                <a:cubicBezTo>
                  <a:pt x="119905" y="244220"/>
                  <a:pt x="10631" y="493458"/>
                  <a:pt x="842" y="522298"/>
                </a:cubicBezTo>
                <a:cubicBezTo>
                  <a:pt x="-8947" y="551138"/>
                  <a:pt x="69634" y="388948"/>
                  <a:pt x="75455" y="388948"/>
                </a:cubicBezTo>
                <a:cubicBezTo>
                  <a:pt x="81276" y="388948"/>
                  <a:pt x="11161" y="570717"/>
                  <a:pt x="35767" y="522298"/>
                </a:cubicBezTo>
                <a:cubicBezTo>
                  <a:pt x="60373" y="473879"/>
                  <a:pt x="218859" y="186012"/>
                  <a:pt x="223092" y="98435"/>
                </a:cubicBezTo>
                <a:cubicBezTo>
                  <a:pt x="227325" y="10858"/>
                  <a:pt x="83922" y="1068"/>
                  <a:pt x="81805" y="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E695E90-7666-4E71-B0DC-298BCDAA640B}"/>
              </a:ext>
            </a:extLst>
          </p:cNvPr>
          <p:cNvSpPr/>
          <p:nvPr/>
        </p:nvSpPr>
        <p:spPr>
          <a:xfrm>
            <a:off x="7064644" y="8115361"/>
            <a:ext cx="271279" cy="494323"/>
          </a:xfrm>
          <a:custGeom>
            <a:avLst/>
            <a:gdLst>
              <a:gd name="connsiteX0" fmla="*/ 291824 w 292103"/>
              <a:gd name="connsiteY0" fmla="*/ 144 h 532268"/>
              <a:gd name="connsiteX1" fmla="*/ 215624 w 292103"/>
              <a:gd name="connsiteY1" fmla="*/ 265256 h 532268"/>
              <a:gd name="connsiteX2" fmla="*/ 233086 w 292103"/>
              <a:gd name="connsiteY2" fmla="*/ 179531 h 532268"/>
              <a:gd name="connsiteX3" fmla="*/ 110849 w 292103"/>
              <a:gd name="connsiteY3" fmla="*/ 381144 h 532268"/>
              <a:gd name="connsiteX4" fmla="*/ 2899 w 292103"/>
              <a:gd name="connsiteY4" fmla="*/ 528781 h 532268"/>
              <a:gd name="connsiteX5" fmla="*/ 231499 w 292103"/>
              <a:gd name="connsiteY5" fmla="*/ 231919 h 532268"/>
              <a:gd name="connsiteX6" fmla="*/ 291824 w 292103"/>
              <a:gd name="connsiteY6" fmla="*/ 144 h 53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3" h="532268">
                <a:moveTo>
                  <a:pt x="291824" y="144"/>
                </a:moveTo>
                <a:cubicBezTo>
                  <a:pt x="289178" y="5700"/>
                  <a:pt x="225414" y="235358"/>
                  <a:pt x="215624" y="265256"/>
                </a:cubicBezTo>
                <a:cubicBezTo>
                  <a:pt x="205834" y="295154"/>
                  <a:pt x="250549" y="160216"/>
                  <a:pt x="233086" y="179531"/>
                </a:cubicBezTo>
                <a:cubicBezTo>
                  <a:pt x="215623" y="198846"/>
                  <a:pt x="149213" y="322936"/>
                  <a:pt x="110849" y="381144"/>
                </a:cubicBezTo>
                <a:cubicBezTo>
                  <a:pt x="72485" y="439352"/>
                  <a:pt x="-17209" y="553652"/>
                  <a:pt x="2899" y="528781"/>
                </a:cubicBezTo>
                <a:cubicBezTo>
                  <a:pt x="23007" y="503910"/>
                  <a:pt x="184403" y="313675"/>
                  <a:pt x="231499" y="231919"/>
                </a:cubicBezTo>
                <a:cubicBezTo>
                  <a:pt x="278595" y="150163"/>
                  <a:pt x="294470" y="-5412"/>
                  <a:pt x="291824" y="14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880E577B-7040-47B5-B800-C84F35126403}"/>
              </a:ext>
            </a:extLst>
          </p:cNvPr>
          <p:cNvSpPr/>
          <p:nvPr/>
        </p:nvSpPr>
        <p:spPr>
          <a:xfrm>
            <a:off x="2956518" y="5968704"/>
            <a:ext cx="89368" cy="806680"/>
          </a:xfrm>
          <a:custGeom>
            <a:avLst/>
            <a:gdLst>
              <a:gd name="connsiteX0" fmla="*/ 96201 w 96228"/>
              <a:gd name="connsiteY0" fmla="*/ 1769 h 868602"/>
              <a:gd name="connsiteX1" fmla="*/ 22117 w 96228"/>
              <a:gd name="connsiteY1" fmla="*/ 338319 h 868602"/>
              <a:gd name="connsiteX2" fmla="*/ 22117 w 96228"/>
              <a:gd name="connsiteY2" fmla="*/ 298102 h 868602"/>
              <a:gd name="connsiteX3" fmla="*/ 24234 w 96228"/>
              <a:gd name="connsiteY3" fmla="*/ 473786 h 868602"/>
              <a:gd name="connsiteX4" fmla="*/ 9417 w 96228"/>
              <a:gd name="connsiteY4" fmla="*/ 461086 h 868602"/>
              <a:gd name="connsiteX5" fmla="*/ 7301 w 96228"/>
              <a:gd name="connsiteY5" fmla="*/ 594436 h 868602"/>
              <a:gd name="connsiteX6" fmla="*/ 7301 w 96228"/>
              <a:gd name="connsiteY6" fmla="*/ 863252 h 868602"/>
              <a:gd name="connsiteX7" fmla="*/ 7301 w 96228"/>
              <a:gd name="connsiteY7" fmla="*/ 748952 h 868602"/>
              <a:gd name="connsiteX8" fmla="*/ 951 w 96228"/>
              <a:gd name="connsiteY8" fmla="*/ 454736 h 868602"/>
              <a:gd name="connsiteX9" fmla="*/ 30584 w 96228"/>
              <a:gd name="connsiteY9" fmla="*/ 215552 h 868602"/>
              <a:gd name="connsiteX10" fmla="*/ 96201 w 96228"/>
              <a:gd name="connsiteY10" fmla="*/ 1769 h 8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28" h="868602">
                <a:moveTo>
                  <a:pt x="96201" y="1769"/>
                </a:moveTo>
                <a:cubicBezTo>
                  <a:pt x="94790" y="22230"/>
                  <a:pt x="34464" y="288930"/>
                  <a:pt x="22117" y="338319"/>
                </a:cubicBezTo>
                <a:cubicBezTo>
                  <a:pt x="9770" y="387708"/>
                  <a:pt x="22117" y="298102"/>
                  <a:pt x="22117" y="298102"/>
                </a:cubicBezTo>
                <a:cubicBezTo>
                  <a:pt x="22470" y="320680"/>
                  <a:pt x="26351" y="446622"/>
                  <a:pt x="24234" y="473786"/>
                </a:cubicBezTo>
                <a:cubicBezTo>
                  <a:pt x="22117" y="500950"/>
                  <a:pt x="12239" y="440978"/>
                  <a:pt x="9417" y="461086"/>
                </a:cubicBezTo>
                <a:cubicBezTo>
                  <a:pt x="6595" y="481194"/>
                  <a:pt x="7654" y="527408"/>
                  <a:pt x="7301" y="594436"/>
                </a:cubicBezTo>
                <a:cubicBezTo>
                  <a:pt x="6948" y="661464"/>
                  <a:pt x="7301" y="863252"/>
                  <a:pt x="7301" y="863252"/>
                </a:cubicBezTo>
                <a:cubicBezTo>
                  <a:pt x="7301" y="889005"/>
                  <a:pt x="8359" y="817038"/>
                  <a:pt x="7301" y="748952"/>
                </a:cubicBezTo>
                <a:cubicBezTo>
                  <a:pt x="6243" y="680866"/>
                  <a:pt x="-2929" y="543636"/>
                  <a:pt x="951" y="454736"/>
                </a:cubicBezTo>
                <a:cubicBezTo>
                  <a:pt x="4831" y="365836"/>
                  <a:pt x="17531" y="287519"/>
                  <a:pt x="30584" y="215552"/>
                </a:cubicBezTo>
                <a:cubicBezTo>
                  <a:pt x="43637" y="143585"/>
                  <a:pt x="97612" y="-18692"/>
                  <a:pt x="96201" y="176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AFB2E8E-90FA-4345-ADA6-9B41E6FFC613}"/>
              </a:ext>
            </a:extLst>
          </p:cNvPr>
          <p:cNvSpPr/>
          <p:nvPr/>
        </p:nvSpPr>
        <p:spPr>
          <a:xfrm>
            <a:off x="2955153" y="5957843"/>
            <a:ext cx="44836" cy="628188"/>
          </a:xfrm>
          <a:custGeom>
            <a:avLst/>
            <a:gdLst>
              <a:gd name="connsiteX0" fmla="*/ 25703 w 48278"/>
              <a:gd name="connsiteY0" fmla="*/ 764 h 676409"/>
              <a:gd name="connsiteX1" fmla="*/ 19353 w 48278"/>
              <a:gd name="connsiteY1" fmla="*/ 244181 h 676409"/>
              <a:gd name="connsiteX2" fmla="*/ 4536 w 48278"/>
              <a:gd name="connsiteY2" fmla="*/ 297097 h 676409"/>
              <a:gd name="connsiteX3" fmla="*/ 4536 w 48278"/>
              <a:gd name="connsiteY3" fmla="*/ 339431 h 676409"/>
              <a:gd name="connsiteX4" fmla="*/ 2420 w 48278"/>
              <a:gd name="connsiteY4" fmla="*/ 496064 h 676409"/>
              <a:gd name="connsiteX5" fmla="*/ 2420 w 48278"/>
              <a:gd name="connsiteY5" fmla="*/ 489714 h 676409"/>
              <a:gd name="connsiteX6" fmla="*/ 4536 w 48278"/>
              <a:gd name="connsiteY6" fmla="*/ 673864 h 676409"/>
              <a:gd name="connsiteX7" fmla="*/ 4536 w 48278"/>
              <a:gd name="connsiteY7" fmla="*/ 580731 h 676409"/>
              <a:gd name="connsiteX8" fmla="*/ 2420 w 48278"/>
              <a:gd name="connsiteY8" fmla="*/ 356364 h 676409"/>
              <a:gd name="connsiteX9" fmla="*/ 42636 w 48278"/>
              <a:gd name="connsiteY9" fmla="*/ 227247 h 676409"/>
              <a:gd name="connsiteX10" fmla="*/ 46870 w 48278"/>
              <a:gd name="connsiteY10" fmla="*/ 167981 h 676409"/>
              <a:gd name="connsiteX11" fmla="*/ 25703 w 48278"/>
              <a:gd name="connsiteY11" fmla="*/ 764 h 6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278" h="676409">
                <a:moveTo>
                  <a:pt x="25703" y="764"/>
                </a:moveTo>
                <a:cubicBezTo>
                  <a:pt x="21117" y="13464"/>
                  <a:pt x="22881" y="194792"/>
                  <a:pt x="19353" y="244181"/>
                </a:cubicBezTo>
                <a:cubicBezTo>
                  <a:pt x="15825" y="293570"/>
                  <a:pt x="7005" y="281222"/>
                  <a:pt x="4536" y="297097"/>
                </a:cubicBezTo>
                <a:cubicBezTo>
                  <a:pt x="2066" y="312972"/>
                  <a:pt x="4889" y="306270"/>
                  <a:pt x="4536" y="339431"/>
                </a:cubicBezTo>
                <a:cubicBezTo>
                  <a:pt x="4183" y="372592"/>
                  <a:pt x="2773" y="471017"/>
                  <a:pt x="2420" y="496064"/>
                </a:cubicBezTo>
                <a:cubicBezTo>
                  <a:pt x="2067" y="521111"/>
                  <a:pt x="2067" y="460081"/>
                  <a:pt x="2420" y="489714"/>
                </a:cubicBezTo>
                <a:cubicBezTo>
                  <a:pt x="2773" y="519347"/>
                  <a:pt x="4183" y="658695"/>
                  <a:pt x="4536" y="673864"/>
                </a:cubicBezTo>
                <a:cubicBezTo>
                  <a:pt x="4889" y="689033"/>
                  <a:pt x="4889" y="633648"/>
                  <a:pt x="4536" y="580731"/>
                </a:cubicBezTo>
                <a:cubicBezTo>
                  <a:pt x="4183" y="527814"/>
                  <a:pt x="-3930" y="415278"/>
                  <a:pt x="2420" y="356364"/>
                </a:cubicBezTo>
                <a:cubicBezTo>
                  <a:pt x="8770" y="297450"/>
                  <a:pt x="35228" y="258644"/>
                  <a:pt x="42636" y="227247"/>
                </a:cubicBezTo>
                <a:cubicBezTo>
                  <a:pt x="50044" y="195850"/>
                  <a:pt x="48634" y="198673"/>
                  <a:pt x="46870" y="167981"/>
                </a:cubicBezTo>
                <a:cubicBezTo>
                  <a:pt x="45106" y="137289"/>
                  <a:pt x="30289" y="-11936"/>
                  <a:pt x="25703" y="76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D68A7D4-79BB-4293-95B7-C2D16385288B}"/>
              </a:ext>
            </a:extLst>
          </p:cNvPr>
          <p:cNvSpPr/>
          <p:nvPr/>
        </p:nvSpPr>
        <p:spPr>
          <a:xfrm>
            <a:off x="2893424" y="6211873"/>
            <a:ext cx="64493" cy="621585"/>
          </a:xfrm>
          <a:custGeom>
            <a:avLst/>
            <a:gdLst>
              <a:gd name="connsiteX0" fmla="*/ 41371 w 69444"/>
              <a:gd name="connsiteY0" fmla="*/ 284 h 669299"/>
              <a:gd name="connsiteX1" fmla="*/ 7504 w 69444"/>
              <a:gd name="connsiteY1" fmla="*/ 182317 h 669299"/>
              <a:gd name="connsiteX2" fmla="*/ 5388 w 69444"/>
              <a:gd name="connsiteY2" fmla="*/ 224651 h 669299"/>
              <a:gd name="connsiteX3" fmla="*/ 1154 w 69444"/>
              <a:gd name="connsiteY3" fmla="*/ 237351 h 669299"/>
              <a:gd name="connsiteX4" fmla="*/ 28671 w 69444"/>
              <a:gd name="connsiteY4" fmla="*/ 451134 h 669299"/>
              <a:gd name="connsiteX5" fmla="*/ 37138 w 69444"/>
              <a:gd name="connsiteY5" fmla="*/ 417267 h 669299"/>
              <a:gd name="connsiteX6" fmla="*/ 26554 w 69444"/>
              <a:gd name="connsiteY6" fmla="*/ 497701 h 669299"/>
              <a:gd name="connsiteX7" fmla="*/ 26554 w 69444"/>
              <a:gd name="connsiteY7" fmla="*/ 669151 h 669299"/>
              <a:gd name="connsiteX8" fmla="*/ 35021 w 69444"/>
              <a:gd name="connsiteY8" fmla="*/ 525217 h 669299"/>
              <a:gd name="connsiteX9" fmla="*/ 39254 w 69444"/>
              <a:gd name="connsiteY9" fmla="*/ 393984 h 669299"/>
              <a:gd name="connsiteX10" fmla="*/ 68888 w 69444"/>
              <a:gd name="connsiteY10" fmla="*/ 159034 h 669299"/>
              <a:gd name="connsiteX11" fmla="*/ 56188 w 69444"/>
              <a:gd name="connsiteY11" fmla="*/ 224651 h 669299"/>
              <a:gd name="connsiteX12" fmla="*/ 26554 w 69444"/>
              <a:gd name="connsiteY12" fmla="*/ 311434 h 669299"/>
              <a:gd name="connsiteX13" fmla="*/ 24438 w 69444"/>
              <a:gd name="connsiteY13" fmla="*/ 233117 h 669299"/>
              <a:gd name="connsiteX14" fmla="*/ 20204 w 69444"/>
              <a:gd name="connsiteY14" fmla="*/ 142101 h 669299"/>
              <a:gd name="connsiteX15" fmla="*/ 41371 w 69444"/>
              <a:gd name="connsiteY15" fmla="*/ 284 h 66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44" h="669299">
                <a:moveTo>
                  <a:pt x="41371" y="284"/>
                </a:moveTo>
                <a:cubicBezTo>
                  <a:pt x="39254" y="6987"/>
                  <a:pt x="13501" y="144922"/>
                  <a:pt x="7504" y="182317"/>
                </a:cubicBezTo>
                <a:cubicBezTo>
                  <a:pt x="1507" y="219712"/>
                  <a:pt x="6446" y="215479"/>
                  <a:pt x="5388" y="224651"/>
                </a:cubicBezTo>
                <a:cubicBezTo>
                  <a:pt x="4330" y="233823"/>
                  <a:pt x="-2726" y="199604"/>
                  <a:pt x="1154" y="237351"/>
                </a:cubicBezTo>
                <a:cubicBezTo>
                  <a:pt x="5034" y="275098"/>
                  <a:pt x="22674" y="421148"/>
                  <a:pt x="28671" y="451134"/>
                </a:cubicBezTo>
                <a:cubicBezTo>
                  <a:pt x="34668" y="481120"/>
                  <a:pt x="37491" y="409506"/>
                  <a:pt x="37138" y="417267"/>
                </a:cubicBezTo>
                <a:cubicBezTo>
                  <a:pt x="36785" y="425028"/>
                  <a:pt x="28318" y="455720"/>
                  <a:pt x="26554" y="497701"/>
                </a:cubicBezTo>
                <a:cubicBezTo>
                  <a:pt x="24790" y="539682"/>
                  <a:pt x="25143" y="664565"/>
                  <a:pt x="26554" y="669151"/>
                </a:cubicBezTo>
                <a:cubicBezTo>
                  <a:pt x="27965" y="673737"/>
                  <a:pt x="32904" y="571078"/>
                  <a:pt x="35021" y="525217"/>
                </a:cubicBezTo>
                <a:cubicBezTo>
                  <a:pt x="37138" y="479356"/>
                  <a:pt x="33610" y="455014"/>
                  <a:pt x="39254" y="393984"/>
                </a:cubicBezTo>
                <a:cubicBezTo>
                  <a:pt x="44898" y="332954"/>
                  <a:pt x="66066" y="187256"/>
                  <a:pt x="68888" y="159034"/>
                </a:cubicBezTo>
                <a:cubicBezTo>
                  <a:pt x="71710" y="130812"/>
                  <a:pt x="63244" y="199251"/>
                  <a:pt x="56188" y="224651"/>
                </a:cubicBezTo>
                <a:cubicBezTo>
                  <a:pt x="49132" y="250051"/>
                  <a:pt x="31846" y="310023"/>
                  <a:pt x="26554" y="311434"/>
                </a:cubicBezTo>
                <a:cubicBezTo>
                  <a:pt x="21262" y="312845"/>
                  <a:pt x="25496" y="261339"/>
                  <a:pt x="24438" y="233117"/>
                </a:cubicBezTo>
                <a:cubicBezTo>
                  <a:pt x="23380" y="204895"/>
                  <a:pt x="18793" y="177026"/>
                  <a:pt x="20204" y="142101"/>
                </a:cubicBezTo>
                <a:cubicBezTo>
                  <a:pt x="21615" y="107176"/>
                  <a:pt x="43488" y="-6419"/>
                  <a:pt x="41371" y="28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AC87BBD-E73A-4A43-8F13-263F08C315F4}"/>
              </a:ext>
            </a:extLst>
          </p:cNvPr>
          <p:cNvSpPr/>
          <p:nvPr/>
        </p:nvSpPr>
        <p:spPr>
          <a:xfrm>
            <a:off x="2807088" y="6130956"/>
            <a:ext cx="117386" cy="718764"/>
          </a:xfrm>
          <a:custGeom>
            <a:avLst/>
            <a:gdLst>
              <a:gd name="connsiteX0" fmla="*/ 126397 w 126397"/>
              <a:gd name="connsiteY0" fmla="*/ 1688 h 773938"/>
              <a:gd name="connsiteX1" fmla="*/ 81947 w 126397"/>
              <a:gd name="connsiteY1" fmla="*/ 311251 h 773938"/>
              <a:gd name="connsiteX2" fmla="*/ 78772 w 126397"/>
              <a:gd name="connsiteY2" fmla="*/ 257276 h 773938"/>
              <a:gd name="connsiteX3" fmla="*/ 53372 w 126397"/>
              <a:gd name="connsiteY3" fmla="*/ 333476 h 773938"/>
              <a:gd name="connsiteX4" fmla="*/ 67659 w 126397"/>
              <a:gd name="connsiteY4" fmla="*/ 304901 h 773938"/>
              <a:gd name="connsiteX5" fmla="*/ 58134 w 126397"/>
              <a:gd name="connsiteY5" fmla="*/ 438251 h 773938"/>
              <a:gd name="connsiteX6" fmla="*/ 50197 w 126397"/>
              <a:gd name="connsiteY6" fmla="*/ 706538 h 773938"/>
              <a:gd name="connsiteX7" fmla="*/ 31147 w 126397"/>
              <a:gd name="connsiteY7" fmla="*/ 739876 h 773938"/>
              <a:gd name="connsiteX8" fmla="*/ 984 w 126397"/>
              <a:gd name="connsiteY8" fmla="*/ 762101 h 773938"/>
              <a:gd name="connsiteX9" fmla="*/ 70834 w 126397"/>
              <a:gd name="connsiteY9" fmla="*/ 768451 h 773938"/>
              <a:gd name="connsiteX10" fmla="*/ 75597 w 126397"/>
              <a:gd name="connsiteY10" fmla="*/ 736701 h 773938"/>
              <a:gd name="connsiteX11" fmla="*/ 75597 w 126397"/>
              <a:gd name="connsiteY11" fmla="*/ 684313 h 773938"/>
              <a:gd name="connsiteX12" fmla="*/ 100997 w 126397"/>
              <a:gd name="connsiteY12" fmla="*/ 311251 h 773938"/>
              <a:gd name="connsiteX13" fmla="*/ 99409 w 126397"/>
              <a:gd name="connsiteY13" fmla="*/ 390626 h 773938"/>
              <a:gd name="connsiteX14" fmla="*/ 94647 w 126397"/>
              <a:gd name="connsiteY14" fmla="*/ 543026 h 773938"/>
              <a:gd name="connsiteX15" fmla="*/ 83534 w 126397"/>
              <a:gd name="connsiteY15" fmla="*/ 757338 h 773938"/>
              <a:gd name="connsiteX16" fmla="*/ 35909 w 126397"/>
              <a:gd name="connsiteY16" fmla="*/ 758926 h 773938"/>
              <a:gd name="connsiteX17" fmla="*/ 10509 w 126397"/>
              <a:gd name="connsiteY17" fmla="*/ 752576 h 773938"/>
              <a:gd name="connsiteX18" fmla="*/ 35909 w 126397"/>
              <a:gd name="connsiteY18" fmla="*/ 679551 h 773938"/>
              <a:gd name="connsiteX19" fmla="*/ 43847 w 126397"/>
              <a:gd name="connsiteY19" fmla="*/ 496988 h 773938"/>
              <a:gd name="connsiteX20" fmla="*/ 43847 w 126397"/>
              <a:gd name="connsiteY20" fmla="*/ 457301 h 773938"/>
              <a:gd name="connsiteX21" fmla="*/ 81947 w 126397"/>
              <a:gd name="connsiteY21" fmla="*/ 198538 h 773938"/>
              <a:gd name="connsiteX22" fmla="*/ 126397 w 126397"/>
              <a:gd name="connsiteY22" fmla="*/ 1688 h 77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397" h="773938">
                <a:moveTo>
                  <a:pt x="126397" y="1688"/>
                </a:moveTo>
                <a:cubicBezTo>
                  <a:pt x="126397" y="20473"/>
                  <a:pt x="89884" y="268653"/>
                  <a:pt x="81947" y="311251"/>
                </a:cubicBezTo>
                <a:cubicBezTo>
                  <a:pt x="74010" y="353849"/>
                  <a:pt x="83534" y="253572"/>
                  <a:pt x="78772" y="257276"/>
                </a:cubicBezTo>
                <a:cubicBezTo>
                  <a:pt x="74010" y="260980"/>
                  <a:pt x="55224" y="325539"/>
                  <a:pt x="53372" y="333476"/>
                </a:cubicBezTo>
                <a:cubicBezTo>
                  <a:pt x="51520" y="341414"/>
                  <a:pt x="66865" y="287439"/>
                  <a:pt x="67659" y="304901"/>
                </a:cubicBezTo>
                <a:cubicBezTo>
                  <a:pt x="68453" y="322363"/>
                  <a:pt x="61044" y="371312"/>
                  <a:pt x="58134" y="438251"/>
                </a:cubicBezTo>
                <a:cubicBezTo>
                  <a:pt x="55224" y="505190"/>
                  <a:pt x="54695" y="656267"/>
                  <a:pt x="50197" y="706538"/>
                </a:cubicBezTo>
                <a:cubicBezTo>
                  <a:pt x="45699" y="756809"/>
                  <a:pt x="39349" y="730616"/>
                  <a:pt x="31147" y="739876"/>
                </a:cubicBezTo>
                <a:cubicBezTo>
                  <a:pt x="22945" y="749137"/>
                  <a:pt x="-5630" y="757339"/>
                  <a:pt x="984" y="762101"/>
                </a:cubicBezTo>
                <a:cubicBezTo>
                  <a:pt x="7598" y="766863"/>
                  <a:pt x="58399" y="772684"/>
                  <a:pt x="70834" y="768451"/>
                </a:cubicBezTo>
                <a:cubicBezTo>
                  <a:pt x="83269" y="764218"/>
                  <a:pt x="74803" y="750724"/>
                  <a:pt x="75597" y="736701"/>
                </a:cubicBezTo>
                <a:cubicBezTo>
                  <a:pt x="76391" y="722678"/>
                  <a:pt x="71364" y="755221"/>
                  <a:pt x="75597" y="684313"/>
                </a:cubicBezTo>
                <a:cubicBezTo>
                  <a:pt x="79830" y="613405"/>
                  <a:pt x="97028" y="360199"/>
                  <a:pt x="100997" y="311251"/>
                </a:cubicBezTo>
                <a:cubicBezTo>
                  <a:pt x="104966" y="262303"/>
                  <a:pt x="100467" y="351997"/>
                  <a:pt x="99409" y="390626"/>
                </a:cubicBezTo>
                <a:cubicBezTo>
                  <a:pt x="98351" y="429255"/>
                  <a:pt x="97293" y="481907"/>
                  <a:pt x="94647" y="543026"/>
                </a:cubicBezTo>
                <a:cubicBezTo>
                  <a:pt x="92001" y="604145"/>
                  <a:pt x="93324" y="721355"/>
                  <a:pt x="83534" y="757338"/>
                </a:cubicBezTo>
                <a:cubicBezTo>
                  <a:pt x="73744" y="793321"/>
                  <a:pt x="48080" y="759720"/>
                  <a:pt x="35909" y="758926"/>
                </a:cubicBezTo>
                <a:cubicBezTo>
                  <a:pt x="23738" y="758132"/>
                  <a:pt x="10509" y="765805"/>
                  <a:pt x="10509" y="752576"/>
                </a:cubicBezTo>
                <a:cubicBezTo>
                  <a:pt x="10509" y="739347"/>
                  <a:pt x="30353" y="722149"/>
                  <a:pt x="35909" y="679551"/>
                </a:cubicBezTo>
                <a:cubicBezTo>
                  <a:pt x="41465" y="636953"/>
                  <a:pt x="42524" y="534030"/>
                  <a:pt x="43847" y="496988"/>
                </a:cubicBezTo>
                <a:cubicBezTo>
                  <a:pt x="45170" y="459946"/>
                  <a:pt x="37497" y="507043"/>
                  <a:pt x="43847" y="457301"/>
                </a:cubicBezTo>
                <a:cubicBezTo>
                  <a:pt x="50197" y="407559"/>
                  <a:pt x="66866" y="271563"/>
                  <a:pt x="81947" y="198538"/>
                </a:cubicBezTo>
                <a:cubicBezTo>
                  <a:pt x="97028" y="125513"/>
                  <a:pt x="126397" y="-17097"/>
                  <a:pt x="126397" y="168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DD238D8-20E1-46F3-8B49-C0854E7B5D64}"/>
              </a:ext>
            </a:extLst>
          </p:cNvPr>
          <p:cNvSpPr/>
          <p:nvPr/>
        </p:nvSpPr>
        <p:spPr>
          <a:xfrm>
            <a:off x="2719200" y="5899242"/>
            <a:ext cx="61723" cy="603295"/>
          </a:xfrm>
          <a:custGeom>
            <a:avLst/>
            <a:gdLst>
              <a:gd name="connsiteX0" fmla="*/ 13069 w 66461"/>
              <a:gd name="connsiteY0" fmla="*/ 1951 h 649605"/>
              <a:gd name="connsiteX1" fmla="*/ 65457 w 66461"/>
              <a:gd name="connsiteY1" fmla="*/ 124188 h 649605"/>
              <a:gd name="connsiteX2" fmla="*/ 46407 w 66461"/>
              <a:gd name="connsiteY2" fmla="*/ 159113 h 649605"/>
              <a:gd name="connsiteX3" fmla="*/ 32119 w 66461"/>
              <a:gd name="connsiteY3" fmla="*/ 216263 h 649605"/>
              <a:gd name="connsiteX4" fmla="*/ 32119 w 66461"/>
              <a:gd name="connsiteY4" fmla="*/ 201976 h 649605"/>
              <a:gd name="connsiteX5" fmla="*/ 8307 w 66461"/>
              <a:gd name="connsiteY5" fmla="*/ 284526 h 649605"/>
              <a:gd name="connsiteX6" fmla="*/ 19419 w 66461"/>
              <a:gd name="connsiteY6" fmla="*/ 421051 h 649605"/>
              <a:gd name="connsiteX7" fmla="*/ 8307 w 66461"/>
              <a:gd name="connsiteY7" fmla="*/ 452801 h 649605"/>
              <a:gd name="connsiteX8" fmla="*/ 3544 w 66461"/>
              <a:gd name="connsiteY8" fmla="*/ 646476 h 649605"/>
              <a:gd name="connsiteX9" fmla="*/ 1957 w 66461"/>
              <a:gd name="connsiteY9" fmla="*/ 548051 h 649605"/>
              <a:gd name="connsiteX10" fmla="*/ 32119 w 66461"/>
              <a:gd name="connsiteY10" fmla="*/ 238488 h 649605"/>
              <a:gd name="connsiteX11" fmla="*/ 49582 w 66461"/>
              <a:gd name="connsiteY11" fmla="*/ 109901 h 649605"/>
              <a:gd name="connsiteX12" fmla="*/ 25769 w 66461"/>
              <a:gd name="connsiteY12" fmla="*/ 52751 h 649605"/>
              <a:gd name="connsiteX13" fmla="*/ 13069 w 66461"/>
              <a:gd name="connsiteY13" fmla="*/ 1951 h 6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461" h="649605">
                <a:moveTo>
                  <a:pt x="13069" y="1951"/>
                </a:moveTo>
                <a:cubicBezTo>
                  <a:pt x="19684" y="13857"/>
                  <a:pt x="59901" y="97994"/>
                  <a:pt x="65457" y="124188"/>
                </a:cubicBezTo>
                <a:cubicBezTo>
                  <a:pt x="71013" y="150382"/>
                  <a:pt x="51963" y="143767"/>
                  <a:pt x="46407" y="159113"/>
                </a:cubicBezTo>
                <a:cubicBezTo>
                  <a:pt x="40851" y="174459"/>
                  <a:pt x="34500" y="209119"/>
                  <a:pt x="32119" y="216263"/>
                </a:cubicBezTo>
                <a:cubicBezTo>
                  <a:pt x="29738" y="223407"/>
                  <a:pt x="36088" y="190599"/>
                  <a:pt x="32119" y="201976"/>
                </a:cubicBezTo>
                <a:cubicBezTo>
                  <a:pt x="28150" y="213353"/>
                  <a:pt x="10424" y="248014"/>
                  <a:pt x="8307" y="284526"/>
                </a:cubicBezTo>
                <a:cubicBezTo>
                  <a:pt x="6190" y="321038"/>
                  <a:pt x="19419" y="393005"/>
                  <a:pt x="19419" y="421051"/>
                </a:cubicBezTo>
                <a:cubicBezTo>
                  <a:pt x="19419" y="449097"/>
                  <a:pt x="10953" y="415230"/>
                  <a:pt x="8307" y="452801"/>
                </a:cubicBezTo>
                <a:cubicBezTo>
                  <a:pt x="5661" y="490372"/>
                  <a:pt x="4602" y="630601"/>
                  <a:pt x="3544" y="646476"/>
                </a:cubicBezTo>
                <a:cubicBezTo>
                  <a:pt x="2486" y="662351"/>
                  <a:pt x="-2806" y="616049"/>
                  <a:pt x="1957" y="548051"/>
                </a:cubicBezTo>
                <a:cubicBezTo>
                  <a:pt x="6719" y="480053"/>
                  <a:pt x="24182" y="311513"/>
                  <a:pt x="32119" y="238488"/>
                </a:cubicBezTo>
                <a:cubicBezTo>
                  <a:pt x="40056" y="165463"/>
                  <a:pt x="50640" y="140857"/>
                  <a:pt x="49582" y="109901"/>
                </a:cubicBezTo>
                <a:cubicBezTo>
                  <a:pt x="48524" y="78945"/>
                  <a:pt x="32913" y="69684"/>
                  <a:pt x="25769" y="52751"/>
                </a:cubicBezTo>
                <a:cubicBezTo>
                  <a:pt x="18625" y="35818"/>
                  <a:pt x="6454" y="-9955"/>
                  <a:pt x="13069" y="195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712CF6DB-BFD0-4F9D-8077-DB297776A0C5}"/>
              </a:ext>
            </a:extLst>
          </p:cNvPr>
          <p:cNvSpPr/>
          <p:nvPr/>
        </p:nvSpPr>
        <p:spPr>
          <a:xfrm>
            <a:off x="2645703" y="6134941"/>
            <a:ext cx="54705" cy="671356"/>
          </a:xfrm>
          <a:custGeom>
            <a:avLst/>
            <a:gdLst>
              <a:gd name="connsiteX0" fmla="*/ 58870 w 58904"/>
              <a:gd name="connsiteY0" fmla="*/ 5335 h 722891"/>
              <a:gd name="connsiteX1" fmla="*/ 12832 w 58904"/>
              <a:gd name="connsiteY1" fmla="*/ 376810 h 722891"/>
              <a:gd name="connsiteX2" fmla="*/ 14420 w 58904"/>
              <a:gd name="connsiteY2" fmla="*/ 335535 h 722891"/>
              <a:gd name="connsiteX3" fmla="*/ 12832 w 58904"/>
              <a:gd name="connsiteY3" fmla="*/ 433960 h 722891"/>
              <a:gd name="connsiteX4" fmla="*/ 132 w 58904"/>
              <a:gd name="connsiteY4" fmla="*/ 576835 h 722891"/>
              <a:gd name="connsiteX5" fmla="*/ 6482 w 58904"/>
              <a:gd name="connsiteY5" fmla="*/ 722885 h 722891"/>
              <a:gd name="connsiteX6" fmla="*/ 11245 w 58904"/>
              <a:gd name="connsiteY6" fmla="*/ 581597 h 722891"/>
              <a:gd name="connsiteX7" fmla="*/ 30295 w 58904"/>
              <a:gd name="connsiteY7" fmla="*/ 329185 h 722891"/>
              <a:gd name="connsiteX8" fmla="*/ 20770 w 58904"/>
              <a:gd name="connsiteY8" fmla="*/ 167260 h 722891"/>
              <a:gd name="connsiteX9" fmla="*/ 58870 w 58904"/>
              <a:gd name="connsiteY9" fmla="*/ 5335 h 72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04" h="722891">
                <a:moveTo>
                  <a:pt x="58870" y="5335"/>
                </a:moveTo>
                <a:cubicBezTo>
                  <a:pt x="57547" y="40260"/>
                  <a:pt x="20240" y="321777"/>
                  <a:pt x="12832" y="376810"/>
                </a:cubicBezTo>
                <a:cubicBezTo>
                  <a:pt x="5424" y="431843"/>
                  <a:pt x="14420" y="326010"/>
                  <a:pt x="14420" y="335535"/>
                </a:cubicBezTo>
                <a:cubicBezTo>
                  <a:pt x="14420" y="345060"/>
                  <a:pt x="15213" y="393743"/>
                  <a:pt x="12832" y="433960"/>
                </a:cubicBezTo>
                <a:cubicBezTo>
                  <a:pt x="10451" y="474177"/>
                  <a:pt x="1190" y="528681"/>
                  <a:pt x="132" y="576835"/>
                </a:cubicBezTo>
                <a:cubicBezTo>
                  <a:pt x="-926" y="624989"/>
                  <a:pt x="4630" y="722091"/>
                  <a:pt x="6482" y="722885"/>
                </a:cubicBezTo>
                <a:cubicBezTo>
                  <a:pt x="8334" y="723679"/>
                  <a:pt x="7276" y="647214"/>
                  <a:pt x="11245" y="581597"/>
                </a:cubicBezTo>
                <a:cubicBezTo>
                  <a:pt x="15214" y="515980"/>
                  <a:pt x="28708" y="398241"/>
                  <a:pt x="30295" y="329185"/>
                </a:cubicBezTo>
                <a:cubicBezTo>
                  <a:pt x="31882" y="260129"/>
                  <a:pt x="18918" y="218060"/>
                  <a:pt x="20770" y="167260"/>
                </a:cubicBezTo>
                <a:cubicBezTo>
                  <a:pt x="22622" y="116460"/>
                  <a:pt x="60193" y="-29590"/>
                  <a:pt x="58870" y="533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301F6E81-D002-46D7-AB0B-25FB157C749F}"/>
              </a:ext>
            </a:extLst>
          </p:cNvPr>
          <p:cNvSpPr/>
          <p:nvPr/>
        </p:nvSpPr>
        <p:spPr>
          <a:xfrm>
            <a:off x="2625185" y="6126133"/>
            <a:ext cx="178550" cy="699164"/>
          </a:xfrm>
          <a:custGeom>
            <a:avLst/>
            <a:gdLst>
              <a:gd name="connsiteX0" fmla="*/ 93663 w 192256"/>
              <a:gd name="connsiteY0" fmla="*/ 413281 h 752833"/>
              <a:gd name="connsiteX1" fmla="*/ 125413 w 192256"/>
              <a:gd name="connsiteY1" fmla="*/ 592669 h 752833"/>
              <a:gd name="connsiteX2" fmla="*/ 142875 w 192256"/>
              <a:gd name="connsiteY2" fmla="*/ 692681 h 752833"/>
              <a:gd name="connsiteX3" fmla="*/ 142875 w 192256"/>
              <a:gd name="connsiteY3" fmla="*/ 576794 h 752833"/>
              <a:gd name="connsiteX4" fmla="*/ 142875 w 192256"/>
              <a:gd name="connsiteY4" fmla="*/ 479956 h 752833"/>
              <a:gd name="connsiteX5" fmla="*/ 192088 w 192256"/>
              <a:gd name="connsiteY5" fmla="*/ 3706 h 752833"/>
              <a:gd name="connsiteX6" fmla="*/ 158750 w 192256"/>
              <a:gd name="connsiteY6" fmla="*/ 262469 h 752833"/>
              <a:gd name="connsiteX7" fmla="*/ 152400 w 192256"/>
              <a:gd name="connsiteY7" fmla="*/ 332319 h 752833"/>
              <a:gd name="connsiteX8" fmla="*/ 168275 w 192256"/>
              <a:gd name="connsiteY8" fmla="*/ 475194 h 752833"/>
              <a:gd name="connsiteX9" fmla="*/ 146050 w 192256"/>
              <a:gd name="connsiteY9" fmla="*/ 681569 h 752833"/>
              <a:gd name="connsiteX10" fmla="*/ 123825 w 192256"/>
              <a:gd name="connsiteY10" fmla="*/ 697444 h 752833"/>
              <a:gd name="connsiteX11" fmla="*/ 98425 w 192256"/>
              <a:gd name="connsiteY11" fmla="*/ 575206 h 752833"/>
              <a:gd name="connsiteX12" fmla="*/ 88900 w 192256"/>
              <a:gd name="connsiteY12" fmla="*/ 740306 h 752833"/>
              <a:gd name="connsiteX13" fmla="*/ 60325 w 192256"/>
              <a:gd name="connsiteY13" fmla="*/ 741894 h 752833"/>
              <a:gd name="connsiteX14" fmla="*/ 0 w 192256"/>
              <a:gd name="connsiteY14" fmla="*/ 746656 h 752833"/>
              <a:gd name="connsiteX15" fmla="*/ 61913 w 192256"/>
              <a:gd name="connsiteY15" fmla="*/ 741894 h 752833"/>
              <a:gd name="connsiteX16" fmla="*/ 61913 w 192256"/>
              <a:gd name="connsiteY16" fmla="*/ 656169 h 752833"/>
              <a:gd name="connsiteX17" fmla="*/ 79375 w 192256"/>
              <a:gd name="connsiteY17" fmla="*/ 579969 h 752833"/>
              <a:gd name="connsiteX18" fmla="*/ 74613 w 192256"/>
              <a:gd name="connsiteY18" fmla="*/ 460906 h 752833"/>
              <a:gd name="connsiteX19" fmla="*/ 93663 w 192256"/>
              <a:gd name="connsiteY19" fmla="*/ 413281 h 75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256" h="752833">
                <a:moveTo>
                  <a:pt x="93663" y="413281"/>
                </a:moveTo>
                <a:cubicBezTo>
                  <a:pt x="102130" y="435241"/>
                  <a:pt x="117211" y="546102"/>
                  <a:pt x="125413" y="592669"/>
                </a:cubicBezTo>
                <a:cubicBezTo>
                  <a:pt x="133615" y="639236"/>
                  <a:pt x="139965" y="695327"/>
                  <a:pt x="142875" y="692681"/>
                </a:cubicBezTo>
                <a:cubicBezTo>
                  <a:pt x="145785" y="690035"/>
                  <a:pt x="142875" y="576794"/>
                  <a:pt x="142875" y="576794"/>
                </a:cubicBezTo>
                <a:cubicBezTo>
                  <a:pt x="142875" y="541340"/>
                  <a:pt x="134673" y="575471"/>
                  <a:pt x="142875" y="479956"/>
                </a:cubicBezTo>
                <a:cubicBezTo>
                  <a:pt x="151077" y="384441"/>
                  <a:pt x="189442" y="39954"/>
                  <a:pt x="192088" y="3706"/>
                </a:cubicBezTo>
                <a:cubicBezTo>
                  <a:pt x="194734" y="-32542"/>
                  <a:pt x="165365" y="207700"/>
                  <a:pt x="158750" y="262469"/>
                </a:cubicBezTo>
                <a:cubicBezTo>
                  <a:pt x="152135" y="317238"/>
                  <a:pt x="150813" y="296865"/>
                  <a:pt x="152400" y="332319"/>
                </a:cubicBezTo>
                <a:cubicBezTo>
                  <a:pt x="153987" y="367773"/>
                  <a:pt x="169333" y="416986"/>
                  <a:pt x="168275" y="475194"/>
                </a:cubicBezTo>
                <a:cubicBezTo>
                  <a:pt x="167217" y="533402"/>
                  <a:pt x="153458" y="644527"/>
                  <a:pt x="146050" y="681569"/>
                </a:cubicBezTo>
                <a:cubicBezTo>
                  <a:pt x="138642" y="718611"/>
                  <a:pt x="131763" y="715171"/>
                  <a:pt x="123825" y="697444"/>
                </a:cubicBezTo>
                <a:cubicBezTo>
                  <a:pt x="115888" y="679717"/>
                  <a:pt x="104246" y="568062"/>
                  <a:pt x="98425" y="575206"/>
                </a:cubicBezTo>
                <a:cubicBezTo>
                  <a:pt x="92604" y="582350"/>
                  <a:pt x="95250" y="712525"/>
                  <a:pt x="88900" y="740306"/>
                </a:cubicBezTo>
                <a:cubicBezTo>
                  <a:pt x="82550" y="768087"/>
                  <a:pt x="75142" y="740836"/>
                  <a:pt x="60325" y="741894"/>
                </a:cubicBezTo>
                <a:lnTo>
                  <a:pt x="0" y="746656"/>
                </a:lnTo>
                <a:cubicBezTo>
                  <a:pt x="265" y="746656"/>
                  <a:pt x="51594" y="756975"/>
                  <a:pt x="61913" y="741894"/>
                </a:cubicBezTo>
                <a:cubicBezTo>
                  <a:pt x="72232" y="726813"/>
                  <a:pt x="59003" y="683156"/>
                  <a:pt x="61913" y="656169"/>
                </a:cubicBezTo>
                <a:cubicBezTo>
                  <a:pt x="64823" y="629182"/>
                  <a:pt x="77258" y="612513"/>
                  <a:pt x="79375" y="579969"/>
                </a:cubicBezTo>
                <a:cubicBezTo>
                  <a:pt x="81492" y="547425"/>
                  <a:pt x="75407" y="487100"/>
                  <a:pt x="74613" y="460906"/>
                </a:cubicBezTo>
                <a:cubicBezTo>
                  <a:pt x="73819" y="434712"/>
                  <a:pt x="85196" y="391321"/>
                  <a:pt x="93663" y="41328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0D0F276-0555-40A5-AFAF-2704C7EBF44E}"/>
              </a:ext>
            </a:extLst>
          </p:cNvPr>
          <p:cNvSpPr/>
          <p:nvPr/>
        </p:nvSpPr>
        <p:spPr>
          <a:xfrm>
            <a:off x="2364377" y="6765511"/>
            <a:ext cx="695313" cy="140690"/>
          </a:xfrm>
          <a:custGeom>
            <a:avLst/>
            <a:gdLst>
              <a:gd name="connsiteX0" fmla="*/ 1428 w 748686"/>
              <a:gd name="connsiteY0" fmla="*/ 1048 h 151490"/>
              <a:gd name="connsiteX1" fmla="*/ 434816 w 748686"/>
              <a:gd name="connsiteY1" fmla="*/ 115348 h 151490"/>
              <a:gd name="connsiteX2" fmla="*/ 399891 w 748686"/>
              <a:gd name="connsiteY2" fmla="*/ 108998 h 151490"/>
              <a:gd name="connsiteX3" fmla="*/ 680878 w 748686"/>
              <a:gd name="connsiteY3" fmla="*/ 147098 h 151490"/>
              <a:gd name="connsiteX4" fmla="*/ 733266 w 748686"/>
              <a:gd name="connsiteY4" fmla="*/ 143923 h 151490"/>
              <a:gd name="connsiteX5" fmla="*/ 460216 w 748686"/>
              <a:gd name="connsiteY5" fmla="*/ 86773 h 151490"/>
              <a:gd name="connsiteX6" fmla="*/ 293528 w 748686"/>
              <a:gd name="connsiteY6" fmla="*/ 64548 h 151490"/>
              <a:gd name="connsiteX7" fmla="*/ 295116 w 748686"/>
              <a:gd name="connsiteY7" fmla="*/ 59786 h 151490"/>
              <a:gd name="connsiteX8" fmla="*/ 1428 w 748686"/>
              <a:gd name="connsiteY8" fmla="*/ 1048 h 1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686" h="151490">
                <a:moveTo>
                  <a:pt x="1428" y="1048"/>
                </a:moveTo>
                <a:cubicBezTo>
                  <a:pt x="24711" y="10308"/>
                  <a:pt x="368405" y="97356"/>
                  <a:pt x="434816" y="115348"/>
                </a:cubicBezTo>
                <a:cubicBezTo>
                  <a:pt x="501227" y="133340"/>
                  <a:pt x="399891" y="108998"/>
                  <a:pt x="399891" y="108998"/>
                </a:cubicBezTo>
                <a:lnTo>
                  <a:pt x="680878" y="147098"/>
                </a:lnTo>
                <a:cubicBezTo>
                  <a:pt x="736440" y="152919"/>
                  <a:pt x="770043" y="153977"/>
                  <a:pt x="733266" y="143923"/>
                </a:cubicBezTo>
                <a:cubicBezTo>
                  <a:pt x="696489" y="133869"/>
                  <a:pt x="533506" y="100002"/>
                  <a:pt x="460216" y="86773"/>
                </a:cubicBezTo>
                <a:cubicBezTo>
                  <a:pt x="386926" y="73544"/>
                  <a:pt x="321045" y="69046"/>
                  <a:pt x="293528" y="64548"/>
                </a:cubicBezTo>
                <a:cubicBezTo>
                  <a:pt x="266011" y="60050"/>
                  <a:pt x="343799" y="73015"/>
                  <a:pt x="295116" y="59786"/>
                </a:cubicBezTo>
                <a:cubicBezTo>
                  <a:pt x="246433" y="46557"/>
                  <a:pt x="-21855" y="-8212"/>
                  <a:pt x="1428" y="104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0C800F3-5A5A-46DE-A5EA-CD6319361DC7}"/>
              </a:ext>
            </a:extLst>
          </p:cNvPr>
          <p:cNvSpPr/>
          <p:nvPr/>
        </p:nvSpPr>
        <p:spPr>
          <a:xfrm>
            <a:off x="2918232" y="6599840"/>
            <a:ext cx="141887" cy="281080"/>
          </a:xfrm>
          <a:custGeom>
            <a:avLst/>
            <a:gdLst>
              <a:gd name="connsiteX0" fmla="*/ 41647 w 152778"/>
              <a:gd name="connsiteY0" fmla="*/ 49 h 302656"/>
              <a:gd name="connsiteX1" fmla="*/ 32122 w 152778"/>
              <a:gd name="connsiteY1" fmla="*/ 187374 h 302656"/>
              <a:gd name="connsiteX2" fmla="*/ 22597 w 152778"/>
              <a:gd name="connsiteY2" fmla="*/ 182611 h 302656"/>
              <a:gd name="connsiteX3" fmla="*/ 1959 w 152778"/>
              <a:gd name="connsiteY3" fmla="*/ 271511 h 302656"/>
              <a:gd name="connsiteX4" fmla="*/ 76572 w 152778"/>
              <a:gd name="connsiteY4" fmla="*/ 282624 h 302656"/>
              <a:gd name="connsiteX5" fmla="*/ 152772 w 152778"/>
              <a:gd name="connsiteY5" fmla="*/ 287386 h 302656"/>
              <a:gd name="connsiteX6" fmla="*/ 81334 w 152778"/>
              <a:gd name="connsiteY6" fmla="*/ 295324 h 302656"/>
              <a:gd name="connsiteX7" fmla="*/ 8309 w 152778"/>
              <a:gd name="connsiteY7" fmla="*/ 300086 h 302656"/>
              <a:gd name="connsiteX8" fmla="*/ 24184 w 152778"/>
              <a:gd name="connsiteY8" fmla="*/ 252461 h 302656"/>
              <a:gd name="connsiteX9" fmla="*/ 35297 w 152778"/>
              <a:gd name="connsiteY9" fmla="*/ 169911 h 302656"/>
              <a:gd name="connsiteX10" fmla="*/ 41647 w 152778"/>
              <a:gd name="connsiteY10" fmla="*/ 49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78" h="302656">
                <a:moveTo>
                  <a:pt x="41647" y="49"/>
                </a:moveTo>
                <a:cubicBezTo>
                  <a:pt x="41118" y="2960"/>
                  <a:pt x="35297" y="156947"/>
                  <a:pt x="32122" y="187374"/>
                </a:cubicBezTo>
                <a:cubicBezTo>
                  <a:pt x="28947" y="217801"/>
                  <a:pt x="27624" y="168588"/>
                  <a:pt x="22597" y="182611"/>
                </a:cubicBezTo>
                <a:cubicBezTo>
                  <a:pt x="17570" y="196634"/>
                  <a:pt x="-7037" y="254842"/>
                  <a:pt x="1959" y="271511"/>
                </a:cubicBezTo>
                <a:cubicBezTo>
                  <a:pt x="10955" y="288180"/>
                  <a:pt x="51437" y="279978"/>
                  <a:pt x="76572" y="282624"/>
                </a:cubicBezTo>
                <a:cubicBezTo>
                  <a:pt x="101708" y="285270"/>
                  <a:pt x="151978" y="285269"/>
                  <a:pt x="152772" y="287386"/>
                </a:cubicBezTo>
                <a:cubicBezTo>
                  <a:pt x="153566" y="289503"/>
                  <a:pt x="81334" y="295324"/>
                  <a:pt x="81334" y="295324"/>
                </a:cubicBezTo>
                <a:cubicBezTo>
                  <a:pt x="57257" y="297441"/>
                  <a:pt x="17834" y="307230"/>
                  <a:pt x="8309" y="300086"/>
                </a:cubicBezTo>
                <a:cubicBezTo>
                  <a:pt x="-1216" y="292942"/>
                  <a:pt x="19686" y="274157"/>
                  <a:pt x="24184" y="252461"/>
                </a:cubicBezTo>
                <a:cubicBezTo>
                  <a:pt x="28682" y="230765"/>
                  <a:pt x="32651" y="215684"/>
                  <a:pt x="35297" y="169911"/>
                </a:cubicBezTo>
                <a:cubicBezTo>
                  <a:pt x="37943" y="124138"/>
                  <a:pt x="42176" y="-2862"/>
                  <a:pt x="41647" y="4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5920A6B8-BF39-4214-B80C-C8B76BEC62FF}"/>
              </a:ext>
            </a:extLst>
          </p:cNvPr>
          <p:cNvSpPr/>
          <p:nvPr/>
        </p:nvSpPr>
        <p:spPr>
          <a:xfrm>
            <a:off x="2943453" y="6523072"/>
            <a:ext cx="22544" cy="255253"/>
          </a:xfrm>
          <a:custGeom>
            <a:avLst/>
            <a:gdLst>
              <a:gd name="connsiteX0" fmla="*/ 20839 w 24274"/>
              <a:gd name="connsiteY0" fmla="*/ 1747 h 274847"/>
              <a:gd name="connsiteX1" fmla="*/ 24014 w 24274"/>
              <a:gd name="connsiteY1" fmla="*/ 247810 h 274847"/>
              <a:gd name="connsiteX2" fmla="*/ 14489 w 24274"/>
              <a:gd name="connsiteY2" fmla="*/ 222410 h 274847"/>
              <a:gd name="connsiteX3" fmla="*/ 201 w 24274"/>
              <a:gd name="connsiteY3" fmla="*/ 274797 h 274847"/>
              <a:gd name="connsiteX4" fmla="*/ 6551 w 24274"/>
              <a:gd name="connsiteY4" fmla="*/ 211297 h 274847"/>
              <a:gd name="connsiteX5" fmla="*/ 12901 w 24274"/>
              <a:gd name="connsiteY5" fmla="*/ 139860 h 274847"/>
              <a:gd name="connsiteX6" fmla="*/ 20839 w 24274"/>
              <a:gd name="connsiteY6" fmla="*/ 1747 h 27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74" h="274847">
                <a:moveTo>
                  <a:pt x="20839" y="1747"/>
                </a:moveTo>
                <a:cubicBezTo>
                  <a:pt x="22691" y="19739"/>
                  <a:pt x="25072" y="211033"/>
                  <a:pt x="24014" y="247810"/>
                </a:cubicBezTo>
                <a:cubicBezTo>
                  <a:pt x="22956" y="284587"/>
                  <a:pt x="18458" y="217912"/>
                  <a:pt x="14489" y="222410"/>
                </a:cubicBezTo>
                <a:cubicBezTo>
                  <a:pt x="10520" y="226908"/>
                  <a:pt x="1524" y="276649"/>
                  <a:pt x="201" y="274797"/>
                </a:cubicBezTo>
                <a:cubicBezTo>
                  <a:pt x="-1122" y="272945"/>
                  <a:pt x="4434" y="233787"/>
                  <a:pt x="6551" y="211297"/>
                </a:cubicBezTo>
                <a:cubicBezTo>
                  <a:pt x="8668" y="188808"/>
                  <a:pt x="12372" y="169758"/>
                  <a:pt x="12901" y="139860"/>
                </a:cubicBezTo>
                <a:cubicBezTo>
                  <a:pt x="13430" y="109962"/>
                  <a:pt x="18987" y="-16245"/>
                  <a:pt x="20839" y="174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3A1E044-FB36-4361-9665-E0BC02E54CFC}"/>
              </a:ext>
            </a:extLst>
          </p:cNvPr>
          <p:cNvSpPr/>
          <p:nvPr/>
        </p:nvSpPr>
        <p:spPr>
          <a:xfrm>
            <a:off x="2969029" y="6863700"/>
            <a:ext cx="107665" cy="351985"/>
          </a:xfrm>
          <a:custGeom>
            <a:avLst/>
            <a:gdLst>
              <a:gd name="connsiteX0" fmla="*/ 1237 w 115930"/>
              <a:gd name="connsiteY0" fmla="*/ 97 h 379004"/>
              <a:gd name="connsiteX1" fmla="*/ 110775 w 115930"/>
              <a:gd name="connsiteY1" fmla="*/ 25497 h 379004"/>
              <a:gd name="connsiteX2" fmla="*/ 98075 w 115930"/>
              <a:gd name="connsiteY2" fmla="*/ 47722 h 379004"/>
              <a:gd name="connsiteX3" fmla="*/ 98075 w 115930"/>
              <a:gd name="connsiteY3" fmla="*/ 77885 h 379004"/>
              <a:gd name="connsiteX4" fmla="*/ 96487 w 115930"/>
              <a:gd name="connsiteY4" fmla="*/ 368397 h 379004"/>
              <a:gd name="connsiteX5" fmla="*/ 99662 w 115930"/>
              <a:gd name="connsiteY5" fmla="*/ 306485 h 379004"/>
              <a:gd name="connsiteX6" fmla="*/ 79025 w 115930"/>
              <a:gd name="connsiteY6" fmla="*/ 217585 h 379004"/>
              <a:gd name="connsiteX7" fmla="*/ 85375 w 115930"/>
              <a:gd name="connsiteY7" fmla="*/ 219172 h 379004"/>
              <a:gd name="connsiteX8" fmla="*/ 102837 w 115930"/>
              <a:gd name="connsiteY8" fmla="*/ 42960 h 379004"/>
              <a:gd name="connsiteX9" fmla="*/ 53625 w 115930"/>
              <a:gd name="connsiteY9" fmla="*/ 17560 h 379004"/>
              <a:gd name="connsiteX10" fmla="*/ 1237 w 115930"/>
              <a:gd name="connsiteY10" fmla="*/ 97 h 37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30" h="379004">
                <a:moveTo>
                  <a:pt x="1237" y="97"/>
                </a:moveTo>
                <a:cubicBezTo>
                  <a:pt x="10762" y="1420"/>
                  <a:pt x="94635" y="17560"/>
                  <a:pt x="110775" y="25497"/>
                </a:cubicBezTo>
                <a:cubicBezTo>
                  <a:pt x="126915" y="33434"/>
                  <a:pt x="100192" y="38991"/>
                  <a:pt x="98075" y="47722"/>
                </a:cubicBezTo>
                <a:cubicBezTo>
                  <a:pt x="95958" y="56453"/>
                  <a:pt x="98340" y="24439"/>
                  <a:pt x="98075" y="77885"/>
                </a:cubicBezTo>
                <a:cubicBezTo>
                  <a:pt x="97810" y="131331"/>
                  <a:pt x="96223" y="330297"/>
                  <a:pt x="96487" y="368397"/>
                </a:cubicBezTo>
                <a:cubicBezTo>
                  <a:pt x="96751" y="406497"/>
                  <a:pt x="102572" y="331620"/>
                  <a:pt x="99662" y="306485"/>
                </a:cubicBezTo>
                <a:cubicBezTo>
                  <a:pt x="96752" y="281350"/>
                  <a:pt x="81406" y="232137"/>
                  <a:pt x="79025" y="217585"/>
                </a:cubicBezTo>
                <a:cubicBezTo>
                  <a:pt x="76644" y="203033"/>
                  <a:pt x="81406" y="248276"/>
                  <a:pt x="85375" y="219172"/>
                </a:cubicBezTo>
                <a:cubicBezTo>
                  <a:pt x="89344" y="190068"/>
                  <a:pt x="108129" y="76562"/>
                  <a:pt x="102837" y="42960"/>
                </a:cubicBezTo>
                <a:cubicBezTo>
                  <a:pt x="97545" y="9358"/>
                  <a:pt x="67383" y="23910"/>
                  <a:pt x="53625" y="17560"/>
                </a:cubicBezTo>
                <a:cubicBezTo>
                  <a:pt x="39867" y="11210"/>
                  <a:pt x="-8288" y="-1226"/>
                  <a:pt x="1237" y="9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0D13EC4-5079-4666-906C-7AAB297101F5}"/>
              </a:ext>
            </a:extLst>
          </p:cNvPr>
          <p:cNvSpPr/>
          <p:nvPr/>
        </p:nvSpPr>
        <p:spPr>
          <a:xfrm>
            <a:off x="3004064" y="6918661"/>
            <a:ext cx="29419" cy="299486"/>
          </a:xfrm>
          <a:custGeom>
            <a:avLst/>
            <a:gdLst>
              <a:gd name="connsiteX0" fmla="*/ 9551 w 31677"/>
              <a:gd name="connsiteY0" fmla="*/ 1242 h 322475"/>
              <a:gd name="connsiteX1" fmla="*/ 20663 w 31677"/>
              <a:gd name="connsiteY1" fmla="*/ 253655 h 322475"/>
              <a:gd name="connsiteX2" fmla="*/ 30188 w 31677"/>
              <a:gd name="connsiteY2" fmla="*/ 321917 h 322475"/>
              <a:gd name="connsiteX3" fmla="*/ 28601 w 31677"/>
              <a:gd name="connsiteY3" fmla="*/ 279055 h 322475"/>
              <a:gd name="connsiteX4" fmla="*/ 1613 w 31677"/>
              <a:gd name="connsiteY4" fmla="*/ 161580 h 322475"/>
              <a:gd name="connsiteX5" fmla="*/ 9551 w 31677"/>
              <a:gd name="connsiteY5" fmla="*/ 1242 h 32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7" h="322475">
                <a:moveTo>
                  <a:pt x="9551" y="1242"/>
                </a:moveTo>
                <a:cubicBezTo>
                  <a:pt x="12726" y="16588"/>
                  <a:pt x="17224" y="200209"/>
                  <a:pt x="20663" y="253655"/>
                </a:cubicBezTo>
                <a:cubicBezTo>
                  <a:pt x="24102" y="307101"/>
                  <a:pt x="28865" y="317684"/>
                  <a:pt x="30188" y="321917"/>
                </a:cubicBezTo>
                <a:cubicBezTo>
                  <a:pt x="31511" y="326150"/>
                  <a:pt x="33363" y="305778"/>
                  <a:pt x="28601" y="279055"/>
                </a:cubicBezTo>
                <a:cubicBezTo>
                  <a:pt x="23839" y="252332"/>
                  <a:pt x="7169" y="206294"/>
                  <a:pt x="1613" y="161580"/>
                </a:cubicBezTo>
                <a:cubicBezTo>
                  <a:pt x="-3943" y="116866"/>
                  <a:pt x="6376" y="-14104"/>
                  <a:pt x="9551" y="124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C593FB87-B337-4593-8BAA-CAA1C246E24D}"/>
              </a:ext>
            </a:extLst>
          </p:cNvPr>
          <p:cNvSpPr/>
          <p:nvPr/>
        </p:nvSpPr>
        <p:spPr>
          <a:xfrm>
            <a:off x="3036477" y="6897618"/>
            <a:ext cx="22599" cy="311839"/>
          </a:xfrm>
          <a:custGeom>
            <a:avLst/>
            <a:gdLst>
              <a:gd name="connsiteX0" fmla="*/ 17512 w 24334"/>
              <a:gd name="connsiteY0" fmla="*/ 88 h 335776"/>
              <a:gd name="connsiteX1" fmla="*/ 50 w 24334"/>
              <a:gd name="connsiteY1" fmla="*/ 195350 h 335776"/>
              <a:gd name="connsiteX2" fmla="*/ 23862 w 24334"/>
              <a:gd name="connsiteY2" fmla="*/ 331875 h 335776"/>
              <a:gd name="connsiteX3" fmla="*/ 15925 w 24334"/>
              <a:gd name="connsiteY3" fmla="*/ 287425 h 335776"/>
              <a:gd name="connsiteX4" fmla="*/ 15925 w 24334"/>
              <a:gd name="connsiteY4" fmla="*/ 171538 h 335776"/>
              <a:gd name="connsiteX5" fmla="*/ 17512 w 24334"/>
              <a:gd name="connsiteY5" fmla="*/ 88 h 33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4" h="335776">
                <a:moveTo>
                  <a:pt x="17512" y="88"/>
                </a:moveTo>
                <a:cubicBezTo>
                  <a:pt x="14866" y="4057"/>
                  <a:pt x="-1008" y="140052"/>
                  <a:pt x="50" y="195350"/>
                </a:cubicBezTo>
                <a:cubicBezTo>
                  <a:pt x="1108" y="250648"/>
                  <a:pt x="21216" y="316529"/>
                  <a:pt x="23862" y="331875"/>
                </a:cubicBezTo>
                <a:cubicBezTo>
                  <a:pt x="26508" y="347221"/>
                  <a:pt x="17248" y="314148"/>
                  <a:pt x="15925" y="287425"/>
                </a:cubicBezTo>
                <a:cubicBezTo>
                  <a:pt x="14602" y="260702"/>
                  <a:pt x="16719" y="216517"/>
                  <a:pt x="15925" y="171538"/>
                </a:cubicBezTo>
                <a:cubicBezTo>
                  <a:pt x="15131" y="126559"/>
                  <a:pt x="20158" y="-3881"/>
                  <a:pt x="17512" y="8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A56E33A3-FC24-4D39-9F20-794D597E16A0}"/>
              </a:ext>
            </a:extLst>
          </p:cNvPr>
          <p:cNvSpPr/>
          <p:nvPr/>
        </p:nvSpPr>
        <p:spPr>
          <a:xfrm>
            <a:off x="2392241" y="6779754"/>
            <a:ext cx="639244" cy="143896"/>
          </a:xfrm>
          <a:custGeom>
            <a:avLst/>
            <a:gdLst>
              <a:gd name="connsiteX0" fmla="*/ 0 w 688313"/>
              <a:gd name="connsiteY0" fmla="*/ 0 h 154942"/>
              <a:gd name="connsiteX1" fmla="*/ 346075 w 688313"/>
              <a:gd name="connsiteY1" fmla="*/ 98425 h 154942"/>
              <a:gd name="connsiteX2" fmla="*/ 327025 w 688313"/>
              <a:gd name="connsiteY2" fmla="*/ 100012 h 154942"/>
              <a:gd name="connsiteX3" fmla="*/ 685800 w 688313"/>
              <a:gd name="connsiteY3" fmla="*/ 153987 h 154942"/>
              <a:gd name="connsiteX4" fmla="*/ 479425 w 688313"/>
              <a:gd name="connsiteY4" fmla="*/ 131762 h 154942"/>
              <a:gd name="connsiteX5" fmla="*/ 339725 w 688313"/>
              <a:gd name="connsiteY5" fmla="*/ 96837 h 154942"/>
              <a:gd name="connsiteX6" fmla="*/ 223838 w 688313"/>
              <a:gd name="connsiteY6" fmla="*/ 60325 h 154942"/>
              <a:gd name="connsiteX7" fmla="*/ 0 w 688313"/>
              <a:gd name="connsiteY7" fmla="*/ 0 h 15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13" h="154942">
                <a:moveTo>
                  <a:pt x="0" y="0"/>
                </a:moveTo>
                <a:cubicBezTo>
                  <a:pt x="20373" y="6350"/>
                  <a:pt x="291571" y="81756"/>
                  <a:pt x="346075" y="98425"/>
                </a:cubicBezTo>
                <a:cubicBezTo>
                  <a:pt x="400579" y="115094"/>
                  <a:pt x="270404" y="90752"/>
                  <a:pt x="327025" y="100012"/>
                </a:cubicBezTo>
                <a:cubicBezTo>
                  <a:pt x="383646" y="109272"/>
                  <a:pt x="660400" y="148695"/>
                  <a:pt x="685800" y="153987"/>
                </a:cubicBezTo>
                <a:cubicBezTo>
                  <a:pt x="711200" y="159279"/>
                  <a:pt x="537104" y="141287"/>
                  <a:pt x="479425" y="131762"/>
                </a:cubicBezTo>
                <a:cubicBezTo>
                  <a:pt x="421746" y="122237"/>
                  <a:pt x="382323" y="108743"/>
                  <a:pt x="339725" y="96837"/>
                </a:cubicBezTo>
                <a:cubicBezTo>
                  <a:pt x="297127" y="84931"/>
                  <a:pt x="278607" y="75142"/>
                  <a:pt x="223838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5167AAD7-D519-4AB9-8334-13F0E404D541}"/>
              </a:ext>
            </a:extLst>
          </p:cNvPr>
          <p:cNvSpPr/>
          <p:nvPr/>
        </p:nvSpPr>
        <p:spPr>
          <a:xfrm>
            <a:off x="2345010" y="5849402"/>
            <a:ext cx="509019" cy="100366"/>
          </a:xfrm>
          <a:custGeom>
            <a:avLst/>
            <a:gdLst>
              <a:gd name="connsiteX0" fmla="*/ 57 w 548092"/>
              <a:gd name="connsiteY0" fmla="*/ 54 h 108070"/>
              <a:gd name="connsiteX1" fmla="*/ 154045 w 548092"/>
              <a:gd name="connsiteY1" fmla="*/ 49267 h 108070"/>
              <a:gd name="connsiteX2" fmla="*/ 50857 w 548092"/>
              <a:gd name="connsiteY2" fmla="*/ 30217 h 108070"/>
              <a:gd name="connsiteX3" fmla="*/ 339782 w 548092"/>
              <a:gd name="connsiteY3" fmla="*/ 88954 h 108070"/>
              <a:gd name="connsiteX4" fmla="*/ 308032 w 548092"/>
              <a:gd name="connsiteY4" fmla="*/ 87367 h 108070"/>
              <a:gd name="connsiteX5" fmla="*/ 535045 w 548092"/>
              <a:gd name="connsiteY5" fmla="*/ 108004 h 108070"/>
              <a:gd name="connsiteX6" fmla="*/ 500120 w 548092"/>
              <a:gd name="connsiteY6" fmla="*/ 79429 h 108070"/>
              <a:gd name="connsiteX7" fmla="*/ 330257 w 548092"/>
              <a:gd name="connsiteY7" fmla="*/ 36567 h 108070"/>
              <a:gd name="connsiteX8" fmla="*/ 465195 w 548092"/>
              <a:gd name="connsiteY8" fmla="*/ 82604 h 108070"/>
              <a:gd name="connsiteX9" fmla="*/ 385820 w 548092"/>
              <a:gd name="connsiteY9" fmla="*/ 81017 h 108070"/>
              <a:gd name="connsiteX10" fmla="*/ 311207 w 548092"/>
              <a:gd name="connsiteY10" fmla="*/ 71492 h 108070"/>
              <a:gd name="connsiteX11" fmla="*/ 138170 w 548092"/>
              <a:gd name="connsiteY11" fmla="*/ 60379 h 108070"/>
              <a:gd name="connsiteX12" fmla="*/ 57 w 548092"/>
              <a:gd name="connsiteY12" fmla="*/ 54 h 10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092" h="108070">
                <a:moveTo>
                  <a:pt x="57" y="54"/>
                </a:moveTo>
                <a:cubicBezTo>
                  <a:pt x="2703" y="-1798"/>
                  <a:pt x="145578" y="44240"/>
                  <a:pt x="154045" y="49267"/>
                </a:cubicBezTo>
                <a:cubicBezTo>
                  <a:pt x="162512" y="54294"/>
                  <a:pt x="50857" y="30217"/>
                  <a:pt x="50857" y="30217"/>
                </a:cubicBezTo>
                <a:cubicBezTo>
                  <a:pt x="81813" y="36831"/>
                  <a:pt x="296920" y="79429"/>
                  <a:pt x="339782" y="88954"/>
                </a:cubicBezTo>
                <a:cubicBezTo>
                  <a:pt x="382644" y="98479"/>
                  <a:pt x="308032" y="87367"/>
                  <a:pt x="308032" y="87367"/>
                </a:cubicBezTo>
                <a:cubicBezTo>
                  <a:pt x="340576" y="90542"/>
                  <a:pt x="503030" y="109327"/>
                  <a:pt x="535045" y="108004"/>
                </a:cubicBezTo>
                <a:cubicBezTo>
                  <a:pt x="567060" y="106681"/>
                  <a:pt x="534251" y="91335"/>
                  <a:pt x="500120" y="79429"/>
                </a:cubicBezTo>
                <a:cubicBezTo>
                  <a:pt x="465989" y="67523"/>
                  <a:pt x="336078" y="36038"/>
                  <a:pt x="330257" y="36567"/>
                </a:cubicBezTo>
                <a:cubicBezTo>
                  <a:pt x="324436" y="37096"/>
                  <a:pt x="455934" y="75196"/>
                  <a:pt x="465195" y="82604"/>
                </a:cubicBezTo>
                <a:cubicBezTo>
                  <a:pt x="474456" y="90012"/>
                  <a:pt x="411485" y="82869"/>
                  <a:pt x="385820" y="81017"/>
                </a:cubicBezTo>
                <a:cubicBezTo>
                  <a:pt x="360155" y="79165"/>
                  <a:pt x="352482" y="74932"/>
                  <a:pt x="311207" y="71492"/>
                </a:cubicBezTo>
                <a:cubicBezTo>
                  <a:pt x="269932" y="68052"/>
                  <a:pt x="189235" y="68846"/>
                  <a:pt x="138170" y="60379"/>
                </a:cubicBezTo>
                <a:cubicBezTo>
                  <a:pt x="87106" y="51912"/>
                  <a:pt x="-2589" y="1906"/>
                  <a:pt x="57" y="5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BDB0ADB9-2802-4893-AA78-42872250E4F6}"/>
              </a:ext>
            </a:extLst>
          </p:cNvPr>
          <p:cNvSpPr/>
          <p:nvPr/>
        </p:nvSpPr>
        <p:spPr>
          <a:xfrm>
            <a:off x="2476719" y="5924510"/>
            <a:ext cx="62057" cy="586729"/>
          </a:xfrm>
          <a:custGeom>
            <a:avLst/>
            <a:gdLst>
              <a:gd name="connsiteX0" fmla="*/ 66201 w 66821"/>
              <a:gd name="connsiteY0" fmla="*/ 144 h 631767"/>
              <a:gd name="connsiteX1" fmla="*/ 37626 w 66821"/>
              <a:gd name="connsiteY1" fmla="*/ 185881 h 631767"/>
              <a:gd name="connsiteX2" fmla="*/ 29688 w 66821"/>
              <a:gd name="connsiteY2" fmla="*/ 441469 h 631767"/>
              <a:gd name="connsiteX3" fmla="*/ 28101 w 66821"/>
              <a:gd name="connsiteY3" fmla="*/ 398606 h 631767"/>
              <a:gd name="connsiteX4" fmla="*/ 2701 w 66821"/>
              <a:gd name="connsiteY4" fmla="*/ 627206 h 631767"/>
              <a:gd name="connsiteX5" fmla="*/ 2701 w 66821"/>
              <a:gd name="connsiteY5" fmla="*/ 533544 h 631767"/>
              <a:gd name="connsiteX6" fmla="*/ 20163 w 66821"/>
              <a:gd name="connsiteY6" fmla="*/ 322406 h 631767"/>
              <a:gd name="connsiteX7" fmla="*/ 29688 w 66821"/>
              <a:gd name="connsiteY7" fmla="*/ 311294 h 631767"/>
              <a:gd name="connsiteX8" fmla="*/ 55088 w 66821"/>
              <a:gd name="connsiteY8" fmla="*/ 157306 h 631767"/>
              <a:gd name="connsiteX9" fmla="*/ 66201 w 66821"/>
              <a:gd name="connsiteY9" fmla="*/ 144 h 6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821" h="631767">
                <a:moveTo>
                  <a:pt x="66201" y="144"/>
                </a:moveTo>
                <a:cubicBezTo>
                  <a:pt x="63291" y="4906"/>
                  <a:pt x="43711" y="112327"/>
                  <a:pt x="37626" y="185881"/>
                </a:cubicBezTo>
                <a:cubicBezTo>
                  <a:pt x="31540" y="259435"/>
                  <a:pt x="31275" y="406015"/>
                  <a:pt x="29688" y="441469"/>
                </a:cubicBezTo>
                <a:cubicBezTo>
                  <a:pt x="28101" y="476923"/>
                  <a:pt x="32599" y="367650"/>
                  <a:pt x="28101" y="398606"/>
                </a:cubicBezTo>
                <a:cubicBezTo>
                  <a:pt x="23603" y="429562"/>
                  <a:pt x="6934" y="604716"/>
                  <a:pt x="2701" y="627206"/>
                </a:cubicBezTo>
                <a:cubicBezTo>
                  <a:pt x="-1532" y="649696"/>
                  <a:pt x="-209" y="584344"/>
                  <a:pt x="2701" y="533544"/>
                </a:cubicBezTo>
                <a:cubicBezTo>
                  <a:pt x="5611" y="482744"/>
                  <a:pt x="15665" y="359448"/>
                  <a:pt x="20163" y="322406"/>
                </a:cubicBezTo>
                <a:cubicBezTo>
                  <a:pt x="24661" y="285364"/>
                  <a:pt x="23867" y="338811"/>
                  <a:pt x="29688" y="311294"/>
                </a:cubicBezTo>
                <a:cubicBezTo>
                  <a:pt x="35509" y="283777"/>
                  <a:pt x="49003" y="204666"/>
                  <a:pt x="55088" y="157306"/>
                </a:cubicBezTo>
                <a:cubicBezTo>
                  <a:pt x="61173" y="109946"/>
                  <a:pt x="69111" y="-4618"/>
                  <a:pt x="66201" y="14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0F0A09D-685D-4B7E-8471-53FD395B8C03}"/>
              </a:ext>
            </a:extLst>
          </p:cNvPr>
          <p:cNvSpPr/>
          <p:nvPr/>
        </p:nvSpPr>
        <p:spPr>
          <a:xfrm>
            <a:off x="2156301" y="5842698"/>
            <a:ext cx="90937" cy="876500"/>
          </a:xfrm>
          <a:custGeom>
            <a:avLst/>
            <a:gdLst>
              <a:gd name="connsiteX0" fmla="*/ 96890 w 97918"/>
              <a:gd name="connsiteY0" fmla="*/ 923 h 943782"/>
              <a:gd name="connsiteX1" fmla="*/ 92127 w 97918"/>
              <a:gd name="connsiteY1" fmla="*/ 332711 h 943782"/>
              <a:gd name="connsiteX2" fmla="*/ 90540 w 97918"/>
              <a:gd name="connsiteY2" fmla="*/ 272386 h 943782"/>
              <a:gd name="connsiteX3" fmla="*/ 73077 w 97918"/>
              <a:gd name="connsiteY3" fmla="*/ 105698 h 943782"/>
              <a:gd name="connsiteX4" fmla="*/ 69902 w 97918"/>
              <a:gd name="connsiteY4" fmla="*/ 280323 h 943782"/>
              <a:gd name="connsiteX5" fmla="*/ 57202 w 97918"/>
              <a:gd name="connsiteY5" fmla="*/ 554961 h 943782"/>
              <a:gd name="connsiteX6" fmla="*/ 55615 w 97918"/>
              <a:gd name="connsiteY6" fmla="*/ 447011 h 943782"/>
              <a:gd name="connsiteX7" fmla="*/ 34977 w 97918"/>
              <a:gd name="connsiteY7" fmla="*/ 267623 h 943782"/>
              <a:gd name="connsiteX8" fmla="*/ 33390 w 97918"/>
              <a:gd name="connsiteY8" fmla="*/ 405736 h 943782"/>
              <a:gd name="connsiteX9" fmla="*/ 38152 w 97918"/>
              <a:gd name="connsiteY9" fmla="*/ 597823 h 943782"/>
              <a:gd name="connsiteX10" fmla="*/ 15927 w 97918"/>
              <a:gd name="connsiteY10" fmla="*/ 502573 h 943782"/>
              <a:gd name="connsiteX11" fmla="*/ 11165 w 97918"/>
              <a:gd name="connsiteY11" fmla="*/ 742286 h 943782"/>
              <a:gd name="connsiteX12" fmla="*/ 9577 w 97918"/>
              <a:gd name="connsiteY12" fmla="*/ 942311 h 943782"/>
              <a:gd name="connsiteX13" fmla="*/ 52 w 97918"/>
              <a:gd name="connsiteY13" fmla="*/ 813723 h 943782"/>
              <a:gd name="connsiteX14" fmla="*/ 14340 w 97918"/>
              <a:gd name="connsiteY14" fmla="*/ 470823 h 943782"/>
              <a:gd name="connsiteX15" fmla="*/ 28627 w 97918"/>
              <a:gd name="connsiteY15" fmla="*/ 470823 h 943782"/>
              <a:gd name="connsiteX16" fmla="*/ 73077 w 97918"/>
              <a:gd name="connsiteY16" fmla="*/ 285086 h 943782"/>
              <a:gd name="connsiteX17" fmla="*/ 69902 w 97918"/>
              <a:gd name="connsiteY17" fmla="*/ 234286 h 943782"/>
              <a:gd name="connsiteX18" fmla="*/ 96890 w 97918"/>
              <a:gd name="connsiteY18" fmla="*/ 923 h 9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918" h="943782">
                <a:moveTo>
                  <a:pt x="96890" y="923"/>
                </a:moveTo>
                <a:cubicBezTo>
                  <a:pt x="100594" y="17327"/>
                  <a:pt x="93185" y="287467"/>
                  <a:pt x="92127" y="332711"/>
                </a:cubicBezTo>
                <a:cubicBezTo>
                  <a:pt x="91069" y="377955"/>
                  <a:pt x="93715" y="310221"/>
                  <a:pt x="90540" y="272386"/>
                </a:cubicBezTo>
                <a:cubicBezTo>
                  <a:pt x="87365" y="234551"/>
                  <a:pt x="76517" y="104375"/>
                  <a:pt x="73077" y="105698"/>
                </a:cubicBezTo>
                <a:cubicBezTo>
                  <a:pt x="69637" y="107021"/>
                  <a:pt x="72548" y="205446"/>
                  <a:pt x="69902" y="280323"/>
                </a:cubicBezTo>
                <a:cubicBezTo>
                  <a:pt x="67256" y="355200"/>
                  <a:pt x="59583" y="527180"/>
                  <a:pt x="57202" y="554961"/>
                </a:cubicBezTo>
                <a:cubicBezTo>
                  <a:pt x="54821" y="582742"/>
                  <a:pt x="59319" y="494901"/>
                  <a:pt x="55615" y="447011"/>
                </a:cubicBezTo>
                <a:cubicBezTo>
                  <a:pt x="51911" y="399121"/>
                  <a:pt x="38681" y="274502"/>
                  <a:pt x="34977" y="267623"/>
                </a:cubicBezTo>
                <a:cubicBezTo>
                  <a:pt x="31273" y="260744"/>
                  <a:pt x="32861" y="350703"/>
                  <a:pt x="33390" y="405736"/>
                </a:cubicBezTo>
                <a:cubicBezTo>
                  <a:pt x="33919" y="460769"/>
                  <a:pt x="41062" y="581684"/>
                  <a:pt x="38152" y="597823"/>
                </a:cubicBezTo>
                <a:cubicBezTo>
                  <a:pt x="35242" y="613962"/>
                  <a:pt x="20425" y="478496"/>
                  <a:pt x="15927" y="502573"/>
                </a:cubicBezTo>
                <a:cubicBezTo>
                  <a:pt x="11429" y="526650"/>
                  <a:pt x="12223" y="668996"/>
                  <a:pt x="11165" y="742286"/>
                </a:cubicBezTo>
                <a:cubicBezTo>
                  <a:pt x="10107" y="815576"/>
                  <a:pt x="11429" y="930405"/>
                  <a:pt x="9577" y="942311"/>
                </a:cubicBezTo>
                <a:cubicBezTo>
                  <a:pt x="7725" y="954217"/>
                  <a:pt x="-742" y="892304"/>
                  <a:pt x="52" y="813723"/>
                </a:cubicBezTo>
                <a:cubicBezTo>
                  <a:pt x="846" y="735142"/>
                  <a:pt x="9577" y="527973"/>
                  <a:pt x="14340" y="470823"/>
                </a:cubicBezTo>
                <a:cubicBezTo>
                  <a:pt x="19102" y="413673"/>
                  <a:pt x="18838" y="501779"/>
                  <a:pt x="28627" y="470823"/>
                </a:cubicBezTo>
                <a:cubicBezTo>
                  <a:pt x="38416" y="439867"/>
                  <a:pt x="66198" y="324509"/>
                  <a:pt x="73077" y="285086"/>
                </a:cubicBezTo>
                <a:cubicBezTo>
                  <a:pt x="79956" y="245663"/>
                  <a:pt x="66992" y="277148"/>
                  <a:pt x="69902" y="234286"/>
                </a:cubicBezTo>
                <a:cubicBezTo>
                  <a:pt x="72812" y="191424"/>
                  <a:pt x="93186" y="-15481"/>
                  <a:pt x="96890" y="92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D08D8185-CEC6-4A96-8020-D0EB105ADD95}"/>
              </a:ext>
            </a:extLst>
          </p:cNvPr>
          <p:cNvSpPr/>
          <p:nvPr/>
        </p:nvSpPr>
        <p:spPr>
          <a:xfrm>
            <a:off x="2184301" y="5866883"/>
            <a:ext cx="82623" cy="874091"/>
          </a:xfrm>
          <a:custGeom>
            <a:avLst/>
            <a:gdLst>
              <a:gd name="connsiteX0" fmla="*/ 88965 w 88965"/>
              <a:gd name="connsiteY0" fmla="*/ 281 h 941188"/>
              <a:gd name="connsiteX1" fmla="*/ 50865 w 88965"/>
              <a:gd name="connsiteY1" fmla="*/ 416206 h 941188"/>
              <a:gd name="connsiteX2" fmla="*/ 15940 w 88965"/>
              <a:gd name="connsiteY2" fmla="*/ 567019 h 941188"/>
              <a:gd name="connsiteX3" fmla="*/ 44515 w 88965"/>
              <a:gd name="connsiteY3" fmla="*/ 389219 h 941188"/>
              <a:gd name="connsiteX4" fmla="*/ 4827 w 88965"/>
              <a:gd name="connsiteY4" fmla="*/ 551144 h 941188"/>
              <a:gd name="connsiteX5" fmla="*/ 12765 w 88965"/>
              <a:gd name="connsiteY5" fmla="*/ 586069 h 941188"/>
              <a:gd name="connsiteX6" fmla="*/ 8002 w 88965"/>
              <a:gd name="connsiteY6" fmla="*/ 924206 h 941188"/>
              <a:gd name="connsiteX7" fmla="*/ 65 w 88965"/>
              <a:gd name="connsiteY7" fmla="*/ 855944 h 941188"/>
              <a:gd name="connsiteX8" fmla="*/ 12765 w 88965"/>
              <a:gd name="connsiteY8" fmla="*/ 555906 h 941188"/>
              <a:gd name="connsiteX9" fmla="*/ 50865 w 88965"/>
              <a:gd name="connsiteY9" fmla="*/ 354294 h 941188"/>
              <a:gd name="connsiteX10" fmla="*/ 88965 w 88965"/>
              <a:gd name="connsiteY10" fmla="*/ 281 h 9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65" h="941188">
                <a:moveTo>
                  <a:pt x="88965" y="281"/>
                </a:moveTo>
                <a:cubicBezTo>
                  <a:pt x="88965" y="10600"/>
                  <a:pt x="63036" y="321750"/>
                  <a:pt x="50865" y="416206"/>
                </a:cubicBezTo>
                <a:cubicBezTo>
                  <a:pt x="38694" y="510662"/>
                  <a:pt x="16998" y="571517"/>
                  <a:pt x="15940" y="567019"/>
                </a:cubicBezTo>
                <a:cubicBezTo>
                  <a:pt x="14882" y="562521"/>
                  <a:pt x="46367" y="391865"/>
                  <a:pt x="44515" y="389219"/>
                </a:cubicBezTo>
                <a:cubicBezTo>
                  <a:pt x="42663" y="386573"/>
                  <a:pt x="10119" y="518336"/>
                  <a:pt x="4827" y="551144"/>
                </a:cubicBezTo>
                <a:cubicBezTo>
                  <a:pt x="-465" y="583952"/>
                  <a:pt x="12236" y="523892"/>
                  <a:pt x="12765" y="586069"/>
                </a:cubicBezTo>
                <a:cubicBezTo>
                  <a:pt x="13294" y="648246"/>
                  <a:pt x="10119" y="879227"/>
                  <a:pt x="8002" y="924206"/>
                </a:cubicBezTo>
                <a:cubicBezTo>
                  <a:pt x="5885" y="969185"/>
                  <a:pt x="-729" y="917327"/>
                  <a:pt x="65" y="855944"/>
                </a:cubicBezTo>
                <a:cubicBezTo>
                  <a:pt x="859" y="794561"/>
                  <a:pt x="4298" y="639514"/>
                  <a:pt x="12765" y="555906"/>
                </a:cubicBezTo>
                <a:cubicBezTo>
                  <a:pt x="21232" y="472298"/>
                  <a:pt x="36842" y="441871"/>
                  <a:pt x="50865" y="354294"/>
                </a:cubicBezTo>
                <a:cubicBezTo>
                  <a:pt x="64888" y="266717"/>
                  <a:pt x="88965" y="-10038"/>
                  <a:pt x="88965" y="28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8F61F17-F29F-4365-9532-6122EA358E2A}"/>
              </a:ext>
            </a:extLst>
          </p:cNvPr>
          <p:cNvSpPr/>
          <p:nvPr/>
        </p:nvSpPr>
        <p:spPr>
          <a:xfrm>
            <a:off x="2238481" y="5862300"/>
            <a:ext cx="38788" cy="474937"/>
          </a:xfrm>
          <a:custGeom>
            <a:avLst/>
            <a:gdLst>
              <a:gd name="connsiteX0" fmla="*/ 41738 w 41765"/>
              <a:gd name="connsiteY0" fmla="*/ 5216 h 511394"/>
              <a:gd name="connsiteX1" fmla="*/ 27451 w 41765"/>
              <a:gd name="connsiteY1" fmla="*/ 357641 h 511394"/>
              <a:gd name="connsiteX2" fmla="*/ 29038 w 41765"/>
              <a:gd name="connsiteY2" fmla="*/ 306841 h 511394"/>
              <a:gd name="connsiteX3" fmla="*/ 463 w 41765"/>
              <a:gd name="connsiteY3" fmla="*/ 510041 h 511394"/>
              <a:gd name="connsiteX4" fmla="*/ 11576 w 41765"/>
              <a:gd name="connsiteY4" fmla="*/ 389391 h 511394"/>
              <a:gd name="connsiteX5" fmla="*/ 14751 w 41765"/>
              <a:gd name="connsiteY5" fmla="*/ 271916 h 511394"/>
              <a:gd name="connsiteX6" fmla="*/ 30626 w 41765"/>
              <a:gd name="connsiteY6" fmla="*/ 154441 h 511394"/>
              <a:gd name="connsiteX7" fmla="*/ 41738 w 41765"/>
              <a:gd name="connsiteY7" fmla="*/ 5216 h 51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65" h="511394">
                <a:moveTo>
                  <a:pt x="41738" y="5216"/>
                </a:moveTo>
                <a:cubicBezTo>
                  <a:pt x="41209" y="39083"/>
                  <a:pt x="29568" y="307370"/>
                  <a:pt x="27451" y="357641"/>
                </a:cubicBezTo>
                <a:cubicBezTo>
                  <a:pt x="25334" y="407912"/>
                  <a:pt x="33536" y="281441"/>
                  <a:pt x="29038" y="306841"/>
                </a:cubicBezTo>
                <a:cubicBezTo>
                  <a:pt x="24540" y="332241"/>
                  <a:pt x="3373" y="496283"/>
                  <a:pt x="463" y="510041"/>
                </a:cubicBezTo>
                <a:cubicBezTo>
                  <a:pt x="-2447" y="523799"/>
                  <a:pt x="9195" y="429079"/>
                  <a:pt x="11576" y="389391"/>
                </a:cubicBezTo>
                <a:cubicBezTo>
                  <a:pt x="13957" y="349704"/>
                  <a:pt x="11576" y="311074"/>
                  <a:pt x="14751" y="271916"/>
                </a:cubicBezTo>
                <a:cubicBezTo>
                  <a:pt x="17926" y="232758"/>
                  <a:pt x="26128" y="197039"/>
                  <a:pt x="30626" y="154441"/>
                </a:cubicBezTo>
                <a:cubicBezTo>
                  <a:pt x="35124" y="111843"/>
                  <a:pt x="42267" y="-28651"/>
                  <a:pt x="41738" y="521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1B99D74-E279-4BF0-8FA8-0DFA29F5A5A7}"/>
              </a:ext>
            </a:extLst>
          </p:cNvPr>
          <p:cNvSpPr/>
          <p:nvPr/>
        </p:nvSpPr>
        <p:spPr>
          <a:xfrm>
            <a:off x="2248996" y="5851785"/>
            <a:ext cx="64684" cy="372413"/>
          </a:xfrm>
          <a:custGeom>
            <a:avLst/>
            <a:gdLst>
              <a:gd name="connsiteX0" fmla="*/ 62166 w 69649"/>
              <a:gd name="connsiteY0" fmla="*/ 3838 h 401000"/>
              <a:gd name="connsiteX1" fmla="*/ 38354 w 69649"/>
              <a:gd name="connsiteY1" fmla="*/ 256251 h 401000"/>
              <a:gd name="connsiteX2" fmla="*/ 254 w 69649"/>
              <a:gd name="connsiteY2" fmla="*/ 400713 h 401000"/>
              <a:gd name="connsiteX3" fmla="*/ 24066 w 69649"/>
              <a:gd name="connsiteY3" fmla="*/ 289588 h 401000"/>
              <a:gd name="connsiteX4" fmla="*/ 68516 w 69649"/>
              <a:gd name="connsiteY4" fmla="*/ 159413 h 401000"/>
              <a:gd name="connsiteX5" fmla="*/ 57404 w 69649"/>
              <a:gd name="connsiteY5" fmla="*/ 165763 h 401000"/>
              <a:gd name="connsiteX6" fmla="*/ 68516 w 69649"/>
              <a:gd name="connsiteY6" fmla="*/ 107026 h 401000"/>
              <a:gd name="connsiteX7" fmla="*/ 62166 w 69649"/>
              <a:gd name="connsiteY7" fmla="*/ 3838 h 4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49" h="401000">
                <a:moveTo>
                  <a:pt x="62166" y="3838"/>
                </a:moveTo>
                <a:cubicBezTo>
                  <a:pt x="57139" y="28709"/>
                  <a:pt x="48673" y="190105"/>
                  <a:pt x="38354" y="256251"/>
                </a:cubicBezTo>
                <a:cubicBezTo>
                  <a:pt x="28035" y="322397"/>
                  <a:pt x="2635" y="395157"/>
                  <a:pt x="254" y="400713"/>
                </a:cubicBezTo>
                <a:cubicBezTo>
                  <a:pt x="-2127" y="406269"/>
                  <a:pt x="12689" y="329805"/>
                  <a:pt x="24066" y="289588"/>
                </a:cubicBezTo>
                <a:cubicBezTo>
                  <a:pt x="35443" y="249371"/>
                  <a:pt x="62960" y="180050"/>
                  <a:pt x="68516" y="159413"/>
                </a:cubicBezTo>
                <a:cubicBezTo>
                  <a:pt x="74072" y="138776"/>
                  <a:pt x="57404" y="174494"/>
                  <a:pt x="57404" y="165763"/>
                </a:cubicBezTo>
                <a:cubicBezTo>
                  <a:pt x="57404" y="157032"/>
                  <a:pt x="67458" y="131897"/>
                  <a:pt x="68516" y="107026"/>
                </a:cubicBezTo>
                <a:cubicBezTo>
                  <a:pt x="69574" y="82155"/>
                  <a:pt x="67193" y="-21033"/>
                  <a:pt x="62166" y="383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FBB16E6-6E29-4A1D-85F6-35A20B615F82}"/>
              </a:ext>
            </a:extLst>
          </p:cNvPr>
          <p:cNvSpPr/>
          <p:nvPr/>
        </p:nvSpPr>
        <p:spPr>
          <a:xfrm>
            <a:off x="2204392" y="6313420"/>
            <a:ext cx="31704" cy="420225"/>
          </a:xfrm>
          <a:custGeom>
            <a:avLst/>
            <a:gdLst>
              <a:gd name="connsiteX0" fmla="*/ 30819 w 34138"/>
              <a:gd name="connsiteY0" fmla="*/ 17942 h 452482"/>
              <a:gd name="connsiteX1" fmla="*/ 2244 w 34138"/>
              <a:gd name="connsiteY1" fmla="*/ 394180 h 452482"/>
              <a:gd name="connsiteX2" fmla="*/ 3832 w 34138"/>
              <a:gd name="connsiteY2" fmla="*/ 444980 h 452482"/>
              <a:gd name="connsiteX3" fmla="*/ 19707 w 34138"/>
              <a:gd name="connsiteY3" fmla="*/ 329092 h 452482"/>
              <a:gd name="connsiteX4" fmla="*/ 27644 w 34138"/>
              <a:gd name="connsiteY4" fmla="*/ 225905 h 452482"/>
              <a:gd name="connsiteX5" fmla="*/ 33994 w 34138"/>
              <a:gd name="connsiteY5" fmla="*/ 238605 h 452482"/>
              <a:gd name="connsiteX6" fmla="*/ 21294 w 34138"/>
              <a:gd name="connsiteY6" fmla="*/ 192567 h 452482"/>
              <a:gd name="connsiteX7" fmla="*/ 14944 w 34138"/>
              <a:gd name="connsiteY7" fmla="*/ 71917 h 452482"/>
              <a:gd name="connsiteX8" fmla="*/ 30819 w 34138"/>
              <a:gd name="connsiteY8" fmla="*/ 1794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8" h="452482">
                <a:moveTo>
                  <a:pt x="30819" y="17942"/>
                </a:moveTo>
                <a:cubicBezTo>
                  <a:pt x="28702" y="71652"/>
                  <a:pt x="6742" y="323007"/>
                  <a:pt x="2244" y="394180"/>
                </a:cubicBezTo>
                <a:cubicBezTo>
                  <a:pt x="-2254" y="465353"/>
                  <a:pt x="922" y="455828"/>
                  <a:pt x="3832" y="444980"/>
                </a:cubicBezTo>
                <a:cubicBezTo>
                  <a:pt x="6742" y="434132"/>
                  <a:pt x="15738" y="365605"/>
                  <a:pt x="19707" y="329092"/>
                </a:cubicBezTo>
                <a:cubicBezTo>
                  <a:pt x="23676" y="292580"/>
                  <a:pt x="25263" y="240986"/>
                  <a:pt x="27644" y="225905"/>
                </a:cubicBezTo>
                <a:cubicBezTo>
                  <a:pt x="30025" y="210824"/>
                  <a:pt x="35052" y="244161"/>
                  <a:pt x="33994" y="238605"/>
                </a:cubicBezTo>
                <a:cubicBezTo>
                  <a:pt x="32936" y="233049"/>
                  <a:pt x="24469" y="220348"/>
                  <a:pt x="21294" y="192567"/>
                </a:cubicBezTo>
                <a:cubicBezTo>
                  <a:pt x="18119" y="164786"/>
                  <a:pt x="14679" y="98111"/>
                  <a:pt x="14944" y="71917"/>
                </a:cubicBezTo>
                <a:cubicBezTo>
                  <a:pt x="15209" y="45723"/>
                  <a:pt x="32936" y="-35768"/>
                  <a:pt x="30819" y="1794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838A28B-BD61-4D36-BBE8-74B717772465}"/>
              </a:ext>
            </a:extLst>
          </p:cNvPr>
          <p:cNvSpPr/>
          <p:nvPr/>
        </p:nvSpPr>
        <p:spPr>
          <a:xfrm>
            <a:off x="2277640" y="5857855"/>
            <a:ext cx="116238" cy="698695"/>
          </a:xfrm>
          <a:custGeom>
            <a:avLst/>
            <a:gdLst>
              <a:gd name="connsiteX0" fmla="*/ 58311 w 125161"/>
              <a:gd name="connsiteY0" fmla="*/ 477 h 752328"/>
              <a:gd name="connsiteX1" fmla="*/ 121811 w 125161"/>
              <a:gd name="connsiteY1" fmla="*/ 62390 h 752328"/>
              <a:gd name="connsiteX2" fmla="*/ 97998 w 125161"/>
              <a:gd name="connsiteY2" fmla="*/ 113190 h 752328"/>
              <a:gd name="connsiteX3" fmla="*/ 85298 w 125161"/>
              <a:gd name="connsiteY3" fmla="*/ 187802 h 752328"/>
              <a:gd name="connsiteX4" fmla="*/ 2748 w 125161"/>
              <a:gd name="connsiteY4" fmla="*/ 733902 h 752328"/>
              <a:gd name="connsiteX5" fmla="*/ 24973 w 125161"/>
              <a:gd name="connsiteY5" fmla="*/ 602140 h 752328"/>
              <a:gd name="connsiteX6" fmla="*/ 77361 w 125161"/>
              <a:gd name="connsiteY6" fmla="*/ 387827 h 752328"/>
              <a:gd name="connsiteX7" fmla="*/ 67836 w 125161"/>
              <a:gd name="connsiteY7" fmla="*/ 437040 h 752328"/>
              <a:gd name="connsiteX8" fmla="*/ 90061 w 125161"/>
              <a:gd name="connsiteY8" fmla="*/ 184627 h 752328"/>
              <a:gd name="connsiteX9" fmla="*/ 124986 w 125161"/>
              <a:gd name="connsiteY9" fmla="*/ 97315 h 752328"/>
              <a:gd name="connsiteX10" fmla="*/ 58311 w 125161"/>
              <a:gd name="connsiteY10" fmla="*/ 477 h 7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161" h="752328">
                <a:moveTo>
                  <a:pt x="58311" y="477"/>
                </a:moveTo>
                <a:cubicBezTo>
                  <a:pt x="57782" y="-5344"/>
                  <a:pt x="115197" y="43605"/>
                  <a:pt x="121811" y="62390"/>
                </a:cubicBezTo>
                <a:cubicBezTo>
                  <a:pt x="128425" y="81175"/>
                  <a:pt x="104083" y="92288"/>
                  <a:pt x="97998" y="113190"/>
                </a:cubicBezTo>
                <a:cubicBezTo>
                  <a:pt x="91913" y="134092"/>
                  <a:pt x="101173" y="84350"/>
                  <a:pt x="85298" y="187802"/>
                </a:cubicBezTo>
                <a:cubicBezTo>
                  <a:pt x="69423" y="291254"/>
                  <a:pt x="12802" y="664846"/>
                  <a:pt x="2748" y="733902"/>
                </a:cubicBezTo>
                <a:cubicBezTo>
                  <a:pt x="-7306" y="802958"/>
                  <a:pt x="12538" y="659819"/>
                  <a:pt x="24973" y="602140"/>
                </a:cubicBezTo>
                <a:cubicBezTo>
                  <a:pt x="37408" y="544461"/>
                  <a:pt x="70217" y="415344"/>
                  <a:pt x="77361" y="387827"/>
                </a:cubicBezTo>
                <a:cubicBezTo>
                  <a:pt x="84505" y="360310"/>
                  <a:pt x="65719" y="470907"/>
                  <a:pt x="67836" y="437040"/>
                </a:cubicBezTo>
                <a:cubicBezTo>
                  <a:pt x="69953" y="403173"/>
                  <a:pt x="80536" y="241248"/>
                  <a:pt x="90061" y="184627"/>
                </a:cubicBezTo>
                <a:cubicBezTo>
                  <a:pt x="99586" y="128006"/>
                  <a:pt x="127632" y="124567"/>
                  <a:pt x="124986" y="97315"/>
                </a:cubicBezTo>
                <a:cubicBezTo>
                  <a:pt x="122340" y="70063"/>
                  <a:pt x="58840" y="6298"/>
                  <a:pt x="58311" y="47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3D5BB910-E45E-4C1C-AB88-C779B7EEFB53}"/>
              </a:ext>
            </a:extLst>
          </p:cNvPr>
          <p:cNvSpPr/>
          <p:nvPr/>
        </p:nvSpPr>
        <p:spPr>
          <a:xfrm>
            <a:off x="2406902" y="5899877"/>
            <a:ext cx="30442" cy="613127"/>
          </a:xfrm>
          <a:custGeom>
            <a:avLst/>
            <a:gdLst>
              <a:gd name="connsiteX0" fmla="*/ 14377 w 32779"/>
              <a:gd name="connsiteY0" fmla="*/ 1268 h 660192"/>
              <a:gd name="connsiteX1" fmla="*/ 12789 w 32779"/>
              <a:gd name="connsiteY1" fmla="*/ 347343 h 660192"/>
              <a:gd name="connsiteX2" fmla="*/ 6439 w 32779"/>
              <a:gd name="connsiteY2" fmla="*/ 491805 h 660192"/>
              <a:gd name="connsiteX3" fmla="*/ 89 w 32779"/>
              <a:gd name="connsiteY3" fmla="*/ 656905 h 660192"/>
              <a:gd name="connsiteX4" fmla="*/ 4852 w 32779"/>
              <a:gd name="connsiteY4" fmla="*/ 583880 h 660192"/>
              <a:gd name="connsiteX5" fmla="*/ 30252 w 32779"/>
              <a:gd name="connsiteY5" fmla="*/ 371155 h 660192"/>
              <a:gd name="connsiteX6" fmla="*/ 30252 w 32779"/>
              <a:gd name="connsiteY6" fmla="*/ 236218 h 660192"/>
              <a:gd name="connsiteX7" fmla="*/ 14377 w 32779"/>
              <a:gd name="connsiteY7" fmla="*/ 1268 h 6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9" h="660192">
                <a:moveTo>
                  <a:pt x="14377" y="1268"/>
                </a:moveTo>
                <a:cubicBezTo>
                  <a:pt x="11467" y="19789"/>
                  <a:pt x="14112" y="265587"/>
                  <a:pt x="12789" y="347343"/>
                </a:cubicBezTo>
                <a:cubicBezTo>
                  <a:pt x="11466" y="429099"/>
                  <a:pt x="8556" y="440211"/>
                  <a:pt x="6439" y="491805"/>
                </a:cubicBezTo>
                <a:cubicBezTo>
                  <a:pt x="4322" y="543399"/>
                  <a:pt x="353" y="641559"/>
                  <a:pt x="89" y="656905"/>
                </a:cubicBezTo>
                <a:cubicBezTo>
                  <a:pt x="-175" y="672251"/>
                  <a:pt x="-175" y="631505"/>
                  <a:pt x="4852" y="583880"/>
                </a:cubicBezTo>
                <a:cubicBezTo>
                  <a:pt x="9879" y="536255"/>
                  <a:pt x="26019" y="429099"/>
                  <a:pt x="30252" y="371155"/>
                </a:cubicBezTo>
                <a:cubicBezTo>
                  <a:pt x="34485" y="313211"/>
                  <a:pt x="32633" y="300247"/>
                  <a:pt x="30252" y="236218"/>
                </a:cubicBezTo>
                <a:cubicBezTo>
                  <a:pt x="27871" y="172189"/>
                  <a:pt x="17287" y="-17253"/>
                  <a:pt x="14377" y="126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A30F6850-73A7-496E-B946-3760AF52B269}"/>
              </a:ext>
            </a:extLst>
          </p:cNvPr>
          <p:cNvSpPr/>
          <p:nvPr/>
        </p:nvSpPr>
        <p:spPr>
          <a:xfrm>
            <a:off x="2406498" y="5893308"/>
            <a:ext cx="68881" cy="583398"/>
          </a:xfrm>
          <a:custGeom>
            <a:avLst/>
            <a:gdLst>
              <a:gd name="connsiteX0" fmla="*/ 68787 w 74168"/>
              <a:gd name="connsiteY0" fmla="*/ 11516 h 628181"/>
              <a:gd name="connsiteX1" fmla="*/ 27512 w 74168"/>
              <a:gd name="connsiteY1" fmla="*/ 521103 h 628181"/>
              <a:gd name="connsiteX2" fmla="*/ 524 w 74168"/>
              <a:gd name="connsiteY2" fmla="*/ 627466 h 628181"/>
              <a:gd name="connsiteX3" fmla="*/ 11637 w 74168"/>
              <a:gd name="connsiteY3" fmla="*/ 549678 h 628181"/>
              <a:gd name="connsiteX4" fmla="*/ 35449 w 74168"/>
              <a:gd name="connsiteY4" fmla="*/ 241703 h 628181"/>
              <a:gd name="connsiteX5" fmla="*/ 35449 w 74168"/>
              <a:gd name="connsiteY5" fmla="*/ 270278 h 628181"/>
              <a:gd name="connsiteX6" fmla="*/ 48149 w 74168"/>
              <a:gd name="connsiteY6" fmla="*/ 268691 h 628181"/>
              <a:gd name="connsiteX7" fmla="*/ 71962 w 74168"/>
              <a:gd name="connsiteY7" fmla="*/ 171853 h 628181"/>
              <a:gd name="connsiteX8" fmla="*/ 68787 w 74168"/>
              <a:gd name="connsiteY8" fmla="*/ 11516 h 62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68" h="628181">
                <a:moveTo>
                  <a:pt x="68787" y="11516"/>
                </a:moveTo>
                <a:cubicBezTo>
                  <a:pt x="61379" y="69724"/>
                  <a:pt x="38889" y="418445"/>
                  <a:pt x="27512" y="521103"/>
                </a:cubicBezTo>
                <a:cubicBezTo>
                  <a:pt x="16135" y="623761"/>
                  <a:pt x="3170" y="622704"/>
                  <a:pt x="524" y="627466"/>
                </a:cubicBezTo>
                <a:cubicBezTo>
                  <a:pt x="-2122" y="632228"/>
                  <a:pt x="5816" y="613972"/>
                  <a:pt x="11637" y="549678"/>
                </a:cubicBezTo>
                <a:cubicBezTo>
                  <a:pt x="17458" y="485384"/>
                  <a:pt x="31480" y="288270"/>
                  <a:pt x="35449" y="241703"/>
                </a:cubicBezTo>
                <a:cubicBezTo>
                  <a:pt x="39418" y="195136"/>
                  <a:pt x="33332" y="265780"/>
                  <a:pt x="35449" y="270278"/>
                </a:cubicBezTo>
                <a:cubicBezTo>
                  <a:pt x="37566" y="274776"/>
                  <a:pt x="42063" y="285095"/>
                  <a:pt x="48149" y="268691"/>
                </a:cubicBezTo>
                <a:cubicBezTo>
                  <a:pt x="54234" y="252287"/>
                  <a:pt x="69316" y="211011"/>
                  <a:pt x="71962" y="171853"/>
                </a:cubicBezTo>
                <a:cubicBezTo>
                  <a:pt x="74608" y="132695"/>
                  <a:pt x="76195" y="-46692"/>
                  <a:pt x="68787" y="1151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3463464-8868-4632-835E-5300CDBDFD2E}"/>
              </a:ext>
            </a:extLst>
          </p:cNvPr>
          <p:cNvSpPr/>
          <p:nvPr/>
        </p:nvSpPr>
        <p:spPr>
          <a:xfrm>
            <a:off x="2415517" y="6393022"/>
            <a:ext cx="25674" cy="381423"/>
          </a:xfrm>
          <a:custGeom>
            <a:avLst/>
            <a:gdLst>
              <a:gd name="connsiteX0" fmla="*/ 27326 w 27645"/>
              <a:gd name="connsiteY0" fmla="*/ 493 h 410702"/>
              <a:gd name="connsiteX1" fmla="*/ 16213 w 27645"/>
              <a:gd name="connsiteY1" fmla="*/ 254493 h 410702"/>
              <a:gd name="connsiteX2" fmla="*/ 16213 w 27645"/>
              <a:gd name="connsiteY2" fmla="*/ 286243 h 410702"/>
              <a:gd name="connsiteX3" fmla="*/ 19388 w 27645"/>
              <a:gd name="connsiteY3" fmla="*/ 364030 h 410702"/>
              <a:gd name="connsiteX4" fmla="*/ 16213 w 27645"/>
              <a:gd name="connsiteY4" fmla="*/ 246555 h 410702"/>
              <a:gd name="connsiteX5" fmla="*/ 338 w 27645"/>
              <a:gd name="connsiteY5" fmla="*/ 410068 h 410702"/>
              <a:gd name="connsiteX6" fmla="*/ 5101 w 27645"/>
              <a:gd name="connsiteY6" fmla="*/ 298943 h 410702"/>
              <a:gd name="connsiteX7" fmla="*/ 1926 w 27645"/>
              <a:gd name="connsiteY7" fmla="*/ 192580 h 410702"/>
              <a:gd name="connsiteX8" fmla="*/ 27326 w 27645"/>
              <a:gd name="connsiteY8" fmla="*/ 493 h 41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5" h="410702">
                <a:moveTo>
                  <a:pt x="27326" y="493"/>
                </a:moveTo>
                <a:cubicBezTo>
                  <a:pt x="29707" y="10812"/>
                  <a:pt x="18065" y="206868"/>
                  <a:pt x="16213" y="254493"/>
                </a:cubicBezTo>
                <a:cubicBezTo>
                  <a:pt x="14361" y="302118"/>
                  <a:pt x="15684" y="267987"/>
                  <a:pt x="16213" y="286243"/>
                </a:cubicBezTo>
                <a:cubicBezTo>
                  <a:pt x="16742" y="304499"/>
                  <a:pt x="19388" y="370645"/>
                  <a:pt x="19388" y="364030"/>
                </a:cubicBezTo>
                <a:cubicBezTo>
                  <a:pt x="19388" y="357415"/>
                  <a:pt x="19388" y="238882"/>
                  <a:pt x="16213" y="246555"/>
                </a:cubicBezTo>
                <a:cubicBezTo>
                  <a:pt x="13038" y="254228"/>
                  <a:pt x="2190" y="401337"/>
                  <a:pt x="338" y="410068"/>
                </a:cubicBezTo>
                <a:cubicBezTo>
                  <a:pt x="-1514" y="418799"/>
                  <a:pt x="4836" y="335191"/>
                  <a:pt x="5101" y="298943"/>
                </a:cubicBezTo>
                <a:cubicBezTo>
                  <a:pt x="5366" y="262695"/>
                  <a:pt x="-2572" y="240470"/>
                  <a:pt x="1926" y="192580"/>
                </a:cubicBezTo>
                <a:cubicBezTo>
                  <a:pt x="6424" y="144690"/>
                  <a:pt x="24945" y="-9826"/>
                  <a:pt x="27326" y="49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D2EEC8C2-1CFA-4BE7-9761-2F9038FEF533}"/>
              </a:ext>
            </a:extLst>
          </p:cNvPr>
          <p:cNvSpPr/>
          <p:nvPr/>
        </p:nvSpPr>
        <p:spPr>
          <a:xfrm>
            <a:off x="2306090" y="6360706"/>
            <a:ext cx="95039" cy="448556"/>
          </a:xfrm>
          <a:custGeom>
            <a:avLst/>
            <a:gdLst>
              <a:gd name="connsiteX0" fmla="*/ 102289 w 102334"/>
              <a:gd name="connsiteY0" fmla="*/ 365 h 482988"/>
              <a:gd name="connsiteX1" fmla="*/ 83239 w 102334"/>
              <a:gd name="connsiteY1" fmla="*/ 263890 h 482988"/>
              <a:gd name="connsiteX2" fmla="*/ 88002 w 102334"/>
              <a:gd name="connsiteY2" fmla="*/ 370252 h 482988"/>
              <a:gd name="connsiteX3" fmla="*/ 41964 w 102334"/>
              <a:gd name="connsiteY3" fmla="*/ 430577 h 482988"/>
              <a:gd name="connsiteX4" fmla="*/ 689 w 102334"/>
              <a:gd name="connsiteY4" fmla="*/ 482965 h 482988"/>
              <a:gd name="connsiteX5" fmla="*/ 76889 w 102334"/>
              <a:gd name="connsiteY5" fmla="*/ 424227 h 482988"/>
              <a:gd name="connsiteX6" fmla="*/ 81652 w 102334"/>
              <a:gd name="connsiteY6" fmla="*/ 365490 h 482988"/>
              <a:gd name="connsiteX7" fmla="*/ 80064 w 102334"/>
              <a:gd name="connsiteY7" fmla="*/ 298815 h 482988"/>
              <a:gd name="connsiteX8" fmla="*/ 76889 w 102334"/>
              <a:gd name="connsiteY8" fmla="*/ 208327 h 482988"/>
              <a:gd name="connsiteX9" fmla="*/ 102289 w 102334"/>
              <a:gd name="connsiteY9" fmla="*/ 365 h 4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334" h="482988">
                <a:moveTo>
                  <a:pt x="102289" y="365"/>
                </a:moveTo>
                <a:cubicBezTo>
                  <a:pt x="103347" y="9625"/>
                  <a:pt x="85620" y="202242"/>
                  <a:pt x="83239" y="263890"/>
                </a:cubicBezTo>
                <a:cubicBezTo>
                  <a:pt x="80858" y="325538"/>
                  <a:pt x="94881" y="342471"/>
                  <a:pt x="88002" y="370252"/>
                </a:cubicBezTo>
                <a:cubicBezTo>
                  <a:pt x="81123" y="398033"/>
                  <a:pt x="56516" y="411792"/>
                  <a:pt x="41964" y="430577"/>
                </a:cubicBezTo>
                <a:cubicBezTo>
                  <a:pt x="27412" y="449362"/>
                  <a:pt x="-5132" y="484023"/>
                  <a:pt x="689" y="482965"/>
                </a:cubicBezTo>
                <a:cubicBezTo>
                  <a:pt x="6510" y="481907"/>
                  <a:pt x="63395" y="443806"/>
                  <a:pt x="76889" y="424227"/>
                </a:cubicBezTo>
                <a:cubicBezTo>
                  <a:pt x="90383" y="404648"/>
                  <a:pt x="81123" y="386392"/>
                  <a:pt x="81652" y="365490"/>
                </a:cubicBezTo>
                <a:cubicBezTo>
                  <a:pt x="82181" y="344588"/>
                  <a:pt x="80858" y="325009"/>
                  <a:pt x="80064" y="298815"/>
                </a:cubicBezTo>
                <a:cubicBezTo>
                  <a:pt x="79270" y="272621"/>
                  <a:pt x="75301" y="256217"/>
                  <a:pt x="76889" y="208327"/>
                </a:cubicBezTo>
                <a:cubicBezTo>
                  <a:pt x="78477" y="160437"/>
                  <a:pt x="101231" y="-8895"/>
                  <a:pt x="102289" y="36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A2C3033E-7094-481A-B992-F2DFA8FF8300}"/>
              </a:ext>
            </a:extLst>
          </p:cNvPr>
          <p:cNvSpPr/>
          <p:nvPr/>
        </p:nvSpPr>
        <p:spPr>
          <a:xfrm>
            <a:off x="2440556" y="6499526"/>
            <a:ext cx="58998" cy="290648"/>
          </a:xfrm>
          <a:custGeom>
            <a:avLst/>
            <a:gdLst>
              <a:gd name="connsiteX0" fmla="*/ 33702 w 63527"/>
              <a:gd name="connsiteY0" fmla="*/ 114 h 312959"/>
              <a:gd name="connsiteX1" fmla="*/ 13065 w 63527"/>
              <a:gd name="connsiteY1" fmla="*/ 155689 h 312959"/>
              <a:gd name="connsiteX2" fmla="*/ 22590 w 63527"/>
              <a:gd name="connsiteY2" fmla="*/ 276339 h 312959"/>
              <a:gd name="connsiteX3" fmla="*/ 28940 w 63527"/>
              <a:gd name="connsiteY3" fmla="*/ 290626 h 312959"/>
              <a:gd name="connsiteX4" fmla="*/ 52752 w 63527"/>
              <a:gd name="connsiteY4" fmla="*/ 198551 h 312959"/>
              <a:gd name="connsiteX5" fmla="*/ 59102 w 63527"/>
              <a:gd name="connsiteY5" fmla="*/ 130289 h 312959"/>
              <a:gd name="connsiteX6" fmla="*/ 57515 w 63527"/>
              <a:gd name="connsiteY6" fmla="*/ 235064 h 312959"/>
              <a:gd name="connsiteX7" fmla="*/ 55927 w 63527"/>
              <a:gd name="connsiteY7" fmla="*/ 293801 h 312959"/>
              <a:gd name="connsiteX8" fmla="*/ 62277 w 63527"/>
              <a:gd name="connsiteY8" fmla="*/ 312851 h 312959"/>
              <a:gd name="connsiteX9" fmla="*/ 27352 w 63527"/>
              <a:gd name="connsiteY9" fmla="*/ 300151 h 312959"/>
              <a:gd name="connsiteX10" fmla="*/ 14652 w 63527"/>
              <a:gd name="connsiteY10" fmla="*/ 271576 h 312959"/>
              <a:gd name="connsiteX11" fmla="*/ 365 w 63527"/>
              <a:gd name="connsiteY11" fmla="*/ 181089 h 312959"/>
              <a:gd name="connsiteX12" fmla="*/ 33702 w 63527"/>
              <a:gd name="connsiteY12" fmla="*/ 114 h 31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27" h="312959">
                <a:moveTo>
                  <a:pt x="33702" y="114"/>
                </a:moveTo>
                <a:cubicBezTo>
                  <a:pt x="35819" y="-4119"/>
                  <a:pt x="14917" y="109652"/>
                  <a:pt x="13065" y="155689"/>
                </a:cubicBezTo>
                <a:cubicBezTo>
                  <a:pt x="11213" y="201726"/>
                  <a:pt x="19944" y="253850"/>
                  <a:pt x="22590" y="276339"/>
                </a:cubicBezTo>
                <a:cubicBezTo>
                  <a:pt x="25236" y="298828"/>
                  <a:pt x="23913" y="303591"/>
                  <a:pt x="28940" y="290626"/>
                </a:cubicBezTo>
                <a:cubicBezTo>
                  <a:pt x="33967" y="277661"/>
                  <a:pt x="47725" y="225274"/>
                  <a:pt x="52752" y="198551"/>
                </a:cubicBezTo>
                <a:cubicBezTo>
                  <a:pt x="57779" y="171828"/>
                  <a:pt x="58308" y="124204"/>
                  <a:pt x="59102" y="130289"/>
                </a:cubicBezTo>
                <a:cubicBezTo>
                  <a:pt x="59896" y="136375"/>
                  <a:pt x="58044" y="207812"/>
                  <a:pt x="57515" y="235064"/>
                </a:cubicBezTo>
                <a:cubicBezTo>
                  <a:pt x="56986" y="262316"/>
                  <a:pt x="55133" y="280837"/>
                  <a:pt x="55927" y="293801"/>
                </a:cubicBezTo>
                <a:cubicBezTo>
                  <a:pt x="56721" y="306765"/>
                  <a:pt x="67039" y="311793"/>
                  <a:pt x="62277" y="312851"/>
                </a:cubicBezTo>
                <a:cubicBezTo>
                  <a:pt x="57515" y="313909"/>
                  <a:pt x="35290" y="307030"/>
                  <a:pt x="27352" y="300151"/>
                </a:cubicBezTo>
                <a:cubicBezTo>
                  <a:pt x="19414" y="293272"/>
                  <a:pt x="19150" y="291420"/>
                  <a:pt x="14652" y="271576"/>
                </a:cubicBezTo>
                <a:cubicBezTo>
                  <a:pt x="10154" y="251732"/>
                  <a:pt x="-2281" y="225010"/>
                  <a:pt x="365" y="181089"/>
                </a:cubicBezTo>
                <a:cubicBezTo>
                  <a:pt x="3011" y="137168"/>
                  <a:pt x="31585" y="4347"/>
                  <a:pt x="33702" y="11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943CA03-F469-49FF-81D5-B0EF2EC0C584}"/>
              </a:ext>
            </a:extLst>
          </p:cNvPr>
          <p:cNvSpPr/>
          <p:nvPr/>
        </p:nvSpPr>
        <p:spPr>
          <a:xfrm>
            <a:off x="2134647" y="6387582"/>
            <a:ext cx="29425" cy="329510"/>
          </a:xfrm>
          <a:custGeom>
            <a:avLst/>
            <a:gdLst>
              <a:gd name="connsiteX0" fmla="*/ 31306 w 31684"/>
              <a:gd name="connsiteY0" fmla="*/ 1 h 354804"/>
              <a:gd name="connsiteX1" fmla="*/ 1143 w 31684"/>
              <a:gd name="connsiteY1" fmla="*/ 220663 h 354804"/>
              <a:gd name="connsiteX2" fmla="*/ 7493 w 31684"/>
              <a:gd name="connsiteY2" fmla="*/ 103188 h 354804"/>
              <a:gd name="connsiteX3" fmla="*/ 18606 w 31684"/>
              <a:gd name="connsiteY3" fmla="*/ 352426 h 354804"/>
              <a:gd name="connsiteX4" fmla="*/ 18606 w 31684"/>
              <a:gd name="connsiteY4" fmla="*/ 217488 h 354804"/>
              <a:gd name="connsiteX5" fmla="*/ 31306 w 31684"/>
              <a:gd name="connsiteY5" fmla="*/ 1 h 3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84" h="354804">
                <a:moveTo>
                  <a:pt x="31306" y="1"/>
                </a:moveTo>
                <a:cubicBezTo>
                  <a:pt x="28395" y="530"/>
                  <a:pt x="5112" y="203465"/>
                  <a:pt x="1143" y="220663"/>
                </a:cubicBezTo>
                <a:cubicBezTo>
                  <a:pt x="-2826" y="237861"/>
                  <a:pt x="4583" y="81228"/>
                  <a:pt x="7493" y="103188"/>
                </a:cubicBezTo>
                <a:cubicBezTo>
                  <a:pt x="10403" y="125148"/>
                  <a:pt x="16754" y="333376"/>
                  <a:pt x="18606" y="352426"/>
                </a:cubicBezTo>
                <a:cubicBezTo>
                  <a:pt x="20458" y="371476"/>
                  <a:pt x="17812" y="271463"/>
                  <a:pt x="18606" y="217488"/>
                </a:cubicBezTo>
                <a:cubicBezTo>
                  <a:pt x="19400" y="163513"/>
                  <a:pt x="34217" y="-528"/>
                  <a:pt x="31306" y="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D4D5D64-8C71-427F-96F6-73BD6BA2D52F}"/>
              </a:ext>
            </a:extLst>
          </p:cNvPr>
          <p:cNvSpPr/>
          <p:nvPr/>
        </p:nvSpPr>
        <p:spPr>
          <a:xfrm>
            <a:off x="2017677" y="6745573"/>
            <a:ext cx="154935" cy="767623"/>
          </a:xfrm>
          <a:custGeom>
            <a:avLst/>
            <a:gdLst>
              <a:gd name="connsiteX0" fmla="*/ 166780 w 166828"/>
              <a:gd name="connsiteY0" fmla="*/ 292 h 826547"/>
              <a:gd name="connsiteX1" fmla="*/ 25492 w 166828"/>
              <a:gd name="connsiteY1" fmla="*/ 41567 h 826547"/>
              <a:gd name="connsiteX2" fmla="*/ 22317 w 166828"/>
              <a:gd name="connsiteY2" fmla="*/ 127292 h 826547"/>
              <a:gd name="connsiteX3" fmla="*/ 92 w 166828"/>
              <a:gd name="connsiteY3" fmla="*/ 314617 h 826547"/>
              <a:gd name="connsiteX4" fmla="*/ 14380 w 166828"/>
              <a:gd name="connsiteY4" fmla="*/ 268580 h 826547"/>
              <a:gd name="connsiteX5" fmla="*/ 14380 w 166828"/>
              <a:gd name="connsiteY5" fmla="*/ 363830 h 826547"/>
              <a:gd name="connsiteX6" fmla="*/ 9617 w 166828"/>
              <a:gd name="connsiteY6" fmla="*/ 530517 h 826547"/>
              <a:gd name="connsiteX7" fmla="*/ 31842 w 166828"/>
              <a:gd name="connsiteY7" fmla="*/ 559092 h 826547"/>
              <a:gd name="connsiteX8" fmla="*/ 47717 w 166828"/>
              <a:gd name="connsiteY8" fmla="*/ 684505 h 826547"/>
              <a:gd name="connsiteX9" fmla="*/ 35017 w 166828"/>
              <a:gd name="connsiteY9" fmla="*/ 824205 h 826547"/>
              <a:gd name="connsiteX10" fmla="*/ 47717 w 166828"/>
              <a:gd name="connsiteY10" fmla="*/ 754355 h 826547"/>
              <a:gd name="connsiteX11" fmla="*/ 46130 w 166828"/>
              <a:gd name="connsiteY11" fmla="*/ 533692 h 826547"/>
              <a:gd name="connsiteX12" fmla="*/ 38192 w 166828"/>
              <a:gd name="connsiteY12" fmla="*/ 470192 h 826547"/>
              <a:gd name="connsiteX13" fmla="*/ 30255 w 166828"/>
              <a:gd name="connsiteY13" fmla="*/ 136817 h 826547"/>
              <a:gd name="connsiteX14" fmla="*/ 41367 w 166828"/>
              <a:gd name="connsiteY14" fmla="*/ 60617 h 826547"/>
              <a:gd name="connsiteX15" fmla="*/ 166780 w 166828"/>
              <a:gd name="connsiteY15" fmla="*/ 292 h 8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28" h="826547">
                <a:moveTo>
                  <a:pt x="166780" y="292"/>
                </a:moveTo>
                <a:cubicBezTo>
                  <a:pt x="164134" y="-2883"/>
                  <a:pt x="49569" y="20400"/>
                  <a:pt x="25492" y="41567"/>
                </a:cubicBezTo>
                <a:cubicBezTo>
                  <a:pt x="1415" y="62734"/>
                  <a:pt x="26550" y="81784"/>
                  <a:pt x="22317" y="127292"/>
                </a:cubicBezTo>
                <a:cubicBezTo>
                  <a:pt x="18084" y="172800"/>
                  <a:pt x="1415" y="291069"/>
                  <a:pt x="92" y="314617"/>
                </a:cubicBezTo>
                <a:cubicBezTo>
                  <a:pt x="-1231" y="338165"/>
                  <a:pt x="11999" y="260378"/>
                  <a:pt x="14380" y="268580"/>
                </a:cubicBezTo>
                <a:cubicBezTo>
                  <a:pt x="16761" y="276782"/>
                  <a:pt x="15174" y="320174"/>
                  <a:pt x="14380" y="363830"/>
                </a:cubicBezTo>
                <a:cubicBezTo>
                  <a:pt x="13586" y="407486"/>
                  <a:pt x="6707" y="497973"/>
                  <a:pt x="9617" y="530517"/>
                </a:cubicBezTo>
                <a:cubicBezTo>
                  <a:pt x="12527" y="563061"/>
                  <a:pt x="25492" y="533427"/>
                  <a:pt x="31842" y="559092"/>
                </a:cubicBezTo>
                <a:cubicBezTo>
                  <a:pt x="38192" y="584757"/>
                  <a:pt x="47188" y="640320"/>
                  <a:pt x="47717" y="684505"/>
                </a:cubicBezTo>
                <a:cubicBezTo>
                  <a:pt x="48246" y="728690"/>
                  <a:pt x="35017" y="812563"/>
                  <a:pt x="35017" y="824205"/>
                </a:cubicBezTo>
                <a:cubicBezTo>
                  <a:pt x="35017" y="835847"/>
                  <a:pt x="45865" y="802774"/>
                  <a:pt x="47717" y="754355"/>
                </a:cubicBezTo>
                <a:cubicBezTo>
                  <a:pt x="49569" y="705936"/>
                  <a:pt x="47717" y="581052"/>
                  <a:pt x="46130" y="533692"/>
                </a:cubicBezTo>
                <a:cubicBezTo>
                  <a:pt x="44543" y="486332"/>
                  <a:pt x="40838" y="536338"/>
                  <a:pt x="38192" y="470192"/>
                </a:cubicBezTo>
                <a:cubicBezTo>
                  <a:pt x="35546" y="404046"/>
                  <a:pt x="29726" y="205079"/>
                  <a:pt x="30255" y="136817"/>
                </a:cubicBezTo>
                <a:cubicBezTo>
                  <a:pt x="30784" y="68555"/>
                  <a:pt x="19936" y="82842"/>
                  <a:pt x="41367" y="60617"/>
                </a:cubicBezTo>
                <a:cubicBezTo>
                  <a:pt x="62798" y="38392"/>
                  <a:pt x="169426" y="3467"/>
                  <a:pt x="166780" y="29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5379551-1ABC-489A-B0C4-D3BEBE7F282A}"/>
              </a:ext>
            </a:extLst>
          </p:cNvPr>
          <p:cNvSpPr/>
          <p:nvPr/>
        </p:nvSpPr>
        <p:spPr>
          <a:xfrm>
            <a:off x="1981059" y="6739906"/>
            <a:ext cx="191508" cy="847922"/>
          </a:xfrm>
          <a:custGeom>
            <a:avLst/>
            <a:gdLst>
              <a:gd name="connsiteX0" fmla="*/ 206208 w 206208"/>
              <a:gd name="connsiteY0" fmla="*/ 1632 h 913010"/>
              <a:gd name="connsiteX1" fmla="*/ 20470 w 206208"/>
              <a:gd name="connsiteY1" fmla="*/ 9569 h 913010"/>
              <a:gd name="connsiteX2" fmla="*/ 9358 w 206208"/>
              <a:gd name="connsiteY2" fmla="*/ 44 h 913010"/>
              <a:gd name="connsiteX3" fmla="*/ 61745 w 206208"/>
              <a:gd name="connsiteY3" fmla="*/ 14332 h 913010"/>
              <a:gd name="connsiteX4" fmla="*/ 39520 w 206208"/>
              <a:gd name="connsiteY4" fmla="*/ 39732 h 913010"/>
              <a:gd name="connsiteX5" fmla="*/ 25233 w 206208"/>
              <a:gd name="connsiteY5" fmla="*/ 63544 h 913010"/>
              <a:gd name="connsiteX6" fmla="*/ 9358 w 206208"/>
              <a:gd name="connsiteY6" fmla="*/ 344532 h 913010"/>
              <a:gd name="connsiteX7" fmla="*/ 28408 w 206208"/>
              <a:gd name="connsiteY7" fmla="*/ 298494 h 913010"/>
              <a:gd name="connsiteX8" fmla="*/ 36345 w 206208"/>
              <a:gd name="connsiteY8" fmla="*/ 555669 h 913010"/>
              <a:gd name="connsiteX9" fmla="*/ 74445 w 206208"/>
              <a:gd name="connsiteY9" fmla="*/ 757282 h 913010"/>
              <a:gd name="connsiteX10" fmla="*/ 93495 w 206208"/>
              <a:gd name="connsiteY10" fmla="*/ 863644 h 913010"/>
              <a:gd name="connsiteX11" fmla="*/ 103020 w 206208"/>
              <a:gd name="connsiteY11" fmla="*/ 912857 h 913010"/>
              <a:gd name="connsiteX12" fmla="*/ 95083 w 206208"/>
              <a:gd name="connsiteY12" fmla="*/ 849357 h 913010"/>
              <a:gd name="connsiteX13" fmla="*/ 41108 w 206208"/>
              <a:gd name="connsiteY13" fmla="*/ 600119 h 913010"/>
              <a:gd name="connsiteX14" fmla="*/ 23645 w 206208"/>
              <a:gd name="connsiteY14" fmla="*/ 158794 h 913010"/>
              <a:gd name="connsiteX15" fmla="*/ 20470 w 206208"/>
              <a:gd name="connsiteY15" fmla="*/ 36557 h 913010"/>
              <a:gd name="connsiteX16" fmla="*/ 206208 w 206208"/>
              <a:gd name="connsiteY16" fmla="*/ 1632 h 91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6208" h="913010">
                <a:moveTo>
                  <a:pt x="206208" y="1632"/>
                </a:moveTo>
                <a:cubicBezTo>
                  <a:pt x="206208" y="-2866"/>
                  <a:pt x="53278" y="9834"/>
                  <a:pt x="20470" y="9569"/>
                </a:cubicBezTo>
                <a:cubicBezTo>
                  <a:pt x="-12338" y="9304"/>
                  <a:pt x="2479" y="-750"/>
                  <a:pt x="9358" y="44"/>
                </a:cubicBezTo>
                <a:cubicBezTo>
                  <a:pt x="16237" y="838"/>
                  <a:pt x="56718" y="7717"/>
                  <a:pt x="61745" y="14332"/>
                </a:cubicBezTo>
                <a:cubicBezTo>
                  <a:pt x="66772" y="20947"/>
                  <a:pt x="45605" y="31530"/>
                  <a:pt x="39520" y="39732"/>
                </a:cubicBezTo>
                <a:cubicBezTo>
                  <a:pt x="33435" y="47934"/>
                  <a:pt x="30260" y="12744"/>
                  <a:pt x="25233" y="63544"/>
                </a:cubicBezTo>
                <a:cubicBezTo>
                  <a:pt x="20206" y="114344"/>
                  <a:pt x="8829" y="305374"/>
                  <a:pt x="9358" y="344532"/>
                </a:cubicBezTo>
                <a:cubicBezTo>
                  <a:pt x="9887" y="383690"/>
                  <a:pt x="23910" y="263305"/>
                  <a:pt x="28408" y="298494"/>
                </a:cubicBezTo>
                <a:cubicBezTo>
                  <a:pt x="32906" y="333684"/>
                  <a:pt x="28672" y="479204"/>
                  <a:pt x="36345" y="555669"/>
                </a:cubicBezTo>
                <a:cubicBezTo>
                  <a:pt x="44018" y="632134"/>
                  <a:pt x="64920" y="705953"/>
                  <a:pt x="74445" y="757282"/>
                </a:cubicBezTo>
                <a:cubicBezTo>
                  <a:pt x="83970" y="808611"/>
                  <a:pt x="88733" y="837715"/>
                  <a:pt x="93495" y="863644"/>
                </a:cubicBezTo>
                <a:cubicBezTo>
                  <a:pt x="98257" y="889573"/>
                  <a:pt x="102755" y="915238"/>
                  <a:pt x="103020" y="912857"/>
                </a:cubicBezTo>
                <a:cubicBezTo>
                  <a:pt x="103285" y="910476"/>
                  <a:pt x="105402" y="901480"/>
                  <a:pt x="95083" y="849357"/>
                </a:cubicBezTo>
                <a:cubicBezTo>
                  <a:pt x="84764" y="797234"/>
                  <a:pt x="53014" y="715213"/>
                  <a:pt x="41108" y="600119"/>
                </a:cubicBezTo>
                <a:cubicBezTo>
                  <a:pt x="29202" y="485025"/>
                  <a:pt x="27085" y="252721"/>
                  <a:pt x="23645" y="158794"/>
                </a:cubicBezTo>
                <a:cubicBezTo>
                  <a:pt x="20205" y="64867"/>
                  <a:pt x="-6518" y="59576"/>
                  <a:pt x="20470" y="36557"/>
                </a:cubicBezTo>
                <a:cubicBezTo>
                  <a:pt x="47457" y="13538"/>
                  <a:pt x="206208" y="6130"/>
                  <a:pt x="206208" y="163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908C0323-6DDA-427A-898D-D27A999AFEA2}"/>
              </a:ext>
            </a:extLst>
          </p:cNvPr>
          <p:cNvSpPr/>
          <p:nvPr/>
        </p:nvSpPr>
        <p:spPr>
          <a:xfrm>
            <a:off x="2150689" y="6735522"/>
            <a:ext cx="88866" cy="774020"/>
          </a:xfrm>
          <a:custGeom>
            <a:avLst/>
            <a:gdLst>
              <a:gd name="connsiteX0" fmla="*/ 26732 w 95688"/>
              <a:gd name="connsiteY0" fmla="*/ 2 h 833435"/>
              <a:gd name="connsiteX1" fmla="*/ 9269 w 95688"/>
              <a:gd name="connsiteY1" fmla="*/ 357189 h 833435"/>
              <a:gd name="connsiteX2" fmla="*/ 25144 w 95688"/>
              <a:gd name="connsiteY2" fmla="*/ 296864 h 833435"/>
              <a:gd name="connsiteX3" fmla="*/ 42607 w 95688"/>
              <a:gd name="connsiteY3" fmla="*/ 571502 h 833435"/>
              <a:gd name="connsiteX4" fmla="*/ 91819 w 95688"/>
              <a:gd name="connsiteY4" fmla="*/ 814389 h 833435"/>
              <a:gd name="connsiteX5" fmla="*/ 82294 w 95688"/>
              <a:gd name="connsiteY5" fmla="*/ 766764 h 833435"/>
              <a:gd name="connsiteX6" fmla="*/ 1332 w 95688"/>
              <a:gd name="connsiteY6" fmla="*/ 363539 h 833435"/>
              <a:gd name="connsiteX7" fmla="*/ 26732 w 95688"/>
              <a:gd name="connsiteY7" fmla="*/ 2 h 83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8" h="833435">
                <a:moveTo>
                  <a:pt x="26732" y="2"/>
                </a:moveTo>
                <a:cubicBezTo>
                  <a:pt x="28055" y="-1056"/>
                  <a:pt x="9534" y="307712"/>
                  <a:pt x="9269" y="357189"/>
                </a:cubicBezTo>
                <a:cubicBezTo>
                  <a:pt x="9004" y="406666"/>
                  <a:pt x="19588" y="261145"/>
                  <a:pt x="25144" y="296864"/>
                </a:cubicBezTo>
                <a:cubicBezTo>
                  <a:pt x="30700" y="332583"/>
                  <a:pt x="31495" y="485248"/>
                  <a:pt x="42607" y="571502"/>
                </a:cubicBezTo>
                <a:cubicBezTo>
                  <a:pt x="53719" y="657756"/>
                  <a:pt x="85205" y="781845"/>
                  <a:pt x="91819" y="814389"/>
                </a:cubicBezTo>
                <a:cubicBezTo>
                  <a:pt x="98433" y="846933"/>
                  <a:pt x="97375" y="841906"/>
                  <a:pt x="82294" y="766764"/>
                </a:cubicBezTo>
                <a:cubicBezTo>
                  <a:pt x="67213" y="691622"/>
                  <a:pt x="9534" y="487099"/>
                  <a:pt x="1332" y="363539"/>
                </a:cubicBezTo>
                <a:cubicBezTo>
                  <a:pt x="-6870" y="239979"/>
                  <a:pt x="25409" y="1060"/>
                  <a:pt x="26732" y="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295B8022-66FE-455B-9B3F-F4EF03E35F48}"/>
              </a:ext>
            </a:extLst>
          </p:cNvPr>
          <p:cNvSpPr/>
          <p:nvPr/>
        </p:nvSpPr>
        <p:spPr>
          <a:xfrm>
            <a:off x="2112484" y="6985776"/>
            <a:ext cx="123506" cy="540360"/>
          </a:xfrm>
          <a:custGeom>
            <a:avLst/>
            <a:gdLst>
              <a:gd name="connsiteX0" fmla="*/ 2782 w 132986"/>
              <a:gd name="connsiteY0" fmla="*/ 6763 h 581839"/>
              <a:gd name="connsiteX1" fmla="*/ 45645 w 132986"/>
              <a:gd name="connsiteY1" fmla="*/ 522700 h 581839"/>
              <a:gd name="connsiteX2" fmla="*/ 50407 w 132986"/>
              <a:gd name="connsiteY2" fmla="*/ 571913 h 581839"/>
              <a:gd name="connsiteX3" fmla="*/ 132957 w 132986"/>
              <a:gd name="connsiteY3" fmla="*/ 535400 h 581839"/>
              <a:gd name="connsiteX4" fmla="*/ 59932 w 132986"/>
              <a:gd name="connsiteY4" fmla="*/ 565563 h 581839"/>
              <a:gd name="connsiteX5" fmla="*/ 58345 w 132986"/>
              <a:gd name="connsiteY5" fmla="*/ 519525 h 581839"/>
              <a:gd name="connsiteX6" fmla="*/ 56757 w 132986"/>
              <a:gd name="connsiteY6" fmla="*/ 429038 h 581839"/>
              <a:gd name="connsiteX7" fmla="*/ 9132 w 132986"/>
              <a:gd name="connsiteY7" fmla="*/ 279813 h 581839"/>
              <a:gd name="connsiteX8" fmla="*/ 5957 w 132986"/>
              <a:gd name="connsiteY8" fmla="*/ 230600 h 581839"/>
              <a:gd name="connsiteX9" fmla="*/ 2782 w 132986"/>
              <a:gd name="connsiteY9" fmla="*/ 6763 h 58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986" h="581839">
                <a:moveTo>
                  <a:pt x="2782" y="6763"/>
                </a:moveTo>
                <a:cubicBezTo>
                  <a:pt x="9397" y="55446"/>
                  <a:pt x="37708" y="428508"/>
                  <a:pt x="45645" y="522700"/>
                </a:cubicBezTo>
                <a:cubicBezTo>
                  <a:pt x="53582" y="616892"/>
                  <a:pt x="35855" y="569796"/>
                  <a:pt x="50407" y="571913"/>
                </a:cubicBezTo>
                <a:cubicBezTo>
                  <a:pt x="64959" y="574030"/>
                  <a:pt x="131369" y="536458"/>
                  <a:pt x="132957" y="535400"/>
                </a:cubicBezTo>
                <a:cubicBezTo>
                  <a:pt x="134545" y="534342"/>
                  <a:pt x="72367" y="568209"/>
                  <a:pt x="59932" y="565563"/>
                </a:cubicBezTo>
                <a:cubicBezTo>
                  <a:pt x="47497" y="562917"/>
                  <a:pt x="58874" y="542279"/>
                  <a:pt x="58345" y="519525"/>
                </a:cubicBezTo>
                <a:cubicBezTo>
                  <a:pt x="57816" y="496771"/>
                  <a:pt x="64959" y="468990"/>
                  <a:pt x="56757" y="429038"/>
                </a:cubicBezTo>
                <a:cubicBezTo>
                  <a:pt x="48555" y="389086"/>
                  <a:pt x="17599" y="312886"/>
                  <a:pt x="9132" y="279813"/>
                </a:cubicBezTo>
                <a:cubicBezTo>
                  <a:pt x="665" y="246740"/>
                  <a:pt x="8867" y="274521"/>
                  <a:pt x="5957" y="230600"/>
                </a:cubicBezTo>
                <a:cubicBezTo>
                  <a:pt x="3047" y="186679"/>
                  <a:pt x="-3833" y="-41920"/>
                  <a:pt x="2782" y="676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8A586AE-B671-4B98-9BD0-40998C0FC70D}"/>
              </a:ext>
            </a:extLst>
          </p:cNvPr>
          <p:cNvSpPr/>
          <p:nvPr/>
        </p:nvSpPr>
        <p:spPr>
          <a:xfrm>
            <a:off x="2153400" y="6717828"/>
            <a:ext cx="147390" cy="793292"/>
          </a:xfrm>
          <a:custGeom>
            <a:avLst/>
            <a:gdLst>
              <a:gd name="connsiteX0" fmla="*/ 0 w 158704"/>
              <a:gd name="connsiteY0" fmla="*/ 50804 h 854186"/>
              <a:gd name="connsiteX1" fmla="*/ 100013 w 158704"/>
              <a:gd name="connsiteY1" fmla="*/ 20641 h 854186"/>
              <a:gd name="connsiteX2" fmla="*/ 114300 w 158704"/>
              <a:gd name="connsiteY2" fmla="*/ 31754 h 854186"/>
              <a:gd name="connsiteX3" fmla="*/ 115888 w 158704"/>
              <a:gd name="connsiteY3" fmla="*/ 73029 h 854186"/>
              <a:gd name="connsiteX4" fmla="*/ 82550 w 158704"/>
              <a:gd name="connsiteY4" fmla="*/ 247654 h 854186"/>
              <a:gd name="connsiteX5" fmla="*/ 119063 w 158704"/>
              <a:gd name="connsiteY5" fmla="*/ 644529 h 854186"/>
              <a:gd name="connsiteX6" fmla="*/ 157163 w 158704"/>
              <a:gd name="connsiteY6" fmla="*/ 847729 h 854186"/>
              <a:gd name="connsiteX7" fmla="*/ 147638 w 158704"/>
              <a:gd name="connsiteY7" fmla="*/ 771529 h 854186"/>
              <a:gd name="connsiteX8" fmla="*/ 114300 w 158704"/>
              <a:gd name="connsiteY8" fmla="*/ 457204 h 854186"/>
              <a:gd name="connsiteX9" fmla="*/ 107950 w 158704"/>
              <a:gd name="connsiteY9" fmla="*/ 403229 h 854186"/>
              <a:gd name="connsiteX10" fmla="*/ 104775 w 158704"/>
              <a:gd name="connsiteY10" fmla="*/ 146054 h 854186"/>
              <a:gd name="connsiteX11" fmla="*/ 119063 w 158704"/>
              <a:gd name="connsiteY11" fmla="*/ 31754 h 854186"/>
              <a:gd name="connsiteX12" fmla="*/ 98425 w 158704"/>
              <a:gd name="connsiteY12" fmla="*/ 4 h 854186"/>
              <a:gd name="connsiteX13" fmla="*/ 0 w 158704"/>
              <a:gd name="connsiteY13" fmla="*/ 50804 h 8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704" h="854186">
                <a:moveTo>
                  <a:pt x="0" y="50804"/>
                </a:moveTo>
                <a:cubicBezTo>
                  <a:pt x="265" y="54243"/>
                  <a:pt x="80963" y="23816"/>
                  <a:pt x="100013" y="20641"/>
                </a:cubicBezTo>
                <a:cubicBezTo>
                  <a:pt x="119063" y="17466"/>
                  <a:pt x="111654" y="23023"/>
                  <a:pt x="114300" y="31754"/>
                </a:cubicBezTo>
                <a:cubicBezTo>
                  <a:pt x="116946" y="40485"/>
                  <a:pt x="121180" y="37046"/>
                  <a:pt x="115888" y="73029"/>
                </a:cubicBezTo>
                <a:cubicBezTo>
                  <a:pt x="110596" y="109012"/>
                  <a:pt x="82021" y="152404"/>
                  <a:pt x="82550" y="247654"/>
                </a:cubicBezTo>
                <a:cubicBezTo>
                  <a:pt x="83079" y="342904"/>
                  <a:pt x="106627" y="544516"/>
                  <a:pt x="119063" y="644529"/>
                </a:cubicBezTo>
                <a:cubicBezTo>
                  <a:pt x="131499" y="744542"/>
                  <a:pt x="152401" y="826562"/>
                  <a:pt x="157163" y="847729"/>
                </a:cubicBezTo>
                <a:cubicBezTo>
                  <a:pt x="161925" y="868896"/>
                  <a:pt x="154782" y="836617"/>
                  <a:pt x="147638" y="771529"/>
                </a:cubicBezTo>
                <a:cubicBezTo>
                  <a:pt x="140494" y="706442"/>
                  <a:pt x="120915" y="518587"/>
                  <a:pt x="114300" y="457204"/>
                </a:cubicBezTo>
                <a:cubicBezTo>
                  <a:pt x="107685" y="395821"/>
                  <a:pt x="109538" y="455087"/>
                  <a:pt x="107950" y="403229"/>
                </a:cubicBezTo>
                <a:cubicBezTo>
                  <a:pt x="106363" y="351371"/>
                  <a:pt x="102923" y="207966"/>
                  <a:pt x="104775" y="146054"/>
                </a:cubicBezTo>
                <a:cubicBezTo>
                  <a:pt x="106627" y="84142"/>
                  <a:pt x="120121" y="56096"/>
                  <a:pt x="119063" y="31754"/>
                </a:cubicBezTo>
                <a:cubicBezTo>
                  <a:pt x="118005" y="7412"/>
                  <a:pt x="111654" y="533"/>
                  <a:pt x="98425" y="4"/>
                </a:cubicBezTo>
                <a:cubicBezTo>
                  <a:pt x="85196" y="-525"/>
                  <a:pt x="-265" y="47365"/>
                  <a:pt x="0" y="5080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442DD1A7-BAF7-4151-A1C6-755BF5727CCE}"/>
              </a:ext>
            </a:extLst>
          </p:cNvPr>
          <p:cNvSpPr/>
          <p:nvPr/>
        </p:nvSpPr>
        <p:spPr>
          <a:xfrm>
            <a:off x="2113547" y="6728161"/>
            <a:ext cx="166861" cy="871588"/>
          </a:xfrm>
          <a:custGeom>
            <a:avLst/>
            <a:gdLst>
              <a:gd name="connsiteX0" fmla="*/ 134987 w 179670"/>
              <a:gd name="connsiteY0" fmla="*/ 3165 h 938493"/>
              <a:gd name="connsiteX1" fmla="*/ 96887 w 179670"/>
              <a:gd name="connsiteY1" fmla="*/ 346065 h 938493"/>
              <a:gd name="connsiteX2" fmla="*/ 125462 w 179670"/>
              <a:gd name="connsiteY2" fmla="*/ 604828 h 938493"/>
              <a:gd name="connsiteX3" fmla="*/ 130225 w 179670"/>
              <a:gd name="connsiteY3" fmla="*/ 584190 h 938493"/>
              <a:gd name="connsiteX4" fmla="*/ 163562 w 179670"/>
              <a:gd name="connsiteY4" fmla="*/ 790565 h 938493"/>
              <a:gd name="connsiteX5" fmla="*/ 179437 w 179670"/>
              <a:gd name="connsiteY5" fmla="*/ 796915 h 938493"/>
              <a:gd name="connsiteX6" fmla="*/ 152450 w 179670"/>
              <a:gd name="connsiteY6" fmla="*/ 814378 h 938493"/>
              <a:gd name="connsiteX7" fmla="*/ 88950 w 179670"/>
              <a:gd name="connsiteY7" fmla="*/ 854065 h 938493"/>
              <a:gd name="connsiteX8" fmla="*/ 50 w 179670"/>
              <a:gd name="connsiteY8" fmla="*/ 938203 h 938493"/>
              <a:gd name="connsiteX9" fmla="*/ 101650 w 179670"/>
              <a:gd name="connsiteY9" fmla="*/ 881053 h 938493"/>
              <a:gd name="connsiteX10" fmla="*/ 100062 w 179670"/>
              <a:gd name="connsiteY10" fmla="*/ 862003 h 938493"/>
              <a:gd name="connsiteX11" fmla="*/ 155625 w 179670"/>
              <a:gd name="connsiteY11" fmla="*/ 788978 h 938493"/>
              <a:gd name="connsiteX12" fmla="*/ 154037 w 179670"/>
              <a:gd name="connsiteY12" fmla="*/ 681028 h 938493"/>
              <a:gd name="connsiteX13" fmla="*/ 87362 w 179670"/>
              <a:gd name="connsiteY13" fmla="*/ 203190 h 938493"/>
              <a:gd name="connsiteX14" fmla="*/ 134987 w 179670"/>
              <a:gd name="connsiteY14" fmla="*/ 3165 h 9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670" h="938493">
                <a:moveTo>
                  <a:pt x="134987" y="3165"/>
                </a:moveTo>
                <a:cubicBezTo>
                  <a:pt x="136575" y="26978"/>
                  <a:pt x="98474" y="245788"/>
                  <a:pt x="96887" y="346065"/>
                </a:cubicBezTo>
                <a:cubicBezTo>
                  <a:pt x="95300" y="446342"/>
                  <a:pt x="119906" y="565141"/>
                  <a:pt x="125462" y="604828"/>
                </a:cubicBezTo>
                <a:cubicBezTo>
                  <a:pt x="131018" y="644516"/>
                  <a:pt x="123875" y="553234"/>
                  <a:pt x="130225" y="584190"/>
                </a:cubicBezTo>
                <a:cubicBezTo>
                  <a:pt x="136575" y="615146"/>
                  <a:pt x="155360" y="755111"/>
                  <a:pt x="163562" y="790565"/>
                </a:cubicBezTo>
                <a:cubicBezTo>
                  <a:pt x="171764" y="826019"/>
                  <a:pt x="181289" y="792946"/>
                  <a:pt x="179437" y="796915"/>
                </a:cubicBezTo>
                <a:cubicBezTo>
                  <a:pt x="177585" y="800884"/>
                  <a:pt x="152450" y="814378"/>
                  <a:pt x="152450" y="814378"/>
                </a:cubicBezTo>
                <a:cubicBezTo>
                  <a:pt x="137369" y="823903"/>
                  <a:pt x="114350" y="833427"/>
                  <a:pt x="88950" y="854065"/>
                </a:cubicBezTo>
                <a:cubicBezTo>
                  <a:pt x="63550" y="874703"/>
                  <a:pt x="-2067" y="933705"/>
                  <a:pt x="50" y="938203"/>
                </a:cubicBezTo>
                <a:cubicBezTo>
                  <a:pt x="2167" y="942701"/>
                  <a:pt x="84981" y="893753"/>
                  <a:pt x="101650" y="881053"/>
                </a:cubicBezTo>
                <a:cubicBezTo>
                  <a:pt x="118319" y="868353"/>
                  <a:pt x="91066" y="877349"/>
                  <a:pt x="100062" y="862003"/>
                </a:cubicBezTo>
                <a:cubicBezTo>
                  <a:pt x="109058" y="846657"/>
                  <a:pt x="146629" y="819141"/>
                  <a:pt x="155625" y="788978"/>
                </a:cubicBezTo>
                <a:cubicBezTo>
                  <a:pt x="164621" y="758816"/>
                  <a:pt x="165414" y="778659"/>
                  <a:pt x="154037" y="681028"/>
                </a:cubicBezTo>
                <a:cubicBezTo>
                  <a:pt x="142660" y="583397"/>
                  <a:pt x="87362" y="312198"/>
                  <a:pt x="87362" y="203190"/>
                </a:cubicBezTo>
                <a:cubicBezTo>
                  <a:pt x="87362" y="94182"/>
                  <a:pt x="133399" y="-20648"/>
                  <a:pt x="134987" y="316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5E36E76-E2FE-4065-9C0C-BCFE18121BB1}"/>
              </a:ext>
            </a:extLst>
          </p:cNvPr>
          <p:cNvSpPr/>
          <p:nvPr/>
        </p:nvSpPr>
        <p:spPr>
          <a:xfrm>
            <a:off x="2066411" y="7429567"/>
            <a:ext cx="245920" cy="279641"/>
          </a:xfrm>
          <a:custGeom>
            <a:avLst/>
            <a:gdLst>
              <a:gd name="connsiteX0" fmla="*/ 5 w 264797"/>
              <a:gd name="connsiteY0" fmla="*/ 393 h 301107"/>
              <a:gd name="connsiteX1" fmla="*/ 42867 w 264797"/>
              <a:gd name="connsiteY1" fmla="*/ 195656 h 301107"/>
              <a:gd name="connsiteX2" fmla="*/ 44455 w 264797"/>
              <a:gd name="connsiteY2" fmla="*/ 238518 h 301107"/>
              <a:gd name="connsiteX3" fmla="*/ 84142 w 264797"/>
              <a:gd name="connsiteY3" fmla="*/ 181368 h 301107"/>
              <a:gd name="connsiteX4" fmla="*/ 138117 w 264797"/>
              <a:gd name="connsiteY4" fmla="*/ 116281 h 301107"/>
              <a:gd name="connsiteX5" fmla="*/ 227017 w 264797"/>
              <a:gd name="connsiteY5" fmla="*/ 40081 h 301107"/>
              <a:gd name="connsiteX6" fmla="*/ 258767 w 264797"/>
              <a:gd name="connsiteY6" fmla="*/ 82943 h 301107"/>
              <a:gd name="connsiteX7" fmla="*/ 261942 w 264797"/>
              <a:gd name="connsiteY7" fmla="*/ 87706 h 301107"/>
              <a:gd name="connsiteX8" fmla="*/ 227017 w 264797"/>
              <a:gd name="connsiteY8" fmla="*/ 103581 h 301107"/>
              <a:gd name="connsiteX9" fmla="*/ 133355 w 264797"/>
              <a:gd name="connsiteY9" fmla="*/ 232168 h 301107"/>
              <a:gd name="connsiteX10" fmla="*/ 112717 w 264797"/>
              <a:gd name="connsiteY10" fmla="*/ 298843 h 301107"/>
              <a:gd name="connsiteX11" fmla="*/ 106367 w 264797"/>
              <a:gd name="connsiteY11" fmla="*/ 276618 h 301107"/>
              <a:gd name="connsiteX12" fmla="*/ 152405 w 264797"/>
              <a:gd name="connsiteY12" fmla="*/ 190893 h 301107"/>
              <a:gd name="connsiteX13" fmla="*/ 234955 w 264797"/>
              <a:gd name="connsiteY13" fmla="*/ 71831 h 301107"/>
              <a:gd name="connsiteX14" fmla="*/ 196855 w 264797"/>
              <a:gd name="connsiteY14" fmla="*/ 78181 h 301107"/>
              <a:gd name="connsiteX15" fmla="*/ 66680 w 264797"/>
              <a:gd name="connsiteY15" fmla="*/ 238518 h 301107"/>
              <a:gd name="connsiteX16" fmla="*/ 55567 w 264797"/>
              <a:gd name="connsiteY16" fmla="*/ 209943 h 301107"/>
              <a:gd name="connsiteX17" fmla="*/ 46042 w 264797"/>
              <a:gd name="connsiteY17" fmla="*/ 146443 h 301107"/>
              <a:gd name="connsiteX18" fmla="*/ 5 w 264797"/>
              <a:gd name="connsiteY18" fmla="*/ 393 h 3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797" h="301107">
                <a:moveTo>
                  <a:pt x="5" y="393"/>
                </a:moveTo>
                <a:cubicBezTo>
                  <a:pt x="-524" y="8595"/>
                  <a:pt x="35459" y="155969"/>
                  <a:pt x="42867" y="195656"/>
                </a:cubicBezTo>
                <a:cubicBezTo>
                  <a:pt x="50275" y="235343"/>
                  <a:pt x="37576" y="240899"/>
                  <a:pt x="44455" y="238518"/>
                </a:cubicBezTo>
                <a:cubicBezTo>
                  <a:pt x="51334" y="236137"/>
                  <a:pt x="68532" y="201741"/>
                  <a:pt x="84142" y="181368"/>
                </a:cubicBezTo>
                <a:cubicBezTo>
                  <a:pt x="99752" y="160995"/>
                  <a:pt x="114305" y="139829"/>
                  <a:pt x="138117" y="116281"/>
                </a:cubicBezTo>
                <a:cubicBezTo>
                  <a:pt x="161930" y="92733"/>
                  <a:pt x="206909" y="45637"/>
                  <a:pt x="227017" y="40081"/>
                </a:cubicBezTo>
                <a:cubicBezTo>
                  <a:pt x="247125" y="34525"/>
                  <a:pt x="252946" y="75006"/>
                  <a:pt x="258767" y="82943"/>
                </a:cubicBezTo>
                <a:cubicBezTo>
                  <a:pt x="264588" y="90880"/>
                  <a:pt x="267234" y="84266"/>
                  <a:pt x="261942" y="87706"/>
                </a:cubicBezTo>
                <a:cubicBezTo>
                  <a:pt x="256650" y="91146"/>
                  <a:pt x="248448" y="79504"/>
                  <a:pt x="227017" y="103581"/>
                </a:cubicBezTo>
                <a:cubicBezTo>
                  <a:pt x="205586" y="127658"/>
                  <a:pt x="152405" y="199624"/>
                  <a:pt x="133355" y="232168"/>
                </a:cubicBezTo>
                <a:cubicBezTo>
                  <a:pt x="114305" y="264712"/>
                  <a:pt x="117215" y="291435"/>
                  <a:pt x="112717" y="298843"/>
                </a:cubicBezTo>
                <a:cubicBezTo>
                  <a:pt x="108219" y="306251"/>
                  <a:pt x="99752" y="294610"/>
                  <a:pt x="106367" y="276618"/>
                </a:cubicBezTo>
                <a:cubicBezTo>
                  <a:pt x="112982" y="258626"/>
                  <a:pt x="130974" y="225024"/>
                  <a:pt x="152405" y="190893"/>
                </a:cubicBezTo>
                <a:cubicBezTo>
                  <a:pt x="173836" y="156762"/>
                  <a:pt x="227547" y="90616"/>
                  <a:pt x="234955" y="71831"/>
                </a:cubicBezTo>
                <a:cubicBezTo>
                  <a:pt x="242363" y="53046"/>
                  <a:pt x="224901" y="50400"/>
                  <a:pt x="196855" y="78181"/>
                </a:cubicBezTo>
                <a:cubicBezTo>
                  <a:pt x="168809" y="105962"/>
                  <a:pt x="90228" y="216558"/>
                  <a:pt x="66680" y="238518"/>
                </a:cubicBezTo>
                <a:cubicBezTo>
                  <a:pt x="43132" y="260478"/>
                  <a:pt x="59007" y="225289"/>
                  <a:pt x="55567" y="209943"/>
                </a:cubicBezTo>
                <a:cubicBezTo>
                  <a:pt x="52127" y="194597"/>
                  <a:pt x="54509" y="178457"/>
                  <a:pt x="46042" y="146443"/>
                </a:cubicBezTo>
                <a:cubicBezTo>
                  <a:pt x="37575" y="114429"/>
                  <a:pt x="534" y="-7809"/>
                  <a:pt x="5" y="39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3BCAF7E-6408-4730-BF74-87B9709397EA}"/>
              </a:ext>
            </a:extLst>
          </p:cNvPr>
          <p:cNvSpPr/>
          <p:nvPr/>
        </p:nvSpPr>
        <p:spPr>
          <a:xfrm>
            <a:off x="2036679" y="7584662"/>
            <a:ext cx="167014" cy="116578"/>
          </a:xfrm>
          <a:custGeom>
            <a:avLst/>
            <a:gdLst>
              <a:gd name="connsiteX0" fmla="*/ 43131 w 179834"/>
              <a:gd name="connsiteY0" fmla="*/ 81 h 125527"/>
              <a:gd name="connsiteX1" fmla="*/ 55831 w 179834"/>
              <a:gd name="connsiteY1" fmla="*/ 103268 h 125527"/>
              <a:gd name="connsiteX2" fmla="*/ 269 w 179834"/>
              <a:gd name="connsiteY2" fmla="*/ 125493 h 125527"/>
              <a:gd name="connsiteX3" fmla="*/ 38369 w 179834"/>
              <a:gd name="connsiteY3" fmla="*/ 108031 h 125527"/>
              <a:gd name="connsiteX4" fmla="*/ 119331 w 179834"/>
              <a:gd name="connsiteY4" fmla="*/ 93743 h 125527"/>
              <a:gd name="connsiteX5" fmla="*/ 149494 w 179834"/>
              <a:gd name="connsiteY5" fmla="*/ 60406 h 125527"/>
              <a:gd name="connsiteX6" fmla="*/ 176481 w 179834"/>
              <a:gd name="connsiteY6" fmla="*/ 33418 h 125527"/>
              <a:gd name="connsiteX7" fmla="*/ 68531 w 179834"/>
              <a:gd name="connsiteY7" fmla="*/ 115968 h 125527"/>
              <a:gd name="connsiteX8" fmla="*/ 41544 w 179834"/>
              <a:gd name="connsiteY8" fmla="*/ 85806 h 125527"/>
              <a:gd name="connsiteX9" fmla="*/ 43131 w 179834"/>
              <a:gd name="connsiteY9" fmla="*/ 81 h 12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834" h="125527">
                <a:moveTo>
                  <a:pt x="43131" y="81"/>
                </a:moveTo>
                <a:cubicBezTo>
                  <a:pt x="45512" y="2991"/>
                  <a:pt x="62975" y="82366"/>
                  <a:pt x="55831" y="103268"/>
                </a:cubicBezTo>
                <a:cubicBezTo>
                  <a:pt x="48687" y="124170"/>
                  <a:pt x="3179" y="124699"/>
                  <a:pt x="269" y="125493"/>
                </a:cubicBezTo>
                <a:cubicBezTo>
                  <a:pt x="-2641" y="126287"/>
                  <a:pt x="18525" y="113323"/>
                  <a:pt x="38369" y="108031"/>
                </a:cubicBezTo>
                <a:cubicBezTo>
                  <a:pt x="58213" y="102739"/>
                  <a:pt x="100810" y="101680"/>
                  <a:pt x="119331" y="93743"/>
                </a:cubicBezTo>
                <a:cubicBezTo>
                  <a:pt x="137852" y="85806"/>
                  <a:pt x="139969" y="70460"/>
                  <a:pt x="149494" y="60406"/>
                </a:cubicBezTo>
                <a:cubicBezTo>
                  <a:pt x="159019" y="50352"/>
                  <a:pt x="189975" y="24158"/>
                  <a:pt x="176481" y="33418"/>
                </a:cubicBezTo>
                <a:cubicBezTo>
                  <a:pt x="162987" y="42678"/>
                  <a:pt x="91021" y="107237"/>
                  <a:pt x="68531" y="115968"/>
                </a:cubicBezTo>
                <a:cubicBezTo>
                  <a:pt x="46041" y="124699"/>
                  <a:pt x="46571" y="98241"/>
                  <a:pt x="41544" y="85806"/>
                </a:cubicBezTo>
                <a:cubicBezTo>
                  <a:pt x="36517" y="73371"/>
                  <a:pt x="40750" y="-2829"/>
                  <a:pt x="43131" y="8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1D1255AF-1525-4CE2-85D1-316EBCB4F9D9}"/>
              </a:ext>
            </a:extLst>
          </p:cNvPr>
          <p:cNvSpPr/>
          <p:nvPr/>
        </p:nvSpPr>
        <p:spPr>
          <a:xfrm>
            <a:off x="2276922" y="6526077"/>
            <a:ext cx="16761" cy="507800"/>
          </a:xfrm>
          <a:custGeom>
            <a:avLst/>
            <a:gdLst>
              <a:gd name="connsiteX0" fmla="*/ 17809 w 18048"/>
              <a:gd name="connsiteY0" fmla="*/ 99 h 546780"/>
              <a:gd name="connsiteX1" fmla="*/ 346 w 18048"/>
              <a:gd name="connsiteY1" fmla="*/ 287436 h 546780"/>
              <a:gd name="connsiteX2" fmla="*/ 6696 w 18048"/>
              <a:gd name="connsiteY2" fmla="*/ 401736 h 546780"/>
              <a:gd name="connsiteX3" fmla="*/ 13046 w 18048"/>
              <a:gd name="connsiteY3" fmla="*/ 544611 h 546780"/>
              <a:gd name="connsiteX4" fmla="*/ 13046 w 18048"/>
              <a:gd name="connsiteY4" fmla="*/ 471586 h 546780"/>
              <a:gd name="connsiteX5" fmla="*/ 11459 w 18048"/>
              <a:gd name="connsiteY5" fmla="*/ 257274 h 546780"/>
              <a:gd name="connsiteX6" fmla="*/ 17809 w 18048"/>
              <a:gd name="connsiteY6" fmla="*/ 99 h 54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8" h="546780">
                <a:moveTo>
                  <a:pt x="17809" y="99"/>
                </a:moveTo>
                <a:cubicBezTo>
                  <a:pt x="15957" y="5126"/>
                  <a:pt x="2198" y="220497"/>
                  <a:pt x="346" y="287436"/>
                </a:cubicBezTo>
                <a:cubicBezTo>
                  <a:pt x="-1506" y="354375"/>
                  <a:pt x="4579" y="358874"/>
                  <a:pt x="6696" y="401736"/>
                </a:cubicBezTo>
                <a:cubicBezTo>
                  <a:pt x="8813" y="444598"/>
                  <a:pt x="11988" y="532969"/>
                  <a:pt x="13046" y="544611"/>
                </a:cubicBezTo>
                <a:cubicBezTo>
                  <a:pt x="14104" y="556253"/>
                  <a:pt x="13310" y="519475"/>
                  <a:pt x="13046" y="471586"/>
                </a:cubicBezTo>
                <a:cubicBezTo>
                  <a:pt x="12782" y="423697"/>
                  <a:pt x="12782" y="333209"/>
                  <a:pt x="11459" y="257274"/>
                </a:cubicBezTo>
                <a:cubicBezTo>
                  <a:pt x="10136" y="181339"/>
                  <a:pt x="19661" y="-4928"/>
                  <a:pt x="17809" y="9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F735B66-B0B0-493E-92C8-386C312EC9C6}"/>
              </a:ext>
            </a:extLst>
          </p:cNvPr>
          <p:cNvSpPr/>
          <p:nvPr/>
        </p:nvSpPr>
        <p:spPr>
          <a:xfrm>
            <a:off x="2306673" y="6914980"/>
            <a:ext cx="148427" cy="182995"/>
          </a:xfrm>
          <a:custGeom>
            <a:avLst/>
            <a:gdLst>
              <a:gd name="connsiteX0" fmla="*/ 62 w 159821"/>
              <a:gd name="connsiteY0" fmla="*/ 41719 h 197042"/>
              <a:gd name="connsiteX1" fmla="*/ 84200 w 159821"/>
              <a:gd name="connsiteY1" fmla="*/ 17906 h 197042"/>
              <a:gd name="connsiteX2" fmla="*/ 123887 w 159821"/>
              <a:gd name="connsiteY2" fmla="*/ 63944 h 197042"/>
              <a:gd name="connsiteX3" fmla="*/ 157225 w 159821"/>
              <a:gd name="connsiteY3" fmla="*/ 195706 h 197042"/>
              <a:gd name="connsiteX4" fmla="*/ 155637 w 159821"/>
              <a:gd name="connsiteY4" fmla="*/ 127444 h 197042"/>
              <a:gd name="connsiteX5" fmla="*/ 139762 w 159821"/>
              <a:gd name="connsiteY5" fmla="*/ 52831 h 197042"/>
              <a:gd name="connsiteX6" fmla="*/ 98487 w 159821"/>
              <a:gd name="connsiteY6" fmla="*/ 444 h 197042"/>
              <a:gd name="connsiteX7" fmla="*/ 62 w 159821"/>
              <a:gd name="connsiteY7" fmla="*/ 41719 h 1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21" h="197042">
                <a:moveTo>
                  <a:pt x="62" y="41719"/>
                </a:moveTo>
                <a:cubicBezTo>
                  <a:pt x="-2319" y="44629"/>
                  <a:pt x="63562" y="14202"/>
                  <a:pt x="84200" y="17906"/>
                </a:cubicBezTo>
                <a:cubicBezTo>
                  <a:pt x="104838" y="21610"/>
                  <a:pt x="111716" y="34311"/>
                  <a:pt x="123887" y="63944"/>
                </a:cubicBezTo>
                <a:cubicBezTo>
                  <a:pt x="136058" y="93577"/>
                  <a:pt x="151933" y="185123"/>
                  <a:pt x="157225" y="195706"/>
                </a:cubicBezTo>
                <a:cubicBezTo>
                  <a:pt x="162517" y="206289"/>
                  <a:pt x="158547" y="151256"/>
                  <a:pt x="155637" y="127444"/>
                </a:cubicBezTo>
                <a:cubicBezTo>
                  <a:pt x="152727" y="103632"/>
                  <a:pt x="149287" y="73998"/>
                  <a:pt x="139762" y="52831"/>
                </a:cubicBezTo>
                <a:cubicBezTo>
                  <a:pt x="130237" y="31664"/>
                  <a:pt x="116214" y="5736"/>
                  <a:pt x="98487" y="444"/>
                </a:cubicBezTo>
                <a:cubicBezTo>
                  <a:pt x="80760" y="-4848"/>
                  <a:pt x="2443" y="38809"/>
                  <a:pt x="62" y="4171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31C811E-64B1-455F-8500-DB3B7FAF44D5}"/>
              </a:ext>
            </a:extLst>
          </p:cNvPr>
          <p:cNvSpPr/>
          <p:nvPr/>
        </p:nvSpPr>
        <p:spPr>
          <a:xfrm>
            <a:off x="2295902" y="6989659"/>
            <a:ext cx="131676" cy="132878"/>
          </a:xfrm>
          <a:custGeom>
            <a:avLst/>
            <a:gdLst>
              <a:gd name="connsiteX0" fmla="*/ 547 w 141784"/>
              <a:gd name="connsiteY0" fmla="*/ 29569 h 143078"/>
              <a:gd name="connsiteX1" fmla="*/ 71984 w 141784"/>
              <a:gd name="connsiteY1" fmla="*/ 994 h 143078"/>
              <a:gd name="connsiteX2" fmla="*/ 138659 w 141784"/>
              <a:gd name="connsiteY2" fmla="*/ 72432 h 143078"/>
              <a:gd name="connsiteX3" fmla="*/ 124372 w 141784"/>
              <a:gd name="connsiteY3" fmla="*/ 102594 h 143078"/>
              <a:gd name="connsiteX4" fmla="*/ 67222 w 141784"/>
              <a:gd name="connsiteY4" fmla="*/ 142282 h 143078"/>
              <a:gd name="connsiteX5" fmla="*/ 97384 w 141784"/>
              <a:gd name="connsiteY5" fmla="*/ 124819 h 143078"/>
              <a:gd name="connsiteX6" fmla="*/ 129134 w 141784"/>
              <a:gd name="connsiteY6" fmla="*/ 74019 h 143078"/>
              <a:gd name="connsiteX7" fmla="*/ 111672 w 141784"/>
              <a:gd name="connsiteY7" fmla="*/ 13694 h 143078"/>
              <a:gd name="connsiteX8" fmla="*/ 547 w 141784"/>
              <a:gd name="connsiteY8" fmla="*/ 29569 h 14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784" h="143078">
                <a:moveTo>
                  <a:pt x="547" y="29569"/>
                </a:moveTo>
                <a:cubicBezTo>
                  <a:pt x="-6068" y="27452"/>
                  <a:pt x="48965" y="-6150"/>
                  <a:pt x="71984" y="994"/>
                </a:cubicBezTo>
                <a:cubicBezTo>
                  <a:pt x="95003" y="8138"/>
                  <a:pt x="129928" y="55499"/>
                  <a:pt x="138659" y="72432"/>
                </a:cubicBezTo>
                <a:cubicBezTo>
                  <a:pt x="147390" y="89365"/>
                  <a:pt x="136278" y="90953"/>
                  <a:pt x="124372" y="102594"/>
                </a:cubicBezTo>
                <a:cubicBezTo>
                  <a:pt x="112466" y="114235"/>
                  <a:pt x="71720" y="138578"/>
                  <a:pt x="67222" y="142282"/>
                </a:cubicBezTo>
                <a:cubicBezTo>
                  <a:pt x="62724" y="145986"/>
                  <a:pt x="87065" y="136196"/>
                  <a:pt x="97384" y="124819"/>
                </a:cubicBezTo>
                <a:cubicBezTo>
                  <a:pt x="107703" y="113442"/>
                  <a:pt x="126753" y="92540"/>
                  <a:pt x="129134" y="74019"/>
                </a:cubicBezTo>
                <a:cubicBezTo>
                  <a:pt x="131515" y="55498"/>
                  <a:pt x="125695" y="24277"/>
                  <a:pt x="111672" y="13694"/>
                </a:cubicBezTo>
                <a:cubicBezTo>
                  <a:pt x="97649" y="3111"/>
                  <a:pt x="7162" y="31686"/>
                  <a:pt x="547" y="2956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42AC65F7-0273-47CB-AB34-AA8AB96351DD}"/>
              </a:ext>
            </a:extLst>
          </p:cNvPr>
          <p:cNvSpPr/>
          <p:nvPr/>
        </p:nvSpPr>
        <p:spPr>
          <a:xfrm>
            <a:off x="2273256" y="7019907"/>
            <a:ext cx="126625" cy="101891"/>
          </a:xfrm>
          <a:custGeom>
            <a:avLst/>
            <a:gdLst>
              <a:gd name="connsiteX0" fmla="*/ 1119 w 136345"/>
              <a:gd name="connsiteY0" fmla="*/ 174 h 109712"/>
              <a:gd name="connsiteX1" fmla="*/ 77319 w 136345"/>
              <a:gd name="connsiteY1" fmla="*/ 85899 h 109712"/>
              <a:gd name="connsiteX2" fmla="*/ 86844 w 136345"/>
              <a:gd name="connsiteY2" fmla="*/ 109712 h 109712"/>
              <a:gd name="connsiteX3" fmla="*/ 136057 w 136345"/>
              <a:gd name="connsiteY3" fmla="*/ 85899 h 109712"/>
              <a:gd name="connsiteX4" fmla="*/ 61444 w 136345"/>
              <a:gd name="connsiteY4" fmla="*/ 89074 h 109712"/>
              <a:gd name="connsiteX5" fmla="*/ 32869 w 136345"/>
              <a:gd name="connsiteY5" fmla="*/ 63674 h 109712"/>
              <a:gd name="connsiteX6" fmla="*/ 1119 w 136345"/>
              <a:gd name="connsiteY6" fmla="*/ 174 h 10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5" h="109712">
                <a:moveTo>
                  <a:pt x="1119" y="174"/>
                </a:moveTo>
                <a:cubicBezTo>
                  <a:pt x="8527" y="3878"/>
                  <a:pt x="63031" y="67643"/>
                  <a:pt x="77319" y="85899"/>
                </a:cubicBezTo>
                <a:cubicBezTo>
                  <a:pt x="91607" y="104155"/>
                  <a:pt x="77054" y="109712"/>
                  <a:pt x="86844" y="109712"/>
                </a:cubicBezTo>
                <a:cubicBezTo>
                  <a:pt x="96634" y="109712"/>
                  <a:pt x="140290" y="89339"/>
                  <a:pt x="136057" y="85899"/>
                </a:cubicBezTo>
                <a:cubicBezTo>
                  <a:pt x="131824" y="82459"/>
                  <a:pt x="78642" y="92778"/>
                  <a:pt x="61444" y="89074"/>
                </a:cubicBezTo>
                <a:cubicBezTo>
                  <a:pt x="44246" y="85370"/>
                  <a:pt x="40542" y="74522"/>
                  <a:pt x="32869" y="63674"/>
                </a:cubicBezTo>
                <a:cubicBezTo>
                  <a:pt x="25196" y="52826"/>
                  <a:pt x="-6289" y="-3530"/>
                  <a:pt x="1119" y="1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E5E19DBE-9D96-4DA7-8ABE-9128FD616ABB}"/>
              </a:ext>
            </a:extLst>
          </p:cNvPr>
          <p:cNvSpPr/>
          <p:nvPr/>
        </p:nvSpPr>
        <p:spPr>
          <a:xfrm>
            <a:off x="2311027" y="7024024"/>
            <a:ext cx="88344" cy="65032"/>
          </a:xfrm>
          <a:custGeom>
            <a:avLst/>
            <a:gdLst>
              <a:gd name="connsiteX0" fmla="*/ 136 w 95125"/>
              <a:gd name="connsiteY0" fmla="*/ 504 h 70024"/>
              <a:gd name="connsiteX1" fmla="*/ 71573 w 95125"/>
              <a:gd name="connsiteY1" fmla="*/ 2091 h 70024"/>
              <a:gd name="connsiteX2" fmla="*/ 73161 w 95125"/>
              <a:gd name="connsiteY2" fmla="*/ 16379 h 70024"/>
              <a:gd name="connsiteX3" fmla="*/ 41411 w 95125"/>
              <a:gd name="connsiteY3" fmla="*/ 68766 h 70024"/>
              <a:gd name="connsiteX4" fmla="*/ 81098 w 95125"/>
              <a:gd name="connsiteY4" fmla="*/ 49716 h 70024"/>
              <a:gd name="connsiteX5" fmla="*/ 92211 w 95125"/>
              <a:gd name="connsiteY5" fmla="*/ 5266 h 70024"/>
              <a:gd name="connsiteX6" fmla="*/ 136 w 95125"/>
              <a:gd name="connsiteY6" fmla="*/ 504 h 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25" h="70024">
                <a:moveTo>
                  <a:pt x="136" y="504"/>
                </a:moveTo>
                <a:cubicBezTo>
                  <a:pt x="-3304" y="-25"/>
                  <a:pt x="59402" y="-555"/>
                  <a:pt x="71573" y="2091"/>
                </a:cubicBezTo>
                <a:cubicBezTo>
                  <a:pt x="83744" y="4737"/>
                  <a:pt x="78188" y="5267"/>
                  <a:pt x="73161" y="16379"/>
                </a:cubicBezTo>
                <a:cubicBezTo>
                  <a:pt x="68134" y="27491"/>
                  <a:pt x="40088" y="63210"/>
                  <a:pt x="41411" y="68766"/>
                </a:cubicBezTo>
                <a:cubicBezTo>
                  <a:pt x="42734" y="74322"/>
                  <a:pt x="72631" y="60299"/>
                  <a:pt x="81098" y="49716"/>
                </a:cubicBezTo>
                <a:cubicBezTo>
                  <a:pt x="89565" y="39133"/>
                  <a:pt x="100413" y="13468"/>
                  <a:pt x="92211" y="5266"/>
                </a:cubicBezTo>
                <a:cubicBezTo>
                  <a:pt x="84009" y="-2936"/>
                  <a:pt x="3576" y="1033"/>
                  <a:pt x="136" y="50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7333710-6349-43F2-A2C9-44D89DF8E1CE}"/>
              </a:ext>
            </a:extLst>
          </p:cNvPr>
          <p:cNvSpPr/>
          <p:nvPr/>
        </p:nvSpPr>
        <p:spPr>
          <a:xfrm>
            <a:off x="2441846" y="6984618"/>
            <a:ext cx="171552" cy="92750"/>
          </a:xfrm>
          <a:custGeom>
            <a:avLst/>
            <a:gdLst>
              <a:gd name="connsiteX0" fmla="*/ 184713 w 184721"/>
              <a:gd name="connsiteY0" fmla="*/ 72 h 99870"/>
              <a:gd name="connsiteX1" fmla="*/ 110101 w 184721"/>
              <a:gd name="connsiteY1" fmla="*/ 71510 h 99870"/>
              <a:gd name="connsiteX2" fmla="*/ 65651 w 184721"/>
              <a:gd name="connsiteY2" fmla="*/ 88972 h 99870"/>
              <a:gd name="connsiteX3" fmla="*/ 563 w 184721"/>
              <a:gd name="connsiteY3" fmla="*/ 98497 h 99870"/>
              <a:gd name="connsiteX4" fmla="*/ 105338 w 184721"/>
              <a:gd name="connsiteY4" fmla="*/ 58810 h 99870"/>
              <a:gd name="connsiteX5" fmla="*/ 184713 w 184721"/>
              <a:gd name="connsiteY5" fmla="*/ 72 h 9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721" h="99870">
                <a:moveTo>
                  <a:pt x="184713" y="72"/>
                </a:moveTo>
                <a:cubicBezTo>
                  <a:pt x="185507" y="2189"/>
                  <a:pt x="129945" y="56693"/>
                  <a:pt x="110101" y="71510"/>
                </a:cubicBezTo>
                <a:cubicBezTo>
                  <a:pt x="90257" y="86327"/>
                  <a:pt x="83907" y="84474"/>
                  <a:pt x="65651" y="88972"/>
                </a:cubicBezTo>
                <a:cubicBezTo>
                  <a:pt x="47395" y="93470"/>
                  <a:pt x="-6051" y="103524"/>
                  <a:pt x="563" y="98497"/>
                </a:cubicBezTo>
                <a:cubicBezTo>
                  <a:pt x="7177" y="93470"/>
                  <a:pt x="71471" y="74949"/>
                  <a:pt x="105338" y="58810"/>
                </a:cubicBezTo>
                <a:cubicBezTo>
                  <a:pt x="139205" y="42671"/>
                  <a:pt x="183919" y="-2045"/>
                  <a:pt x="184713" y="7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D6C1827-602C-4D18-9CF7-28FE9A9DCBDC}"/>
              </a:ext>
            </a:extLst>
          </p:cNvPr>
          <p:cNvSpPr/>
          <p:nvPr/>
        </p:nvSpPr>
        <p:spPr>
          <a:xfrm>
            <a:off x="2278551" y="7037598"/>
            <a:ext cx="75621" cy="392663"/>
          </a:xfrm>
          <a:custGeom>
            <a:avLst/>
            <a:gdLst>
              <a:gd name="connsiteX0" fmla="*/ 12880 w 81426"/>
              <a:gd name="connsiteY0" fmla="*/ 175 h 422805"/>
              <a:gd name="connsiteX1" fmla="*/ 6530 w 81426"/>
              <a:gd name="connsiteY1" fmla="*/ 93838 h 422805"/>
              <a:gd name="connsiteX2" fmla="*/ 33517 w 81426"/>
              <a:gd name="connsiteY2" fmla="*/ 146225 h 422805"/>
              <a:gd name="connsiteX3" fmla="*/ 16055 w 81426"/>
              <a:gd name="connsiteY3" fmla="*/ 265288 h 422805"/>
              <a:gd name="connsiteX4" fmla="*/ 43042 w 81426"/>
              <a:gd name="connsiteY4" fmla="*/ 338313 h 422805"/>
              <a:gd name="connsiteX5" fmla="*/ 81142 w 81426"/>
              <a:gd name="connsiteY5" fmla="*/ 422450 h 422805"/>
              <a:gd name="connsiteX6" fmla="*/ 57330 w 81426"/>
              <a:gd name="connsiteY6" fmla="*/ 363713 h 422805"/>
              <a:gd name="connsiteX7" fmla="*/ 1767 w 81426"/>
              <a:gd name="connsiteY7" fmla="*/ 251000 h 422805"/>
              <a:gd name="connsiteX8" fmla="*/ 12880 w 81426"/>
              <a:gd name="connsiteY8" fmla="*/ 149400 h 422805"/>
              <a:gd name="connsiteX9" fmla="*/ 3355 w 81426"/>
              <a:gd name="connsiteY9" fmla="*/ 119238 h 422805"/>
              <a:gd name="connsiteX10" fmla="*/ 12880 w 81426"/>
              <a:gd name="connsiteY10" fmla="*/ 175 h 4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26" h="422805">
                <a:moveTo>
                  <a:pt x="12880" y="175"/>
                </a:moveTo>
                <a:cubicBezTo>
                  <a:pt x="13409" y="-4058"/>
                  <a:pt x="3091" y="69496"/>
                  <a:pt x="6530" y="93838"/>
                </a:cubicBezTo>
                <a:cubicBezTo>
                  <a:pt x="9969" y="118180"/>
                  <a:pt x="31930" y="117650"/>
                  <a:pt x="33517" y="146225"/>
                </a:cubicBezTo>
                <a:cubicBezTo>
                  <a:pt x="35105" y="174800"/>
                  <a:pt x="14467" y="233273"/>
                  <a:pt x="16055" y="265288"/>
                </a:cubicBezTo>
                <a:cubicBezTo>
                  <a:pt x="17643" y="297303"/>
                  <a:pt x="32194" y="312119"/>
                  <a:pt x="43042" y="338313"/>
                </a:cubicBezTo>
                <a:cubicBezTo>
                  <a:pt x="53890" y="364507"/>
                  <a:pt x="78761" y="418217"/>
                  <a:pt x="81142" y="422450"/>
                </a:cubicBezTo>
                <a:cubicBezTo>
                  <a:pt x="83523" y="426683"/>
                  <a:pt x="70559" y="392288"/>
                  <a:pt x="57330" y="363713"/>
                </a:cubicBezTo>
                <a:cubicBezTo>
                  <a:pt x="44101" y="335138"/>
                  <a:pt x="9175" y="286719"/>
                  <a:pt x="1767" y="251000"/>
                </a:cubicBezTo>
                <a:cubicBezTo>
                  <a:pt x="-5641" y="215281"/>
                  <a:pt x="12615" y="171360"/>
                  <a:pt x="12880" y="149400"/>
                </a:cubicBezTo>
                <a:cubicBezTo>
                  <a:pt x="13145" y="127440"/>
                  <a:pt x="9176" y="141992"/>
                  <a:pt x="3355" y="119238"/>
                </a:cubicBezTo>
                <a:cubicBezTo>
                  <a:pt x="-2466" y="96484"/>
                  <a:pt x="12351" y="4408"/>
                  <a:pt x="12880" y="17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F727FFA-A893-42F5-A75B-5DDFF7776703}"/>
              </a:ext>
            </a:extLst>
          </p:cNvPr>
          <p:cNvSpPr/>
          <p:nvPr/>
        </p:nvSpPr>
        <p:spPr>
          <a:xfrm>
            <a:off x="2330294" y="7075928"/>
            <a:ext cx="107691" cy="364325"/>
          </a:xfrm>
          <a:custGeom>
            <a:avLst/>
            <a:gdLst>
              <a:gd name="connsiteX0" fmla="*/ 115916 w 115957"/>
              <a:gd name="connsiteY0" fmla="*/ 178 h 392291"/>
              <a:gd name="connsiteX1" fmla="*/ 38128 w 115957"/>
              <a:gd name="connsiteY1" fmla="*/ 98603 h 392291"/>
              <a:gd name="connsiteX2" fmla="*/ 28 w 115957"/>
              <a:gd name="connsiteY2" fmla="*/ 125591 h 392291"/>
              <a:gd name="connsiteX3" fmla="*/ 31778 w 115957"/>
              <a:gd name="connsiteY3" fmla="*/ 116066 h 392291"/>
              <a:gd name="connsiteX4" fmla="*/ 23841 w 115957"/>
              <a:gd name="connsiteY4" fmla="*/ 198616 h 392291"/>
              <a:gd name="connsiteX5" fmla="*/ 46066 w 115957"/>
              <a:gd name="connsiteY5" fmla="*/ 293866 h 392291"/>
              <a:gd name="connsiteX6" fmla="*/ 60353 w 115957"/>
              <a:gd name="connsiteY6" fmla="*/ 341491 h 392291"/>
              <a:gd name="connsiteX7" fmla="*/ 39716 w 115957"/>
              <a:gd name="connsiteY7" fmla="*/ 392291 h 392291"/>
              <a:gd name="connsiteX8" fmla="*/ 52416 w 115957"/>
              <a:gd name="connsiteY8" fmla="*/ 341491 h 392291"/>
              <a:gd name="connsiteX9" fmla="*/ 6378 w 115957"/>
              <a:gd name="connsiteY9" fmla="*/ 224016 h 392291"/>
              <a:gd name="connsiteX10" fmla="*/ 27016 w 115957"/>
              <a:gd name="connsiteY10" fmla="*/ 125591 h 392291"/>
              <a:gd name="connsiteX11" fmla="*/ 115916 w 115957"/>
              <a:gd name="connsiteY11" fmla="*/ 178 h 39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957" h="392291">
                <a:moveTo>
                  <a:pt x="115916" y="178"/>
                </a:moveTo>
                <a:cubicBezTo>
                  <a:pt x="117768" y="-4320"/>
                  <a:pt x="57443" y="77701"/>
                  <a:pt x="38128" y="98603"/>
                </a:cubicBezTo>
                <a:cubicBezTo>
                  <a:pt x="18813" y="119505"/>
                  <a:pt x="1086" y="122681"/>
                  <a:pt x="28" y="125591"/>
                </a:cubicBezTo>
                <a:cubicBezTo>
                  <a:pt x="-1030" y="128501"/>
                  <a:pt x="27809" y="103895"/>
                  <a:pt x="31778" y="116066"/>
                </a:cubicBezTo>
                <a:cubicBezTo>
                  <a:pt x="35747" y="128237"/>
                  <a:pt x="21460" y="168983"/>
                  <a:pt x="23841" y="198616"/>
                </a:cubicBezTo>
                <a:cubicBezTo>
                  <a:pt x="26222" y="228249"/>
                  <a:pt x="39981" y="270054"/>
                  <a:pt x="46066" y="293866"/>
                </a:cubicBezTo>
                <a:cubicBezTo>
                  <a:pt x="52151" y="317679"/>
                  <a:pt x="61411" y="325087"/>
                  <a:pt x="60353" y="341491"/>
                </a:cubicBezTo>
                <a:cubicBezTo>
                  <a:pt x="59295" y="357895"/>
                  <a:pt x="41039" y="392291"/>
                  <a:pt x="39716" y="392291"/>
                </a:cubicBezTo>
                <a:cubicBezTo>
                  <a:pt x="38393" y="392291"/>
                  <a:pt x="57972" y="369537"/>
                  <a:pt x="52416" y="341491"/>
                </a:cubicBezTo>
                <a:cubicBezTo>
                  <a:pt x="46860" y="313445"/>
                  <a:pt x="10611" y="259999"/>
                  <a:pt x="6378" y="224016"/>
                </a:cubicBezTo>
                <a:cubicBezTo>
                  <a:pt x="2145" y="188033"/>
                  <a:pt x="10347" y="159722"/>
                  <a:pt x="27016" y="125591"/>
                </a:cubicBezTo>
                <a:cubicBezTo>
                  <a:pt x="43685" y="91460"/>
                  <a:pt x="114064" y="4676"/>
                  <a:pt x="115916" y="17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067DF604-7AD3-4A4E-9E56-3376E4F40B40}"/>
              </a:ext>
            </a:extLst>
          </p:cNvPr>
          <p:cNvSpPr/>
          <p:nvPr/>
        </p:nvSpPr>
        <p:spPr>
          <a:xfrm>
            <a:off x="2607427" y="6988919"/>
            <a:ext cx="382288" cy="233276"/>
          </a:xfrm>
          <a:custGeom>
            <a:avLst/>
            <a:gdLst>
              <a:gd name="connsiteX0" fmla="*/ 71 w 411633"/>
              <a:gd name="connsiteY0" fmla="*/ 204 h 251183"/>
              <a:gd name="connsiteX1" fmla="*/ 154059 w 411633"/>
              <a:gd name="connsiteY1" fmla="*/ 93866 h 251183"/>
              <a:gd name="connsiteX2" fmla="*/ 219146 w 411633"/>
              <a:gd name="connsiteY2" fmla="*/ 190704 h 251183"/>
              <a:gd name="connsiteX3" fmla="*/ 214384 w 411633"/>
              <a:gd name="connsiteY3" fmla="*/ 138316 h 251183"/>
              <a:gd name="connsiteX4" fmla="*/ 235021 w 411633"/>
              <a:gd name="connsiteY4" fmla="*/ 74816 h 251183"/>
              <a:gd name="connsiteX5" fmla="*/ 279471 w 411633"/>
              <a:gd name="connsiteY5" fmla="*/ 22429 h 251183"/>
              <a:gd name="connsiteX6" fmla="*/ 362021 w 411633"/>
              <a:gd name="connsiteY6" fmla="*/ 38304 h 251183"/>
              <a:gd name="connsiteX7" fmla="*/ 403296 w 411633"/>
              <a:gd name="connsiteY7" fmla="*/ 157366 h 251183"/>
              <a:gd name="connsiteX8" fmla="*/ 392184 w 411633"/>
              <a:gd name="connsiteY8" fmla="*/ 190704 h 251183"/>
              <a:gd name="connsiteX9" fmla="*/ 358846 w 411633"/>
              <a:gd name="connsiteY9" fmla="*/ 209754 h 251183"/>
              <a:gd name="connsiteX10" fmla="*/ 276296 w 411633"/>
              <a:gd name="connsiteY10" fmla="*/ 251029 h 251183"/>
              <a:gd name="connsiteX11" fmla="*/ 374721 w 411633"/>
              <a:gd name="connsiteY11" fmla="*/ 222454 h 251183"/>
              <a:gd name="connsiteX12" fmla="*/ 395359 w 411633"/>
              <a:gd name="connsiteY12" fmla="*/ 187529 h 251183"/>
              <a:gd name="connsiteX13" fmla="*/ 404884 w 411633"/>
              <a:gd name="connsiteY13" fmla="*/ 90691 h 251183"/>
              <a:gd name="connsiteX14" fmla="*/ 288996 w 411633"/>
              <a:gd name="connsiteY14" fmla="*/ 1791 h 251183"/>
              <a:gd name="connsiteX15" fmla="*/ 206446 w 411633"/>
              <a:gd name="connsiteY15" fmla="*/ 119266 h 251183"/>
              <a:gd name="connsiteX16" fmla="*/ 174696 w 411633"/>
              <a:gd name="connsiteY16" fmla="*/ 70054 h 251183"/>
              <a:gd name="connsiteX17" fmla="*/ 71 w 411633"/>
              <a:gd name="connsiteY17" fmla="*/ 204 h 2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633" h="251183">
                <a:moveTo>
                  <a:pt x="71" y="204"/>
                </a:moveTo>
                <a:cubicBezTo>
                  <a:pt x="-3368" y="4173"/>
                  <a:pt x="117547" y="62116"/>
                  <a:pt x="154059" y="93866"/>
                </a:cubicBezTo>
                <a:cubicBezTo>
                  <a:pt x="190571" y="125616"/>
                  <a:pt x="209092" y="183296"/>
                  <a:pt x="219146" y="190704"/>
                </a:cubicBezTo>
                <a:cubicBezTo>
                  <a:pt x="229200" y="198112"/>
                  <a:pt x="211738" y="157631"/>
                  <a:pt x="214384" y="138316"/>
                </a:cubicBezTo>
                <a:cubicBezTo>
                  <a:pt x="217030" y="119001"/>
                  <a:pt x="224173" y="94131"/>
                  <a:pt x="235021" y="74816"/>
                </a:cubicBezTo>
                <a:cubicBezTo>
                  <a:pt x="245869" y="55501"/>
                  <a:pt x="258304" y="28514"/>
                  <a:pt x="279471" y="22429"/>
                </a:cubicBezTo>
                <a:cubicBezTo>
                  <a:pt x="300638" y="16344"/>
                  <a:pt x="341384" y="15815"/>
                  <a:pt x="362021" y="38304"/>
                </a:cubicBezTo>
                <a:cubicBezTo>
                  <a:pt x="382659" y="60794"/>
                  <a:pt x="398269" y="131966"/>
                  <a:pt x="403296" y="157366"/>
                </a:cubicBezTo>
                <a:cubicBezTo>
                  <a:pt x="408323" y="182766"/>
                  <a:pt x="399592" y="181973"/>
                  <a:pt x="392184" y="190704"/>
                </a:cubicBezTo>
                <a:cubicBezTo>
                  <a:pt x="384776" y="199435"/>
                  <a:pt x="378161" y="199700"/>
                  <a:pt x="358846" y="209754"/>
                </a:cubicBezTo>
                <a:cubicBezTo>
                  <a:pt x="339531" y="219808"/>
                  <a:pt x="273650" y="248912"/>
                  <a:pt x="276296" y="251029"/>
                </a:cubicBezTo>
                <a:cubicBezTo>
                  <a:pt x="278942" y="253146"/>
                  <a:pt x="354877" y="233037"/>
                  <a:pt x="374721" y="222454"/>
                </a:cubicBezTo>
                <a:cubicBezTo>
                  <a:pt x="394565" y="211871"/>
                  <a:pt x="390332" y="209490"/>
                  <a:pt x="395359" y="187529"/>
                </a:cubicBezTo>
                <a:cubicBezTo>
                  <a:pt x="400386" y="165568"/>
                  <a:pt x="422611" y="121647"/>
                  <a:pt x="404884" y="90691"/>
                </a:cubicBezTo>
                <a:cubicBezTo>
                  <a:pt x="387157" y="59735"/>
                  <a:pt x="322069" y="-2972"/>
                  <a:pt x="288996" y="1791"/>
                </a:cubicBezTo>
                <a:cubicBezTo>
                  <a:pt x="255923" y="6554"/>
                  <a:pt x="225496" y="107889"/>
                  <a:pt x="206446" y="119266"/>
                </a:cubicBezTo>
                <a:cubicBezTo>
                  <a:pt x="187396" y="130643"/>
                  <a:pt x="206446" y="88839"/>
                  <a:pt x="174696" y="70054"/>
                </a:cubicBezTo>
                <a:cubicBezTo>
                  <a:pt x="142946" y="51269"/>
                  <a:pt x="3510" y="-3765"/>
                  <a:pt x="71" y="20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CAA596B1-5385-465C-9302-36F5D9A819BD}"/>
              </a:ext>
            </a:extLst>
          </p:cNvPr>
          <p:cNvSpPr/>
          <p:nvPr/>
        </p:nvSpPr>
        <p:spPr>
          <a:xfrm>
            <a:off x="2369058" y="7083465"/>
            <a:ext cx="80867" cy="234368"/>
          </a:xfrm>
          <a:custGeom>
            <a:avLst/>
            <a:gdLst>
              <a:gd name="connsiteX0" fmla="*/ 86876 w 87074"/>
              <a:gd name="connsiteY0" fmla="*/ 0 h 252359"/>
              <a:gd name="connsiteX1" fmla="*/ 24963 w 87074"/>
              <a:gd name="connsiteY1" fmla="*/ 122237 h 252359"/>
              <a:gd name="connsiteX2" fmla="*/ 31313 w 87074"/>
              <a:gd name="connsiteY2" fmla="*/ 247650 h 252359"/>
              <a:gd name="connsiteX3" fmla="*/ 23376 w 87074"/>
              <a:gd name="connsiteY3" fmla="*/ 215900 h 252359"/>
              <a:gd name="connsiteX4" fmla="*/ 1151 w 87074"/>
              <a:gd name="connsiteY4" fmla="*/ 122237 h 252359"/>
              <a:gd name="connsiteX5" fmla="*/ 86876 w 87074"/>
              <a:gd name="connsiteY5" fmla="*/ 0 h 2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74" h="252359">
                <a:moveTo>
                  <a:pt x="86876" y="0"/>
                </a:moveTo>
                <a:cubicBezTo>
                  <a:pt x="90845" y="0"/>
                  <a:pt x="34223" y="80962"/>
                  <a:pt x="24963" y="122237"/>
                </a:cubicBezTo>
                <a:cubicBezTo>
                  <a:pt x="15703" y="163512"/>
                  <a:pt x="31577" y="232040"/>
                  <a:pt x="31313" y="247650"/>
                </a:cubicBezTo>
                <a:cubicBezTo>
                  <a:pt x="31049" y="263260"/>
                  <a:pt x="28403" y="236802"/>
                  <a:pt x="23376" y="215900"/>
                </a:cubicBezTo>
                <a:cubicBezTo>
                  <a:pt x="18349" y="194998"/>
                  <a:pt x="-5463" y="156897"/>
                  <a:pt x="1151" y="122237"/>
                </a:cubicBezTo>
                <a:cubicBezTo>
                  <a:pt x="7765" y="87577"/>
                  <a:pt x="82907" y="0"/>
                  <a:pt x="86876" y="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B1D43D1D-DC2D-45BB-8DB8-36C4AF38B925}"/>
              </a:ext>
            </a:extLst>
          </p:cNvPr>
          <p:cNvSpPr/>
          <p:nvPr/>
        </p:nvSpPr>
        <p:spPr>
          <a:xfrm>
            <a:off x="2405433" y="7108527"/>
            <a:ext cx="99867" cy="249831"/>
          </a:xfrm>
          <a:custGeom>
            <a:avLst/>
            <a:gdLst>
              <a:gd name="connsiteX0" fmla="*/ 68346 w 107533"/>
              <a:gd name="connsiteY0" fmla="*/ 2 h 269008"/>
              <a:gd name="connsiteX1" fmla="*/ 20721 w 107533"/>
              <a:gd name="connsiteY1" fmla="*/ 136527 h 269008"/>
              <a:gd name="connsiteX2" fmla="*/ 15959 w 107533"/>
              <a:gd name="connsiteY2" fmla="*/ 192090 h 269008"/>
              <a:gd name="connsiteX3" fmla="*/ 15959 w 107533"/>
              <a:gd name="connsiteY3" fmla="*/ 268290 h 269008"/>
              <a:gd name="connsiteX4" fmla="*/ 25484 w 107533"/>
              <a:gd name="connsiteY4" fmla="*/ 227015 h 269008"/>
              <a:gd name="connsiteX5" fmla="*/ 87396 w 107533"/>
              <a:gd name="connsiteY5" fmla="*/ 171452 h 269008"/>
              <a:gd name="connsiteX6" fmla="*/ 106446 w 107533"/>
              <a:gd name="connsiteY6" fmla="*/ 153990 h 269008"/>
              <a:gd name="connsiteX7" fmla="*/ 60409 w 107533"/>
              <a:gd name="connsiteY7" fmla="*/ 187327 h 269008"/>
              <a:gd name="connsiteX8" fmla="*/ 11196 w 107533"/>
              <a:gd name="connsiteY8" fmla="*/ 266702 h 269008"/>
              <a:gd name="connsiteX9" fmla="*/ 84 w 107533"/>
              <a:gd name="connsiteY9" fmla="*/ 200027 h 269008"/>
              <a:gd name="connsiteX10" fmla="*/ 9609 w 107533"/>
              <a:gd name="connsiteY10" fmla="*/ 133352 h 269008"/>
              <a:gd name="connsiteX11" fmla="*/ 68346 w 107533"/>
              <a:gd name="connsiteY11" fmla="*/ 2 h 26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533" h="269008">
                <a:moveTo>
                  <a:pt x="68346" y="2"/>
                </a:moveTo>
                <a:cubicBezTo>
                  <a:pt x="70198" y="531"/>
                  <a:pt x="29452" y="104512"/>
                  <a:pt x="20721" y="136527"/>
                </a:cubicBezTo>
                <a:cubicBezTo>
                  <a:pt x="11990" y="168542"/>
                  <a:pt x="16753" y="170130"/>
                  <a:pt x="15959" y="192090"/>
                </a:cubicBezTo>
                <a:cubicBezTo>
                  <a:pt x="15165" y="214050"/>
                  <a:pt x="14371" y="262469"/>
                  <a:pt x="15959" y="268290"/>
                </a:cubicBezTo>
                <a:cubicBezTo>
                  <a:pt x="17546" y="274111"/>
                  <a:pt x="13578" y="243155"/>
                  <a:pt x="25484" y="227015"/>
                </a:cubicBezTo>
                <a:cubicBezTo>
                  <a:pt x="37390" y="210875"/>
                  <a:pt x="73902" y="183623"/>
                  <a:pt x="87396" y="171452"/>
                </a:cubicBezTo>
                <a:cubicBezTo>
                  <a:pt x="100890" y="159281"/>
                  <a:pt x="110944" y="151344"/>
                  <a:pt x="106446" y="153990"/>
                </a:cubicBezTo>
                <a:cubicBezTo>
                  <a:pt x="101948" y="156636"/>
                  <a:pt x="76284" y="168542"/>
                  <a:pt x="60409" y="187327"/>
                </a:cubicBezTo>
                <a:cubicBezTo>
                  <a:pt x="44534" y="206112"/>
                  <a:pt x="21250" y="264585"/>
                  <a:pt x="11196" y="266702"/>
                </a:cubicBezTo>
                <a:cubicBezTo>
                  <a:pt x="1142" y="268819"/>
                  <a:pt x="348" y="222252"/>
                  <a:pt x="84" y="200027"/>
                </a:cubicBezTo>
                <a:cubicBezTo>
                  <a:pt x="-180" y="177802"/>
                  <a:pt x="-445" y="165631"/>
                  <a:pt x="9609" y="133352"/>
                </a:cubicBezTo>
                <a:cubicBezTo>
                  <a:pt x="19663" y="101073"/>
                  <a:pt x="66494" y="-527"/>
                  <a:pt x="68346" y="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38C46D44-7D5A-4F3E-8E10-FCC93FDA4738}"/>
              </a:ext>
            </a:extLst>
          </p:cNvPr>
          <p:cNvSpPr/>
          <p:nvPr/>
        </p:nvSpPr>
        <p:spPr>
          <a:xfrm>
            <a:off x="2483915" y="7042063"/>
            <a:ext cx="108363" cy="196678"/>
          </a:xfrm>
          <a:custGeom>
            <a:avLst/>
            <a:gdLst>
              <a:gd name="connsiteX0" fmla="*/ 98139 w 116681"/>
              <a:gd name="connsiteY0" fmla="*/ 130 h 211775"/>
              <a:gd name="connsiteX1" fmla="*/ 72739 w 116681"/>
              <a:gd name="connsiteY1" fmla="*/ 104905 h 211775"/>
              <a:gd name="connsiteX2" fmla="*/ 96552 w 116681"/>
              <a:gd name="connsiteY2" fmla="*/ 136655 h 211775"/>
              <a:gd name="connsiteX3" fmla="*/ 50514 w 116681"/>
              <a:gd name="connsiteY3" fmla="*/ 98555 h 211775"/>
              <a:gd name="connsiteX4" fmla="*/ 1302 w 116681"/>
              <a:gd name="connsiteY4" fmla="*/ 81092 h 211775"/>
              <a:gd name="connsiteX5" fmla="*/ 106077 w 116681"/>
              <a:gd name="connsiteY5" fmla="*/ 123955 h 211775"/>
              <a:gd name="connsiteX6" fmla="*/ 114014 w 116681"/>
              <a:gd name="connsiteY6" fmla="*/ 171580 h 211775"/>
              <a:gd name="connsiteX7" fmla="*/ 114014 w 116681"/>
              <a:gd name="connsiteY7" fmla="*/ 211267 h 211775"/>
              <a:gd name="connsiteX8" fmla="*/ 96552 w 116681"/>
              <a:gd name="connsiteY8" fmla="*/ 143005 h 211775"/>
              <a:gd name="connsiteX9" fmla="*/ 58452 w 116681"/>
              <a:gd name="connsiteY9" fmla="*/ 84267 h 211775"/>
              <a:gd name="connsiteX10" fmla="*/ 98139 w 116681"/>
              <a:gd name="connsiteY10" fmla="*/ 130 h 2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81" h="211775">
                <a:moveTo>
                  <a:pt x="98139" y="130"/>
                </a:moveTo>
                <a:cubicBezTo>
                  <a:pt x="100520" y="3570"/>
                  <a:pt x="73003" y="82151"/>
                  <a:pt x="72739" y="104905"/>
                </a:cubicBezTo>
                <a:cubicBezTo>
                  <a:pt x="72475" y="127659"/>
                  <a:pt x="100256" y="137713"/>
                  <a:pt x="96552" y="136655"/>
                </a:cubicBezTo>
                <a:cubicBezTo>
                  <a:pt x="92848" y="135597"/>
                  <a:pt x="66389" y="107815"/>
                  <a:pt x="50514" y="98555"/>
                </a:cubicBezTo>
                <a:cubicBezTo>
                  <a:pt x="34639" y="89295"/>
                  <a:pt x="-7958" y="76859"/>
                  <a:pt x="1302" y="81092"/>
                </a:cubicBezTo>
                <a:cubicBezTo>
                  <a:pt x="10562" y="85325"/>
                  <a:pt x="87292" y="108874"/>
                  <a:pt x="106077" y="123955"/>
                </a:cubicBezTo>
                <a:cubicBezTo>
                  <a:pt x="124862" y="139036"/>
                  <a:pt x="112691" y="157028"/>
                  <a:pt x="114014" y="171580"/>
                </a:cubicBezTo>
                <a:cubicBezTo>
                  <a:pt x="115337" y="186132"/>
                  <a:pt x="116924" y="216029"/>
                  <a:pt x="114014" y="211267"/>
                </a:cubicBezTo>
                <a:cubicBezTo>
                  <a:pt x="111104" y="206505"/>
                  <a:pt x="105812" y="164172"/>
                  <a:pt x="96552" y="143005"/>
                </a:cubicBezTo>
                <a:cubicBezTo>
                  <a:pt x="87292" y="121838"/>
                  <a:pt x="60304" y="106227"/>
                  <a:pt x="58452" y="84267"/>
                </a:cubicBezTo>
                <a:cubicBezTo>
                  <a:pt x="56600" y="62307"/>
                  <a:pt x="95758" y="-3310"/>
                  <a:pt x="98139" y="1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A3388C0-B16F-4BF7-8F99-B44F1D4BF60A}"/>
              </a:ext>
            </a:extLst>
          </p:cNvPr>
          <p:cNvSpPr/>
          <p:nvPr/>
        </p:nvSpPr>
        <p:spPr>
          <a:xfrm>
            <a:off x="2569161" y="7100665"/>
            <a:ext cx="217365" cy="127453"/>
          </a:xfrm>
          <a:custGeom>
            <a:avLst/>
            <a:gdLst>
              <a:gd name="connsiteX0" fmla="*/ 0 w 234050"/>
              <a:gd name="connsiteY0" fmla="*/ 530 h 137237"/>
              <a:gd name="connsiteX1" fmla="*/ 73025 w 234050"/>
              <a:gd name="connsiteY1" fmla="*/ 118005 h 137237"/>
              <a:gd name="connsiteX2" fmla="*/ 119063 w 234050"/>
              <a:gd name="connsiteY2" fmla="*/ 118005 h 137237"/>
              <a:gd name="connsiteX3" fmla="*/ 174625 w 234050"/>
              <a:gd name="connsiteY3" fmla="*/ 137055 h 137237"/>
              <a:gd name="connsiteX4" fmla="*/ 233363 w 234050"/>
              <a:gd name="connsiteY4" fmla="*/ 127530 h 137237"/>
              <a:gd name="connsiteX5" fmla="*/ 133350 w 234050"/>
              <a:gd name="connsiteY5" fmla="*/ 125942 h 137237"/>
              <a:gd name="connsiteX6" fmla="*/ 73025 w 234050"/>
              <a:gd name="connsiteY6" fmla="*/ 76730 h 137237"/>
              <a:gd name="connsiteX7" fmla="*/ 0 w 234050"/>
              <a:gd name="connsiteY7" fmla="*/ 530 h 13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50" h="137237">
                <a:moveTo>
                  <a:pt x="0" y="530"/>
                </a:moveTo>
                <a:cubicBezTo>
                  <a:pt x="0" y="7409"/>
                  <a:pt x="53181" y="98426"/>
                  <a:pt x="73025" y="118005"/>
                </a:cubicBezTo>
                <a:cubicBezTo>
                  <a:pt x="92869" y="137584"/>
                  <a:pt x="102130" y="114830"/>
                  <a:pt x="119063" y="118005"/>
                </a:cubicBezTo>
                <a:cubicBezTo>
                  <a:pt x="135996" y="121180"/>
                  <a:pt x="155575" y="135468"/>
                  <a:pt x="174625" y="137055"/>
                </a:cubicBezTo>
                <a:cubicBezTo>
                  <a:pt x="193675" y="138642"/>
                  <a:pt x="240242" y="129382"/>
                  <a:pt x="233363" y="127530"/>
                </a:cubicBezTo>
                <a:cubicBezTo>
                  <a:pt x="226484" y="125678"/>
                  <a:pt x="160073" y="134409"/>
                  <a:pt x="133350" y="125942"/>
                </a:cubicBezTo>
                <a:cubicBezTo>
                  <a:pt x="106627" y="117475"/>
                  <a:pt x="93398" y="97897"/>
                  <a:pt x="73025" y="76730"/>
                </a:cubicBezTo>
                <a:cubicBezTo>
                  <a:pt x="52652" y="55563"/>
                  <a:pt x="0" y="-6349"/>
                  <a:pt x="0" y="5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0B4FED8B-B57E-4010-B05C-74AD05A66ED0}"/>
              </a:ext>
            </a:extLst>
          </p:cNvPr>
          <p:cNvSpPr/>
          <p:nvPr/>
        </p:nvSpPr>
        <p:spPr>
          <a:xfrm>
            <a:off x="2383230" y="7236455"/>
            <a:ext cx="380698" cy="147694"/>
          </a:xfrm>
          <a:custGeom>
            <a:avLst/>
            <a:gdLst>
              <a:gd name="connsiteX0" fmla="*/ 178 w 409921"/>
              <a:gd name="connsiteY0" fmla="*/ 41642 h 159031"/>
              <a:gd name="connsiteX1" fmla="*/ 33516 w 409921"/>
              <a:gd name="connsiteY1" fmla="*/ 154354 h 159031"/>
              <a:gd name="connsiteX2" fmla="*/ 82728 w 409921"/>
              <a:gd name="connsiteY2" fmla="*/ 130542 h 159031"/>
              <a:gd name="connsiteX3" fmla="*/ 171628 w 409921"/>
              <a:gd name="connsiteY3" fmla="*/ 65454 h 159031"/>
              <a:gd name="connsiteX4" fmla="*/ 257353 w 409921"/>
              <a:gd name="connsiteY4" fmla="*/ 13067 h 159031"/>
              <a:gd name="connsiteX5" fmla="*/ 266878 w 409921"/>
              <a:gd name="connsiteY5" fmla="*/ 6717 h 159031"/>
              <a:gd name="connsiteX6" fmla="*/ 327203 w 409921"/>
              <a:gd name="connsiteY6" fmla="*/ 1954 h 159031"/>
              <a:gd name="connsiteX7" fmla="*/ 406578 w 409921"/>
              <a:gd name="connsiteY7" fmla="*/ 1954 h 159031"/>
              <a:gd name="connsiteX8" fmla="*/ 206553 w 409921"/>
              <a:gd name="connsiteY8" fmla="*/ 25767 h 159031"/>
              <a:gd name="connsiteX9" fmla="*/ 47803 w 409921"/>
              <a:gd name="connsiteY9" fmla="*/ 140067 h 159031"/>
              <a:gd name="connsiteX10" fmla="*/ 178 w 409921"/>
              <a:gd name="connsiteY10" fmla="*/ 41642 h 1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921" h="159031">
                <a:moveTo>
                  <a:pt x="178" y="41642"/>
                </a:moveTo>
                <a:cubicBezTo>
                  <a:pt x="-2203" y="44023"/>
                  <a:pt x="19758" y="139537"/>
                  <a:pt x="33516" y="154354"/>
                </a:cubicBezTo>
                <a:cubicBezTo>
                  <a:pt x="47274" y="169171"/>
                  <a:pt x="59709" y="145359"/>
                  <a:pt x="82728" y="130542"/>
                </a:cubicBezTo>
                <a:cubicBezTo>
                  <a:pt x="105747" y="115725"/>
                  <a:pt x="142524" y="85033"/>
                  <a:pt x="171628" y="65454"/>
                </a:cubicBezTo>
                <a:cubicBezTo>
                  <a:pt x="200732" y="45875"/>
                  <a:pt x="241478" y="22856"/>
                  <a:pt x="257353" y="13067"/>
                </a:cubicBezTo>
                <a:cubicBezTo>
                  <a:pt x="273228" y="3278"/>
                  <a:pt x="255236" y="8569"/>
                  <a:pt x="266878" y="6717"/>
                </a:cubicBezTo>
                <a:cubicBezTo>
                  <a:pt x="278520" y="4865"/>
                  <a:pt x="303920" y="2748"/>
                  <a:pt x="327203" y="1954"/>
                </a:cubicBezTo>
                <a:cubicBezTo>
                  <a:pt x="350486" y="1160"/>
                  <a:pt x="426686" y="-2015"/>
                  <a:pt x="406578" y="1954"/>
                </a:cubicBezTo>
                <a:cubicBezTo>
                  <a:pt x="386470" y="5923"/>
                  <a:pt x="266349" y="2748"/>
                  <a:pt x="206553" y="25767"/>
                </a:cubicBezTo>
                <a:cubicBezTo>
                  <a:pt x="146757" y="48786"/>
                  <a:pt x="81141" y="133982"/>
                  <a:pt x="47803" y="140067"/>
                </a:cubicBezTo>
                <a:cubicBezTo>
                  <a:pt x="14465" y="146152"/>
                  <a:pt x="2559" y="39261"/>
                  <a:pt x="178" y="4164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2EE59AE6-7244-4828-87D6-6A5C2BD73BFC}"/>
              </a:ext>
            </a:extLst>
          </p:cNvPr>
          <p:cNvSpPr/>
          <p:nvPr/>
        </p:nvSpPr>
        <p:spPr>
          <a:xfrm>
            <a:off x="2378865" y="7225661"/>
            <a:ext cx="393475" cy="210018"/>
          </a:xfrm>
          <a:custGeom>
            <a:avLst/>
            <a:gdLst>
              <a:gd name="connsiteX0" fmla="*/ 414453 w 423679"/>
              <a:gd name="connsiteY0" fmla="*/ 10401 h 226139"/>
              <a:gd name="connsiteX1" fmla="*/ 350953 w 423679"/>
              <a:gd name="connsiteY1" fmla="*/ 13576 h 226139"/>
              <a:gd name="connsiteX2" fmla="*/ 150928 w 423679"/>
              <a:gd name="connsiteY2" fmla="*/ 108826 h 226139"/>
              <a:gd name="connsiteX3" fmla="*/ 114416 w 423679"/>
              <a:gd name="connsiteY3" fmla="*/ 161214 h 226139"/>
              <a:gd name="connsiteX4" fmla="*/ 79491 w 423679"/>
              <a:gd name="connsiteY4" fmla="*/ 210426 h 226139"/>
              <a:gd name="connsiteX5" fmla="*/ 30278 w 423679"/>
              <a:gd name="connsiteY5" fmla="*/ 208839 h 226139"/>
              <a:gd name="connsiteX6" fmla="*/ 11228 w 423679"/>
              <a:gd name="connsiteY6" fmla="*/ 208839 h 226139"/>
              <a:gd name="connsiteX7" fmla="*/ 1703 w 423679"/>
              <a:gd name="connsiteY7" fmla="*/ 224714 h 226139"/>
              <a:gd name="connsiteX8" fmla="*/ 46153 w 423679"/>
              <a:gd name="connsiteY8" fmla="*/ 167564 h 226139"/>
              <a:gd name="connsiteX9" fmla="*/ 33453 w 423679"/>
              <a:gd name="connsiteY9" fmla="*/ 194551 h 226139"/>
              <a:gd name="connsiteX10" fmla="*/ 69966 w 423679"/>
              <a:gd name="connsiteY10" fmla="*/ 196139 h 226139"/>
              <a:gd name="connsiteX11" fmla="*/ 116003 w 423679"/>
              <a:gd name="connsiteY11" fmla="*/ 159626 h 226139"/>
              <a:gd name="connsiteX12" fmla="*/ 169978 w 423679"/>
              <a:gd name="connsiteY12" fmla="*/ 105651 h 226139"/>
              <a:gd name="connsiteX13" fmla="*/ 414453 w 423679"/>
              <a:gd name="connsiteY13" fmla="*/ 10401 h 22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679" h="226139">
                <a:moveTo>
                  <a:pt x="414453" y="10401"/>
                </a:moveTo>
                <a:cubicBezTo>
                  <a:pt x="444616" y="-4945"/>
                  <a:pt x="394874" y="-2828"/>
                  <a:pt x="350953" y="13576"/>
                </a:cubicBezTo>
                <a:cubicBezTo>
                  <a:pt x="307032" y="29980"/>
                  <a:pt x="190351" y="84220"/>
                  <a:pt x="150928" y="108826"/>
                </a:cubicBezTo>
                <a:cubicBezTo>
                  <a:pt x="111505" y="133432"/>
                  <a:pt x="126322" y="144281"/>
                  <a:pt x="114416" y="161214"/>
                </a:cubicBezTo>
                <a:cubicBezTo>
                  <a:pt x="102510" y="178147"/>
                  <a:pt x="93514" y="202489"/>
                  <a:pt x="79491" y="210426"/>
                </a:cubicBezTo>
                <a:cubicBezTo>
                  <a:pt x="65468" y="218363"/>
                  <a:pt x="41655" y="209103"/>
                  <a:pt x="30278" y="208839"/>
                </a:cubicBezTo>
                <a:cubicBezTo>
                  <a:pt x="18901" y="208575"/>
                  <a:pt x="15990" y="206193"/>
                  <a:pt x="11228" y="208839"/>
                </a:cubicBezTo>
                <a:cubicBezTo>
                  <a:pt x="6466" y="211485"/>
                  <a:pt x="-4118" y="231593"/>
                  <a:pt x="1703" y="224714"/>
                </a:cubicBezTo>
                <a:cubicBezTo>
                  <a:pt x="7524" y="217835"/>
                  <a:pt x="40861" y="172591"/>
                  <a:pt x="46153" y="167564"/>
                </a:cubicBezTo>
                <a:cubicBezTo>
                  <a:pt x="51445" y="162537"/>
                  <a:pt x="29484" y="189789"/>
                  <a:pt x="33453" y="194551"/>
                </a:cubicBezTo>
                <a:cubicBezTo>
                  <a:pt x="37422" y="199313"/>
                  <a:pt x="56208" y="201960"/>
                  <a:pt x="69966" y="196139"/>
                </a:cubicBezTo>
                <a:cubicBezTo>
                  <a:pt x="83724" y="190318"/>
                  <a:pt x="99334" y="174707"/>
                  <a:pt x="116003" y="159626"/>
                </a:cubicBezTo>
                <a:cubicBezTo>
                  <a:pt x="132672" y="144545"/>
                  <a:pt x="124734" y="131316"/>
                  <a:pt x="169978" y="105651"/>
                </a:cubicBezTo>
                <a:cubicBezTo>
                  <a:pt x="215222" y="79986"/>
                  <a:pt x="384290" y="25747"/>
                  <a:pt x="414453" y="1040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35767C5C-37AF-429F-8628-329394A38BD2}"/>
              </a:ext>
            </a:extLst>
          </p:cNvPr>
          <p:cNvSpPr/>
          <p:nvPr/>
        </p:nvSpPr>
        <p:spPr>
          <a:xfrm>
            <a:off x="2725532" y="7058541"/>
            <a:ext cx="220699" cy="126949"/>
          </a:xfrm>
          <a:custGeom>
            <a:avLst/>
            <a:gdLst>
              <a:gd name="connsiteX0" fmla="*/ 182463 w 237640"/>
              <a:gd name="connsiteY0" fmla="*/ 1438 h 136694"/>
              <a:gd name="connsiteX1" fmla="*/ 114200 w 237640"/>
              <a:gd name="connsiteY1" fmla="*/ 79225 h 136694"/>
              <a:gd name="connsiteX2" fmla="*/ 85625 w 237640"/>
              <a:gd name="connsiteY2" fmla="*/ 98275 h 136694"/>
              <a:gd name="connsiteX3" fmla="*/ 49113 w 237640"/>
              <a:gd name="connsiteY3" fmla="*/ 99863 h 136694"/>
              <a:gd name="connsiteX4" fmla="*/ 1488 w 237640"/>
              <a:gd name="connsiteY4" fmla="*/ 107800 h 136694"/>
              <a:gd name="connsiteX5" fmla="*/ 109438 w 237640"/>
              <a:gd name="connsiteY5" fmla="*/ 107800 h 136694"/>
              <a:gd name="connsiteX6" fmla="*/ 153888 w 237640"/>
              <a:gd name="connsiteY6" fmla="*/ 133200 h 136694"/>
              <a:gd name="connsiteX7" fmla="*/ 211038 w 237640"/>
              <a:gd name="connsiteY7" fmla="*/ 136375 h 136694"/>
              <a:gd name="connsiteX8" fmla="*/ 234850 w 237640"/>
              <a:gd name="connsiteY8" fmla="*/ 134788 h 136694"/>
              <a:gd name="connsiteX9" fmla="*/ 149125 w 237640"/>
              <a:gd name="connsiteY9" fmla="*/ 120500 h 136694"/>
              <a:gd name="connsiteX10" fmla="*/ 112613 w 237640"/>
              <a:gd name="connsiteY10" fmla="*/ 79225 h 136694"/>
              <a:gd name="connsiteX11" fmla="*/ 130075 w 237640"/>
              <a:gd name="connsiteY11" fmla="*/ 31600 h 136694"/>
              <a:gd name="connsiteX12" fmla="*/ 182463 w 237640"/>
              <a:gd name="connsiteY12" fmla="*/ 1438 h 13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640" h="136694">
                <a:moveTo>
                  <a:pt x="182463" y="1438"/>
                </a:moveTo>
                <a:cubicBezTo>
                  <a:pt x="179817" y="9375"/>
                  <a:pt x="130340" y="63086"/>
                  <a:pt x="114200" y="79225"/>
                </a:cubicBezTo>
                <a:cubicBezTo>
                  <a:pt x="98060" y="95364"/>
                  <a:pt x="96473" y="94835"/>
                  <a:pt x="85625" y="98275"/>
                </a:cubicBezTo>
                <a:cubicBezTo>
                  <a:pt x="74777" y="101715"/>
                  <a:pt x="63136" y="98276"/>
                  <a:pt x="49113" y="99863"/>
                </a:cubicBezTo>
                <a:cubicBezTo>
                  <a:pt x="35090" y="101450"/>
                  <a:pt x="-8566" y="106477"/>
                  <a:pt x="1488" y="107800"/>
                </a:cubicBezTo>
                <a:cubicBezTo>
                  <a:pt x="11542" y="109123"/>
                  <a:pt x="84038" y="103567"/>
                  <a:pt x="109438" y="107800"/>
                </a:cubicBezTo>
                <a:cubicBezTo>
                  <a:pt x="134838" y="112033"/>
                  <a:pt x="136955" y="128438"/>
                  <a:pt x="153888" y="133200"/>
                </a:cubicBezTo>
                <a:cubicBezTo>
                  <a:pt x="170821" y="137962"/>
                  <a:pt x="197544" y="136110"/>
                  <a:pt x="211038" y="136375"/>
                </a:cubicBezTo>
                <a:cubicBezTo>
                  <a:pt x="224532" y="136640"/>
                  <a:pt x="245169" y="137434"/>
                  <a:pt x="234850" y="134788"/>
                </a:cubicBezTo>
                <a:cubicBezTo>
                  <a:pt x="224531" y="132142"/>
                  <a:pt x="169498" y="129761"/>
                  <a:pt x="149125" y="120500"/>
                </a:cubicBezTo>
                <a:cubicBezTo>
                  <a:pt x="128752" y="111239"/>
                  <a:pt x="115788" y="94042"/>
                  <a:pt x="112613" y="79225"/>
                </a:cubicBezTo>
                <a:cubicBezTo>
                  <a:pt x="109438" y="64408"/>
                  <a:pt x="119492" y="42712"/>
                  <a:pt x="130075" y="31600"/>
                </a:cubicBezTo>
                <a:cubicBezTo>
                  <a:pt x="140658" y="20488"/>
                  <a:pt x="185109" y="-6499"/>
                  <a:pt x="182463" y="143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CF5BB31C-F47E-46B7-8B02-D46E5EAC02B0}"/>
              </a:ext>
            </a:extLst>
          </p:cNvPr>
          <p:cNvSpPr/>
          <p:nvPr/>
        </p:nvSpPr>
        <p:spPr>
          <a:xfrm>
            <a:off x="2866655" y="7092300"/>
            <a:ext cx="84658" cy="67240"/>
          </a:xfrm>
          <a:custGeom>
            <a:avLst/>
            <a:gdLst>
              <a:gd name="connsiteX0" fmla="*/ 55908 w 91156"/>
              <a:gd name="connsiteY0" fmla="*/ 12 h 72402"/>
              <a:gd name="connsiteX1" fmla="*/ 20983 w 91156"/>
              <a:gd name="connsiteY1" fmla="*/ 50812 h 72402"/>
              <a:gd name="connsiteX2" fmla="*/ 49558 w 91156"/>
              <a:gd name="connsiteY2" fmla="*/ 63512 h 72402"/>
              <a:gd name="connsiteX3" fmla="*/ 90833 w 91156"/>
              <a:gd name="connsiteY3" fmla="*/ 66687 h 72402"/>
              <a:gd name="connsiteX4" fmla="*/ 25745 w 91156"/>
              <a:gd name="connsiteY4" fmla="*/ 71449 h 72402"/>
              <a:gd name="connsiteX5" fmla="*/ 345 w 91156"/>
              <a:gd name="connsiteY5" fmla="*/ 46049 h 72402"/>
              <a:gd name="connsiteX6" fmla="*/ 55908 w 91156"/>
              <a:gd name="connsiteY6" fmla="*/ 12 h 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6" h="72402">
                <a:moveTo>
                  <a:pt x="55908" y="12"/>
                </a:moveTo>
                <a:cubicBezTo>
                  <a:pt x="59348" y="806"/>
                  <a:pt x="22041" y="40229"/>
                  <a:pt x="20983" y="50812"/>
                </a:cubicBezTo>
                <a:cubicBezTo>
                  <a:pt x="19925" y="61395"/>
                  <a:pt x="37916" y="60866"/>
                  <a:pt x="49558" y="63512"/>
                </a:cubicBezTo>
                <a:cubicBezTo>
                  <a:pt x="61200" y="66158"/>
                  <a:pt x="94802" y="65364"/>
                  <a:pt x="90833" y="66687"/>
                </a:cubicBezTo>
                <a:cubicBezTo>
                  <a:pt x="86864" y="68010"/>
                  <a:pt x="40826" y="74889"/>
                  <a:pt x="25745" y="71449"/>
                </a:cubicBezTo>
                <a:cubicBezTo>
                  <a:pt x="10664" y="68009"/>
                  <a:pt x="-2301" y="55838"/>
                  <a:pt x="345" y="46049"/>
                </a:cubicBezTo>
                <a:cubicBezTo>
                  <a:pt x="2991" y="36260"/>
                  <a:pt x="52468" y="-782"/>
                  <a:pt x="55908" y="1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BF4C947-70C8-4FE7-BCD5-F478C9024459}"/>
              </a:ext>
            </a:extLst>
          </p:cNvPr>
          <p:cNvSpPr/>
          <p:nvPr/>
        </p:nvSpPr>
        <p:spPr>
          <a:xfrm>
            <a:off x="7085715" y="8210481"/>
            <a:ext cx="270085" cy="431562"/>
          </a:xfrm>
          <a:custGeom>
            <a:avLst/>
            <a:gdLst>
              <a:gd name="connsiteX0" fmla="*/ 289773 w 290817"/>
              <a:gd name="connsiteY0" fmla="*/ 910 h 464689"/>
              <a:gd name="connsiteX1" fmla="*/ 129436 w 290817"/>
              <a:gd name="connsiteY1" fmla="*/ 307298 h 464689"/>
              <a:gd name="connsiteX2" fmla="*/ 153248 w 290817"/>
              <a:gd name="connsiteY2" fmla="*/ 259673 h 464689"/>
              <a:gd name="connsiteX3" fmla="*/ 56411 w 290817"/>
              <a:gd name="connsiteY3" fmla="*/ 393023 h 464689"/>
              <a:gd name="connsiteX4" fmla="*/ 2436 w 290817"/>
              <a:gd name="connsiteY4" fmla="*/ 461285 h 464689"/>
              <a:gd name="connsiteX5" fmla="*/ 134198 w 290817"/>
              <a:gd name="connsiteY5" fmla="*/ 289835 h 464689"/>
              <a:gd name="connsiteX6" fmla="*/ 196111 w 290817"/>
              <a:gd name="connsiteY6" fmla="*/ 215223 h 464689"/>
              <a:gd name="connsiteX7" fmla="*/ 289773 w 290817"/>
              <a:gd name="connsiteY7" fmla="*/ 910 h 4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17" h="464689">
                <a:moveTo>
                  <a:pt x="289773" y="910"/>
                </a:moveTo>
                <a:cubicBezTo>
                  <a:pt x="278661" y="16256"/>
                  <a:pt x="152190" y="264171"/>
                  <a:pt x="129436" y="307298"/>
                </a:cubicBezTo>
                <a:cubicBezTo>
                  <a:pt x="106682" y="350425"/>
                  <a:pt x="165419" y="245386"/>
                  <a:pt x="153248" y="259673"/>
                </a:cubicBezTo>
                <a:cubicBezTo>
                  <a:pt x="141077" y="273960"/>
                  <a:pt x="81546" y="359421"/>
                  <a:pt x="56411" y="393023"/>
                </a:cubicBezTo>
                <a:cubicBezTo>
                  <a:pt x="31276" y="426625"/>
                  <a:pt x="-10528" y="478483"/>
                  <a:pt x="2436" y="461285"/>
                </a:cubicBezTo>
                <a:cubicBezTo>
                  <a:pt x="15400" y="444087"/>
                  <a:pt x="101919" y="330845"/>
                  <a:pt x="134198" y="289835"/>
                </a:cubicBezTo>
                <a:cubicBezTo>
                  <a:pt x="166477" y="248825"/>
                  <a:pt x="172034" y="261790"/>
                  <a:pt x="196111" y="215223"/>
                </a:cubicBezTo>
                <a:cubicBezTo>
                  <a:pt x="220188" y="168656"/>
                  <a:pt x="300885" y="-14436"/>
                  <a:pt x="289773" y="9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534C6E3-5557-4239-9457-DB9AF2B673F8}"/>
              </a:ext>
            </a:extLst>
          </p:cNvPr>
          <p:cNvSpPr/>
          <p:nvPr/>
        </p:nvSpPr>
        <p:spPr>
          <a:xfrm>
            <a:off x="7070160" y="8442772"/>
            <a:ext cx="151638" cy="206534"/>
          </a:xfrm>
          <a:custGeom>
            <a:avLst/>
            <a:gdLst>
              <a:gd name="connsiteX0" fmla="*/ 160472 w 163278"/>
              <a:gd name="connsiteY0" fmla="*/ 1613 h 222388"/>
              <a:gd name="connsiteX1" fmla="*/ 11247 w 163278"/>
              <a:gd name="connsiteY1" fmla="*/ 206401 h 222388"/>
              <a:gd name="connsiteX2" fmla="*/ 20772 w 163278"/>
              <a:gd name="connsiteY2" fmla="*/ 198463 h 222388"/>
              <a:gd name="connsiteX3" fmla="*/ 101735 w 163278"/>
              <a:gd name="connsiteY3" fmla="*/ 114326 h 222388"/>
              <a:gd name="connsiteX4" fmla="*/ 160472 w 163278"/>
              <a:gd name="connsiteY4" fmla="*/ 1613 h 22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8" h="222388">
                <a:moveTo>
                  <a:pt x="160472" y="1613"/>
                </a:moveTo>
                <a:cubicBezTo>
                  <a:pt x="145391" y="16959"/>
                  <a:pt x="34530" y="173593"/>
                  <a:pt x="11247" y="206401"/>
                </a:cubicBezTo>
                <a:cubicBezTo>
                  <a:pt x="-12036" y="239209"/>
                  <a:pt x="5691" y="213809"/>
                  <a:pt x="20772" y="198463"/>
                </a:cubicBezTo>
                <a:cubicBezTo>
                  <a:pt x="35853" y="183117"/>
                  <a:pt x="77393" y="143959"/>
                  <a:pt x="101735" y="114326"/>
                </a:cubicBezTo>
                <a:cubicBezTo>
                  <a:pt x="126077" y="84693"/>
                  <a:pt x="175553" y="-13733"/>
                  <a:pt x="160472" y="161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EF79E153-BE7D-4A02-9078-3F9CB6993C01}"/>
              </a:ext>
            </a:extLst>
          </p:cNvPr>
          <p:cNvSpPr/>
          <p:nvPr/>
        </p:nvSpPr>
        <p:spPr>
          <a:xfrm>
            <a:off x="6940045" y="7877107"/>
            <a:ext cx="107921" cy="206461"/>
          </a:xfrm>
          <a:custGeom>
            <a:avLst/>
            <a:gdLst>
              <a:gd name="connsiteX0" fmla="*/ 110075 w 116205"/>
              <a:gd name="connsiteY0" fmla="*/ 41 h 222309"/>
              <a:gd name="connsiteX1" fmla="*/ 103725 w 116205"/>
              <a:gd name="connsiteY1" fmla="*/ 131274 h 222309"/>
              <a:gd name="connsiteX2" fmla="*/ 59275 w 116205"/>
              <a:gd name="connsiteY2" fmla="*/ 158791 h 222309"/>
              <a:gd name="connsiteX3" fmla="*/ 8 w 116205"/>
              <a:gd name="connsiteY3" fmla="*/ 222291 h 222309"/>
              <a:gd name="connsiteX4" fmla="*/ 63508 w 116205"/>
              <a:gd name="connsiteY4" fmla="*/ 165141 h 222309"/>
              <a:gd name="connsiteX5" fmla="*/ 112192 w 116205"/>
              <a:gd name="connsiteY5" fmla="*/ 146091 h 222309"/>
              <a:gd name="connsiteX6" fmla="*/ 110075 w 116205"/>
              <a:gd name="connsiteY6" fmla="*/ 41 h 2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05" h="222309">
                <a:moveTo>
                  <a:pt x="110075" y="41"/>
                </a:moveTo>
                <a:cubicBezTo>
                  <a:pt x="108664" y="-2429"/>
                  <a:pt x="112192" y="104816"/>
                  <a:pt x="103725" y="131274"/>
                </a:cubicBezTo>
                <a:cubicBezTo>
                  <a:pt x="95258" y="157732"/>
                  <a:pt x="76561" y="143621"/>
                  <a:pt x="59275" y="158791"/>
                </a:cubicBezTo>
                <a:cubicBezTo>
                  <a:pt x="41989" y="173961"/>
                  <a:pt x="-697" y="221233"/>
                  <a:pt x="8" y="222291"/>
                </a:cubicBezTo>
                <a:cubicBezTo>
                  <a:pt x="713" y="223349"/>
                  <a:pt x="44811" y="177841"/>
                  <a:pt x="63508" y="165141"/>
                </a:cubicBezTo>
                <a:cubicBezTo>
                  <a:pt x="82205" y="152441"/>
                  <a:pt x="102667" y="169727"/>
                  <a:pt x="112192" y="146091"/>
                </a:cubicBezTo>
                <a:cubicBezTo>
                  <a:pt x="121717" y="122455"/>
                  <a:pt x="111486" y="2511"/>
                  <a:pt x="110075" y="4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7BD9DB0-4B0E-43B0-9D69-DBDD8DA13B3C}"/>
              </a:ext>
            </a:extLst>
          </p:cNvPr>
          <p:cNvSpPr/>
          <p:nvPr/>
        </p:nvSpPr>
        <p:spPr>
          <a:xfrm>
            <a:off x="6930222" y="7922306"/>
            <a:ext cx="100987" cy="135693"/>
          </a:xfrm>
          <a:custGeom>
            <a:avLst/>
            <a:gdLst>
              <a:gd name="connsiteX0" fmla="*/ 84669 w 108739"/>
              <a:gd name="connsiteY0" fmla="*/ 56 h 146109"/>
              <a:gd name="connsiteX1" fmla="*/ 93135 w 108739"/>
              <a:gd name="connsiteY1" fmla="*/ 74139 h 146109"/>
              <a:gd name="connsiteX2" fmla="*/ 59269 w 108739"/>
              <a:gd name="connsiteY2" fmla="*/ 110123 h 146109"/>
              <a:gd name="connsiteX3" fmla="*/ 2 w 108739"/>
              <a:gd name="connsiteY3" fmla="*/ 146106 h 146109"/>
              <a:gd name="connsiteX4" fmla="*/ 57152 w 108739"/>
              <a:gd name="connsiteY4" fmla="*/ 112239 h 146109"/>
              <a:gd name="connsiteX5" fmla="*/ 107952 w 108739"/>
              <a:gd name="connsiteY5" fmla="*/ 86839 h 146109"/>
              <a:gd name="connsiteX6" fmla="*/ 84669 w 108739"/>
              <a:gd name="connsiteY6" fmla="*/ 56 h 1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39" h="146109">
                <a:moveTo>
                  <a:pt x="84669" y="56"/>
                </a:moveTo>
                <a:cubicBezTo>
                  <a:pt x="82199" y="-2061"/>
                  <a:pt x="97368" y="55795"/>
                  <a:pt x="93135" y="74139"/>
                </a:cubicBezTo>
                <a:cubicBezTo>
                  <a:pt x="88902" y="92484"/>
                  <a:pt x="74791" y="98129"/>
                  <a:pt x="59269" y="110123"/>
                </a:cubicBezTo>
                <a:cubicBezTo>
                  <a:pt x="43747" y="122117"/>
                  <a:pt x="355" y="145753"/>
                  <a:pt x="2" y="146106"/>
                </a:cubicBezTo>
                <a:cubicBezTo>
                  <a:pt x="-351" y="146459"/>
                  <a:pt x="39160" y="122117"/>
                  <a:pt x="57152" y="112239"/>
                </a:cubicBezTo>
                <a:cubicBezTo>
                  <a:pt x="75144" y="102361"/>
                  <a:pt x="102308" y="103067"/>
                  <a:pt x="107952" y="86839"/>
                </a:cubicBezTo>
                <a:cubicBezTo>
                  <a:pt x="113597" y="70611"/>
                  <a:pt x="87139" y="2173"/>
                  <a:pt x="84669" y="5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720894A6-9535-48FD-9076-CFE7A6E71BF2}"/>
              </a:ext>
            </a:extLst>
          </p:cNvPr>
          <p:cNvSpPr/>
          <p:nvPr/>
        </p:nvSpPr>
        <p:spPr>
          <a:xfrm>
            <a:off x="6942774" y="7949809"/>
            <a:ext cx="87877" cy="114561"/>
          </a:xfrm>
          <a:custGeom>
            <a:avLst/>
            <a:gdLst>
              <a:gd name="connsiteX0" fmla="*/ 94436 w 94623"/>
              <a:gd name="connsiteY0" fmla="*/ 74 h 123355"/>
              <a:gd name="connsiteX1" fmla="*/ 35169 w 94623"/>
              <a:gd name="connsiteY1" fmla="*/ 48758 h 123355"/>
              <a:gd name="connsiteX2" fmla="*/ 1303 w 94623"/>
              <a:gd name="connsiteY2" fmla="*/ 122841 h 123355"/>
              <a:gd name="connsiteX3" fmla="*/ 7653 w 94623"/>
              <a:gd name="connsiteY3" fmla="*/ 80508 h 123355"/>
              <a:gd name="connsiteX4" fmla="*/ 14003 w 94623"/>
              <a:gd name="connsiteY4" fmla="*/ 59341 h 123355"/>
              <a:gd name="connsiteX5" fmla="*/ 94436 w 94623"/>
              <a:gd name="connsiteY5" fmla="*/ 74 h 12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23" h="123355">
                <a:moveTo>
                  <a:pt x="94436" y="74"/>
                </a:moveTo>
                <a:cubicBezTo>
                  <a:pt x="97964" y="-1690"/>
                  <a:pt x="50691" y="28297"/>
                  <a:pt x="35169" y="48758"/>
                </a:cubicBezTo>
                <a:cubicBezTo>
                  <a:pt x="19647" y="69219"/>
                  <a:pt x="5889" y="117549"/>
                  <a:pt x="1303" y="122841"/>
                </a:cubicBezTo>
                <a:cubicBezTo>
                  <a:pt x="-3283" y="128133"/>
                  <a:pt x="5536" y="91091"/>
                  <a:pt x="7653" y="80508"/>
                </a:cubicBezTo>
                <a:cubicBezTo>
                  <a:pt x="9770" y="69925"/>
                  <a:pt x="2009" y="71688"/>
                  <a:pt x="14003" y="59341"/>
                </a:cubicBezTo>
                <a:cubicBezTo>
                  <a:pt x="25997" y="46994"/>
                  <a:pt x="90908" y="1838"/>
                  <a:pt x="94436" y="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D41D332D-97AE-4D58-B0EC-D6D192B033C1}"/>
              </a:ext>
            </a:extLst>
          </p:cNvPr>
          <p:cNvSpPr/>
          <p:nvPr/>
        </p:nvSpPr>
        <p:spPr>
          <a:xfrm>
            <a:off x="6192648" y="8622664"/>
            <a:ext cx="873214" cy="126241"/>
          </a:xfrm>
          <a:custGeom>
            <a:avLst/>
            <a:gdLst>
              <a:gd name="connsiteX0" fmla="*/ 940243 w 940243"/>
              <a:gd name="connsiteY0" fmla="*/ 0 h 135932"/>
              <a:gd name="connsiteX1" fmla="*/ 781493 w 940243"/>
              <a:gd name="connsiteY1" fmla="*/ 93662 h 135932"/>
              <a:gd name="connsiteX2" fmla="*/ 781493 w 940243"/>
              <a:gd name="connsiteY2" fmla="*/ 93662 h 135932"/>
              <a:gd name="connsiteX3" fmla="*/ 511618 w 940243"/>
              <a:gd name="connsiteY3" fmla="*/ 131762 h 135932"/>
              <a:gd name="connsiteX4" fmla="*/ 516381 w 940243"/>
              <a:gd name="connsiteY4" fmla="*/ 134937 h 135932"/>
              <a:gd name="connsiteX5" fmla="*/ 244918 w 940243"/>
              <a:gd name="connsiteY5" fmla="*/ 133350 h 135932"/>
              <a:gd name="connsiteX6" fmla="*/ 260793 w 940243"/>
              <a:gd name="connsiteY6" fmla="*/ 117475 h 135932"/>
              <a:gd name="connsiteX7" fmla="*/ 443 w 940243"/>
              <a:gd name="connsiteY7" fmla="*/ 76200 h 135932"/>
              <a:gd name="connsiteX8" fmla="*/ 332231 w 940243"/>
              <a:gd name="connsiteY8" fmla="*/ 112712 h 135932"/>
              <a:gd name="connsiteX9" fmla="*/ 322706 w 940243"/>
              <a:gd name="connsiteY9" fmla="*/ 115887 h 135932"/>
              <a:gd name="connsiteX10" fmla="*/ 713231 w 940243"/>
              <a:gd name="connsiteY10" fmla="*/ 104775 h 135932"/>
              <a:gd name="connsiteX11" fmla="*/ 846581 w 940243"/>
              <a:gd name="connsiteY11" fmla="*/ 55562 h 135932"/>
              <a:gd name="connsiteX12" fmla="*/ 940243 w 940243"/>
              <a:gd name="connsiteY12" fmla="*/ 0 h 13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243" h="135932">
                <a:moveTo>
                  <a:pt x="940243" y="0"/>
                </a:moveTo>
                <a:lnTo>
                  <a:pt x="781493" y="93662"/>
                </a:lnTo>
                <a:lnTo>
                  <a:pt x="781493" y="93662"/>
                </a:lnTo>
                <a:lnTo>
                  <a:pt x="511618" y="131762"/>
                </a:lnTo>
                <a:cubicBezTo>
                  <a:pt x="467433" y="138641"/>
                  <a:pt x="516381" y="134937"/>
                  <a:pt x="516381" y="134937"/>
                </a:cubicBezTo>
                <a:lnTo>
                  <a:pt x="244918" y="133350"/>
                </a:lnTo>
                <a:cubicBezTo>
                  <a:pt x="202320" y="130440"/>
                  <a:pt x="301539" y="127000"/>
                  <a:pt x="260793" y="117475"/>
                </a:cubicBezTo>
                <a:cubicBezTo>
                  <a:pt x="220047" y="107950"/>
                  <a:pt x="-11463" y="76994"/>
                  <a:pt x="443" y="76200"/>
                </a:cubicBezTo>
                <a:cubicBezTo>
                  <a:pt x="12349" y="75406"/>
                  <a:pt x="278521" y="106098"/>
                  <a:pt x="332231" y="112712"/>
                </a:cubicBezTo>
                <a:cubicBezTo>
                  <a:pt x="385941" y="119326"/>
                  <a:pt x="322706" y="115887"/>
                  <a:pt x="322706" y="115887"/>
                </a:cubicBezTo>
                <a:cubicBezTo>
                  <a:pt x="386206" y="114564"/>
                  <a:pt x="625919" y="114829"/>
                  <a:pt x="713231" y="104775"/>
                </a:cubicBezTo>
                <a:cubicBezTo>
                  <a:pt x="800543" y="94721"/>
                  <a:pt x="809804" y="73554"/>
                  <a:pt x="846581" y="55562"/>
                </a:cubicBezTo>
                <a:cubicBezTo>
                  <a:pt x="883358" y="37570"/>
                  <a:pt x="908625" y="17197"/>
                  <a:pt x="940243" y="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BE7DDF0-0CB8-4F96-836C-D1A00ECFDAFC}"/>
              </a:ext>
            </a:extLst>
          </p:cNvPr>
          <p:cNvSpPr/>
          <p:nvPr/>
        </p:nvSpPr>
        <p:spPr>
          <a:xfrm>
            <a:off x="6729785" y="8611920"/>
            <a:ext cx="334271" cy="115538"/>
          </a:xfrm>
          <a:custGeom>
            <a:avLst/>
            <a:gdLst>
              <a:gd name="connsiteX0" fmla="*/ 357113 w 359930"/>
              <a:gd name="connsiteY0" fmla="*/ 455 h 124407"/>
              <a:gd name="connsiteX1" fmla="*/ 123750 w 359930"/>
              <a:gd name="connsiteY1" fmla="*/ 102055 h 124407"/>
              <a:gd name="connsiteX2" fmla="*/ 1513 w 359930"/>
              <a:gd name="connsiteY2" fmla="*/ 124280 h 124407"/>
              <a:gd name="connsiteX3" fmla="*/ 203125 w 359930"/>
              <a:gd name="connsiteY3" fmla="*/ 97293 h 124407"/>
              <a:gd name="connsiteX4" fmla="*/ 179313 w 359930"/>
              <a:gd name="connsiteY4" fmla="*/ 100468 h 124407"/>
              <a:gd name="connsiteX5" fmla="*/ 249163 w 359930"/>
              <a:gd name="connsiteY5" fmla="*/ 65543 h 124407"/>
              <a:gd name="connsiteX6" fmla="*/ 357113 w 359930"/>
              <a:gd name="connsiteY6" fmla="*/ 455 h 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30" h="124407">
                <a:moveTo>
                  <a:pt x="357113" y="455"/>
                </a:moveTo>
                <a:cubicBezTo>
                  <a:pt x="336211" y="6540"/>
                  <a:pt x="183016" y="81418"/>
                  <a:pt x="123750" y="102055"/>
                </a:cubicBezTo>
                <a:cubicBezTo>
                  <a:pt x="64484" y="122692"/>
                  <a:pt x="-11716" y="125074"/>
                  <a:pt x="1513" y="124280"/>
                </a:cubicBezTo>
                <a:cubicBezTo>
                  <a:pt x="14742" y="123486"/>
                  <a:pt x="173492" y="101262"/>
                  <a:pt x="203125" y="97293"/>
                </a:cubicBezTo>
                <a:cubicBezTo>
                  <a:pt x="232758" y="93324"/>
                  <a:pt x="171640" y="105760"/>
                  <a:pt x="179313" y="100468"/>
                </a:cubicBezTo>
                <a:cubicBezTo>
                  <a:pt x="186986" y="95176"/>
                  <a:pt x="221646" y="80095"/>
                  <a:pt x="249163" y="65543"/>
                </a:cubicBezTo>
                <a:cubicBezTo>
                  <a:pt x="276680" y="50991"/>
                  <a:pt x="378015" y="-5630"/>
                  <a:pt x="357113" y="45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EC548383-C8C6-4EF5-A39D-A6993100D100}"/>
              </a:ext>
            </a:extLst>
          </p:cNvPr>
          <p:cNvSpPr/>
          <p:nvPr/>
        </p:nvSpPr>
        <p:spPr>
          <a:xfrm>
            <a:off x="6125133" y="8622663"/>
            <a:ext cx="951053" cy="172092"/>
          </a:xfrm>
          <a:custGeom>
            <a:avLst/>
            <a:gdLst>
              <a:gd name="connsiteX0" fmla="*/ 1024054 w 1024057"/>
              <a:gd name="connsiteY0" fmla="*/ 1 h 185302"/>
              <a:gd name="connsiteX1" fmla="*/ 1000241 w 1024057"/>
              <a:gd name="connsiteY1" fmla="*/ 55563 h 185302"/>
              <a:gd name="connsiteX2" fmla="*/ 974841 w 1024057"/>
              <a:gd name="connsiteY2" fmla="*/ 117476 h 185302"/>
              <a:gd name="connsiteX3" fmla="*/ 976429 w 1024057"/>
              <a:gd name="connsiteY3" fmla="*/ 87313 h 185302"/>
              <a:gd name="connsiteX4" fmla="*/ 919279 w 1024057"/>
              <a:gd name="connsiteY4" fmla="*/ 122238 h 185302"/>
              <a:gd name="connsiteX5" fmla="*/ 717666 w 1024057"/>
              <a:gd name="connsiteY5" fmla="*/ 149226 h 185302"/>
              <a:gd name="connsiteX6" fmla="*/ 593841 w 1024057"/>
              <a:gd name="connsiteY6" fmla="*/ 182563 h 185302"/>
              <a:gd name="connsiteX7" fmla="*/ 530341 w 1024057"/>
              <a:gd name="connsiteY7" fmla="*/ 179388 h 185302"/>
              <a:gd name="connsiteX8" fmla="*/ 287454 w 1024057"/>
              <a:gd name="connsiteY8" fmla="*/ 147638 h 185302"/>
              <a:gd name="connsiteX9" fmla="*/ 116 w 1024057"/>
              <a:gd name="connsiteY9" fmla="*/ 84138 h 185302"/>
              <a:gd name="connsiteX10" fmla="*/ 249354 w 1024057"/>
              <a:gd name="connsiteY10" fmla="*/ 125413 h 185302"/>
              <a:gd name="connsiteX11" fmla="*/ 435091 w 1024057"/>
              <a:gd name="connsiteY11" fmla="*/ 158751 h 185302"/>
              <a:gd name="connsiteX12" fmla="*/ 566854 w 1024057"/>
              <a:gd name="connsiteY12" fmla="*/ 166688 h 185302"/>
              <a:gd name="connsiteX13" fmla="*/ 663691 w 1024057"/>
              <a:gd name="connsiteY13" fmla="*/ 153988 h 185302"/>
              <a:gd name="connsiteX14" fmla="*/ 962141 w 1024057"/>
              <a:gd name="connsiteY14" fmla="*/ 87313 h 185302"/>
              <a:gd name="connsiteX15" fmla="*/ 998654 w 1024057"/>
              <a:gd name="connsiteY15" fmla="*/ 57151 h 185302"/>
              <a:gd name="connsiteX16" fmla="*/ 1024054 w 1024057"/>
              <a:gd name="connsiteY16" fmla="*/ 1 h 1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057" h="185302">
                <a:moveTo>
                  <a:pt x="1024054" y="1"/>
                </a:moveTo>
                <a:cubicBezTo>
                  <a:pt x="1024318" y="-264"/>
                  <a:pt x="1008443" y="35984"/>
                  <a:pt x="1000241" y="55563"/>
                </a:cubicBezTo>
                <a:cubicBezTo>
                  <a:pt x="992039" y="75142"/>
                  <a:pt x="978810" y="112184"/>
                  <a:pt x="974841" y="117476"/>
                </a:cubicBezTo>
                <a:cubicBezTo>
                  <a:pt x="970872" y="122768"/>
                  <a:pt x="985689" y="86519"/>
                  <a:pt x="976429" y="87313"/>
                </a:cubicBezTo>
                <a:cubicBezTo>
                  <a:pt x="967169" y="88107"/>
                  <a:pt x="962406" y="111919"/>
                  <a:pt x="919279" y="122238"/>
                </a:cubicBezTo>
                <a:cubicBezTo>
                  <a:pt x="876152" y="132557"/>
                  <a:pt x="771905" y="139172"/>
                  <a:pt x="717666" y="149226"/>
                </a:cubicBezTo>
                <a:cubicBezTo>
                  <a:pt x="663427" y="159280"/>
                  <a:pt x="625062" y="177536"/>
                  <a:pt x="593841" y="182563"/>
                </a:cubicBezTo>
                <a:cubicBezTo>
                  <a:pt x="562620" y="187590"/>
                  <a:pt x="581405" y="185209"/>
                  <a:pt x="530341" y="179388"/>
                </a:cubicBezTo>
                <a:cubicBezTo>
                  <a:pt x="479277" y="173567"/>
                  <a:pt x="375825" y="163513"/>
                  <a:pt x="287454" y="147638"/>
                </a:cubicBezTo>
                <a:cubicBezTo>
                  <a:pt x="199083" y="131763"/>
                  <a:pt x="6466" y="87842"/>
                  <a:pt x="116" y="84138"/>
                </a:cubicBezTo>
                <a:cubicBezTo>
                  <a:pt x="-6234" y="80434"/>
                  <a:pt x="249354" y="125413"/>
                  <a:pt x="249354" y="125413"/>
                </a:cubicBezTo>
                <a:cubicBezTo>
                  <a:pt x="321850" y="137848"/>
                  <a:pt x="382175" y="151872"/>
                  <a:pt x="435091" y="158751"/>
                </a:cubicBezTo>
                <a:cubicBezTo>
                  <a:pt x="488007" y="165630"/>
                  <a:pt x="528754" y="167482"/>
                  <a:pt x="566854" y="166688"/>
                </a:cubicBezTo>
                <a:cubicBezTo>
                  <a:pt x="604954" y="165894"/>
                  <a:pt x="597810" y="167217"/>
                  <a:pt x="663691" y="153988"/>
                </a:cubicBezTo>
                <a:cubicBezTo>
                  <a:pt x="729572" y="140759"/>
                  <a:pt x="906314" y="103452"/>
                  <a:pt x="962141" y="87313"/>
                </a:cubicBezTo>
                <a:cubicBezTo>
                  <a:pt x="1017968" y="71174"/>
                  <a:pt x="989129" y="67999"/>
                  <a:pt x="998654" y="57151"/>
                </a:cubicBezTo>
                <a:cubicBezTo>
                  <a:pt x="1008179" y="46303"/>
                  <a:pt x="1023790" y="266"/>
                  <a:pt x="1024054" y="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302E581C-9051-4AED-A826-CB0DD980948E}"/>
              </a:ext>
            </a:extLst>
          </p:cNvPr>
          <p:cNvSpPr/>
          <p:nvPr/>
        </p:nvSpPr>
        <p:spPr>
          <a:xfrm>
            <a:off x="6304168" y="7746380"/>
            <a:ext cx="491940" cy="768700"/>
          </a:xfrm>
          <a:custGeom>
            <a:avLst/>
            <a:gdLst>
              <a:gd name="connsiteX0" fmla="*/ 529651 w 529702"/>
              <a:gd name="connsiteY0" fmla="*/ 574 h 827707"/>
              <a:gd name="connsiteX1" fmla="*/ 426463 w 529702"/>
              <a:gd name="connsiteY1" fmla="*/ 56136 h 827707"/>
              <a:gd name="connsiteX2" fmla="*/ 361376 w 529702"/>
              <a:gd name="connsiteY2" fmla="*/ 172024 h 827707"/>
              <a:gd name="connsiteX3" fmla="*/ 409001 w 529702"/>
              <a:gd name="connsiteY3" fmla="*/ 56136 h 827707"/>
              <a:gd name="connsiteX4" fmla="*/ 291526 w 529702"/>
              <a:gd name="connsiteY4" fmla="*/ 313311 h 827707"/>
              <a:gd name="connsiteX5" fmla="*/ 328038 w 529702"/>
              <a:gd name="connsiteY5" fmla="*/ 252986 h 827707"/>
              <a:gd name="connsiteX6" fmla="*/ 216913 w 529702"/>
              <a:gd name="connsiteY6" fmla="*/ 462536 h 827707"/>
              <a:gd name="connsiteX7" fmla="*/ 167701 w 529702"/>
              <a:gd name="connsiteY7" fmla="*/ 562549 h 827707"/>
              <a:gd name="connsiteX8" fmla="*/ 272476 w 529702"/>
              <a:gd name="connsiteY8" fmla="*/ 322836 h 827707"/>
              <a:gd name="connsiteX9" fmla="*/ 164526 w 529702"/>
              <a:gd name="connsiteY9" fmla="*/ 537149 h 827707"/>
              <a:gd name="connsiteX10" fmla="*/ 32763 w 529702"/>
              <a:gd name="connsiteY10" fmla="*/ 789561 h 827707"/>
              <a:gd name="connsiteX11" fmla="*/ 1013 w 529702"/>
              <a:gd name="connsiteY11" fmla="*/ 822899 h 827707"/>
              <a:gd name="connsiteX12" fmla="*/ 58163 w 529702"/>
              <a:gd name="connsiteY12" fmla="*/ 751461 h 827707"/>
              <a:gd name="connsiteX13" fmla="*/ 331213 w 529702"/>
              <a:gd name="connsiteY13" fmla="*/ 227586 h 827707"/>
              <a:gd name="connsiteX14" fmla="*/ 439163 w 529702"/>
              <a:gd name="connsiteY14" fmla="*/ 87886 h 827707"/>
              <a:gd name="connsiteX15" fmla="*/ 529651 w 529702"/>
              <a:gd name="connsiteY15" fmla="*/ 574 h 82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702" h="827707">
                <a:moveTo>
                  <a:pt x="529651" y="574"/>
                </a:moveTo>
                <a:cubicBezTo>
                  <a:pt x="527534" y="-4718"/>
                  <a:pt x="454509" y="27561"/>
                  <a:pt x="426463" y="56136"/>
                </a:cubicBezTo>
                <a:cubicBezTo>
                  <a:pt x="398417" y="84711"/>
                  <a:pt x="364286" y="172024"/>
                  <a:pt x="361376" y="172024"/>
                </a:cubicBezTo>
                <a:cubicBezTo>
                  <a:pt x="358466" y="172024"/>
                  <a:pt x="420643" y="32588"/>
                  <a:pt x="409001" y="56136"/>
                </a:cubicBezTo>
                <a:cubicBezTo>
                  <a:pt x="397359" y="79684"/>
                  <a:pt x="305020" y="280503"/>
                  <a:pt x="291526" y="313311"/>
                </a:cubicBezTo>
                <a:cubicBezTo>
                  <a:pt x="278032" y="346119"/>
                  <a:pt x="340473" y="228115"/>
                  <a:pt x="328038" y="252986"/>
                </a:cubicBezTo>
                <a:cubicBezTo>
                  <a:pt x="315603" y="277857"/>
                  <a:pt x="243636" y="410942"/>
                  <a:pt x="216913" y="462536"/>
                </a:cubicBezTo>
                <a:cubicBezTo>
                  <a:pt x="190190" y="514130"/>
                  <a:pt x="158441" y="585832"/>
                  <a:pt x="167701" y="562549"/>
                </a:cubicBezTo>
                <a:cubicBezTo>
                  <a:pt x="176961" y="539266"/>
                  <a:pt x="273005" y="327069"/>
                  <a:pt x="272476" y="322836"/>
                </a:cubicBezTo>
                <a:cubicBezTo>
                  <a:pt x="271947" y="318603"/>
                  <a:pt x="204478" y="459362"/>
                  <a:pt x="164526" y="537149"/>
                </a:cubicBezTo>
                <a:cubicBezTo>
                  <a:pt x="124574" y="614937"/>
                  <a:pt x="60015" y="741936"/>
                  <a:pt x="32763" y="789561"/>
                </a:cubicBezTo>
                <a:cubicBezTo>
                  <a:pt x="5511" y="837186"/>
                  <a:pt x="-3220" y="829249"/>
                  <a:pt x="1013" y="822899"/>
                </a:cubicBezTo>
                <a:cubicBezTo>
                  <a:pt x="5246" y="816549"/>
                  <a:pt x="3130" y="850680"/>
                  <a:pt x="58163" y="751461"/>
                </a:cubicBezTo>
                <a:cubicBezTo>
                  <a:pt x="113196" y="652242"/>
                  <a:pt x="267713" y="338182"/>
                  <a:pt x="331213" y="227586"/>
                </a:cubicBezTo>
                <a:cubicBezTo>
                  <a:pt x="394713" y="116990"/>
                  <a:pt x="410852" y="120959"/>
                  <a:pt x="439163" y="87886"/>
                </a:cubicBezTo>
                <a:cubicBezTo>
                  <a:pt x="467474" y="54813"/>
                  <a:pt x="531768" y="5866"/>
                  <a:pt x="529651" y="5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88401CF-D70E-4D00-8FA9-29FF8977A46C}"/>
              </a:ext>
            </a:extLst>
          </p:cNvPr>
          <p:cNvSpPr/>
          <p:nvPr/>
        </p:nvSpPr>
        <p:spPr>
          <a:xfrm>
            <a:off x="6167771" y="7731180"/>
            <a:ext cx="520162" cy="886438"/>
          </a:xfrm>
          <a:custGeom>
            <a:avLst/>
            <a:gdLst>
              <a:gd name="connsiteX0" fmla="*/ 559043 w 560090"/>
              <a:gd name="connsiteY0" fmla="*/ 1066 h 954483"/>
              <a:gd name="connsiteX1" fmla="*/ 252655 w 560090"/>
              <a:gd name="connsiteY1" fmla="*/ 567803 h 954483"/>
              <a:gd name="connsiteX2" fmla="*/ 268530 w 560090"/>
              <a:gd name="connsiteY2" fmla="*/ 528116 h 954483"/>
              <a:gd name="connsiteX3" fmla="*/ 5005 w 560090"/>
              <a:gd name="connsiteY3" fmla="*/ 947216 h 954483"/>
              <a:gd name="connsiteX4" fmla="*/ 114543 w 560090"/>
              <a:gd name="connsiteY4" fmla="*/ 767828 h 954483"/>
              <a:gd name="connsiteX5" fmla="*/ 344730 w 560090"/>
              <a:gd name="connsiteY5" fmla="*/ 434453 h 954483"/>
              <a:gd name="connsiteX6" fmla="*/ 559043 w 560090"/>
              <a:gd name="connsiteY6" fmla="*/ 1066 h 95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090" h="954483">
                <a:moveTo>
                  <a:pt x="559043" y="1066"/>
                </a:moveTo>
                <a:cubicBezTo>
                  <a:pt x="543697" y="23291"/>
                  <a:pt x="301074" y="479961"/>
                  <a:pt x="252655" y="567803"/>
                </a:cubicBezTo>
                <a:cubicBezTo>
                  <a:pt x="204236" y="655645"/>
                  <a:pt x="309805" y="464881"/>
                  <a:pt x="268530" y="528116"/>
                </a:cubicBezTo>
                <a:cubicBezTo>
                  <a:pt x="227255" y="591351"/>
                  <a:pt x="30669" y="907264"/>
                  <a:pt x="5005" y="947216"/>
                </a:cubicBezTo>
                <a:cubicBezTo>
                  <a:pt x="-20659" y="987168"/>
                  <a:pt x="57922" y="853289"/>
                  <a:pt x="114543" y="767828"/>
                </a:cubicBezTo>
                <a:cubicBezTo>
                  <a:pt x="171164" y="682367"/>
                  <a:pt x="272234" y="559072"/>
                  <a:pt x="344730" y="434453"/>
                </a:cubicBezTo>
                <a:cubicBezTo>
                  <a:pt x="417226" y="309834"/>
                  <a:pt x="574389" y="-21159"/>
                  <a:pt x="559043" y="106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DA23489-4407-477D-A514-6900C47323E3}"/>
              </a:ext>
            </a:extLst>
          </p:cNvPr>
          <p:cNvSpPr/>
          <p:nvPr/>
        </p:nvSpPr>
        <p:spPr>
          <a:xfrm>
            <a:off x="6264571" y="7553776"/>
            <a:ext cx="117202" cy="295175"/>
          </a:xfrm>
          <a:custGeom>
            <a:avLst/>
            <a:gdLst>
              <a:gd name="connsiteX0" fmla="*/ 126199 w 126199"/>
              <a:gd name="connsiteY0" fmla="*/ 0 h 317833"/>
              <a:gd name="connsiteX1" fmla="*/ 59524 w 126199"/>
              <a:gd name="connsiteY1" fmla="*/ 163513 h 317833"/>
              <a:gd name="connsiteX2" fmla="*/ 787 w 126199"/>
              <a:gd name="connsiteY2" fmla="*/ 315913 h 317833"/>
              <a:gd name="connsiteX3" fmla="*/ 27774 w 126199"/>
              <a:gd name="connsiteY3" fmla="*/ 242888 h 317833"/>
              <a:gd name="connsiteX4" fmla="*/ 57937 w 126199"/>
              <a:gd name="connsiteY4" fmla="*/ 149225 h 317833"/>
              <a:gd name="connsiteX5" fmla="*/ 126199 w 126199"/>
              <a:gd name="connsiteY5" fmla="*/ 0 h 31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199" h="317833">
                <a:moveTo>
                  <a:pt x="126199" y="0"/>
                </a:moveTo>
                <a:cubicBezTo>
                  <a:pt x="103312" y="55430"/>
                  <a:pt x="80426" y="110861"/>
                  <a:pt x="59524" y="163513"/>
                </a:cubicBezTo>
                <a:cubicBezTo>
                  <a:pt x="38622" y="216165"/>
                  <a:pt x="6079" y="302684"/>
                  <a:pt x="787" y="315913"/>
                </a:cubicBezTo>
                <a:cubicBezTo>
                  <a:pt x="-4505" y="329142"/>
                  <a:pt x="18249" y="270669"/>
                  <a:pt x="27774" y="242888"/>
                </a:cubicBezTo>
                <a:cubicBezTo>
                  <a:pt x="37299" y="215107"/>
                  <a:pt x="45766" y="187060"/>
                  <a:pt x="57937" y="149225"/>
                </a:cubicBezTo>
                <a:lnTo>
                  <a:pt x="126199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EFC767D0-4AF4-42C8-8118-282E64064E68}"/>
              </a:ext>
            </a:extLst>
          </p:cNvPr>
          <p:cNvSpPr/>
          <p:nvPr/>
        </p:nvSpPr>
        <p:spPr>
          <a:xfrm>
            <a:off x="5963046" y="7572897"/>
            <a:ext cx="436488" cy="704873"/>
          </a:xfrm>
          <a:custGeom>
            <a:avLst/>
            <a:gdLst>
              <a:gd name="connsiteX0" fmla="*/ 469920 w 469993"/>
              <a:gd name="connsiteY0" fmla="*/ 49 h 758980"/>
              <a:gd name="connsiteX1" fmla="*/ 357208 w 469993"/>
              <a:gd name="connsiteY1" fmla="*/ 236586 h 758980"/>
              <a:gd name="connsiteX2" fmla="*/ 279420 w 469993"/>
              <a:gd name="connsiteY2" fmla="*/ 347711 h 758980"/>
              <a:gd name="connsiteX3" fmla="*/ 290533 w 469993"/>
              <a:gd name="connsiteY3" fmla="*/ 335011 h 758980"/>
              <a:gd name="connsiteX4" fmla="*/ 146070 w 469993"/>
              <a:gd name="connsiteY4" fmla="*/ 595361 h 758980"/>
              <a:gd name="connsiteX5" fmla="*/ 206395 w 469993"/>
              <a:gd name="connsiteY5" fmla="*/ 525511 h 758980"/>
              <a:gd name="connsiteX6" fmla="*/ 109558 w 469993"/>
              <a:gd name="connsiteY6" fmla="*/ 652511 h 758980"/>
              <a:gd name="connsiteX7" fmla="*/ 20 w 469993"/>
              <a:gd name="connsiteY7" fmla="*/ 758874 h 758980"/>
              <a:gd name="connsiteX8" fmla="*/ 101620 w 469993"/>
              <a:gd name="connsiteY8" fmla="*/ 668386 h 758980"/>
              <a:gd name="connsiteX9" fmla="*/ 246083 w 469993"/>
              <a:gd name="connsiteY9" fmla="*/ 482649 h 758980"/>
              <a:gd name="connsiteX10" fmla="*/ 258783 w 469993"/>
              <a:gd name="connsiteY10" fmla="*/ 446136 h 758980"/>
              <a:gd name="connsiteX11" fmla="*/ 301645 w 469993"/>
              <a:gd name="connsiteY11" fmla="*/ 293736 h 758980"/>
              <a:gd name="connsiteX12" fmla="*/ 339745 w 469993"/>
              <a:gd name="connsiteY12" fmla="*/ 215949 h 758980"/>
              <a:gd name="connsiteX13" fmla="*/ 469920 w 469993"/>
              <a:gd name="connsiteY13" fmla="*/ 49 h 75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993" h="758980">
                <a:moveTo>
                  <a:pt x="469920" y="49"/>
                </a:moveTo>
                <a:cubicBezTo>
                  <a:pt x="472831" y="3489"/>
                  <a:pt x="388958" y="178642"/>
                  <a:pt x="357208" y="236586"/>
                </a:cubicBezTo>
                <a:cubicBezTo>
                  <a:pt x="325458" y="294530"/>
                  <a:pt x="290532" y="331307"/>
                  <a:pt x="279420" y="347711"/>
                </a:cubicBezTo>
                <a:cubicBezTo>
                  <a:pt x="268308" y="364115"/>
                  <a:pt x="312758" y="293736"/>
                  <a:pt x="290533" y="335011"/>
                </a:cubicBezTo>
                <a:cubicBezTo>
                  <a:pt x="268308" y="376286"/>
                  <a:pt x="160093" y="563611"/>
                  <a:pt x="146070" y="595361"/>
                </a:cubicBezTo>
                <a:cubicBezTo>
                  <a:pt x="132047" y="627111"/>
                  <a:pt x="212480" y="515986"/>
                  <a:pt x="206395" y="525511"/>
                </a:cubicBezTo>
                <a:cubicBezTo>
                  <a:pt x="200310" y="535036"/>
                  <a:pt x="143954" y="613617"/>
                  <a:pt x="109558" y="652511"/>
                </a:cubicBezTo>
                <a:cubicBezTo>
                  <a:pt x="75162" y="691405"/>
                  <a:pt x="1343" y="756228"/>
                  <a:pt x="20" y="758874"/>
                </a:cubicBezTo>
                <a:cubicBezTo>
                  <a:pt x="-1303" y="761520"/>
                  <a:pt x="60610" y="714423"/>
                  <a:pt x="101620" y="668386"/>
                </a:cubicBezTo>
                <a:cubicBezTo>
                  <a:pt x="142630" y="622349"/>
                  <a:pt x="219889" y="519691"/>
                  <a:pt x="246083" y="482649"/>
                </a:cubicBezTo>
                <a:cubicBezTo>
                  <a:pt x="272277" y="445607"/>
                  <a:pt x="249523" y="477622"/>
                  <a:pt x="258783" y="446136"/>
                </a:cubicBezTo>
                <a:cubicBezTo>
                  <a:pt x="268043" y="414651"/>
                  <a:pt x="288151" y="332101"/>
                  <a:pt x="301645" y="293736"/>
                </a:cubicBezTo>
                <a:cubicBezTo>
                  <a:pt x="315139" y="255372"/>
                  <a:pt x="313022" y="259870"/>
                  <a:pt x="339745" y="215949"/>
                </a:cubicBezTo>
                <a:cubicBezTo>
                  <a:pt x="366468" y="172028"/>
                  <a:pt x="467009" y="-3391"/>
                  <a:pt x="469920" y="4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87E3C2E7-6A45-446C-AC57-F468C3EF8A36}"/>
              </a:ext>
            </a:extLst>
          </p:cNvPr>
          <p:cNvSpPr/>
          <p:nvPr/>
        </p:nvSpPr>
        <p:spPr>
          <a:xfrm>
            <a:off x="5946340" y="8233409"/>
            <a:ext cx="143737" cy="383597"/>
          </a:xfrm>
          <a:custGeom>
            <a:avLst/>
            <a:gdLst>
              <a:gd name="connsiteX0" fmla="*/ 18008 w 154770"/>
              <a:gd name="connsiteY0" fmla="*/ 66710 h 413043"/>
              <a:gd name="connsiteX1" fmla="*/ 546 w 154770"/>
              <a:gd name="connsiteY1" fmla="*/ 236572 h 413043"/>
              <a:gd name="connsiteX2" fmla="*/ 40233 w 154770"/>
              <a:gd name="connsiteY2" fmla="*/ 138147 h 413043"/>
              <a:gd name="connsiteX3" fmla="*/ 148183 w 154770"/>
              <a:gd name="connsiteY3" fmla="*/ 35 h 413043"/>
              <a:gd name="connsiteX4" fmla="*/ 29121 w 154770"/>
              <a:gd name="connsiteY4" fmla="*/ 125447 h 413043"/>
              <a:gd name="connsiteX5" fmla="*/ 24358 w 154770"/>
              <a:gd name="connsiteY5" fmla="*/ 203235 h 413043"/>
              <a:gd name="connsiteX6" fmla="*/ 25946 w 154770"/>
              <a:gd name="connsiteY6" fmla="*/ 284197 h 413043"/>
              <a:gd name="connsiteX7" fmla="*/ 130721 w 154770"/>
              <a:gd name="connsiteY7" fmla="*/ 379447 h 413043"/>
              <a:gd name="connsiteX8" fmla="*/ 154533 w 154770"/>
              <a:gd name="connsiteY8" fmla="*/ 412785 h 413043"/>
              <a:gd name="connsiteX9" fmla="*/ 122783 w 154770"/>
              <a:gd name="connsiteY9" fmla="*/ 365160 h 413043"/>
              <a:gd name="connsiteX10" fmla="*/ 56108 w 154770"/>
              <a:gd name="connsiteY10" fmla="*/ 273085 h 413043"/>
              <a:gd name="connsiteX11" fmla="*/ 30708 w 154770"/>
              <a:gd name="connsiteY11" fmla="*/ 176247 h 413043"/>
              <a:gd name="connsiteX12" fmla="*/ 18008 w 154770"/>
              <a:gd name="connsiteY12" fmla="*/ 66710 h 4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70" h="413043">
                <a:moveTo>
                  <a:pt x="18008" y="66710"/>
                </a:moveTo>
                <a:cubicBezTo>
                  <a:pt x="12981" y="76764"/>
                  <a:pt x="-3158" y="224666"/>
                  <a:pt x="546" y="236572"/>
                </a:cubicBezTo>
                <a:cubicBezTo>
                  <a:pt x="4250" y="248478"/>
                  <a:pt x="15627" y="177570"/>
                  <a:pt x="40233" y="138147"/>
                </a:cubicBezTo>
                <a:cubicBezTo>
                  <a:pt x="64839" y="98724"/>
                  <a:pt x="150035" y="2152"/>
                  <a:pt x="148183" y="35"/>
                </a:cubicBezTo>
                <a:cubicBezTo>
                  <a:pt x="146331" y="-2082"/>
                  <a:pt x="49759" y="91580"/>
                  <a:pt x="29121" y="125447"/>
                </a:cubicBezTo>
                <a:cubicBezTo>
                  <a:pt x="8483" y="159314"/>
                  <a:pt x="24887" y="176777"/>
                  <a:pt x="24358" y="203235"/>
                </a:cubicBezTo>
                <a:cubicBezTo>
                  <a:pt x="23829" y="229693"/>
                  <a:pt x="8219" y="254828"/>
                  <a:pt x="25946" y="284197"/>
                </a:cubicBezTo>
                <a:cubicBezTo>
                  <a:pt x="43673" y="313566"/>
                  <a:pt x="109290" y="358016"/>
                  <a:pt x="130721" y="379447"/>
                </a:cubicBezTo>
                <a:cubicBezTo>
                  <a:pt x="152152" y="400878"/>
                  <a:pt x="155856" y="415166"/>
                  <a:pt x="154533" y="412785"/>
                </a:cubicBezTo>
                <a:cubicBezTo>
                  <a:pt x="153210" y="410404"/>
                  <a:pt x="139187" y="388443"/>
                  <a:pt x="122783" y="365160"/>
                </a:cubicBezTo>
                <a:cubicBezTo>
                  <a:pt x="106379" y="341877"/>
                  <a:pt x="71454" y="304571"/>
                  <a:pt x="56108" y="273085"/>
                </a:cubicBezTo>
                <a:cubicBezTo>
                  <a:pt x="40762" y="241599"/>
                  <a:pt x="35206" y="207732"/>
                  <a:pt x="30708" y="176247"/>
                </a:cubicBezTo>
                <a:cubicBezTo>
                  <a:pt x="26210" y="144762"/>
                  <a:pt x="23035" y="56656"/>
                  <a:pt x="18008" y="667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BACFFEBE-7593-49BB-B611-448BD74BAA97}"/>
              </a:ext>
            </a:extLst>
          </p:cNvPr>
          <p:cNvSpPr/>
          <p:nvPr/>
        </p:nvSpPr>
        <p:spPr>
          <a:xfrm>
            <a:off x="5970020" y="8158702"/>
            <a:ext cx="424901" cy="500022"/>
          </a:xfrm>
          <a:custGeom>
            <a:avLst/>
            <a:gdLst>
              <a:gd name="connsiteX0" fmla="*/ 2035 w 457517"/>
              <a:gd name="connsiteY0" fmla="*/ 290026 h 538405"/>
              <a:gd name="connsiteX1" fmla="*/ 62360 w 457517"/>
              <a:gd name="connsiteY1" fmla="*/ 467826 h 538405"/>
              <a:gd name="connsiteX2" fmla="*/ 106810 w 457517"/>
              <a:gd name="connsiteY2" fmla="*/ 537676 h 538405"/>
              <a:gd name="connsiteX3" fmla="*/ 133798 w 457517"/>
              <a:gd name="connsiteY3" fmla="*/ 499576 h 538405"/>
              <a:gd name="connsiteX4" fmla="*/ 179835 w 457517"/>
              <a:gd name="connsiteY4" fmla="*/ 424963 h 538405"/>
              <a:gd name="connsiteX5" fmla="*/ 451298 w 457517"/>
              <a:gd name="connsiteY5" fmla="*/ 7451 h 538405"/>
              <a:gd name="connsiteX6" fmla="*/ 370335 w 457517"/>
              <a:gd name="connsiteY6" fmla="*/ 155088 h 538405"/>
              <a:gd name="connsiteX7" fmla="*/ 371923 w 457517"/>
              <a:gd name="connsiteY7" fmla="*/ 128101 h 538405"/>
              <a:gd name="connsiteX8" fmla="*/ 259210 w 457517"/>
              <a:gd name="connsiteY8" fmla="*/ 288438 h 538405"/>
              <a:gd name="connsiteX9" fmla="*/ 278260 w 457517"/>
              <a:gd name="connsiteY9" fmla="*/ 242401 h 538405"/>
              <a:gd name="connsiteX10" fmla="*/ 100460 w 457517"/>
              <a:gd name="connsiteY10" fmla="*/ 517038 h 538405"/>
              <a:gd name="connsiteX11" fmla="*/ 54423 w 457517"/>
              <a:gd name="connsiteY11" fmla="*/ 471001 h 538405"/>
              <a:gd name="connsiteX12" fmla="*/ 17910 w 457517"/>
              <a:gd name="connsiteY12" fmla="*/ 407501 h 538405"/>
              <a:gd name="connsiteX13" fmla="*/ 2035 w 457517"/>
              <a:gd name="connsiteY13" fmla="*/ 290026 h 5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517" h="538405">
                <a:moveTo>
                  <a:pt x="2035" y="290026"/>
                </a:moveTo>
                <a:cubicBezTo>
                  <a:pt x="9443" y="300080"/>
                  <a:pt x="44898" y="426551"/>
                  <a:pt x="62360" y="467826"/>
                </a:cubicBezTo>
                <a:cubicBezTo>
                  <a:pt x="79823" y="509101"/>
                  <a:pt x="94904" y="532384"/>
                  <a:pt x="106810" y="537676"/>
                </a:cubicBezTo>
                <a:cubicBezTo>
                  <a:pt x="118716" y="542968"/>
                  <a:pt x="121627" y="518361"/>
                  <a:pt x="133798" y="499576"/>
                </a:cubicBezTo>
                <a:cubicBezTo>
                  <a:pt x="145969" y="480791"/>
                  <a:pt x="126918" y="506984"/>
                  <a:pt x="179835" y="424963"/>
                </a:cubicBezTo>
                <a:cubicBezTo>
                  <a:pt x="232752" y="342942"/>
                  <a:pt x="419548" y="52430"/>
                  <a:pt x="451298" y="7451"/>
                </a:cubicBezTo>
                <a:cubicBezTo>
                  <a:pt x="483048" y="-37528"/>
                  <a:pt x="383564" y="134980"/>
                  <a:pt x="370335" y="155088"/>
                </a:cubicBezTo>
                <a:cubicBezTo>
                  <a:pt x="357106" y="175196"/>
                  <a:pt x="390444" y="105876"/>
                  <a:pt x="371923" y="128101"/>
                </a:cubicBezTo>
                <a:cubicBezTo>
                  <a:pt x="353402" y="150326"/>
                  <a:pt x="274821" y="269388"/>
                  <a:pt x="259210" y="288438"/>
                </a:cubicBezTo>
                <a:cubicBezTo>
                  <a:pt x="243600" y="307488"/>
                  <a:pt x="304718" y="204301"/>
                  <a:pt x="278260" y="242401"/>
                </a:cubicBezTo>
                <a:cubicBezTo>
                  <a:pt x="251802" y="280501"/>
                  <a:pt x="137766" y="478938"/>
                  <a:pt x="100460" y="517038"/>
                </a:cubicBezTo>
                <a:cubicBezTo>
                  <a:pt x="63154" y="555138"/>
                  <a:pt x="68181" y="489257"/>
                  <a:pt x="54423" y="471001"/>
                </a:cubicBezTo>
                <a:cubicBezTo>
                  <a:pt x="40665" y="452745"/>
                  <a:pt x="26641" y="434753"/>
                  <a:pt x="17910" y="407501"/>
                </a:cubicBezTo>
                <a:cubicBezTo>
                  <a:pt x="9179" y="380249"/>
                  <a:pt x="-5373" y="279972"/>
                  <a:pt x="2035" y="29002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6B79E37C-5890-4297-B651-F879E2705FBB}"/>
              </a:ext>
            </a:extLst>
          </p:cNvPr>
          <p:cNvSpPr/>
          <p:nvPr/>
        </p:nvSpPr>
        <p:spPr>
          <a:xfrm>
            <a:off x="6419194" y="7737301"/>
            <a:ext cx="143967" cy="370129"/>
          </a:xfrm>
          <a:custGeom>
            <a:avLst/>
            <a:gdLst>
              <a:gd name="connsiteX0" fmla="*/ 154970 w 155018"/>
              <a:gd name="connsiteY0" fmla="*/ 825 h 398541"/>
              <a:gd name="connsiteX1" fmla="*/ 99407 w 155018"/>
              <a:gd name="connsiteY1" fmla="*/ 121475 h 398541"/>
              <a:gd name="connsiteX2" fmla="*/ 53370 w 155018"/>
              <a:gd name="connsiteY2" fmla="*/ 192912 h 398541"/>
              <a:gd name="connsiteX3" fmla="*/ 83532 w 155018"/>
              <a:gd name="connsiteY3" fmla="*/ 162750 h 398541"/>
              <a:gd name="connsiteX4" fmla="*/ 42257 w 155018"/>
              <a:gd name="connsiteY4" fmla="*/ 261175 h 398541"/>
              <a:gd name="connsiteX5" fmla="*/ 982 w 155018"/>
              <a:gd name="connsiteY5" fmla="*/ 397700 h 398541"/>
              <a:gd name="connsiteX6" fmla="*/ 21620 w 155018"/>
              <a:gd name="connsiteY6" fmla="*/ 310387 h 398541"/>
              <a:gd name="connsiteX7" fmla="*/ 113695 w 155018"/>
              <a:gd name="connsiteY7" fmla="*/ 145287 h 398541"/>
              <a:gd name="connsiteX8" fmla="*/ 83532 w 155018"/>
              <a:gd name="connsiteY8" fmla="*/ 159575 h 398541"/>
              <a:gd name="connsiteX9" fmla="*/ 108932 w 155018"/>
              <a:gd name="connsiteY9" fmla="*/ 72262 h 398541"/>
              <a:gd name="connsiteX10" fmla="*/ 154970 w 155018"/>
              <a:gd name="connsiteY10" fmla="*/ 825 h 3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18" h="398541">
                <a:moveTo>
                  <a:pt x="154970" y="825"/>
                </a:moveTo>
                <a:cubicBezTo>
                  <a:pt x="153382" y="9027"/>
                  <a:pt x="116340" y="89461"/>
                  <a:pt x="99407" y="121475"/>
                </a:cubicBezTo>
                <a:cubicBezTo>
                  <a:pt x="82474" y="153489"/>
                  <a:pt x="56016" y="186033"/>
                  <a:pt x="53370" y="192912"/>
                </a:cubicBezTo>
                <a:cubicBezTo>
                  <a:pt x="50724" y="199791"/>
                  <a:pt x="85384" y="151373"/>
                  <a:pt x="83532" y="162750"/>
                </a:cubicBezTo>
                <a:cubicBezTo>
                  <a:pt x="81680" y="174127"/>
                  <a:pt x="56015" y="222017"/>
                  <a:pt x="42257" y="261175"/>
                </a:cubicBezTo>
                <a:cubicBezTo>
                  <a:pt x="28499" y="300333"/>
                  <a:pt x="4421" y="389498"/>
                  <a:pt x="982" y="397700"/>
                </a:cubicBezTo>
                <a:cubicBezTo>
                  <a:pt x="-2457" y="405902"/>
                  <a:pt x="2835" y="352456"/>
                  <a:pt x="21620" y="310387"/>
                </a:cubicBezTo>
                <a:cubicBezTo>
                  <a:pt x="40405" y="268318"/>
                  <a:pt x="103376" y="170422"/>
                  <a:pt x="113695" y="145287"/>
                </a:cubicBezTo>
                <a:cubicBezTo>
                  <a:pt x="124014" y="120152"/>
                  <a:pt x="84326" y="171746"/>
                  <a:pt x="83532" y="159575"/>
                </a:cubicBezTo>
                <a:cubicBezTo>
                  <a:pt x="82738" y="147404"/>
                  <a:pt x="99407" y="96868"/>
                  <a:pt x="108932" y="72262"/>
                </a:cubicBezTo>
                <a:cubicBezTo>
                  <a:pt x="118457" y="47656"/>
                  <a:pt x="156558" y="-7377"/>
                  <a:pt x="154970" y="8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9CFA6B0-15C7-4A8C-ABEE-C38DD40F52A4}"/>
              </a:ext>
            </a:extLst>
          </p:cNvPr>
          <p:cNvSpPr/>
          <p:nvPr/>
        </p:nvSpPr>
        <p:spPr>
          <a:xfrm>
            <a:off x="5404609" y="7723293"/>
            <a:ext cx="876267" cy="70966"/>
          </a:xfrm>
          <a:custGeom>
            <a:avLst/>
            <a:gdLst>
              <a:gd name="connsiteX0" fmla="*/ 934698 w 943531"/>
              <a:gd name="connsiteY0" fmla="*/ 76233 h 76413"/>
              <a:gd name="connsiteX1" fmla="*/ 718798 w 943531"/>
              <a:gd name="connsiteY1" fmla="*/ 47658 h 76413"/>
              <a:gd name="connsiteX2" fmla="*/ 728323 w 943531"/>
              <a:gd name="connsiteY2" fmla="*/ 52420 h 76413"/>
              <a:gd name="connsiteX3" fmla="*/ 298111 w 943531"/>
              <a:gd name="connsiteY3" fmla="*/ 41308 h 76413"/>
              <a:gd name="connsiteX4" fmla="*/ 510836 w 943531"/>
              <a:gd name="connsiteY4" fmla="*/ 46070 h 76413"/>
              <a:gd name="connsiteX5" fmla="*/ 63161 w 943531"/>
              <a:gd name="connsiteY5" fmla="*/ 47658 h 76413"/>
              <a:gd name="connsiteX6" fmla="*/ 140948 w 943531"/>
              <a:gd name="connsiteY6" fmla="*/ 50833 h 76413"/>
              <a:gd name="connsiteX7" fmla="*/ 1248 w 943531"/>
              <a:gd name="connsiteY7" fmla="*/ 54008 h 76413"/>
              <a:gd name="connsiteX8" fmla="*/ 237786 w 943531"/>
              <a:gd name="connsiteY8" fmla="*/ 44483 h 76413"/>
              <a:gd name="connsiteX9" fmla="*/ 194923 w 943531"/>
              <a:gd name="connsiteY9" fmla="*/ 17495 h 76413"/>
              <a:gd name="connsiteX10" fmla="*/ 358436 w 943531"/>
              <a:gd name="connsiteY10" fmla="*/ 7970 h 76413"/>
              <a:gd name="connsiteX11" fmla="*/ 450511 w 943531"/>
              <a:gd name="connsiteY11" fmla="*/ 22258 h 76413"/>
              <a:gd name="connsiteX12" fmla="*/ 560048 w 943531"/>
              <a:gd name="connsiteY12" fmla="*/ 33 h 76413"/>
              <a:gd name="connsiteX13" fmla="*/ 623548 w 943531"/>
              <a:gd name="connsiteY13" fmla="*/ 17495 h 76413"/>
              <a:gd name="connsiteX14" fmla="*/ 729911 w 943531"/>
              <a:gd name="connsiteY14" fmla="*/ 28608 h 76413"/>
              <a:gd name="connsiteX15" fmla="*/ 883898 w 943531"/>
              <a:gd name="connsiteY15" fmla="*/ 31783 h 76413"/>
              <a:gd name="connsiteX16" fmla="*/ 934698 w 943531"/>
              <a:gd name="connsiteY16" fmla="*/ 76233 h 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3531" h="76413">
                <a:moveTo>
                  <a:pt x="934698" y="76233"/>
                </a:moveTo>
                <a:cubicBezTo>
                  <a:pt x="907181" y="78879"/>
                  <a:pt x="753194" y="51627"/>
                  <a:pt x="718798" y="47658"/>
                </a:cubicBezTo>
                <a:cubicBezTo>
                  <a:pt x="684402" y="43689"/>
                  <a:pt x="798437" y="53478"/>
                  <a:pt x="728323" y="52420"/>
                </a:cubicBezTo>
                <a:cubicBezTo>
                  <a:pt x="658209" y="51362"/>
                  <a:pt x="298111" y="41308"/>
                  <a:pt x="298111" y="41308"/>
                </a:cubicBezTo>
                <a:lnTo>
                  <a:pt x="510836" y="46070"/>
                </a:lnTo>
                <a:cubicBezTo>
                  <a:pt x="471678" y="47128"/>
                  <a:pt x="124809" y="46864"/>
                  <a:pt x="63161" y="47658"/>
                </a:cubicBezTo>
                <a:cubicBezTo>
                  <a:pt x="1513" y="48452"/>
                  <a:pt x="151267" y="49775"/>
                  <a:pt x="140948" y="50833"/>
                </a:cubicBezTo>
                <a:cubicBezTo>
                  <a:pt x="130629" y="51891"/>
                  <a:pt x="-14892" y="55066"/>
                  <a:pt x="1248" y="54008"/>
                </a:cubicBezTo>
                <a:cubicBezTo>
                  <a:pt x="17388" y="52950"/>
                  <a:pt x="205507" y="50569"/>
                  <a:pt x="237786" y="44483"/>
                </a:cubicBezTo>
                <a:cubicBezTo>
                  <a:pt x="270065" y="38397"/>
                  <a:pt x="174815" y="23580"/>
                  <a:pt x="194923" y="17495"/>
                </a:cubicBezTo>
                <a:cubicBezTo>
                  <a:pt x="215031" y="11410"/>
                  <a:pt x="315838" y="7176"/>
                  <a:pt x="358436" y="7970"/>
                </a:cubicBezTo>
                <a:cubicBezTo>
                  <a:pt x="401034" y="8764"/>
                  <a:pt x="416909" y="23581"/>
                  <a:pt x="450511" y="22258"/>
                </a:cubicBezTo>
                <a:cubicBezTo>
                  <a:pt x="484113" y="20935"/>
                  <a:pt x="531209" y="827"/>
                  <a:pt x="560048" y="33"/>
                </a:cubicBezTo>
                <a:cubicBezTo>
                  <a:pt x="588887" y="-761"/>
                  <a:pt x="595238" y="12733"/>
                  <a:pt x="623548" y="17495"/>
                </a:cubicBezTo>
                <a:cubicBezTo>
                  <a:pt x="651858" y="22257"/>
                  <a:pt x="686519" y="26227"/>
                  <a:pt x="729911" y="28608"/>
                </a:cubicBezTo>
                <a:cubicBezTo>
                  <a:pt x="773303" y="30989"/>
                  <a:pt x="847915" y="27550"/>
                  <a:pt x="883898" y="31783"/>
                </a:cubicBezTo>
                <a:cubicBezTo>
                  <a:pt x="919881" y="36016"/>
                  <a:pt x="962215" y="73587"/>
                  <a:pt x="934698" y="7623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B12EBA9-F19B-4983-98EE-EFB6910E9AE9}"/>
              </a:ext>
            </a:extLst>
          </p:cNvPr>
          <p:cNvSpPr/>
          <p:nvPr/>
        </p:nvSpPr>
        <p:spPr>
          <a:xfrm>
            <a:off x="4533774" y="7717279"/>
            <a:ext cx="1177432" cy="296218"/>
          </a:xfrm>
          <a:custGeom>
            <a:avLst/>
            <a:gdLst>
              <a:gd name="connsiteX0" fmla="*/ 1151655 w 1267814"/>
              <a:gd name="connsiteY0" fmla="*/ 159 h 318956"/>
              <a:gd name="connsiteX1" fmla="*/ 980205 w 1267814"/>
              <a:gd name="connsiteY1" fmla="*/ 35084 h 318956"/>
              <a:gd name="connsiteX2" fmla="*/ 913530 w 1267814"/>
              <a:gd name="connsiteY2" fmla="*/ 39846 h 318956"/>
              <a:gd name="connsiteX3" fmla="*/ 703980 w 1267814"/>
              <a:gd name="connsiteY3" fmla="*/ 55721 h 318956"/>
              <a:gd name="connsiteX4" fmla="*/ 919880 w 1267814"/>
              <a:gd name="connsiteY4" fmla="*/ 57309 h 318956"/>
              <a:gd name="connsiteX5" fmla="*/ 640480 w 1267814"/>
              <a:gd name="connsiteY5" fmla="*/ 101759 h 318956"/>
              <a:gd name="connsiteX6" fmla="*/ 467443 w 1267814"/>
              <a:gd name="connsiteY6" fmla="*/ 144621 h 318956"/>
              <a:gd name="connsiteX7" fmla="*/ 572218 w 1267814"/>
              <a:gd name="connsiteY7" fmla="*/ 101759 h 318956"/>
              <a:gd name="connsiteX8" fmla="*/ 823043 w 1267814"/>
              <a:gd name="connsiteY8" fmla="*/ 47784 h 318956"/>
              <a:gd name="connsiteX9" fmla="*/ 599205 w 1267814"/>
              <a:gd name="connsiteY9" fmla="*/ 74771 h 318956"/>
              <a:gd name="connsiteX10" fmla="*/ 734143 w 1267814"/>
              <a:gd name="connsiteY10" fmla="*/ 74771 h 318956"/>
              <a:gd name="connsiteX11" fmla="*/ 430930 w 1267814"/>
              <a:gd name="connsiteY11" fmla="*/ 158909 h 318956"/>
              <a:gd name="connsiteX12" fmla="*/ 365843 w 1267814"/>
              <a:gd name="connsiteY12" fmla="*/ 171609 h 318956"/>
              <a:gd name="connsiteX13" fmla="*/ 254718 w 1267814"/>
              <a:gd name="connsiteY13" fmla="*/ 170021 h 318956"/>
              <a:gd name="connsiteX14" fmla="*/ 34055 w 1267814"/>
              <a:gd name="connsiteY14" fmla="*/ 303371 h 318956"/>
              <a:gd name="connsiteX15" fmla="*/ 21355 w 1267814"/>
              <a:gd name="connsiteY15" fmla="*/ 306546 h 318956"/>
              <a:gd name="connsiteX16" fmla="*/ 235668 w 1267814"/>
              <a:gd name="connsiteY16" fmla="*/ 216059 h 318956"/>
              <a:gd name="connsiteX17" fmla="*/ 208680 w 1267814"/>
              <a:gd name="connsiteY17" fmla="*/ 228759 h 318956"/>
              <a:gd name="connsiteX18" fmla="*/ 311868 w 1267814"/>
              <a:gd name="connsiteY18" fmla="*/ 184309 h 318956"/>
              <a:gd name="connsiteX19" fmla="*/ 389655 w 1267814"/>
              <a:gd name="connsiteY19" fmla="*/ 177959 h 318956"/>
              <a:gd name="connsiteX20" fmla="*/ 535705 w 1267814"/>
              <a:gd name="connsiteY20" fmla="*/ 136684 h 318956"/>
              <a:gd name="connsiteX21" fmla="*/ 705568 w 1267814"/>
              <a:gd name="connsiteY21" fmla="*/ 103346 h 318956"/>
              <a:gd name="connsiteX22" fmla="*/ 823043 w 1267814"/>
              <a:gd name="connsiteY22" fmla="*/ 79534 h 318956"/>
              <a:gd name="connsiteX23" fmla="*/ 953218 w 1267814"/>
              <a:gd name="connsiteY23" fmla="*/ 23971 h 318956"/>
              <a:gd name="connsiteX24" fmla="*/ 1150068 w 1267814"/>
              <a:gd name="connsiteY24" fmla="*/ 54134 h 318956"/>
              <a:gd name="connsiteX25" fmla="*/ 1267543 w 1267814"/>
              <a:gd name="connsiteY25" fmla="*/ 50959 h 318956"/>
              <a:gd name="connsiteX26" fmla="*/ 1151655 w 1267814"/>
              <a:gd name="connsiteY26" fmla="*/ 159 h 31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67814" h="318956">
                <a:moveTo>
                  <a:pt x="1151655" y="159"/>
                </a:moveTo>
                <a:cubicBezTo>
                  <a:pt x="1103765" y="-2487"/>
                  <a:pt x="1019892" y="28470"/>
                  <a:pt x="980205" y="35084"/>
                </a:cubicBezTo>
                <a:cubicBezTo>
                  <a:pt x="940518" y="41698"/>
                  <a:pt x="913530" y="39846"/>
                  <a:pt x="913530" y="39846"/>
                </a:cubicBezTo>
                <a:cubicBezTo>
                  <a:pt x="867493" y="43285"/>
                  <a:pt x="702922" y="52811"/>
                  <a:pt x="703980" y="55721"/>
                </a:cubicBezTo>
                <a:cubicBezTo>
                  <a:pt x="705038" y="58631"/>
                  <a:pt x="930463" y="49636"/>
                  <a:pt x="919880" y="57309"/>
                </a:cubicBezTo>
                <a:cubicBezTo>
                  <a:pt x="909297" y="64982"/>
                  <a:pt x="715886" y="87207"/>
                  <a:pt x="640480" y="101759"/>
                </a:cubicBezTo>
                <a:cubicBezTo>
                  <a:pt x="565074" y="116311"/>
                  <a:pt x="478820" y="144621"/>
                  <a:pt x="467443" y="144621"/>
                </a:cubicBezTo>
                <a:cubicBezTo>
                  <a:pt x="456066" y="144621"/>
                  <a:pt x="512951" y="117898"/>
                  <a:pt x="572218" y="101759"/>
                </a:cubicBezTo>
                <a:cubicBezTo>
                  <a:pt x="631485" y="85620"/>
                  <a:pt x="818545" y="52282"/>
                  <a:pt x="823043" y="47784"/>
                </a:cubicBezTo>
                <a:cubicBezTo>
                  <a:pt x="827541" y="43286"/>
                  <a:pt x="614022" y="70273"/>
                  <a:pt x="599205" y="74771"/>
                </a:cubicBezTo>
                <a:cubicBezTo>
                  <a:pt x="584388" y="79269"/>
                  <a:pt x="762189" y="60748"/>
                  <a:pt x="734143" y="74771"/>
                </a:cubicBezTo>
                <a:cubicBezTo>
                  <a:pt x="706097" y="88794"/>
                  <a:pt x="492313" y="142769"/>
                  <a:pt x="430930" y="158909"/>
                </a:cubicBezTo>
                <a:cubicBezTo>
                  <a:pt x="369547" y="175049"/>
                  <a:pt x="395212" y="169757"/>
                  <a:pt x="365843" y="171609"/>
                </a:cubicBezTo>
                <a:cubicBezTo>
                  <a:pt x="336474" y="173461"/>
                  <a:pt x="310016" y="148061"/>
                  <a:pt x="254718" y="170021"/>
                </a:cubicBezTo>
                <a:cubicBezTo>
                  <a:pt x="199420" y="191981"/>
                  <a:pt x="72949" y="280617"/>
                  <a:pt x="34055" y="303371"/>
                </a:cubicBezTo>
                <a:cubicBezTo>
                  <a:pt x="-4839" y="326125"/>
                  <a:pt x="-12247" y="321098"/>
                  <a:pt x="21355" y="306546"/>
                </a:cubicBezTo>
                <a:cubicBezTo>
                  <a:pt x="54957" y="291994"/>
                  <a:pt x="204447" y="229024"/>
                  <a:pt x="235668" y="216059"/>
                </a:cubicBezTo>
                <a:cubicBezTo>
                  <a:pt x="266889" y="203094"/>
                  <a:pt x="195980" y="234051"/>
                  <a:pt x="208680" y="228759"/>
                </a:cubicBezTo>
                <a:cubicBezTo>
                  <a:pt x="221380" y="223467"/>
                  <a:pt x="281705" y="192776"/>
                  <a:pt x="311868" y="184309"/>
                </a:cubicBezTo>
                <a:cubicBezTo>
                  <a:pt x="342030" y="175842"/>
                  <a:pt x="352349" y="185897"/>
                  <a:pt x="389655" y="177959"/>
                </a:cubicBezTo>
                <a:cubicBezTo>
                  <a:pt x="426961" y="170021"/>
                  <a:pt x="483053" y="149119"/>
                  <a:pt x="535705" y="136684"/>
                </a:cubicBezTo>
                <a:cubicBezTo>
                  <a:pt x="588357" y="124249"/>
                  <a:pt x="705568" y="103346"/>
                  <a:pt x="705568" y="103346"/>
                </a:cubicBezTo>
                <a:cubicBezTo>
                  <a:pt x="753458" y="93821"/>
                  <a:pt x="781768" y="92763"/>
                  <a:pt x="823043" y="79534"/>
                </a:cubicBezTo>
                <a:cubicBezTo>
                  <a:pt x="864318" y="66305"/>
                  <a:pt x="898714" y="28204"/>
                  <a:pt x="953218" y="23971"/>
                </a:cubicBezTo>
                <a:cubicBezTo>
                  <a:pt x="1007722" y="19738"/>
                  <a:pt x="1097680" y="49636"/>
                  <a:pt x="1150068" y="54134"/>
                </a:cubicBezTo>
                <a:cubicBezTo>
                  <a:pt x="1202456" y="58632"/>
                  <a:pt x="1262251" y="58632"/>
                  <a:pt x="1267543" y="50959"/>
                </a:cubicBezTo>
                <a:cubicBezTo>
                  <a:pt x="1272835" y="43286"/>
                  <a:pt x="1199545" y="2805"/>
                  <a:pt x="1151655" y="15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C159CB1-5642-4552-ADBF-B0D3F44C4E49}"/>
              </a:ext>
            </a:extLst>
          </p:cNvPr>
          <p:cNvSpPr/>
          <p:nvPr/>
        </p:nvSpPr>
        <p:spPr>
          <a:xfrm>
            <a:off x="3799308" y="8001895"/>
            <a:ext cx="724920" cy="573317"/>
          </a:xfrm>
          <a:custGeom>
            <a:avLst/>
            <a:gdLst>
              <a:gd name="connsiteX0" fmla="*/ 780450 w 780566"/>
              <a:gd name="connsiteY0" fmla="*/ 82 h 617326"/>
              <a:gd name="connsiteX1" fmla="*/ 505813 w 780566"/>
              <a:gd name="connsiteY1" fmla="*/ 141370 h 617326"/>
              <a:gd name="connsiteX2" fmla="*/ 602650 w 780566"/>
              <a:gd name="connsiteY2" fmla="*/ 108032 h 617326"/>
              <a:gd name="connsiteX3" fmla="*/ 370875 w 780566"/>
              <a:gd name="connsiteY3" fmla="*/ 241382 h 617326"/>
              <a:gd name="connsiteX4" fmla="*/ 207363 w 780566"/>
              <a:gd name="connsiteY4" fmla="*/ 381082 h 617326"/>
              <a:gd name="connsiteX5" fmla="*/ 988 w 780566"/>
              <a:gd name="connsiteY5" fmla="*/ 616032 h 617326"/>
              <a:gd name="connsiteX6" fmla="*/ 135925 w 780566"/>
              <a:gd name="connsiteY6" fmla="*/ 465220 h 617326"/>
              <a:gd name="connsiteX7" fmla="*/ 289913 w 780566"/>
              <a:gd name="connsiteY7" fmla="*/ 246145 h 617326"/>
              <a:gd name="connsiteX8" fmla="*/ 72425 w 780566"/>
              <a:gd name="connsiteY8" fmla="*/ 473157 h 617326"/>
              <a:gd name="connsiteX9" fmla="*/ 205775 w 780566"/>
              <a:gd name="connsiteY9" fmla="*/ 320757 h 617326"/>
              <a:gd name="connsiteX10" fmla="*/ 478825 w 780566"/>
              <a:gd name="connsiteY10" fmla="*/ 136607 h 617326"/>
              <a:gd name="connsiteX11" fmla="*/ 539150 w 780566"/>
              <a:gd name="connsiteY11" fmla="*/ 120732 h 617326"/>
              <a:gd name="connsiteX12" fmla="*/ 780450 w 780566"/>
              <a:gd name="connsiteY12" fmla="*/ 82 h 61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0566" h="617326">
                <a:moveTo>
                  <a:pt x="780450" y="82"/>
                </a:moveTo>
                <a:cubicBezTo>
                  <a:pt x="774894" y="3522"/>
                  <a:pt x="535446" y="123378"/>
                  <a:pt x="505813" y="141370"/>
                </a:cubicBezTo>
                <a:cubicBezTo>
                  <a:pt x="476180" y="159362"/>
                  <a:pt x="625139" y="91363"/>
                  <a:pt x="602650" y="108032"/>
                </a:cubicBezTo>
                <a:cubicBezTo>
                  <a:pt x="580161" y="124701"/>
                  <a:pt x="436756" y="195874"/>
                  <a:pt x="370875" y="241382"/>
                </a:cubicBezTo>
                <a:cubicBezTo>
                  <a:pt x="304994" y="286890"/>
                  <a:pt x="269011" y="318640"/>
                  <a:pt x="207363" y="381082"/>
                </a:cubicBezTo>
                <a:cubicBezTo>
                  <a:pt x="145715" y="443524"/>
                  <a:pt x="12894" y="602009"/>
                  <a:pt x="988" y="616032"/>
                </a:cubicBezTo>
                <a:cubicBezTo>
                  <a:pt x="-10918" y="630055"/>
                  <a:pt x="87771" y="526868"/>
                  <a:pt x="135925" y="465220"/>
                </a:cubicBezTo>
                <a:cubicBezTo>
                  <a:pt x="184079" y="403572"/>
                  <a:pt x="300496" y="244822"/>
                  <a:pt x="289913" y="246145"/>
                </a:cubicBezTo>
                <a:cubicBezTo>
                  <a:pt x="279330" y="247468"/>
                  <a:pt x="86448" y="460722"/>
                  <a:pt x="72425" y="473157"/>
                </a:cubicBezTo>
                <a:cubicBezTo>
                  <a:pt x="58402" y="485592"/>
                  <a:pt x="138042" y="376849"/>
                  <a:pt x="205775" y="320757"/>
                </a:cubicBezTo>
                <a:cubicBezTo>
                  <a:pt x="273508" y="264665"/>
                  <a:pt x="423262" y="169945"/>
                  <a:pt x="478825" y="136607"/>
                </a:cubicBezTo>
                <a:cubicBezTo>
                  <a:pt x="534387" y="103270"/>
                  <a:pt x="487292" y="139253"/>
                  <a:pt x="539150" y="120732"/>
                </a:cubicBezTo>
                <a:cubicBezTo>
                  <a:pt x="591008" y="102211"/>
                  <a:pt x="786006" y="-3358"/>
                  <a:pt x="780450" y="8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9865B6A-42B3-4FC3-90B7-77A3AD7E5A86}"/>
              </a:ext>
            </a:extLst>
          </p:cNvPr>
          <p:cNvSpPr/>
          <p:nvPr/>
        </p:nvSpPr>
        <p:spPr>
          <a:xfrm>
            <a:off x="3546057" y="8259113"/>
            <a:ext cx="535928" cy="770367"/>
          </a:xfrm>
          <a:custGeom>
            <a:avLst/>
            <a:gdLst>
              <a:gd name="connsiteX0" fmla="*/ 360991 w 577067"/>
              <a:gd name="connsiteY0" fmla="*/ 172383 h 829502"/>
              <a:gd name="connsiteX1" fmla="*/ 159379 w 577067"/>
              <a:gd name="connsiteY1" fmla="*/ 445433 h 829502"/>
              <a:gd name="connsiteX2" fmla="*/ 257804 w 577067"/>
              <a:gd name="connsiteY2" fmla="*/ 337483 h 829502"/>
              <a:gd name="connsiteX3" fmla="*/ 153029 w 577067"/>
              <a:gd name="connsiteY3" fmla="*/ 486708 h 829502"/>
              <a:gd name="connsiteX4" fmla="*/ 5391 w 577067"/>
              <a:gd name="connsiteY4" fmla="*/ 818495 h 829502"/>
              <a:gd name="connsiteX5" fmla="*/ 48254 w 577067"/>
              <a:gd name="connsiteY5" fmla="*/ 723245 h 829502"/>
              <a:gd name="connsiteX6" fmla="*/ 200654 w 577067"/>
              <a:gd name="connsiteY6" fmla="*/ 458133 h 829502"/>
              <a:gd name="connsiteX7" fmla="*/ 187954 w 577067"/>
              <a:gd name="connsiteY7" fmla="*/ 478770 h 829502"/>
              <a:gd name="connsiteX8" fmla="*/ 327654 w 577067"/>
              <a:gd name="connsiteY8" fmla="*/ 250170 h 829502"/>
              <a:gd name="connsiteX9" fmla="*/ 576891 w 577067"/>
              <a:gd name="connsiteY9" fmla="*/ 933 h 829502"/>
              <a:gd name="connsiteX10" fmla="*/ 360991 w 577067"/>
              <a:gd name="connsiteY10" fmla="*/ 172383 h 82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067" h="829502">
                <a:moveTo>
                  <a:pt x="360991" y="172383"/>
                </a:moveTo>
                <a:cubicBezTo>
                  <a:pt x="291406" y="246466"/>
                  <a:pt x="176577" y="417916"/>
                  <a:pt x="159379" y="445433"/>
                </a:cubicBezTo>
                <a:cubicBezTo>
                  <a:pt x="142181" y="472950"/>
                  <a:pt x="258862" y="330604"/>
                  <a:pt x="257804" y="337483"/>
                </a:cubicBezTo>
                <a:cubicBezTo>
                  <a:pt x="256746" y="344362"/>
                  <a:pt x="195098" y="406539"/>
                  <a:pt x="153029" y="486708"/>
                </a:cubicBezTo>
                <a:cubicBezTo>
                  <a:pt x="110960" y="566877"/>
                  <a:pt x="22853" y="779072"/>
                  <a:pt x="5391" y="818495"/>
                </a:cubicBezTo>
                <a:cubicBezTo>
                  <a:pt x="-12071" y="857918"/>
                  <a:pt x="15710" y="783305"/>
                  <a:pt x="48254" y="723245"/>
                </a:cubicBezTo>
                <a:cubicBezTo>
                  <a:pt x="80798" y="663185"/>
                  <a:pt x="177371" y="498879"/>
                  <a:pt x="200654" y="458133"/>
                </a:cubicBezTo>
                <a:cubicBezTo>
                  <a:pt x="223937" y="417387"/>
                  <a:pt x="187954" y="478770"/>
                  <a:pt x="187954" y="478770"/>
                </a:cubicBezTo>
                <a:cubicBezTo>
                  <a:pt x="209121" y="444110"/>
                  <a:pt x="262831" y="329809"/>
                  <a:pt x="327654" y="250170"/>
                </a:cubicBezTo>
                <a:cubicBezTo>
                  <a:pt x="392477" y="170531"/>
                  <a:pt x="570806" y="13104"/>
                  <a:pt x="576891" y="933"/>
                </a:cubicBezTo>
                <a:cubicBezTo>
                  <a:pt x="582976" y="-11238"/>
                  <a:pt x="430576" y="98300"/>
                  <a:pt x="360991" y="17238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0CD65E6A-F602-458C-83BF-AAE0C39BDD15}"/>
              </a:ext>
            </a:extLst>
          </p:cNvPr>
          <p:cNvSpPr/>
          <p:nvPr/>
        </p:nvSpPr>
        <p:spPr>
          <a:xfrm>
            <a:off x="3509730" y="9011788"/>
            <a:ext cx="92622" cy="616598"/>
          </a:xfrm>
          <a:custGeom>
            <a:avLst/>
            <a:gdLst>
              <a:gd name="connsiteX0" fmla="*/ 54031 w 99732"/>
              <a:gd name="connsiteY0" fmla="*/ 106 h 663929"/>
              <a:gd name="connsiteX1" fmla="*/ 41331 w 99732"/>
              <a:gd name="connsiteY1" fmla="*/ 225531 h 663929"/>
              <a:gd name="connsiteX2" fmla="*/ 87369 w 99732"/>
              <a:gd name="connsiteY2" fmla="*/ 109643 h 663929"/>
              <a:gd name="connsiteX3" fmla="*/ 95306 w 99732"/>
              <a:gd name="connsiteY3" fmla="*/ 109643 h 663929"/>
              <a:gd name="connsiteX4" fmla="*/ 27044 w 99732"/>
              <a:gd name="connsiteY4" fmla="*/ 265218 h 663929"/>
              <a:gd name="connsiteX5" fmla="*/ 4819 w 99732"/>
              <a:gd name="connsiteY5" fmla="*/ 335068 h 663929"/>
              <a:gd name="connsiteX6" fmla="*/ 56 w 99732"/>
              <a:gd name="connsiteY6" fmla="*/ 519218 h 663929"/>
              <a:gd name="connsiteX7" fmla="*/ 6406 w 99732"/>
              <a:gd name="connsiteY7" fmla="*/ 660506 h 663929"/>
              <a:gd name="connsiteX8" fmla="*/ 6406 w 99732"/>
              <a:gd name="connsiteY8" fmla="*/ 589068 h 663929"/>
              <a:gd name="connsiteX9" fmla="*/ 44506 w 99732"/>
              <a:gd name="connsiteY9" fmla="*/ 262043 h 663929"/>
              <a:gd name="connsiteX10" fmla="*/ 46094 w 99732"/>
              <a:gd name="connsiteY10" fmla="*/ 258868 h 663929"/>
              <a:gd name="connsiteX11" fmla="*/ 54031 w 99732"/>
              <a:gd name="connsiteY11" fmla="*/ 106 h 66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32" h="663929">
                <a:moveTo>
                  <a:pt x="54031" y="106"/>
                </a:moveTo>
                <a:cubicBezTo>
                  <a:pt x="53237" y="-5450"/>
                  <a:pt x="35775" y="207275"/>
                  <a:pt x="41331" y="225531"/>
                </a:cubicBezTo>
                <a:cubicBezTo>
                  <a:pt x="46887" y="243787"/>
                  <a:pt x="78373" y="128958"/>
                  <a:pt x="87369" y="109643"/>
                </a:cubicBezTo>
                <a:cubicBezTo>
                  <a:pt x="96365" y="90328"/>
                  <a:pt x="105360" y="83714"/>
                  <a:pt x="95306" y="109643"/>
                </a:cubicBezTo>
                <a:cubicBezTo>
                  <a:pt x="85252" y="135572"/>
                  <a:pt x="42125" y="227647"/>
                  <a:pt x="27044" y="265218"/>
                </a:cubicBezTo>
                <a:cubicBezTo>
                  <a:pt x="11963" y="302789"/>
                  <a:pt x="9317" y="292735"/>
                  <a:pt x="4819" y="335068"/>
                </a:cubicBezTo>
                <a:cubicBezTo>
                  <a:pt x="321" y="377401"/>
                  <a:pt x="-209" y="464978"/>
                  <a:pt x="56" y="519218"/>
                </a:cubicBezTo>
                <a:cubicBezTo>
                  <a:pt x="321" y="573458"/>
                  <a:pt x="5348" y="648864"/>
                  <a:pt x="6406" y="660506"/>
                </a:cubicBezTo>
                <a:cubicBezTo>
                  <a:pt x="7464" y="672148"/>
                  <a:pt x="56" y="655478"/>
                  <a:pt x="6406" y="589068"/>
                </a:cubicBezTo>
                <a:cubicBezTo>
                  <a:pt x="12756" y="522658"/>
                  <a:pt x="37891" y="317076"/>
                  <a:pt x="44506" y="262043"/>
                </a:cubicBezTo>
                <a:cubicBezTo>
                  <a:pt x="51121" y="207010"/>
                  <a:pt x="43448" y="298555"/>
                  <a:pt x="46094" y="258868"/>
                </a:cubicBezTo>
                <a:cubicBezTo>
                  <a:pt x="48740" y="219181"/>
                  <a:pt x="54825" y="5662"/>
                  <a:pt x="54031" y="10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C24B7AB-74EC-482D-B5BB-085049F5DB06}"/>
              </a:ext>
            </a:extLst>
          </p:cNvPr>
          <p:cNvSpPr/>
          <p:nvPr/>
        </p:nvSpPr>
        <p:spPr>
          <a:xfrm>
            <a:off x="3628981" y="7949646"/>
            <a:ext cx="2558181" cy="1093664"/>
          </a:xfrm>
          <a:custGeom>
            <a:avLst/>
            <a:gdLst>
              <a:gd name="connsiteX0" fmla="*/ 2754551 w 2754551"/>
              <a:gd name="connsiteY0" fmla="*/ 46817 h 1177616"/>
              <a:gd name="connsiteX1" fmla="*/ 2198926 w 2754551"/>
              <a:gd name="connsiteY1" fmla="*/ 65867 h 1177616"/>
              <a:gd name="connsiteX2" fmla="*/ 2541826 w 2754551"/>
              <a:gd name="connsiteY2" fmla="*/ 37292 h 1177616"/>
              <a:gd name="connsiteX3" fmla="*/ 1830626 w 2754551"/>
              <a:gd name="connsiteY3" fmla="*/ 75392 h 1177616"/>
              <a:gd name="connsiteX4" fmla="*/ 2160826 w 2754551"/>
              <a:gd name="connsiteY4" fmla="*/ 2367 h 1177616"/>
              <a:gd name="connsiteX5" fmla="*/ 1449626 w 2754551"/>
              <a:gd name="connsiteY5" fmla="*/ 180167 h 1177616"/>
              <a:gd name="connsiteX6" fmla="*/ 1694101 w 2754551"/>
              <a:gd name="connsiteY6" fmla="*/ 164292 h 1177616"/>
              <a:gd name="connsiteX7" fmla="*/ 979726 w 2754551"/>
              <a:gd name="connsiteY7" fmla="*/ 354792 h 1177616"/>
              <a:gd name="connsiteX8" fmla="*/ 1160701 w 2754551"/>
              <a:gd name="connsiteY8" fmla="*/ 335742 h 1177616"/>
              <a:gd name="connsiteX9" fmla="*/ 836851 w 2754551"/>
              <a:gd name="connsiteY9" fmla="*/ 475442 h 1177616"/>
              <a:gd name="connsiteX10" fmla="*/ 684451 w 2754551"/>
              <a:gd name="connsiteY10" fmla="*/ 504017 h 1177616"/>
              <a:gd name="connsiteX11" fmla="*/ 805101 w 2754551"/>
              <a:gd name="connsiteY11" fmla="*/ 453217 h 1177616"/>
              <a:gd name="connsiteX12" fmla="*/ 366951 w 2754551"/>
              <a:gd name="connsiteY12" fmla="*/ 764367 h 1177616"/>
              <a:gd name="connsiteX13" fmla="*/ 462201 w 2754551"/>
              <a:gd name="connsiteY13" fmla="*/ 662767 h 1177616"/>
              <a:gd name="connsiteX14" fmla="*/ 366951 w 2754551"/>
              <a:gd name="connsiteY14" fmla="*/ 738967 h 1177616"/>
              <a:gd name="connsiteX15" fmla="*/ 36751 w 2754551"/>
              <a:gd name="connsiteY15" fmla="*/ 1116792 h 1177616"/>
              <a:gd name="connsiteX16" fmla="*/ 62151 w 2754551"/>
              <a:gd name="connsiteY16" fmla="*/ 1104092 h 1177616"/>
              <a:gd name="connsiteX17" fmla="*/ 14526 w 2754551"/>
              <a:gd name="connsiteY17" fmla="*/ 1164417 h 1177616"/>
              <a:gd name="connsiteX18" fmla="*/ 360601 w 2754551"/>
              <a:gd name="connsiteY18" fmla="*/ 811992 h 1177616"/>
              <a:gd name="connsiteX19" fmla="*/ 436801 w 2754551"/>
              <a:gd name="connsiteY19" fmla="*/ 732617 h 1177616"/>
              <a:gd name="connsiteX20" fmla="*/ 620951 w 2754551"/>
              <a:gd name="connsiteY20" fmla="*/ 554817 h 1177616"/>
              <a:gd name="connsiteX21" fmla="*/ 643176 w 2754551"/>
              <a:gd name="connsiteY21" fmla="*/ 513542 h 1177616"/>
              <a:gd name="connsiteX22" fmla="*/ 884476 w 2754551"/>
              <a:gd name="connsiteY22" fmla="*/ 405592 h 1177616"/>
              <a:gd name="connsiteX23" fmla="*/ 935276 w 2754551"/>
              <a:gd name="connsiteY23" fmla="*/ 389717 h 1177616"/>
              <a:gd name="connsiteX24" fmla="*/ 1271826 w 2754551"/>
              <a:gd name="connsiteY24" fmla="*/ 259542 h 1177616"/>
              <a:gd name="connsiteX25" fmla="*/ 1373426 w 2754551"/>
              <a:gd name="connsiteY25" fmla="*/ 215092 h 1177616"/>
              <a:gd name="connsiteX26" fmla="*/ 1760776 w 2754551"/>
              <a:gd name="connsiteY26" fmla="*/ 132542 h 1177616"/>
              <a:gd name="connsiteX27" fmla="*/ 1827451 w 2754551"/>
              <a:gd name="connsiteY27" fmla="*/ 103967 h 1177616"/>
              <a:gd name="connsiteX28" fmla="*/ 2221151 w 2754551"/>
              <a:gd name="connsiteY28" fmla="*/ 21417 h 1177616"/>
              <a:gd name="connsiteX29" fmla="*/ 2278301 w 2754551"/>
              <a:gd name="connsiteY29" fmla="*/ 21417 h 1177616"/>
              <a:gd name="connsiteX30" fmla="*/ 2754551 w 2754551"/>
              <a:gd name="connsiteY30" fmla="*/ 46817 h 11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54551" h="1177616">
                <a:moveTo>
                  <a:pt x="2754551" y="46817"/>
                </a:moveTo>
                <a:lnTo>
                  <a:pt x="2198926" y="65867"/>
                </a:lnTo>
                <a:cubicBezTo>
                  <a:pt x="2163472" y="64280"/>
                  <a:pt x="2603209" y="35705"/>
                  <a:pt x="2541826" y="37292"/>
                </a:cubicBezTo>
                <a:cubicBezTo>
                  <a:pt x="2480443" y="38879"/>
                  <a:pt x="1894126" y="81213"/>
                  <a:pt x="1830626" y="75392"/>
                </a:cubicBezTo>
                <a:cubicBezTo>
                  <a:pt x="1767126" y="69571"/>
                  <a:pt x="2224326" y="-15095"/>
                  <a:pt x="2160826" y="2367"/>
                </a:cubicBezTo>
                <a:cubicBezTo>
                  <a:pt x="2097326" y="19829"/>
                  <a:pt x="1527413" y="153180"/>
                  <a:pt x="1449626" y="180167"/>
                </a:cubicBezTo>
                <a:cubicBezTo>
                  <a:pt x="1371839" y="207154"/>
                  <a:pt x="1772417" y="135188"/>
                  <a:pt x="1694101" y="164292"/>
                </a:cubicBezTo>
                <a:cubicBezTo>
                  <a:pt x="1615785" y="193396"/>
                  <a:pt x="1068626" y="326217"/>
                  <a:pt x="979726" y="354792"/>
                </a:cubicBezTo>
                <a:cubicBezTo>
                  <a:pt x="890826" y="383367"/>
                  <a:pt x="1184513" y="315634"/>
                  <a:pt x="1160701" y="335742"/>
                </a:cubicBezTo>
                <a:cubicBezTo>
                  <a:pt x="1136889" y="355850"/>
                  <a:pt x="916226" y="447396"/>
                  <a:pt x="836851" y="475442"/>
                </a:cubicBezTo>
                <a:cubicBezTo>
                  <a:pt x="757476" y="503488"/>
                  <a:pt x="689743" y="507721"/>
                  <a:pt x="684451" y="504017"/>
                </a:cubicBezTo>
                <a:cubicBezTo>
                  <a:pt x="679159" y="500313"/>
                  <a:pt x="858018" y="409825"/>
                  <a:pt x="805101" y="453217"/>
                </a:cubicBezTo>
                <a:cubicBezTo>
                  <a:pt x="752184" y="496609"/>
                  <a:pt x="424101" y="729442"/>
                  <a:pt x="366951" y="764367"/>
                </a:cubicBezTo>
                <a:cubicBezTo>
                  <a:pt x="309801" y="799292"/>
                  <a:pt x="462201" y="667000"/>
                  <a:pt x="462201" y="662767"/>
                </a:cubicBezTo>
                <a:cubicBezTo>
                  <a:pt x="462201" y="658534"/>
                  <a:pt x="437859" y="663296"/>
                  <a:pt x="366951" y="738967"/>
                </a:cubicBezTo>
                <a:cubicBezTo>
                  <a:pt x="296043" y="814638"/>
                  <a:pt x="87551" y="1055938"/>
                  <a:pt x="36751" y="1116792"/>
                </a:cubicBezTo>
                <a:cubicBezTo>
                  <a:pt x="-14049" y="1177646"/>
                  <a:pt x="65855" y="1096155"/>
                  <a:pt x="62151" y="1104092"/>
                </a:cubicBezTo>
                <a:cubicBezTo>
                  <a:pt x="58447" y="1112029"/>
                  <a:pt x="-35216" y="1213100"/>
                  <a:pt x="14526" y="1164417"/>
                </a:cubicBezTo>
                <a:cubicBezTo>
                  <a:pt x="64268" y="1115734"/>
                  <a:pt x="290222" y="883959"/>
                  <a:pt x="360601" y="811992"/>
                </a:cubicBezTo>
                <a:cubicBezTo>
                  <a:pt x="430980" y="740025"/>
                  <a:pt x="393410" y="775479"/>
                  <a:pt x="436801" y="732617"/>
                </a:cubicBezTo>
                <a:cubicBezTo>
                  <a:pt x="480192" y="689755"/>
                  <a:pt x="586555" y="591329"/>
                  <a:pt x="620951" y="554817"/>
                </a:cubicBezTo>
                <a:cubicBezTo>
                  <a:pt x="655347" y="518305"/>
                  <a:pt x="599255" y="538413"/>
                  <a:pt x="643176" y="513542"/>
                </a:cubicBezTo>
                <a:cubicBezTo>
                  <a:pt x="687097" y="488671"/>
                  <a:pt x="835793" y="426230"/>
                  <a:pt x="884476" y="405592"/>
                </a:cubicBezTo>
                <a:cubicBezTo>
                  <a:pt x="933159" y="384955"/>
                  <a:pt x="935276" y="389717"/>
                  <a:pt x="935276" y="389717"/>
                </a:cubicBezTo>
                <a:lnTo>
                  <a:pt x="1271826" y="259542"/>
                </a:lnTo>
                <a:cubicBezTo>
                  <a:pt x="1344851" y="230438"/>
                  <a:pt x="1291934" y="236259"/>
                  <a:pt x="1373426" y="215092"/>
                </a:cubicBezTo>
                <a:cubicBezTo>
                  <a:pt x="1454918" y="193925"/>
                  <a:pt x="1685105" y="151063"/>
                  <a:pt x="1760776" y="132542"/>
                </a:cubicBezTo>
                <a:cubicBezTo>
                  <a:pt x="1836447" y="114021"/>
                  <a:pt x="1750722" y="122488"/>
                  <a:pt x="1827451" y="103967"/>
                </a:cubicBezTo>
                <a:cubicBezTo>
                  <a:pt x="1904180" y="85446"/>
                  <a:pt x="2146009" y="35175"/>
                  <a:pt x="2221151" y="21417"/>
                </a:cubicBezTo>
                <a:cubicBezTo>
                  <a:pt x="2296293" y="7659"/>
                  <a:pt x="2278301" y="21417"/>
                  <a:pt x="2278301" y="21417"/>
                </a:cubicBezTo>
                <a:lnTo>
                  <a:pt x="2754551" y="46817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2A5E5E0F-444A-43B3-AEF1-A2C008E7B04F}"/>
              </a:ext>
            </a:extLst>
          </p:cNvPr>
          <p:cNvSpPr/>
          <p:nvPr/>
        </p:nvSpPr>
        <p:spPr>
          <a:xfrm>
            <a:off x="4094169" y="8188751"/>
            <a:ext cx="1965167" cy="608767"/>
          </a:xfrm>
          <a:custGeom>
            <a:avLst/>
            <a:gdLst>
              <a:gd name="connsiteX0" fmla="*/ 2094905 w 2116016"/>
              <a:gd name="connsiteY0" fmla="*/ 1025 h 655497"/>
              <a:gd name="connsiteX1" fmla="*/ 1548805 w 2116016"/>
              <a:gd name="connsiteY1" fmla="*/ 32775 h 655497"/>
              <a:gd name="connsiteX2" fmla="*/ 1690622 w 2116016"/>
              <a:gd name="connsiteY2" fmla="*/ 5258 h 655497"/>
              <a:gd name="connsiteX3" fmla="*/ 1263055 w 2116016"/>
              <a:gd name="connsiteY3" fmla="*/ 56058 h 655497"/>
              <a:gd name="connsiteX4" fmla="*/ 1286338 w 2116016"/>
              <a:gd name="connsiteY4" fmla="*/ 47591 h 655497"/>
              <a:gd name="connsiteX5" fmla="*/ 966722 w 2116016"/>
              <a:gd name="connsiteY5" fmla="*/ 174591 h 655497"/>
              <a:gd name="connsiteX6" fmla="*/ 782572 w 2116016"/>
              <a:gd name="connsiteY6" fmla="*/ 210575 h 655497"/>
              <a:gd name="connsiteX7" fmla="*/ 714838 w 2116016"/>
              <a:gd name="connsiteY7" fmla="*/ 233858 h 655497"/>
              <a:gd name="connsiteX8" fmla="*/ 780455 w 2116016"/>
              <a:gd name="connsiteY8" fmla="*/ 229625 h 655497"/>
              <a:gd name="connsiteX9" fmla="*/ 545505 w 2116016"/>
              <a:gd name="connsiteY9" fmla="*/ 356625 h 655497"/>
              <a:gd name="connsiteX10" fmla="*/ 429088 w 2116016"/>
              <a:gd name="connsiteY10" fmla="*/ 392608 h 655497"/>
              <a:gd name="connsiteX11" fmla="*/ 547622 w 2116016"/>
              <a:gd name="connsiteY11" fmla="*/ 324875 h 655497"/>
              <a:gd name="connsiteX12" fmla="*/ 374055 w 2116016"/>
              <a:gd name="connsiteY12" fmla="*/ 415891 h 655497"/>
              <a:gd name="connsiteX13" fmla="*/ 120055 w 2116016"/>
              <a:gd name="connsiteY13" fmla="*/ 580991 h 655497"/>
              <a:gd name="connsiteX14" fmla="*/ 1522 w 2116016"/>
              <a:gd name="connsiteY14" fmla="*/ 655075 h 655497"/>
              <a:gd name="connsiteX15" fmla="*/ 196255 w 2116016"/>
              <a:gd name="connsiteY15" fmla="*/ 551358 h 655497"/>
              <a:gd name="connsiteX16" fmla="*/ 738122 w 2116016"/>
              <a:gd name="connsiteY16" fmla="*/ 291008 h 655497"/>
              <a:gd name="connsiteX17" fmla="*/ 479888 w 2116016"/>
              <a:gd name="connsiteY17" fmla="*/ 418008 h 655497"/>
              <a:gd name="connsiteX18" fmla="*/ 1102188 w 2116016"/>
              <a:gd name="connsiteY18" fmla="*/ 197875 h 655497"/>
              <a:gd name="connsiteX19" fmla="*/ 1349838 w 2116016"/>
              <a:gd name="connsiteY19" fmla="*/ 138608 h 655497"/>
              <a:gd name="connsiteX20" fmla="*/ 1614422 w 2116016"/>
              <a:gd name="connsiteY20" fmla="*/ 81458 h 655497"/>
              <a:gd name="connsiteX21" fmla="*/ 1387938 w 2116016"/>
              <a:gd name="connsiteY21" fmla="*/ 111091 h 655497"/>
              <a:gd name="connsiteX22" fmla="*/ 1790105 w 2116016"/>
              <a:gd name="connsiteY22" fmla="*/ 89925 h 655497"/>
              <a:gd name="connsiteX23" fmla="*/ 1984838 w 2116016"/>
              <a:gd name="connsiteY23" fmla="*/ 79341 h 655497"/>
              <a:gd name="connsiteX24" fmla="*/ 2094905 w 2116016"/>
              <a:gd name="connsiteY24" fmla="*/ 1025 h 65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16016" h="655497">
                <a:moveTo>
                  <a:pt x="2094905" y="1025"/>
                </a:moveTo>
                <a:cubicBezTo>
                  <a:pt x="2022233" y="-6736"/>
                  <a:pt x="1616185" y="32070"/>
                  <a:pt x="1548805" y="32775"/>
                </a:cubicBezTo>
                <a:cubicBezTo>
                  <a:pt x="1481425" y="33480"/>
                  <a:pt x="1738247" y="1378"/>
                  <a:pt x="1690622" y="5258"/>
                </a:cubicBezTo>
                <a:cubicBezTo>
                  <a:pt x="1642997" y="9138"/>
                  <a:pt x="1330436" y="49003"/>
                  <a:pt x="1263055" y="56058"/>
                </a:cubicBezTo>
                <a:cubicBezTo>
                  <a:pt x="1195674" y="63114"/>
                  <a:pt x="1286338" y="47591"/>
                  <a:pt x="1286338" y="47591"/>
                </a:cubicBezTo>
                <a:cubicBezTo>
                  <a:pt x="1236949" y="67347"/>
                  <a:pt x="1050683" y="147427"/>
                  <a:pt x="966722" y="174591"/>
                </a:cubicBezTo>
                <a:cubicBezTo>
                  <a:pt x="882761" y="201755"/>
                  <a:pt x="824553" y="200697"/>
                  <a:pt x="782572" y="210575"/>
                </a:cubicBezTo>
                <a:cubicBezTo>
                  <a:pt x="740591" y="220453"/>
                  <a:pt x="715191" y="230683"/>
                  <a:pt x="714838" y="233858"/>
                </a:cubicBezTo>
                <a:cubicBezTo>
                  <a:pt x="714485" y="237033"/>
                  <a:pt x="808677" y="209164"/>
                  <a:pt x="780455" y="229625"/>
                </a:cubicBezTo>
                <a:cubicBezTo>
                  <a:pt x="752233" y="250086"/>
                  <a:pt x="604066" y="329461"/>
                  <a:pt x="545505" y="356625"/>
                </a:cubicBezTo>
                <a:cubicBezTo>
                  <a:pt x="486944" y="383789"/>
                  <a:pt x="428735" y="397900"/>
                  <a:pt x="429088" y="392608"/>
                </a:cubicBezTo>
                <a:cubicBezTo>
                  <a:pt x="429441" y="387316"/>
                  <a:pt x="556794" y="320995"/>
                  <a:pt x="547622" y="324875"/>
                </a:cubicBezTo>
                <a:cubicBezTo>
                  <a:pt x="538450" y="328755"/>
                  <a:pt x="445316" y="373205"/>
                  <a:pt x="374055" y="415891"/>
                </a:cubicBezTo>
                <a:cubicBezTo>
                  <a:pt x="302794" y="458577"/>
                  <a:pt x="182144" y="541127"/>
                  <a:pt x="120055" y="580991"/>
                </a:cubicBezTo>
                <a:cubicBezTo>
                  <a:pt x="57966" y="620855"/>
                  <a:pt x="-11178" y="660014"/>
                  <a:pt x="1522" y="655075"/>
                </a:cubicBezTo>
                <a:cubicBezTo>
                  <a:pt x="14222" y="650136"/>
                  <a:pt x="73488" y="612036"/>
                  <a:pt x="196255" y="551358"/>
                </a:cubicBezTo>
                <a:cubicBezTo>
                  <a:pt x="319022" y="490680"/>
                  <a:pt x="690850" y="313233"/>
                  <a:pt x="738122" y="291008"/>
                </a:cubicBezTo>
                <a:cubicBezTo>
                  <a:pt x="785394" y="268783"/>
                  <a:pt x="419210" y="433530"/>
                  <a:pt x="479888" y="418008"/>
                </a:cubicBezTo>
                <a:cubicBezTo>
                  <a:pt x="540566" y="402486"/>
                  <a:pt x="957197" y="244442"/>
                  <a:pt x="1102188" y="197875"/>
                </a:cubicBezTo>
                <a:cubicBezTo>
                  <a:pt x="1247179" y="151308"/>
                  <a:pt x="1264466" y="158011"/>
                  <a:pt x="1349838" y="138608"/>
                </a:cubicBezTo>
                <a:cubicBezTo>
                  <a:pt x="1435210" y="119205"/>
                  <a:pt x="1608072" y="86044"/>
                  <a:pt x="1614422" y="81458"/>
                </a:cubicBezTo>
                <a:cubicBezTo>
                  <a:pt x="1620772" y="76872"/>
                  <a:pt x="1358658" y="109680"/>
                  <a:pt x="1387938" y="111091"/>
                </a:cubicBezTo>
                <a:lnTo>
                  <a:pt x="1790105" y="89925"/>
                </a:lnTo>
                <a:cubicBezTo>
                  <a:pt x="1889588" y="84633"/>
                  <a:pt x="1936507" y="89924"/>
                  <a:pt x="1984838" y="79341"/>
                </a:cubicBezTo>
                <a:cubicBezTo>
                  <a:pt x="2033169" y="68758"/>
                  <a:pt x="2167577" y="8786"/>
                  <a:pt x="2094905" y="10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359EF6E-8584-4937-B5B7-48F6BC9EAC02}"/>
              </a:ext>
            </a:extLst>
          </p:cNvPr>
          <p:cNvSpPr/>
          <p:nvPr/>
        </p:nvSpPr>
        <p:spPr>
          <a:xfrm>
            <a:off x="3720086" y="8565335"/>
            <a:ext cx="837859" cy="755472"/>
          </a:xfrm>
          <a:custGeom>
            <a:avLst/>
            <a:gdLst>
              <a:gd name="connsiteX0" fmla="*/ 901736 w 902174"/>
              <a:gd name="connsiteY0" fmla="*/ 1933 h 813463"/>
              <a:gd name="connsiteX1" fmla="*/ 389503 w 902174"/>
              <a:gd name="connsiteY1" fmla="*/ 323666 h 813463"/>
              <a:gd name="connsiteX2" fmla="*/ 467820 w 902174"/>
              <a:gd name="connsiteY2" fmla="*/ 289799 h 813463"/>
              <a:gd name="connsiteX3" fmla="*/ 148203 w 902174"/>
              <a:gd name="connsiteY3" fmla="*/ 564966 h 813463"/>
              <a:gd name="connsiteX4" fmla="*/ 42370 w 902174"/>
              <a:gd name="connsiteY4" fmla="*/ 711016 h 813463"/>
              <a:gd name="connsiteX5" fmla="*/ 36 w 902174"/>
              <a:gd name="connsiteY5" fmla="*/ 812616 h 813463"/>
              <a:gd name="connsiteX6" fmla="*/ 38136 w 902174"/>
              <a:gd name="connsiteY6" fmla="*/ 742766 h 813463"/>
              <a:gd name="connsiteX7" fmla="*/ 175720 w 902174"/>
              <a:gd name="connsiteY7" fmla="*/ 476066 h 813463"/>
              <a:gd name="connsiteX8" fmla="*/ 334470 w 902174"/>
              <a:gd name="connsiteY8" fmla="*/ 338483 h 813463"/>
              <a:gd name="connsiteX9" fmla="*/ 476286 w 902174"/>
              <a:gd name="connsiteY9" fmla="*/ 196666 h 813463"/>
              <a:gd name="connsiteX10" fmla="*/ 901736 w 902174"/>
              <a:gd name="connsiteY10" fmla="*/ 1933 h 8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174" h="813463">
                <a:moveTo>
                  <a:pt x="901736" y="1933"/>
                </a:moveTo>
                <a:cubicBezTo>
                  <a:pt x="887272" y="23100"/>
                  <a:pt x="461822" y="275688"/>
                  <a:pt x="389503" y="323666"/>
                </a:cubicBezTo>
                <a:cubicBezTo>
                  <a:pt x="317184" y="371644"/>
                  <a:pt x="508037" y="249582"/>
                  <a:pt x="467820" y="289799"/>
                </a:cubicBezTo>
                <a:cubicBezTo>
                  <a:pt x="427603" y="330016"/>
                  <a:pt x="219111" y="494763"/>
                  <a:pt x="148203" y="564966"/>
                </a:cubicBezTo>
                <a:cubicBezTo>
                  <a:pt x="77295" y="635169"/>
                  <a:pt x="67064" y="669741"/>
                  <a:pt x="42370" y="711016"/>
                </a:cubicBezTo>
                <a:cubicBezTo>
                  <a:pt x="17676" y="752291"/>
                  <a:pt x="742" y="807324"/>
                  <a:pt x="36" y="812616"/>
                </a:cubicBezTo>
                <a:cubicBezTo>
                  <a:pt x="-670" y="817908"/>
                  <a:pt x="8855" y="798858"/>
                  <a:pt x="38136" y="742766"/>
                </a:cubicBezTo>
                <a:cubicBezTo>
                  <a:pt x="67417" y="686674"/>
                  <a:pt x="126331" y="543447"/>
                  <a:pt x="175720" y="476066"/>
                </a:cubicBezTo>
                <a:cubicBezTo>
                  <a:pt x="225109" y="408686"/>
                  <a:pt x="284376" y="385050"/>
                  <a:pt x="334470" y="338483"/>
                </a:cubicBezTo>
                <a:cubicBezTo>
                  <a:pt x="384564" y="291916"/>
                  <a:pt x="383505" y="254169"/>
                  <a:pt x="476286" y="196666"/>
                </a:cubicBezTo>
                <a:cubicBezTo>
                  <a:pt x="569066" y="139163"/>
                  <a:pt x="916200" y="-19234"/>
                  <a:pt x="901736" y="193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3A54316-D0AC-4340-BC95-37BF934E4F1E}"/>
              </a:ext>
            </a:extLst>
          </p:cNvPr>
          <p:cNvSpPr/>
          <p:nvPr/>
        </p:nvSpPr>
        <p:spPr>
          <a:xfrm>
            <a:off x="3549840" y="9042744"/>
            <a:ext cx="304543" cy="680263"/>
          </a:xfrm>
          <a:custGeom>
            <a:avLst/>
            <a:gdLst>
              <a:gd name="connsiteX0" fmla="*/ 327284 w 327920"/>
              <a:gd name="connsiteY0" fmla="*/ 111 h 732481"/>
              <a:gd name="connsiteX1" fmla="*/ 117734 w 327920"/>
              <a:gd name="connsiteY1" fmla="*/ 307028 h 732481"/>
              <a:gd name="connsiteX2" fmla="*/ 132550 w 327920"/>
              <a:gd name="connsiteY2" fmla="*/ 281628 h 732481"/>
              <a:gd name="connsiteX3" fmla="*/ 71167 w 327920"/>
              <a:gd name="connsiteY3" fmla="*/ 442494 h 732481"/>
              <a:gd name="connsiteX4" fmla="*/ 5550 w 327920"/>
              <a:gd name="connsiteY4" fmla="*/ 654161 h 732481"/>
              <a:gd name="connsiteX5" fmla="*/ 5550 w 327920"/>
              <a:gd name="connsiteY5" fmla="*/ 702844 h 732481"/>
              <a:gd name="connsiteX6" fmla="*/ 22484 w 327920"/>
              <a:gd name="connsiteY6" fmla="*/ 609711 h 732481"/>
              <a:gd name="connsiteX7" fmla="*/ 30950 w 327920"/>
              <a:gd name="connsiteY7" fmla="*/ 732478 h 732481"/>
              <a:gd name="connsiteX8" fmla="*/ 50000 w 327920"/>
              <a:gd name="connsiteY8" fmla="*/ 605478 h 732481"/>
              <a:gd name="connsiteX9" fmla="*/ 196050 w 327920"/>
              <a:gd name="connsiteY9" fmla="*/ 251994 h 732481"/>
              <a:gd name="connsiteX10" fmla="*/ 183350 w 327920"/>
              <a:gd name="connsiteY10" fmla="*/ 271044 h 732481"/>
              <a:gd name="connsiteX11" fmla="*/ 327284 w 327920"/>
              <a:gd name="connsiteY11" fmla="*/ 111 h 73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920" h="732481">
                <a:moveTo>
                  <a:pt x="327284" y="111"/>
                </a:moveTo>
                <a:cubicBezTo>
                  <a:pt x="316348" y="6108"/>
                  <a:pt x="150190" y="260109"/>
                  <a:pt x="117734" y="307028"/>
                </a:cubicBezTo>
                <a:cubicBezTo>
                  <a:pt x="85278" y="353948"/>
                  <a:pt x="140311" y="259050"/>
                  <a:pt x="132550" y="281628"/>
                </a:cubicBezTo>
                <a:cubicBezTo>
                  <a:pt x="124789" y="304206"/>
                  <a:pt x="92334" y="380405"/>
                  <a:pt x="71167" y="442494"/>
                </a:cubicBezTo>
                <a:cubicBezTo>
                  <a:pt x="50000" y="504583"/>
                  <a:pt x="16486" y="610769"/>
                  <a:pt x="5550" y="654161"/>
                </a:cubicBezTo>
                <a:cubicBezTo>
                  <a:pt x="-5386" y="697553"/>
                  <a:pt x="2728" y="710252"/>
                  <a:pt x="5550" y="702844"/>
                </a:cubicBezTo>
                <a:cubicBezTo>
                  <a:pt x="8372" y="695436"/>
                  <a:pt x="18251" y="604772"/>
                  <a:pt x="22484" y="609711"/>
                </a:cubicBezTo>
                <a:cubicBezTo>
                  <a:pt x="26717" y="614650"/>
                  <a:pt x="26364" y="733184"/>
                  <a:pt x="30950" y="732478"/>
                </a:cubicBezTo>
                <a:cubicBezTo>
                  <a:pt x="35536" y="731773"/>
                  <a:pt x="22483" y="685559"/>
                  <a:pt x="50000" y="605478"/>
                </a:cubicBezTo>
                <a:cubicBezTo>
                  <a:pt x="77517" y="525397"/>
                  <a:pt x="173825" y="307733"/>
                  <a:pt x="196050" y="251994"/>
                </a:cubicBezTo>
                <a:cubicBezTo>
                  <a:pt x="218275" y="196255"/>
                  <a:pt x="161831" y="309144"/>
                  <a:pt x="183350" y="271044"/>
                </a:cubicBezTo>
                <a:cubicBezTo>
                  <a:pt x="204869" y="232944"/>
                  <a:pt x="338220" y="-5886"/>
                  <a:pt x="327284" y="11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4496F83-97E6-42CC-8EDB-0E87D3C80690}"/>
              </a:ext>
            </a:extLst>
          </p:cNvPr>
          <p:cNvSpPr/>
          <p:nvPr/>
        </p:nvSpPr>
        <p:spPr>
          <a:xfrm>
            <a:off x="3539577" y="8983648"/>
            <a:ext cx="326084" cy="602626"/>
          </a:xfrm>
          <a:custGeom>
            <a:avLst/>
            <a:gdLst>
              <a:gd name="connsiteX0" fmla="*/ 351035 w 351115"/>
              <a:gd name="connsiteY0" fmla="*/ 243 h 648885"/>
              <a:gd name="connsiteX1" fmla="*/ 120318 w 351115"/>
              <a:gd name="connsiteY1" fmla="*/ 305043 h 648885"/>
              <a:gd name="connsiteX2" fmla="*/ 139368 w 351115"/>
              <a:gd name="connsiteY2" fmla="*/ 281760 h 648885"/>
              <a:gd name="connsiteX3" fmla="*/ 35651 w 351115"/>
              <a:gd name="connsiteY3" fmla="*/ 516710 h 648885"/>
              <a:gd name="connsiteX4" fmla="*/ 1785 w 351115"/>
              <a:gd name="connsiteY4" fmla="*/ 647943 h 648885"/>
              <a:gd name="connsiteX5" fmla="*/ 82218 w 351115"/>
              <a:gd name="connsiteY5" fmla="*/ 453210 h 648885"/>
              <a:gd name="connsiteX6" fmla="*/ 69518 w 351115"/>
              <a:gd name="connsiteY6" fmla="*/ 423576 h 648885"/>
              <a:gd name="connsiteX7" fmla="*/ 145718 w 351115"/>
              <a:gd name="connsiteY7" fmla="*/ 256360 h 648885"/>
              <a:gd name="connsiteX8" fmla="*/ 351035 w 351115"/>
              <a:gd name="connsiteY8" fmla="*/ 243 h 64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115" h="648885">
                <a:moveTo>
                  <a:pt x="351035" y="243"/>
                </a:moveTo>
                <a:cubicBezTo>
                  <a:pt x="346802" y="8357"/>
                  <a:pt x="155596" y="258124"/>
                  <a:pt x="120318" y="305043"/>
                </a:cubicBezTo>
                <a:cubicBezTo>
                  <a:pt x="85040" y="351962"/>
                  <a:pt x="153479" y="246482"/>
                  <a:pt x="139368" y="281760"/>
                </a:cubicBezTo>
                <a:cubicBezTo>
                  <a:pt x="125257" y="317038"/>
                  <a:pt x="58581" y="455680"/>
                  <a:pt x="35651" y="516710"/>
                </a:cubicBezTo>
                <a:cubicBezTo>
                  <a:pt x="12720" y="577741"/>
                  <a:pt x="-5976" y="658526"/>
                  <a:pt x="1785" y="647943"/>
                </a:cubicBezTo>
                <a:cubicBezTo>
                  <a:pt x="9546" y="637360"/>
                  <a:pt x="70929" y="490604"/>
                  <a:pt x="82218" y="453210"/>
                </a:cubicBezTo>
                <a:cubicBezTo>
                  <a:pt x="93507" y="415816"/>
                  <a:pt x="58935" y="456384"/>
                  <a:pt x="69518" y="423576"/>
                </a:cubicBezTo>
                <a:cubicBezTo>
                  <a:pt x="80101" y="390768"/>
                  <a:pt x="99857" y="323388"/>
                  <a:pt x="145718" y="256360"/>
                </a:cubicBezTo>
                <a:cubicBezTo>
                  <a:pt x="191579" y="189332"/>
                  <a:pt x="355268" y="-7871"/>
                  <a:pt x="351035" y="24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A004D35-C714-4C01-86F8-43388F6E9533}"/>
              </a:ext>
            </a:extLst>
          </p:cNvPr>
          <p:cNvSpPr/>
          <p:nvPr/>
        </p:nvSpPr>
        <p:spPr>
          <a:xfrm>
            <a:off x="5856897" y="8369794"/>
            <a:ext cx="174995" cy="331962"/>
          </a:xfrm>
          <a:custGeom>
            <a:avLst/>
            <a:gdLst>
              <a:gd name="connsiteX0" fmla="*/ 17 w 188428"/>
              <a:gd name="connsiteY0" fmla="*/ 818 h 357444"/>
              <a:gd name="connsiteX1" fmla="*/ 107967 w 188428"/>
              <a:gd name="connsiteY1" fmla="*/ 299268 h 357444"/>
              <a:gd name="connsiteX2" fmla="*/ 97384 w 188428"/>
              <a:gd name="connsiteY2" fmla="*/ 208251 h 357444"/>
              <a:gd name="connsiteX3" fmla="*/ 146067 w 188428"/>
              <a:gd name="connsiteY3" fmla="*/ 335251 h 357444"/>
              <a:gd name="connsiteX4" fmla="*/ 188400 w 188428"/>
              <a:gd name="connsiteY4" fmla="*/ 354301 h 357444"/>
              <a:gd name="connsiteX5" fmla="*/ 139717 w 188428"/>
              <a:gd name="connsiteY5" fmla="*/ 299268 h 357444"/>
              <a:gd name="connsiteX6" fmla="*/ 99500 w 188428"/>
              <a:gd name="connsiteY6" fmla="*/ 212485 h 357444"/>
              <a:gd name="connsiteX7" fmla="*/ 17 w 188428"/>
              <a:gd name="connsiteY7" fmla="*/ 818 h 3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428" h="357444">
                <a:moveTo>
                  <a:pt x="17" y="818"/>
                </a:moveTo>
                <a:cubicBezTo>
                  <a:pt x="1428" y="15282"/>
                  <a:pt x="91739" y="264696"/>
                  <a:pt x="107967" y="299268"/>
                </a:cubicBezTo>
                <a:cubicBezTo>
                  <a:pt x="124195" y="333840"/>
                  <a:pt x="91034" y="202254"/>
                  <a:pt x="97384" y="208251"/>
                </a:cubicBezTo>
                <a:cubicBezTo>
                  <a:pt x="103734" y="214248"/>
                  <a:pt x="130898" y="310909"/>
                  <a:pt x="146067" y="335251"/>
                </a:cubicBezTo>
                <a:cubicBezTo>
                  <a:pt x="161236" y="359593"/>
                  <a:pt x="189458" y="360298"/>
                  <a:pt x="188400" y="354301"/>
                </a:cubicBezTo>
                <a:cubicBezTo>
                  <a:pt x="187342" y="348304"/>
                  <a:pt x="154534" y="322904"/>
                  <a:pt x="139717" y="299268"/>
                </a:cubicBezTo>
                <a:cubicBezTo>
                  <a:pt x="124900" y="275632"/>
                  <a:pt x="117492" y="257288"/>
                  <a:pt x="99500" y="212485"/>
                </a:cubicBezTo>
                <a:cubicBezTo>
                  <a:pt x="81508" y="167682"/>
                  <a:pt x="-1394" y="-13646"/>
                  <a:pt x="17" y="8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92352A9-B95B-4E5E-ACE8-88ECD5FA1C90}"/>
              </a:ext>
            </a:extLst>
          </p:cNvPr>
          <p:cNvSpPr/>
          <p:nvPr/>
        </p:nvSpPr>
        <p:spPr>
          <a:xfrm>
            <a:off x="5822173" y="8429369"/>
            <a:ext cx="1087121" cy="491974"/>
          </a:xfrm>
          <a:custGeom>
            <a:avLst/>
            <a:gdLst>
              <a:gd name="connsiteX0" fmla="*/ 1423 w 1170570"/>
              <a:gd name="connsiteY0" fmla="*/ 8636 h 529739"/>
              <a:gd name="connsiteX1" fmla="*/ 181339 w 1170570"/>
              <a:gd name="connsiteY1" fmla="*/ 451019 h 529739"/>
              <a:gd name="connsiteX2" fmla="*/ 183456 w 1170570"/>
              <a:gd name="connsiteY2" fmla="*/ 395986 h 529739"/>
              <a:gd name="connsiteX3" fmla="*/ 437456 w 1170570"/>
              <a:gd name="connsiteY3" fmla="*/ 425619 h 529739"/>
              <a:gd name="connsiteX4" fmla="*/ 443806 w 1170570"/>
              <a:gd name="connsiteY4" fmla="*/ 417152 h 529739"/>
              <a:gd name="connsiteX5" fmla="*/ 949689 w 1170570"/>
              <a:gd name="connsiteY5" fmla="*/ 527219 h 529739"/>
              <a:gd name="connsiteX6" fmla="*/ 835389 w 1170570"/>
              <a:gd name="connsiteY6" fmla="*/ 482769 h 529739"/>
              <a:gd name="connsiteX7" fmla="*/ 1169823 w 1170570"/>
              <a:gd name="connsiteY7" fmla="*/ 353652 h 529739"/>
              <a:gd name="connsiteX8" fmla="*/ 932756 w 1170570"/>
              <a:gd name="connsiteY8" fmla="*/ 364236 h 529739"/>
              <a:gd name="connsiteX9" fmla="*/ 568689 w 1170570"/>
              <a:gd name="connsiteY9" fmla="*/ 372702 h 529739"/>
              <a:gd name="connsiteX10" fmla="*/ 555989 w 1170570"/>
              <a:gd name="connsiteY10" fmla="*/ 370586 h 529739"/>
              <a:gd name="connsiteX11" fmla="*/ 352789 w 1170570"/>
              <a:gd name="connsiteY11" fmla="*/ 326136 h 529739"/>
              <a:gd name="connsiteX12" fmla="*/ 278706 w 1170570"/>
              <a:gd name="connsiteY12" fmla="*/ 281686 h 529739"/>
              <a:gd name="connsiteX13" fmla="*/ 183456 w 1170570"/>
              <a:gd name="connsiteY13" fmla="*/ 125052 h 529739"/>
              <a:gd name="connsiteX14" fmla="*/ 177106 w 1170570"/>
              <a:gd name="connsiteY14" fmla="*/ 186436 h 529739"/>
              <a:gd name="connsiteX15" fmla="*/ 246956 w 1170570"/>
              <a:gd name="connsiteY15" fmla="*/ 349419 h 529739"/>
              <a:gd name="connsiteX16" fmla="*/ 162289 w 1170570"/>
              <a:gd name="connsiteY16" fmla="*/ 211836 h 529739"/>
              <a:gd name="connsiteX17" fmla="*/ 115723 w 1170570"/>
              <a:gd name="connsiteY17" fmla="*/ 158919 h 529739"/>
              <a:gd name="connsiteX18" fmla="*/ 96673 w 1170570"/>
              <a:gd name="connsiteY18" fmla="*/ 173736 h 529739"/>
              <a:gd name="connsiteX19" fmla="*/ 149589 w 1170570"/>
              <a:gd name="connsiteY19" fmla="*/ 266869 h 529739"/>
              <a:gd name="connsiteX20" fmla="*/ 98789 w 1170570"/>
              <a:gd name="connsiteY20" fmla="*/ 165269 h 529739"/>
              <a:gd name="connsiteX21" fmla="*/ 1423 w 1170570"/>
              <a:gd name="connsiteY21" fmla="*/ 8636 h 5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0570" h="529739">
                <a:moveTo>
                  <a:pt x="1423" y="8636"/>
                </a:moveTo>
                <a:cubicBezTo>
                  <a:pt x="15181" y="56261"/>
                  <a:pt x="151000" y="386461"/>
                  <a:pt x="181339" y="451019"/>
                </a:cubicBezTo>
                <a:cubicBezTo>
                  <a:pt x="211678" y="515577"/>
                  <a:pt x="140770" y="400219"/>
                  <a:pt x="183456" y="395986"/>
                </a:cubicBezTo>
                <a:cubicBezTo>
                  <a:pt x="226142" y="391753"/>
                  <a:pt x="394064" y="422091"/>
                  <a:pt x="437456" y="425619"/>
                </a:cubicBezTo>
                <a:cubicBezTo>
                  <a:pt x="480848" y="429147"/>
                  <a:pt x="358434" y="400219"/>
                  <a:pt x="443806" y="417152"/>
                </a:cubicBezTo>
                <a:cubicBezTo>
                  <a:pt x="529178" y="434085"/>
                  <a:pt x="884425" y="516283"/>
                  <a:pt x="949689" y="527219"/>
                </a:cubicBezTo>
                <a:cubicBezTo>
                  <a:pt x="1014953" y="538155"/>
                  <a:pt x="798700" y="511697"/>
                  <a:pt x="835389" y="482769"/>
                </a:cubicBezTo>
                <a:cubicBezTo>
                  <a:pt x="872078" y="453841"/>
                  <a:pt x="1153595" y="373408"/>
                  <a:pt x="1169823" y="353652"/>
                </a:cubicBezTo>
                <a:cubicBezTo>
                  <a:pt x="1186051" y="333897"/>
                  <a:pt x="932756" y="364236"/>
                  <a:pt x="932756" y="364236"/>
                </a:cubicBezTo>
                <a:lnTo>
                  <a:pt x="568689" y="372702"/>
                </a:lnTo>
                <a:cubicBezTo>
                  <a:pt x="505895" y="373760"/>
                  <a:pt x="555989" y="370586"/>
                  <a:pt x="555989" y="370586"/>
                </a:cubicBezTo>
                <a:cubicBezTo>
                  <a:pt x="520006" y="362825"/>
                  <a:pt x="399003" y="340953"/>
                  <a:pt x="352789" y="326136"/>
                </a:cubicBezTo>
                <a:cubicBezTo>
                  <a:pt x="306575" y="311319"/>
                  <a:pt x="306928" y="315200"/>
                  <a:pt x="278706" y="281686"/>
                </a:cubicBezTo>
                <a:cubicBezTo>
                  <a:pt x="250484" y="248172"/>
                  <a:pt x="200389" y="140927"/>
                  <a:pt x="183456" y="125052"/>
                </a:cubicBezTo>
                <a:cubicBezTo>
                  <a:pt x="166523" y="109177"/>
                  <a:pt x="166523" y="149041"/>
                  <a:pt x="177106" y="186436"/>
                </a:cubicBezTo>
                <a:cubicBezTo>
                  <a:pt x="187689" y="223831"/>
                  <a:pt x="249425" y="345186"/>
                  <a:pt x="246956" y="349419"/>
                </a:cubicBezTo>
                <a:cubicBezTo>
                  <a:pt x="244487" y="353652"/>
                  <a:pt x="184161" y="243586"/>
                  <a:pt x="162289" y="211836"/>
                </a:cubicBezTo>
                <a:cubicBezTo>
                  <a:pt x="140417" y="180086"/>
                  <a:pt x="126659" y="165269"/>
                  <a:pt x="115723" y="158919"/>
                </a:cubicBezTo>
                <a:cubicBezTo>
                  <a:pt x="104787" y="152569"/>
                  <a:pt x="91029" y="155744"/>
                  <a:pt x="96673" y="173736"/>
                </a:cubicBezTo>
                <a:cubicBezTo>
                  <a:pt x="102317" y="191728"/>
                  <a:pt x="149236" y="268280"/>
                  <a:pt x="149589" y="266869"/>
                </a:cubicBezTo>
                <a:cubicBezTo>
                  <a:pt x="149942" y="265458"/>
                  <a:pt x="119956" y="206544"/>
                  <a:pt x="98789" y="165269"/>
                </a:cubicBezTo>
                <a:cubicBezTo>
                  <a:pt x="77622" y="123994"/>
                  <a:pt x="-12335" y="-38989"/>
                  <a:pt x="1423" y="863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F4A74C43-0233-4F92-98C4-FCD0D7E030C7}"/>
              </a:ext>
            </a:extLst>
          </p:cNvPr>
          <p:cNvSpPr/>
          <p:nvPr/>
        </p:nvSpPr>
        <p:spPr>
          <a:xfrm>
            <a:off x="5906685" y="8260664"/>
            <a:ext cx="77324" cy="326873"/>
          </a:xfrm>
          <a:custGeom>
            <a:avLst/>
            <a:gdLst>
              <a:gd name="connsiteX0" fmla="*/ 68645 w 83260"/>
              <a:gd name="connsiteY0" fmla="*/ 850 h 351964"/>
              <a:gd name="connsiteX1" fmla="*/ 21020 w 83260"/>
              <a:gd name="connsiteY1" fmla="*/ 116738 h 351964"/>
              <a:gd name="connsiteX2" fmla="*/ 3557 w 83260"/>
              <a:gd name="connsiteY2" fmla="*/ 80225 h 351964"/>
              <a:gd name="connsiteX3" fmla="*/ 16257 w 83260"/>
              <a:gd name="connsiteY3" fmla="*/ 121500 h 351964"/>
              <a:gd name="connsiteX4" fmla="*/ 82932 w 83260"/>
              <a:gd name="connsiteY4" fmla="*/ 348513 h 351964"/>
              <a:gd name="connsiteX5" fmla="*/ 40070 w 83260"/>
              <a:gd name="connsiteY5" fmla="*/ 248500 h 351964"/>
              <a:gd name="connsiteX6" fmla="*/ 382 w 83260"/>
              <a:gd name="connsiteY6" fmla="*/ 110388 h 351964"/>
              <a:gd name="connsiteX7" fmla="*/ 22607 w 83260"/>
              <a:gd name="connsiteY7" fmla="*/ 65938 h 351964"/>
              <a:gd name="connsiteX8" fmla="*/ 68645 w 83260"/>
              <a:gd name="connsiteY8" fmla="*/ 850 h 3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60" h="351964">
                <a:moveTo>
                  <a:pt x="68645" y="850"/>
                </a:moveTo>
                <a:cubicBezTo>
                  <a:pt x="68380" y="9317"/>
                  <a:pt x="31868" y="103509"/>
                  <a:pt x="21020" y="116738"/>
                </a:cubicBezTo>
                <a:cubicBezTo>
                  <a:pt x="10172" y="129967"/>
                  <a:pt x="4351" y="79431"/>
                  <a:pt x="3557" y="80225"/>
                </a:cubicBezTo>
                <a:cubicBezTo>
                  <a:pt x="2763" y="81019"/>
                  <a:pt x="3028" y="76785"/>
                  <a:pt x="16257" y="121500"/>
                </a:cubicBezTo>
                <a:cubicBezTo>
                  <a:pt x="29486" y="166215"/>
                  <a:pt x="78963" y="327346"/>
                  <a:pt x="82932" y="348513"/>
                </a:cubicBezTo>
                <a:cubicBezTo>
                  <a:pt x="86901" y="369680"/>
                  <a:pt x="53828" y="288187"/>
                  <a:pt x="40070" y="248500"/>
                </a:cubicBezTo>
                <a:cubicBezTo>
                  <a:pt x="26312" y="208813"/>
                  <a:pt x="3292" y="140815"/>
                  <a:pt x="382" y="110388"/>
                </a:cubicBezTo>
                <a:cubicBezTo>
                  <a:pt x="-2528" y="79961"/>
                  <a:pt x="11759" y="82342"/>
                  <a:pt x="22607" y="65938"/>
                </a:cubicBezTo>
                <a:cubicBezTo>
                  <a:pt x="33455" y="49534"/>
                  <a:pt x="68910" y="-7617"/>
                  <a:pt x="68645" y="85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5990BD1E-6597-42C8-BDC7-C9A88F353BD4}"/>
              </a:ext>
            </a:extLst>
          </p:cNvPr>
          <p:cNvSpPr/>
          <p:nvPr/>
        </p:nvSpPr>
        <p:spPr>
          <a:xfrm>
            <a:off x="5218529" y="8334569"/>
            <a:ext cx="717629" cy="103039"/>
          </a:xfrm>
          <a:custGeom>
            <a:avLst/>
            <a:gdLst>
              <a:gd name="connsiteX0" fmla="*/ 0 w 772715"/>
              <a:gd name="connsiteY0" fmla="*/ 92721 h 110948"/>
              <a:gd name="connsiteX1" fmla="*/ 307975 w 772715"/>
              <a:gd name="connsiteY1" fmla="*/ 38746 h 110948"/>
              <a:gd name="connsiteX2" fmla="*/ 265112 w 772715"/>
              <a:gd name="connsiteY2" fmla="*/ 32396 h 110948"/>
              <a:gd name="connsiteX3" fmla="*/ 485775 w 772715"/>
              <a:gd name="connsiteY3" fmla="*/ 2234 h 110948"/>
              <a:gd name="connsiteX4" fmla="*/ 482600 w 772715"/>
              <a:gd name="connsiteY4" fmla="*/ 2234 h 110948"/>
              <a:gd name="connsiteX5" fmla="*/ 768350 w 772715"/>
              <a:gd name="connsiteY5" fmla="*/ 646 h 110948"/>
              <a:gd name="connsiteX6" fmla="*/ 650875 w 772715"/>
              <a:gd name="connsiteY6" fmla="*/ 10171 h 110948"/>
              <a:gd name="connsiteX7" fmla="*/ 585787 w 772715"/>
              <a:gd name="connsiteY7" fmla="*/ 29221 h 110948"/>
              <a:gd name="connsiteX8" fmla="*/ 638175 w 772715"/>
              <a:gd name="connsiteY8" fmla="*/ 30809 h 110948"/>
              <a:gd name="connsiteX9" fmla="*/ 728662 w 772715"/>
              <a:gd name="connsiteY9" fmla="*/ 32396 h 110948"/>
              <a:gd name="connsiteX10" fmla="*/ 512762 w 772715"/>
              <a:gd name="connsiteY10" fmla="*/ 38746 h 110948"/>
              <a:gd name="connsiteX11" fmla="*/ 398462 w 772715"/>
              <a:gd name="connsiteY11" fmla="*/ 70496 h 110948"/>
              <a:gd name="connsiteX12" fmla="*/ 390525 w 772715"/>
              <a:gd name="connsiteY12" fmla="*/ 70496 h 110948"/>
              <a:gd name="connsiteX13" fmla="*/ 431800 w 772715"/>
              <a:gd name="connsiteY13" fmla="*/ 76846 h 110948"/>
              <a:gd name="connsiteX14" fmla="*/ 169862 w 772715"/>
              <a:gd name="connsiteY14" fmla="*/ 108596 h 110948"/>
              <a:gd name="connsiteX15" fmla="*/ 220662 w 772715"/>
              <a:gd name="connsiteY15" fmla="*/ 108596 h 110948"/>
              <a:gd name="connsiteX16" fmla="*/ 0 w 772715"/>
              <a:gd name="connsiteY16" fmla="*/ 92721 h 11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715" h="110948">
                <a:moveTo>
                  <a:pt x="0" y="92721"/>
                </a:moveTo>
                <a:lnTo>
                  <a:pt x="307975" y="38746"/>
                </a:lnTo>
                <a:cubicBezTo>
                  <a:pt x="352160" y="28692"/>
                  <a:pt x="235479" y="38481"/>
                  <a:pt x="265112" y="32396"/>
                </a:cubicBezTo>
                <a:cubicBezTo>
                  <a:pt x="294745" y="26311"/>
                  <a:pt x="449527" y="7261"/>
                  <a:pt x="485775" y="2234"/>
                </a:cubicBezTo>
                <a:cubicBezTo>
                  <a:pt x="522023" y="-2793"/>
                  <a:pt x="482600" y="2234"/>
                  <a:pt x="482600" y="2234"/>
                </a:cubicBezTo>
                <a:lnTo>
                  <a:pt x="768350" y="646"/>
                </a:lnTo>
                <a:cubicBezTo>
                  <a:pt x="796396" y="1969"/>
                  <a:pt x="681302" y="5409"/>
                  <a:pt x="650875" y="10171"/>
                </a:cubicBezTo>
                <a:cubicBezTo>
                  <a:pt x="620448" y="14933"/>
                  <a:pt x="587904" y="25781"/>
                  <a:pt x="585787" y="29221"/>
                </a:cubicBezTo>
                <a:cubicBezTo>
                  <a:pt x="583670" y="32661"/>
                  <a:pt x="638175" y="30809"/>
                  <a:pt x="638175" y="30809"/>
                </a:cubicBezTo>
                <a:cubicBezTo>
                  <a:pt x="661987" y="31338"/>
                  <a:pt x="749564" y="31073"/>
                  <a:pt x="728662" y="32396"/>
                </a:cubicBezTo>
                <a:cubicBezTo>
                  <a:pt x="707760" y="33719"/>
                  <a:pt x="567795" y="32396"/>
                  <a:pt x="512762" y="38746"/>
                </a:cubicBezTo>
                <a:cubicBezTo>
                  <a:pt x="457729" y="45096"/>
                  <a:pt x="418835" y="65204"/>
                  <a:pt x="398462" y="70496"/>
                </a:cubicBezTo>
                <a:cubicBezTo>
                  <a:pt x="378089" y="75788"/>
                  <a:pt x="384969" y="69438"/>
                  <a:pt x="390525" y="70496"/>
                </a:cubicBezTo>
                <a:cubicBezTo>
                  <a:pt x="396081" y="71554"/>
                  <a:pt x="468577" y="70496"/>
                  <a:pt x="431800" y="76846"/>
                </a:cubicBezTo>
                <a:cubicBezTo>
                  <a:pt x="395023" y="83196"/>
                  <a:pt x="205052" y="103304"/>
                  <a:pt x="169862" y="108596"/>
                </a:cubicBezTo>
                <a:cubicBezTo>
                  <a:pt x="134672" y="113888"/>
                  <a:pt x="220662" y="108596"/>
                  <a:pt x="220662" y="108596"/>
                </a:cubicBezTo>
                <a:lnTo>
                  <a:pt x="0" y="92721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B9B89D69-23A9-4FBD-AFD0-497953B42795}"/>
              </a:ext>
            </a:extLst>
          </p:cNvPr>
          <p:cNvSpPr/>
          <p:nvPr/>
        </p:nvSpPr>
        <p:spPr>
          <a:xfrm>
            <a:off x="4543409" y="8414091"/>
            <a:ext cx="824186" cy="292723"/>
          </a:xfrm>
          <a:custGeom>
            <a:avLst/>
            <a:gdLst>
              <a:gd name="connsiteX0" fmla="*/ 880930 w 887452"/>
              <a:gd name="connsiteY0" fmla="*/ 16620 h 315193"/>
              <a:gd name="connsiteX1" fmla="*/ 342768 w 887452"/>
              <a:gd name="connsiteY1" fmla="*/ 186483 h 315193"/>
              <a:gd name="connsiteX2" fmla="*/ 626930 w 887452"/>
              <a:gd name="connsiteY2" fmla="*/ 75358 h 315193"/>
              <a:gd name="connsiteX3" fmla="*/ 409443 w 887452"/>
              <a:gd name="connsiteY3" fmla="*/ 157908 h 315193"/>
              <a:gd name="connsiteX4" fmla="*/ 1455 w 887452"/>
              <a:gd name="connsiteY4" fmla="*/ 315070 h 315193"/>
              <a:gd name="connsiteX5" fmla="*/ 268155 w 887452"/>
              <a:gd name="connsiteY5" fmla="*/ 184895 h 315193"/>
              <a:gd name="connsiteX6" fmla="*/ 125280 w 887452"/>
              <a:gd name="connsiteY6" fmla="*/ 226170 h 315193"/>
              <a:gd name="connsiteX7" fmla="*/ 407855 w 887452"/>
              <a:gd name="connsiteY7" fmla="*/ 88058 h 315193"/>
              <a:gd name="connsiteX8" fmla="*/ 369755 w 887452"/>
              <a:gd name="connsiteY8" fmla="*/ 113458 h 315193"/>
              <a:gd name="connsiteX9" fmla="*/ 588830 w 887452"/>
              <a:gd name="connsiteY9" fmla="*/ 29320 h 315193"/>
              <a:gd name="connsiteX10" fmla="*/ 477705 w 887452"/>
              <a:gd name="connsiteY10" fmla="*/ 83295 h 315193"/>
              <a:gd name="connsiteX11" fmla="*/ 742818 w 887452"/>
              <a:gd name="connsiteY11" fmla="*/ 745 h 315193"/>
              <a:gd name="connsiteX12" fmla="*/ 647568 w 887452"/>
              <a:gd name="connsiteY12" fmla="*/ 40433 h 315193"/>
              <a:gd name="connsiteX13" fmla="*/ 880930 w 887452"/>
              <a:gd name="connsiteY13" fmla="*/ 16620 h 31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452" h="315193">
                <a:moveTo>
                  <a:pt x="880930" y="16620"/>
                </a:moveTo>
                <a:cubicBezTo>
                  <a:pt x="830130" y="40962"/>
                  <a:pt x="385101" y="176693"/>
                  <a:pt x="342768" y="186483"/>
                </a:cubicBezTo>
                <a:cubicBezTo>
                  <a:pt x="300435" y="196273"/>
                  <a:pt x="615818" y="80120"/>
                  <a:pt x="626930" y="75358"/>
                </a:cubicBezTo>
                <a:cubicBezTo>
                  <a:pt x="638042" y="70596"/>
                  <a:pt x="409443" y="157908"/>
                  <a:pt x="409443" y="157908"/>
                </a:cubicBezTo>
                <a:cubicBezTo>
                  <a:pt x="305197" y="197860"/>
                  <a:pt x="25003" y="310572"/>
                  <a:pt x="1455" y="315070"/>
                </a:cubicBezTo>
                <a:cubicBezTo>
                  <a:pt x="-22093" y="319568"/>
                  <a:pt x="247518" y="199712"/>
                  <a:pt x="268155" y="184895"/>
                </a:cubicBezTo>
                <a:cubicBezTo>
                  <a:pt x="288792" y="170078"/>
                  <a:pt x="101997" y="242309"/>
                  <a:pt x="125280" y="226170"/>
                </a:cubicBezTo>
                <a:cubicBezTo>
                  <a:pt x="148563" y="210031"/>
                  <a:pt x="367109" y="106843"/>
                  <a:pt x="407855" y="88058"/>
                </a:cubicBezTo>
                <a:cubicBezTo>
                  <a:pt x="448601" y="69273"/>
                  <a:pt x="339593" y="123248"/>
                  <a:pt x="369755" y="113458"/>
                </a:cubicBezTo>
                <a:cubicBezTo>
                  <a:pt x="399917" y="103668"/>
                  <a:pt x="570838" y="34347"/>
                  <a:pt x="588830" y="29320"/>
                </a:cubicBezTo>
                <a:cubicBezTo>
                  <a:pt x="606822" y="24293"/>
                  <a:pt x="452040" y="88057"/>
                  <a:pt x="477705" y="83295"/>
                </a:cubicBezTo>
                <a:cubicBezTo>
                  <a:pt x="503370" y="78533"/>
                  <a:pt x="714507" y="7889"/>
                  <a:pt x="742818" y="745"/>
                </a:cubicBezTo>
                <a:cubicBezTo>
                  <a:pt x="771128" y="-6399"/>
                  <a:pt x="625343" y="40168"/>
                  <a:pt x="647568" y="40433"/>
                </a:cubicBezTo>
                <a:cubicBezTo>
                  <a:pt x="669793" y="40698"/>
                  <a:pt x="931730" y="-7722"/>
                  <a:pt x="880930" y="1662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BF084D7-04AC-46A9-95A2-547A20C8D3FE}"/>
              </a:ext>
            </a:extLst>
          </p:cNvPr>
          <p:cNvSpPr/>
          <p:nvPr/>
        </p:nvSpPr>
        <p:spPr>
          <a:xfrm>
            <a:off x="3906647" y="8529543"/>
            <a:ext cx="1040514" cy="589109"/>
          </a:xfrm>
          <a:custGeom>
            <a:avLst/>
            <a:gdLst>
              <a:gd name="connsiteX0" fmla="*/ 902996 w 1120385"/>
              <a:gd name="connsiteY0" fmla="*/ 55819 h 634330"/>
              <a:gd name="connsiteX1" fmla="*/ 504534 w 1120385"/>
              <a:gd name="connsiteY1" fmla="*/ 247906 h 634330"/>
              <a:gd name="connsiteX2" fmla="*/ 736309 w 1120385"/>
              <a:gd name="connsiteY2" fmla="*/ 132019 h 634330"/>
              <a:gd name="connsiteX3" fmla="*/ 533109 w 1120385"/>
              <a:gd name="connsiteY3" fmla="*/ 232031 h 634330"/>
              <a:gd name="connsiteX4" fmla="*/ 221959 w 1120385"/>
              <a:gd name="connsiteY4" fmla="*/ 441581 h 634330"/>
              <a:gd name="connsiteX5" fmla="*/ 414046 w 1120385"/>
              <a:gd name="connsiteY5" fmla="*/ 322519 h 634330"/>
              <a:gd name="connsiteX6" fmla="*/ 7646 w 1120385"/>
              <a:gd name="connsiteY6" fmla="*/ 627319 h 634330"/>
              <a:gd name="connsiteX7" fmla="*/ 167984 w 1120385"/>
              <a:gd name="connsiteY7" fmla="*/ 520956 h 634330"/>
              <a:gd name="connsiteX8" fmla="*/ 410871 w 1120385"/>
              <a:gd name="connsiteY8" fmla="*/ 343156 h 634330"/>
              <a:gd name="connsiteX9" fmla="*/ 290221 w 1120385"/>
              <a:gd name="connsiteY9" fmla="*/ 408244 h 634330"/>
              <a:gd name="connsiteX10" fmla="*/ 675984 w 1120385"/>
              <a:gd name="connsiteY10" fmla="*/ 192344 h 634330"/>
              <a:gd name="connsiteX11" fmla="*/ 547396 w 1120385"/>
              <a:gd name="connsiteY11" fmla="*/ 252669 h 634330"/>
              <a:gd name="connsiteX12" fmla="*/ 1107784 w 1120385"/>
              <a:gd name="connsiteY12" fmla="*/ 12956 h 634330"/>
              <a:gd name="connsiteX13" fmla="*/ 902996 w 1120385"/>
              <a:gd name="connsiteY13" fmla="*/ 55819 h 63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0385" h="634330">
                <a:moveTo>
                  <a:pt x="902996" y="55819"/>
                </a:moveTo>
                <a:cubicBezTo>
                  <a:pt x="802454" y="94977"/>
                  <a:pt x="532315" y="235206"/>
                  <a:pt x="504534" y="247906"/>
                </a:cubicBezTo>
                <a:cubicBezTo>
                  <a:pt x="476753" y="260606"/>
                  <a:pt x="731547" y="134665"/>
                  <a:pt x="736309" y="132019"/>
                </a:cubicBezTo>
                <a:cubicBezTo>
                  <a:pt x="741071" y="129373"/>
                  <a:pt x="618834" y="180437"/>
                  <a:pt x="533109" y="232031"/>
                </a:cubicBezTo>
                <a:cubicBezTo>
                  <a:pt x="447384" y="283625"/>
                  <a:pt x="241803" y="426500"/>
                  <a:pt x="221959" y="441581"/>
                </a:cubicBezTo>
                <a:cubicBezTo>
                  <a:pt x="202115" y="456662"/>
                  <a:pt x="449765" y="291563"/>
                  <a:pt x="414046" y="322519"/>
                </a:cubicBezTo>
                <a:cubicBezTo>
                  <a:pt x="378327" y="353475"/>
                  <a:pt x="48656" y="594246"/>
                  <a:pt x="7646" y="627319"/>
                </a:cubicBezTo>
                <a:cubicBezTo>
                  <a:pt x="-33364" y="660392"/>
                  <a:pt x="100780" y="568317"/>
                  <a:pt x="167984" y="520956"/>
                </a:cubicBezTo>
                <a:cubicBezTo>
                  <a:pt x="235188" y="473596"/>
                  <a:pt x="390498" y="361941"/>
                  <a:pt x="410871" y="343156"/>
                </a:cubicBezTo>
                <a:cubicBezTo>
                  <a:pt x="431244" y="324371"/>
                  <a:pt x="290221" y="408244"/>
                  <a:pt x="290221" y="408244"/>
                </a:cubicBezTo>
                <a:lnTo>
                  <a:pt x="675984" y="192344"/>
                </a:lnTo>
                <a:cubicBezTo>
                  <a:pt x="718846" y="166415"/>
                  <a:pt x="475429" y="282567"/>
                  <a:pt x="547396" y="252669"/>
                </a:cubicBezTo>
                <a:cubicBezTo>
                  <a:pt x="619363" y="222771"/>
                  <a:pt x="1048518" y="46293"/>
                  <a:pt x="1107784" y="12956"/>
                </a:cubicBezTo>
                <a:cubicBezTo>
                  <a:pt x="1167050" y="-20381"/>
                  <a:pt x="1003538" y="16661"/>
                  <a:pt x="902996" y="5581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B781BD9-D7CB-4665-9ACD-CA9391DE25C2}"/>
              </a:ext>
            </a:extLst>
          </p:cNvPr>
          <p:cNvSpPr/>
          <p:nvPr/>
        </p:nvSpPr>
        <p:spPr>
          <a:xfrm>
            <a:off x="3867075" y="8737661"/>
            <a:ext cx="618713" cy="544245"/>
          </a:xfrm>
          <a:custGeom>
            <a:avLst/>
            <a:gdLst>
              <a:gd name="connsiteX0" fmla="*/ 666206 w 666206"/>
              <a:gd name="connsiteY0" fmla="*/ 0 h 586022"/>
              <a:gd name="connsiteX1" fmla="*/ 293144 w 666206"/>
              <a:gd name="connsiteY1" fmla="*/ 241300 h 586022"/>
              <a:gd name="connsiteX2" fmla="*/ 302669 w 666206"/>
              <a:gd name="connsiteY2" fmla="*/ 234950 h 586022"/>
              <a:gd name="connsiteX3" fmla="*/ 89944 w 666206"/>
              <a:gd name="connsiteY3" fmla="*/ 439737 h 586022"/>
              <a:gd name="connsiteX4" fmla="*/ 86769 w 666206"/>
              <a:gd name="connsiteY4" fmla="*/ 441325 h 586022"/>
              <a:gd name="connsiteX5" fmla="*/ 1044 w 666206"/>
              <a:gd name="connsiteY5" fmla="*/ 585787 h 586022"/>
              <a:gd name="connsiteX6" fmla="*/ 40731 w 666206"/>
              <a:gd name="connsiteY6" fmla="*/ 474662 h 586022"/>
              <a:gd name="connsiteX7" fmla="*/ 64544 w 666206"/>
              <a:gd name="connsiteY7" fmla="*/ 452437 h 586022"/>
              <a:gd name="connsiteX8" fmla="*/ 229644 w 666206"/>
              <a:gd name="connsiteY8" fmla="*/ 254000 h 586022"/>
              <a:gd name="connsiteX9" fmla="*/ 310606 w 666206"/>
              <a:gd name="connsiteY9" fmla="*/ 187325 h 586022"/>
              <a:gd name="connsiteX10" fmla="*/ 313781 w 666206"/>
              <a:gd name="connsiteY10" fmla="*/ 185737 h 586022"/>
              <a:gd name="connsiteX11" fmla="*/ 666206 w 666206"/>
              <a:gd name="connsiteY11" fmla="*/ 0 h 58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206" h="586022">
                <a:moveTo>
                  <a:pt x="666206" y="0"/>
                </a:moveTo>
                <a:lnTo>
                  <a:pt x="293144" y="241300"/>
                </a:lnTo>
                <a:cubicBezTo>
                  <a:pt x="232555" y="280458"/>
                  <a:pt x="336536" y="201877"/>
                  <a:pt x="302669" y="234950"/>
                </a:cubicBezTo>
                <a:cubicBezTo>
                  <a:pt x="268802" y="268023"/>
                  <a:pt x="125927" y="405341"/>
                  <a:pt x="89944" y="439737"/>
                </a:cubicBezTo>
                <a:cubicBezTo>
                  <a:pt x="53961" y="474133"/>
                  <a:pt x="101586" y="416983"/>
                  <a:pt x="86769" y="441325"/>
                </a:cubicBezTo>
                <a:cubicBezTo>
                  <a:pt x="71952" y="465667"/>
                  <a:pt x="8717" y="580231"/>
                  <a:pt x="1044" y="585787"/>
                </a:cubicBezTo>
                <a:cubicBezTo>
                  <a:pt x="-6629" y="591343"/>
                  <a:pt x="30148" y="496887"/>
                  <a:pt x="40731" y="474662"/>
                </a:cubicBezTo>
                <a:cubicBezTo>
                  <a:pt x="51314" y="452437"/>
                  <a:pt x="33058" y="489214"/>
                  <a:pt x="64544" y="452437"/>
                </a:cubicBezTo>
                <a:cubicBezTo>
                  <a:pt x="96029" y="415660"/>
                  <a:pt x="188634" y="298185"/>
                  <a:pt x="229644" y="254000"/>
                </a:cubicBezTo>
                <a:cubicBezTo>
                  <a:pt x="270654" y="209815"/>
                  <a:pt x="296583" y="198702"/>
                  <a:pt x="310606" y="187325"/>
                </a:cubicBezTo>
                <a:cubicBezTo>
                  <a:pt x="324629" y="175948"/>
                  <a:pt x="313781" y="185737"/>
                  <a:pt x="313781" y="185737"/>
                </a:cubicBezTo>
                <a:lnTo>
                  <a:pt x="666206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EA813110-9288-4026-B6C6-BFA40273D768}"/>
              </a:ext>
            </a:extLst>
          </p:cNvPr>
          <p:cNvSpPr/>
          <p:nvPr/>
        </p:nvSpPr>
        <p:spPr>
          <a:xfrm>
            <a:off x="3799702" y="9063449"/>
            <a:ext cx="191297" cy="517130"/>
          </a:xfrm>
          <a:custGeom>
            <a:avLst/>
            <a:gdLst>
              <a:gd name="connsiteX0" fmla="*/ 203764 w 205981"/>
              <a:gd name="connsiteY0" fmla="*/ 1629 h 556826"/>
              <a:gd name="connsiteX1" fmla="*/ 13264 w 205981"/>
              <a:gd name="connsiteY1" fmla="*/ 227054 h 556826"/>
              <a:gd name="connsiteX2" fmla="*/ 14851 w 205981"/>
              <a:gd name="connsiteY2" fmla="*/ 238166 h 556826"/>
              <a:gd name="connsiteX3" fmla="*/ 3739 w 205981"/>
              <a:gd name="connsiteY3" fmla="*/ 338179 h 556826"/>
              <a:gd name="connsiteX4" fmla="*/ 6914 w 205981"/>
              <a:gd name="connsiteY4" fmla="*/ 549316 h 556826"/>
              <a:gd name="connsiteX5" fmla="*/ 13264 w 205981"/>
              <a:gd name="connsiteY5" fmla="*/ 485816 h 556826"/>
              <a:gd name="connsiteX6" fmla="*/ 35489 w 205981"/>
              <a:gd name="connsiteY6" fmla="*/ 258804 h 556826"/>
              <a:gd name="connsiteX7" fmla="*/ 46601 w 205981"/>
              <a:gd name="connsiteY7" fmla="*/ 439779 h 556826"/>
              <a:gd name="connsiteX8" fmla="*/ 86289 w 205981"/>
              <a:gd name="connsiteY8" fmla="*/ 223879 h 556826"/>
              <a:gd name="connsiteX9" fmla="*/ 114864 w 205981"/>
              <a:gd name="connsiteY9" fmla="*/ 130216 h 556826"/>
              <a:gd name="connsiteX10" fmla="*/ 203764 w 205981"/>
              <a:gd name="connsiteY10" fmla="*/ 1629 h 55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981" h="556826">
                <a:moveTo>
                  <a:pt x="203764" y="1629"/>
                </a:moveTo>
                <a:cubicBezTo>
                  <a:pt x="186831" y="17769"/>
                  <a:pt x="44749" y="187631"/>
                  <a:pt x="13264" y="227054"/>
                </a:cubicBezTo>
                <a:cubicBezTo>
                  <a:pt x="-18221" y="266477"/>
                  <a:pt x="16438" y="219645"/>
                  <a:pt x="14851" y="238166"/>
                </a:cubicBezTo>
                <a:cubicBezTo>
                  <a:pt x="13264" y="256687"/>
                  <a:pt x="5062" y="286321"/>
                  <a:pt x="3739" y="338179"/>
                </a:cubicBezTo>
                <a:cubicBezTo>
                  <a:pt x="2416" y="390037"/>
                  <a:pt x="5327" y="524710"/>
                  <a:pt x="6914" y="549316"/>
                </a:cubicBezTo>
                <a:cubicBezTo>
                  <a:pt x="8501" y="573922"/>
                  <a:pt x="8502" y="534235"/>
                  <a:pt x="13264" y="485816"/>
                </a:cubicBezTo>
                <a:cubicBezTo>
                  <a:pt x="18026" y="437397"/>
                  <a:pt x="29933" y="266477"/>
                  <a:pt x="35489" y="258804"/>
                </a:cubicBezTo>
                <a:cubicBezTo>
                  <a:pt x="41045" y="251131"/>
                  <a:pt x="38134" y="445600"/>
                  <a:pt x="46601" y="439779"/>
                </a:cubicBezTo>
                <a:cubicBezTo>
                  <a:pt x="55068" y="433958"/>
                  <a:pt x="74912" y="275473"/>
                  <a:pt x="86289" y="223879"/>
                </a:cubicBezTo>
                <a:cubicBezTo>
                  <a:pt x="97666" y="172285"/>
                  <a:pt x="93962" y="166728"/>
                  <a:pt x="114864" y="130216"/>
                </a:cubicBezTo>
                <a:cubicBezTo>
                  <a:pt x="135766" y="93704"/>
                  <a:pt x="220697" y="-14511"/>
                  <a:pt x="203764" y="162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BB02306A-8B4D-4B85-A677-3FAEA71322C9}"/>
              </a:ext>
            </a:extLst>
          </p:cNvPr>
          <p:cNvSpPr/>
          <p:nvPr/>
        </p:nvSpPr>
        <p:spPr>
          <a:xfrm>
            <a:off x="3748728" y="9347136"/>
            <a:ext cx="210471" cy="612625"/>
          </a:xfrm>
          <a:custGeom>
            <a:avLst/>
            <a:gdLst>
              <a:gd name="connsiteX0" fmla="*/ 12587 w 226627"/>
              <a:gd name="connsiteY0" fmla="*/ 966 h 659651"/>
              <a:gd name="connsiteX1" fmla="*/ 25287 w 226627"/>
              <a:gd name="connsiteY1" fmla="*/ 275603 h 659651"/>
              <a:gd name="connsiteX2" fmla="*/ 25287 w 226627"/>
              <a:gd name="connsiteY2" fmla="*/ 277191 h 659651"/>
              <a:gd name="connsiteX3" fmla="*/ 117362 w 226627"/>
              <a:gd name="connsiteY3" fmla="*/ 477216 h 659651"/>
              <a:gd name="connsiteX4" fmla="*/ 111012 w 226627"/>
              <a:gd name="connsiteY4" fmla="*/ 448641 h 659651"/>
              <a:gd name="connsiteX5" fmla="*/ 223725 w 226627"/>
              <a:gd name="connsiteY5" fmla="*/ 653428 h 659651"/>
              <a:gd name="connsiteX6" fmla="*/ 177687 w 226627"/>
              <a:gd name="connsiteY6" fmla="*/ 577228 h 659651"/>
              <a:gd name="connsiteX7" fmla="*/ 12587 w 226627"/>
              <a:gd name="connsiteY7" fmla="*/ 283541 h 659651"/>
              <a:gd name="connsiteX8" fmla="*/ 11000 w 226627"/>
              <a:gd name="connsiteY8" fmla="*/ 186703 h 659651"/>
              <a:gd name="connsiteX9" fmla="*/ 12587 w 226627"/>
              <a:gd name="connsiteY9" fmla="*/ 966 h 65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27" h="659651">
                <a:moveTo>
                  <a:pt x="12587" y="966"/>
                </a:moveTo>
                <a:cubicBezTo>
                  <a:pt x="14968" y="15783"/>
                  <a:pt x="23170" y="229566"/>
                  <a:pt x="25287" y="275603"/>
                </a:cubicBezTo>
                <a:cubicBezTo>
                  <a:pt x="27404" y="321640"/>
                  <a:pt x="9941" y="243589"/>
                  <a:pt x="25287" y="277191"/>
                </a:cubicBezTo>
                <a:cubicBezTo>
                  <a:pt x="40633" y="310793"/>
                  <a:pt x="103075" y="448641"/>
                  <a:pt x="117362" y="477216"/>
                </a:cubicBezTo>
                <a:cubicBezTo>
                  <a:pt x="131649" y="505791"/>
                  <a:pt x="93285" y="419272"/>
                  <a:pt x="111012" y="448641"/>
                </a:cubicBezTo>
                <a:cubicBezTo>
                  <a:pt x="128739" y="478010"/>
                  <a:pt x="212612" y="631997"/>
                  <a:pt x="223725" y="653428"/>
                </a:cubicBezTo>
                <a:cubicBezTo>
                  <a:pt x="234838" y="674859"/>
                  <a:pt x="212877" y="638876"/>
                  <a:pt x="177687" y="577228"/>
                </a:cubicBezTo>
                <a:cubicBezTo>
                  <a:pt x="142497" y="515580"/>
                  <a:pt x="40368" y="348628"/>
                  <a:pt x="12587" y="283541"/>
                </a:cubicBezTo>
                <a:cubicBezTo>
                  <a:pt x="-15194" y="218454"/>
                  <a:pt x="11794" y="227449"/>
                  <a:pt x="11000" y="186703"/>
                </a:cubicBezTo>
                <a:cubicBezTo>
                  <a:pt x="10206" y="145957"/>
                  <a:pt x="10206" y="-13851"/>
                  <a:pt x="12587" y="96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E03E1AB0-EF5B-4AAB-B73D-5186B2BC10B7}"/>
              </a:ext>
            </a:extLst>
          </p:cNvPr>
          <p:cNvSpPr/>
          <p:nvPr/>
        </p:nvSpPr>
        <p:spPr>
          <a:xfrm>
            <a:off x="3827945" y="9649224"/>
            <a:ext cx="154075" cy="520959"/>
          </a:xfrm>
          <a:custGeom>
            <a:avLst/>
            <a:gdLst>
              <a:gd name="connsiteX0" fmla="*/ 314 w 165902"/>
              <a:gd name="connsiteY0" fmla="*/ 1126 h 560949"/>
              <a:gd name="connsiteX1" fmla="*/ 97152 w 165902"/>
              <a:gd name="connsiteY1" fmla="*/ 175751 h 560949"/>
              <a:gd name="connsiteX2" fmla="*/ 157477 w 165902"/>
              <a:gd name="connsiteY2" fmla="*/ 296401 h 560949"/>
              <a:gd name="connsiteX3" fmla="*/ 165414 w 165902"/>
              <a:gd name="connsiteY3" fmla="*/ 334501 h 560949"/>
              <a:gd name="connsiteX4" fmla="*/ 157477 w 165902"/>
              <a:gd name="connsiteY4" fmla="*/ 359901 h 560949"/>
              <a:gd name="connsiteX5" fmla="*/ 136839 w 165902"/>
              <a:gd name="connsiteY5" fmla="*/ 402764 h 560949"/>
              <a:gd name="connsiteX6" fmla="*/ 81277 w 165902"/>
              <a:gd name="connsiteY6" fmla="*/ 556751 h 560949"/>
              <a:gd name="connsiteX7" fmla="*/ 113027 w 165902"/>
              <a:gd name="connsiteY7" fmla="*/ 498014 h 560949"/>
              <a:gd name="connsiteX8" fmla="*/ 147952 w 165902"/>
              <a:gd name="connsiteY8" fmla="*/ 296401 h 560949"/>
              <a:gd name="connsiteX9" fmla="*/ 132077 w 165902"/>
              <a:gd name="connsiteY9" fmla="*/ 266239 h 560949"/>
              <a:gd name="connsiteX10" fmla="*/ 314 w 165902"/>
              <a:gd name="connsiteY10" fmla="*/ 1126 h 56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902" h="560949">
                <a:moveTo>
                  <a:pt x="314" y="1126"/>
                </a:moveTo>
                <a:cubicBezTo>
                  <a:pt x="-5507" y="-13955"/>
                  <a:pt x="70958" y="126539"/>
                  <a:pt x="97152" y="175751"/>
                </a:cubicBezTo>
                <a:cubicBezTo>
                  <a:pt x="123346" y="224963"/>
                  <a:pt x="146100" y="269943"/>
                  <a:pt x="157477" y="296401"/>
                </a:cubicBezTo>
                <a:cubicBezTo>
                  <a:pt x="168854" y="322859"/>
                  <a:pt x="165414" y="323918"/>
                  <a:pt x="165414" y="334501"/>
                </a:cubicBezTo>
                <a:cubicBezTo>
                  <a:pt x="165414" y="345084"/>
                  <a:pt x="162239" y="348524"/>
                  <a:pt x="157477" y="359901"/>
                </a:cubicBezTo>
                <a:cubicBezTo>
                  <a:pt x="152715" y="371278"/>
                  <a:pt x="149539" y="369956"/>
                  <a:pt x="136839" y="402764"/>
                </a:cubicBezTo>
                <a:cubicBezTo>
                  <a:pt x="124139" y="435572"/>
                  <a:pt x="85246" y="540876"/>
                  <a:pt x="81277" y="556751"/>
                </a:cubicBezTo>
                <a:cubicBezTo>
                  <a:pt x="77308" y="572626"/>
                  <a:pt x="101915" y="541406"/>
                  <a:pt x="113027" y="498014"/>
                </a:cubicBezTo>
                <a:cubicBezTo>
                  <a:pt x="124139" y="454622"/>
                  <a:pt x="144777" y="335030"/>
                  <a:pt x="147952" y="296401"/>
                </a:cubicBezTo>
                <a:cubicBezTo>
                  <a:pt x="151127" y="257772"/>
                  <a:pt x="154831" y="312276"/>
                  <a:pt x="132077" y="266239"/>
                </a:cubicBezTo>
                <a:cubicBezTo>
                  <a:pt x="109323" y="220202"/>
                  <a:pt x="6135" y="16207"/>
                  <a:pt x="314" y="112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D5AE8286-58CA-45DF-807F-56EB95C1C57B}"/>
              </a:ext>
            </a:extLst>
          </p:cNvPr>
          <p:cNvSpPr/>
          <p:nvPr/>
        </p:nvSpPr>
        <p:spPr>
          <a:xfrm>
            <a:off x="3819376" y="9437949"/>
            <a:ext cx="457661" cy="363141"/>
          </a:xfrm>
          <a:custGeom>
            <a:avLst/>
            <a:gdLst>
              <a:gd name="connsiteX0" fmla="*/ 11129 w 492792"/>
              <a:gd name="connsiteY0" fmla="*/ 19 h 391016"/>
              <a:gd name="connsiteX1" fmla="*/ 20654 w 492792"/>
              <a:gd name="connsiteY1" fmla="*/ 177819 h 391016"/>
              <a:gd name="connsiteX2" fmla="*/ 146066 w 492792"/>
              <a:gd name="connsiteY2" fmla="*/ 344507 h 391016"/>
              <a:gd name="connsiteX3" fmla="*/ 234966 w 492792"/>
              <a:gd name="connsiteY3" fmla="*/ 385782 h 391016"/>
              <a:gd name="connsiteX4" fmla="*/ 315929 w 492792"/>
              <a:gd name="connsiteY4" fmla="*/ 382607 h 391016"/>
              <a:gd name="connsiteX5" fmla="*/ 338154 w 492792"/>
              <a:gd name="connsiteY5" fmla="*/ 357207 h 391016"/>
              <a:gd name="connsiteX6" fmla="*/ 492141 w 492792"/>
              <a:gd name="connsiteY6" fmla="*/ 198457 h 391016"/>
              <a:gd name="connsiteX7" fmla="*/ 388954 w 492792"/>
              <a:gd name="connsiteY7" fmla="*/ 301644 h 391016"/>
              <a:gd name="connsiteX8" fmla="*/ 279416 w 492792"/>
              <a:gd name="connsiteY8" fmla="*/ 390544 h 391016"/>
              <a:gd name="connsiteX9" fmla="*/ 122254 w 492792"/>
              <a:gd name="connsiteY9" fmla="*/ 333394 h 391016"/>
              <a:gd name="connsiteX10" fmla="*/ 52404 w 492792"/>
              <a:gd name="connsiteY10" fmla="*/ 258782 h 391016"/>
              <a:gd name="connsiteX11" fmla="*/ 3191 w 492792"/>
              <a:gd name="connsiteY11" fmla="*/ 166707 h 391016"/>
              <a:gd name="connsiteX12" fmla="*/ 11129 w 492792"/>
              <a:gd name="connsiteY12" fmla="*/ 19 h 39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92" h="391016">
                <a:moveTo>
                  <a:pt x="11129" y="19"/>
                </a:moveTo>
                <a:cubicBezTo>
                  <a:pt x="14039" y="1871"/>
                  <a:pt x="-1835" y="120404"/>
                  <a:pt x="20654" y="177819"/>
                </a:cubicBezTo>
                <a:cubicBezTo>
                  <a:pt x="43143" y="235234"/>
                  <a:pt x="110347" y="309847"/>
                  <a:pt x="146066" y="344507"/>
                </a:cubicBezTo>
                <a:cubicBezTo>
                  <a:pt x="181785" y="379167"/>
                  <a:pt x="206656" y="379432"/>
                  <a:pt x="234966" y="385782"/>
                </a:cubicBezTo>
                <a:cubicBezTo>
                  <a:pt x="263276" y="392132"/>
                  <a:pt x="298731" y="387370"/>
                  <a:pt x="315929" y="382607"/>
                </a:cubicBezTo>
                <a:cubicBezTo>
                  <a:pt x="333127" y="377845"/>
                  <a:pt x="308785" y="387899"/>
                  <a:pt x="338154" y="357207"/>
                </a:cubicBezTo>
                <a:cubicBezTo>
                  <a:pt x="367523" y="326515"/>
                  <a:pt x="483674" y="207718"/>
                  <a:pt x="492141" y="198457"/>
                </a:cubicBezTo>
                <a:cubicBezTo>
                  <a:pt x="500608" y="189196"/>
                  <a:pt x="424408" y="269630"/>
                  <a:pt x="388954" y="301644"/>
                </a:cubicBezTo>
                <a:cubicBezTo>
                  <a:pt x="353500" y="333658"/>
                  <a:pt x="323866" y="385252"/>
                  <a:pt x="279416" y="390544"/>
                </a:cubicBezTo>
                <a:cubicBezTo>
                  <a:pt x="234966" y="395836"/>
                  <a:pt x="160089" y="355354"/>
                  <a:pt x="122254" y="333394"/>
                </a:cubicBezTo>
                <a:cubicBezTo>
                  <a:pt x="84419" y="311434"/>
                  <a:pt x="72248" y="286563"/>
                  <a:pt x="52404" y="258782"/>
                </a:cubicBezTo>
                <a:cubicBezTo>
                  <a:pt x="32560" y="231001"/>
                  <a:pt x="12716" y="206395"/>
                  <a:pt x="3191" y="166707"/>
                </a:cubicBezTo>
                <a:cubicBezTo>
                  <a:pt x="-6334" y="127020"/>
                  <a:pt x="8219" y="-1833"/>
                  <a:pt x="11129" y="1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251E396C-A076-412D-9A64-3C054D8185EA}"/>
              </a:ext>
            </a:extLst>
          </p:cNvPr>
          <p:cNvSpPr/>
          <p:nvPr/>
        </p:nvSpPr>
        <p:spPr>
          <a:xfrm>
            <a:off x="3969607" y="9412904"/>
            <a:ext cx="527975" cy="372279"/>
          </a:xfrm>
          <a:custGeom>
            <a:avLst/>
            <a:gdLst>
              <a:gd name="connsiteX0" fmla="*/ 568503 w 568503"/>
              <a:gd name="connsiteY0" fmla="*/ 0 h 400856"/>
              <a:gd name="connsiteX1" fmla="*/ 281166 w 568503"/>
              <a:gd name="connsiteY1" fmla="*/ 220662 h 400856"/>
              <a:gd name="connsiteX2" fmla="*/ 336728 w 568503"/>
              <a:gd name="connsiteY2" fmla="*/ 180975 h 400856"/>
              <a:gd name="connsiteX3" fmla="*/ 160516 w 568503"/>
              <a:gd name="connsiteY3" fmla="*/ 358775 h 400856"/>
              <a:gd name="connsiteX4" fmla="*/ 116066 w 568503"/>
              <a:gd name="connsiteY4" fmla="*/ 379412 h 400856"/>
              <a:gd name="connsiteX5" fmla="*/ 22403 w 568503"/>
              <a:gd name="connsiteY5" fmla="*/ 385762 h 400856"/>
              <a:gd name="connsiteX6" fmla="*/ 9703 w 568503"/>
              <a:gd name="connsiteY6" fmla="*/ 382587 h 400856"/>
              <a:gd name="connsiteX7" fmla="*/ 144641 w 568503"/>
              <a:gd name="connsiteY7" fmla="*/ 393700 h 400856"/>
              <a:gd name="connsiteX8" fmla="*/ 246241 w 568503"/>
              <a:gd name="connsiteY8" fmla="*/ 258762 h 400856"/>
              <a:gd name="connsiteX9" fmla="*/ 360541 w 568503"/>
              <a:gd name="connsiteY9" fmla="*/ 174625 h 400856"/>
              <a:gd name="connsiteX10" fmla="*/ 568503 w 568503"/>
              <a:gd name="connsiteY10" fmla="*/ 0 h 4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503" h="400856">
                <a:moveTo>
                  <a:pt x="568503" y="0"/>
                </a:moveTo>
                <a:lnTo>
                  <a:pt x="281166" y="220662"/>
                </a:lnTo>
                <a:cubicBezTo>
                  <a:pt x="242537" y="250825"/>
                  <a:pt x="356836" y="157956"/>
                  <a:pt x="336728" y="180975"/>
                </a:cubicBezTo>
                <a:cubicBezTo>
                  <a:pt x="316620" y="203994"/>
                  <a:pt x="197293" y="325702"/>
                  <a:pt x="160516" y="358775"/>
                </a:cubicBezTo>
                <a:cubicBezTo>
                  <a:pt x="123739" y="391848"/>
                  <a:pt x="139085" y="374914"/>
                  <a:pt x="116066" y="379412"/>
                </a:cubicBezTo>
                <a:cubicBezTo>
                  <a:pt x="93047" y="383910"/>
                  <a:pt x="40130" y="385233"/>
                  <a:pt x="22403" y="385762"/>
                </a:cubicBezTo>
                <a:cubicBezTo>
                  <a:pt x="4676" y="386291"/>
                  <a:pt x="-10670" y="381264"/>
                  <a:pt x="9703" y="382587"/>
                </a:cubicBezTo>
                <a:cubicBezTo>
                  <a:pt x="30076" y="383910"/>
                  <a:pt x="105218" y="414338"/>
                  <a:pt x="144641" y="393700"/>
                </a:cubicBezTo>
                <a:cubicBezTo>
                  <a:pt x="184064" y="373062"/>
                  <a:pt x="210258" y="295274"/>
                  <a:pt x="246241" y="258762"/>
                </a:cubicBezTo>
                <a:cubicBezTo>
                  <a:pt x="282224" y="222250"/>
                  <a:pt x="360541" y="174625"/>
                  <a:pt x="360541" y="174625"/>
                </a:cubicBezTo>
                <a:lnTo>
                  <a:pt x="568503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43AFCC7-4FD7-4A30-B262-36FC1A0F0A72}"/>
              </a:ext>
            </a:extLst>
          </p:cNvPr>
          <p:cNvSpPr/>
          <p:nvPr/>
        </p:nvSpPr>
        <p:spPr>
          <a:xfrm>
            <a:off x="4501910" y="9103775"/>
            <a:ext cx="611878" cy="321314"/>
          </a:xfrm>
          <a:custGeom>
            <a:avLst/>
            <a:gdLst>
              <a:gd name="connsiteX0" fmla="*/ 1690 w 658847"/>
              <a:gd name="connsiteY0" fmla="*/ 343970 h 345979"/>
              <a:gd name="connsiteX1" fmla="*/ 68365 w 658847"/>
              <a:gd name="connsiteY1" fmla="*/ 309045 h 345979"/>
              <a:gd name="connsiteX2" fmla="*/ 654153 w 658847"/>
              <a:gd name="connsiteY2" fmla="*/ 4245 h 345979"/>
              <a:gd name="connsiteX3" fmla="*/ 343003 w 658847"/>
              <a:gd name="connsiteY3" fmla="*/ 131245 h 345979"/>
              <a:gd name="connsiteX4" fmla="*/ 328715 w 658847"/>
              <a:gd name="connsiteY4" fmla="*/ 137595 h 345979"/>
              <a:gd name="connsiteX5" fmla="*/ 225528 w 658847"/>
              <a:gd name="connsiteY5" fmla="*/ 205858 h 345979"/>
              <a:gd name="connsiteX6" fmla="*/ 154090 w 658847"/>
              <a:gd name="connsiteY6" fmla="*/ 236020 h 345979"/>
              <a:gd name="connsiteX7" fmla="*/ 1690 w 658847"/>
              <a:gd name="connsiteY7" fmla="*/ 343970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847" h="345979">
                <a:moveTo>
                  <a:pt x="1690" y="343970"/>
                </a:moveTo>
                <a:cubicBezTo>
                  <a:pt x="-12597" y="356141"/>
                  <a:pt x="68365" y="309045"/>
                  <a:pt x="68365" y="309045"/>
                </a:cubicBezTo>
                <a:cubicBezTo>
                  <a:pt x="177109" y="252424"/>
                  <a:pt x="608380" y="33878"/>
                  <a:pt x="654153" y="4245"/>
                </a:cubicBezTo>
                <a:cubicBezTo>
                  <a:pt x="699926" y="-25388"/>
                  <a:pt x="397243" y="109020"/>
                  <a:pt x="343003" y="131245"/>
                </a:cubicBezTo>
                <a:cubicBezTo>
                  <a:pt x="288763" y="153470"/>
                  <a:pt x="348294" y="125159"/>
                  <a:pt x="328715" y="137595"/>
                </a:cubicBezTo>
                <a:cubicBezTo>
                  <a:pt x="309136" y="150031"/>
                  <a:pt x="254632" y="189454"/>
                  <a:pt x="225528" y="205858"/>
                </a:cubicBezTo>
                <a:cubicBezTo>
                  <a:pt x="196424" y="222262"/>
                  <a:pt x="190867" y="216441"/>
                  <a:pt x="154090" y="236020"/>
                </a:cubicBezTo>
                <a:cubicBezTo>
                  <a:pt x="117313" y="255599"/>
                  <a:pt x="15977" y="331799"/>
                  <a:pt x="1690" y="34397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8D77CC8D-2FC5-4490-9118-E7B4CB1DB14C}"/>
              </a:ext>
            </a:extLst>
          </p:cNvPr>
          <p:cNvSpPr/>
          <p:nvPr/>
        </p:nvSpPr>
        <p:spPr>
          <a:xfrm>
            <a:off x="5134492" y="8951428"/>
            <a:ext cx="1103346" cy="135648"/>
          </a:xfrm>
          <a:custGeom>
            <a:avLst/>
            <a:gdLst>
              <a:gd name="connsiteX0" fmla="*/ 0 w 1188041"/>
              <a:gd name="connsiteY0" fmla="*/ 146061 h 146061"/>
              <a:gd name="connsiteX1" fmla="*/ 66675 w 1188041"/>
              <a:gd name="connsiteY1" fmla="*/ 125424 h 146061"/>
              <a:gd name="connsiteX2" fmla="*/ 403225 w 1188041"/>
              <a:gd name="connsiteY2" fmla="*/ 38111 h 146061"/>
              <a:gd name="connsiteX3" fmla="*/ 450850 w 1188041"/>
              <a:gd name="connsiteY3" fmla="*/ 42874 h 146061"/>
              <a:gd name="connsiteX4" fmla="*/ 674688 w 1188041"/>
              <a:gd name="connsiteY4" fmla="*/ 28586 h 146061"/>
              <a:gd name="connsiteX5" fmla="*/ 695325 w 1188041"/>
              <a:gd name="connsiteY5" fmla="*/ 9536 h 146061"/>
              <a:gd name="connsiteX6" fmla="*/ 1143000 w 1188041"/>
              <a:gd name="connsiteY6" fmla="*/ 11 h 146061"/>
              <a:gd name="connsiteX7" fmla="*/ 1138238 w 1188041"/>
              <a:gd name="connsiteY7" fmla="*/ 7949 h 146061"/>
              <a:gd name="connsiteX8" fmla="*/ 839788 w 1188041"/>
              <a:gd name="connsiteY8" fmla="*/ 23824 h 146061"/>
              <a:gd name="connsiteX9" fmla="*/ 947738 w 1188041"/>
              <a:gd name="connsiteY9" fmla="*/ 23824 h 146061"/>
              <a:gd name="connsiteX10" fmla="*/ 546100 w 1188041"/>
              <a:gd name="connsiteY10" fmla="*/ 17474 h 146061"/>
              <a:gd name="connsiteX11" fmla="*/ 385763 w 1188041"/>
              <a:gd name="connsiteY11" fmla="*/ 60336 h 146061"/>
              <a:gd name="connsiteX12" fmla="*/ 0 w 1188041"/>
              <a:gd name="connsiteY12" fmla="*/ 146061 h 1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041" h="146061">
                <a:moveTo>
                  <a:pt x="0" y="146061"/>
                </a:moveTo>
                <a:cubicBezTo>
                  <a:pt x="-265" y="144738"/>
                  <a:pt x="66675" y="125424"/>
                  <a:pt x="66675" y="125424"/>
                </a:cubicBezTo>
                <a:cubicBezTo>
                  <a:pt x="133879" y="107432"/>
                  <a:pt x="339196" y="51869"/>
                  <a:pt x="403225" y="38111"/>
                </a:cubicBezTo>
                <a:cubicBezTo>
                  <a:pt x="467254" y="24353"/>
                  <a:pt x="405606" y="44461"/>
                  <a:pt x="450850" y="42874"/>
                </a:cubicBezTo>
                <a:cubicBezTo>
                  <a:pt x="496094" y="41287"/>
                  <a:pt x="633942" y="34142"/>
                  <a:pt x="674688" y="28586"/>
                </a:cubicBezTo>
                <a:cubicBezTo>
                  <a:pt x="715434" y="23030"/>
                  <a:pt x="617273" y="14299"/>
                  <a:pt x="695325" y="9536"/>
                </a:cubicBezTo>
                <a:cubicBezTo>
                  <a:pt x="773377" y="4773"/>
                  <a:pt x="1069181" y="275"/>
                  <a:pt x="1143000" y="11"/>
                </a:cubicBezTo>
                <a:cubicBezTo>
                  <a:pt x="1216819" y="-254"/>
                  <a:pt x="1188773" y="3980"/>
                  <a:pt x="1138238" y="7949"/>
                </a:cubicBezTo>
                <a:cubicBezTo>
                  <a:pt x="1087703" y="11918"/>
                  <a:pt x="871538" y="21178"/>
                  <a:pt x="839788" y="23824"/>
                </a:cubicBezTo>
                <a:cubicBezTo>
                  <a:pt x="808038" y="26470"/>
                  <a:pt x="947738" y="23824"/>
                  <a:pt x="947738" y="23824"/>
                </a:cubicBezTo>
                <a:cubicBezTo>
                  <a:pt x="898790" y="22766"/>
                  <a:pt x="639762" y="11389"/>
                  <a:pt x="546100" y="17474"/>
                </a:cubicBezTo>
                <a:cubicBezTo>
                  <a:pt x="452438" y="23559"/>
                  <a:pt x="385763" y="60336"/>
                  <a:pt x="385763" y="60336"/>
                </a:cubicBezTo>
                <a:lnTo>
                  <a:pt x="0" y="146061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BE83E77F-2F13-4E1D-99DF-7A1966EE1DF7}"/>
              </a:ext>
            </a:extLst>
          </p:cNvPr>
          <p:cNvSpPr/>
          <p:nvPr/>
        </p:nvSpPr>
        <p:spPr>
          <a:xfrm>
            <a:off x="6209833" y="8936623"/>
            <a:ext cx="949597" cy="525934"/>
          </a:xfrm>
          <a:custGeom>
            <a:avLst/>
            <a:gdLst>
              <a:gd name="connsiteX0" fmla="*/ 8927 w 1022489"/>
              <a:gd name="connsiteY0" fmla="*/ 3253 h 566306"/>
              <a:gd name="connsiteX1" fmla="*/ 88302 w 1022489"/>
              <a:gd name="connsiteY1" fmla="*/ 6428 h 566306"/>
              <a:gd name="connsiteX2" fmla="*/ 394689 w 1022489"/>
              <a:gd name="connsiteY2" fmla="*/ 36591 h 566306"/>
              <a:gd name="connsiteX3" fmla="*/ 366114 w 1022489"/>
              <a:gd name="connsiteY3" fmla="*/ 44528 h 566306"/>
              <a:gd name="connsiteX4" fmla="*/ 653452 w 1022489"/>
              <a:gd name="connsiteY4" fmla="*/ 154066 h 566306"/>
              <a:gd name="connsiteX5" fmla="*/ 629639 w 1022489"/>
              <a:gd name="connsiteY5" fmla="*/ 149303 h 566306"/>
              <a:gd name="connsiteX6" fmla="*/ 863002 w 1022489"/>
              <a:gd name="connsiteY6" fmla="*/ 335041 h 566306"/>
              <a:gd name="connsiteX7" fmla="*/ 886814 w 1022489"/>
              <a:gd name="connsiteY7" fmla="*/ 347741 h 566306"/>
              <a:gd name="connsiteX8" fmla="*/ 1020164 w 1022489"/>
              <a:gd name="connsiteY8" fmla="*/ 562053 h 566306"/>
              <a:gd name="connsiteX9" fmla="*/ 950314 w 1022489"/>
              <a:gd name="connsiteY9" fmla="*/ 468391 h 566306"/>
              <a:gd name="connsiteX10" fmla="*/ 693139 w 1022489"/>
              <a:gd name="connsiteY10" fmla="*/ 206453 h 566306"/>
              <a:gd name="connsiteX11" fmla="*/ 610589 w 1022489"/>
              <a:gd name="connsiteY11" fmla="*/ 181053 h 566306"/>
              <a:gd name="connsiteX12" fmla="*/ 393102 w 1022489"/>
              <a:gd name="connsiteY12" fmla="*/ 68341 h 566306"/>
              <a:gd name="connsiteX13" fmla="*/ 259752 w 1022489"/>
              <a:gd name="connsiteY13" fmla="*/ 44528 h 566306"/>
              <a:gd name="connsiteX14" fmla="*/ 8927 w 1022489"/>
              <a:gd name="connsiteY14" fmla="*/ 3253 h 56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2489" h="566306">
                <a:moveTo>
                  <a:pt x="8927" y="3253"/>
                </a:moveTo>
                <a:cubicBezTo>
                  <a:pt x="-19648" y="-3097"/>
                  <a:pt x="24008" y="872"/>
                  <a:pt x="88302" y="6428"/>
                </a:cubicBezTo>
                <a:cubicBezTo>
                  <a:pt x="152596" y="11984"/>
                  <a:pt x="348387" y="30241"/>
                  <a:pt x="394689" y="36591"/>
                </a:cubicBezTo>
                <a:cubicBezTo>
                  <a:pt x="440991" y="42941"/>
                  <a:pt x="322987" y="24949"/>
                  <a:pt x="366114" y="44528"/>
                </a:cubicBezTo>
                <a:cubicBezTo>
                  <a:pt x="409241" y="64107"/>
                  <a:pt x="609531" y="136604"/>
                  <a:pt x="653452" y="154066"/>
                </a:cubicBezTo>
                <a:cubicBezTo>
                  <a:pt x="697373" y="171528"/>
                  <a:pt x="594714" y="119141"/>
                  <a:pt x="629639" y="149303"/>
                </a:cubicBezTo>
                <a:cubicBezTo>
                  <a:pt x="664564" y="179466"/>
                  <a:pt x="820139" y="301968"/>
                  <a:pt x="863002" y="335041"/>
                </a:cubicBezTo>
                <a:cubicBezTo>
                  <a:pt x="905865" y="368114"/>
                  <a:pt x="860620" y="309906"/>
                  <a:pt x="886814" y="347741"/>
                </a:cubicBezTo>
                <a:cubicBezTo>
                  <a:pt x="913008" y="385576"/>
                  <a:pt x="1009581" y="541945"/>
                  <a:pt x="1020164" y="562053"/>
                </a:cubicBezTo>
                <a:cubicBezTo>
                  <a:pt x="1030747" y="582161"/>
                  <a:pt x="1004818" y="527658"/>
                  <a:pt x="950314" y="468391"/>
                </a:cubicBezTo>
                <a:cubicBezTo>
                  <a:pt x="895810" y="409124"/>
                  <a:pt x="749760" y="254343"/>
                  <a:pt x="693139" y="206453"/>
                </a:cubicBezTo>
                <a:cubicBezTo>
                  <a:pt x="636518" y="158563"/>
                  <a:pt x="660595" y="204072"/>
                  <a:pt x="610589" y="181053"/>
                </a:cubicBezTo>
                <a:cubicBezTo>
                  <a:pt x="560583" y="158034"/>
                  <a:pt x="451575" y="91095"/>
                  <a:pt x="393102" y="68341"/>
                </a:cubicBezTo>
                <a:cubicBezTo>
                  <a:pt x="334629" y="45587"/>
                  <a:pt x="318225" y="53259"/>
                  <a:pt x="259752" y="44528"/>
                </a:cubicBezTo>
                <a:cubicBezTo>
                  <a:pt x="201279" y="35797"/>
                  <a:pt x="37502" y="9603"/>
                  <a:pt x="8927" y="325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1DF64D-3113-4263-BC25-5EF74591E9AE}"/>
              </a:ext>
            </a:extLst>
          </p:cNvPr>
          <p:cNvSpPr/>
          <p:nvPr/>
        </p:nvSpPr>
        <p:spPr>
          <a:xfrm>
            <a:off x="7059965" y="8635864"/>
            <a:ext cx="133797" cy="1022627"/>
          </a:xfrm>
          <a:custGeom>
            <a:avLst/>
            <a:gdLst>
              <a:gd name="connsiteX0" fmla="*/ 0 w 144067"/>
              <a:gd name="connsiteY0" fmla="*/ 17007 h 1101126"/>
              <a:gd name="connsiteX1" fmla="*/ 91017 w 144067"/>
              <a:gd name="connsiteY1" fmla="*/ 556757 h 1101126"/>
              <a:gd name="connsiteX2" fmla="*/ 93133 w 144067"/>
              <a:gd name="connsiteY2" fmla="*/ 503841 h 1101126"/>
              <a:gd name="connsiteX3" fmla="*/ 101600 w 144067"/>
              <a:gd name="connsiteY3" fmla="*/ 1018191 h 1101126"/>
              <a:gd name="connsiteX4" fmla="*/ 105833 w 144067"/>
              <a:gd name="connsiteY4" fmla="*/ 950457 h 1101126"/>
              <a:gd name="connsiteX5" fmla="*/ 133350 w 144067"/>
              <a:gd name="connsiteY5" fmla="*/ 1100741 h 1101126"/>
              <a:gd name="connsiteX6" fmla="*/ 124883 w 144067"/>
              <a:gd name="connsiteY6" fmla="*/ 897541 h 1101126"/>
              <a:gd name="connsiteX7" fmla="*/ 141817 w 144067"/>
              <a:gd name="connsiteY7" fmla="*/ 527124 h 1101126"/>
              <a:gd name="connsiteX8" fmla="*/ 139700 w 144067"/>
              <a:gd name="connsiteY8" fmla="*/ 508074 h 1101126"/>
              <a:gd name="connsiteX9" fmla="*/ 103717 w 144067"/>
              <a:gd name="connsiteY9" fmla="*/ 313341 h 1101126"/>
              <a:gd name="connsiteX10" fmla="*/ 86783 w 144067"/>
              <a:gd name="connsiteY10" fmla="*/ 254074 h 1101126"/>
              <a:gd name="connsiteX11" fmla="*/ 86783 w 144067"/>
              <a:gd name="connsiteY11" fmla="*/ 226557 h 1101126"/>
              <a:gd name="connsiteX12" fmla="*/ 91017 w 144067"/>
              <a:gd name="connsiteY12" fmla="*/ 141891 h 1101126"/>
              <a:gd name="connsiteX13" fmla="*/ 0 w 144067"/>
              <a:gd name="connsiteY13" fmla="*/ 17007 h 110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67" h="1101126">
                <a:moveTo>
                  <a:pt x="0" y="17007"/>
                </a:moveTo>
                <a:cubicBezTo>
                  <a:pt x="0" y="86151"/>
                  <a:pt x="75495" y="475618"/>
                  <a:pt x="91017" y="556757"/>
                </a:cubicBezTo>
                <a:cubicBezTo>
                  <a:pt x="106539" y="637896"/>
                  <a:pt x="91369" y="426935"/>
                  <a:pt x="93133" y="503841"/>
                </a:cubicBezTo>
                <a:cubicBezTo>
                  <a:pt x="94897" y="580747"/>
                  <a:pt x="99483" y="943755"/>
                  <a:pt x="101600" y="1018191"/>
                </a:cubicBezTo>
                <a:cubicBezTo>
                  <a:pt x="103717" y="1092627"/>
                  <a:pt x="100541" y="936699"/>
                  <a:pt x="105833" y="950457"/>
                </a:cubicBezTo>
                <a:cubicBezTo>
                  <a:pt x="111125" y="964215"/>
                  <a:pt x="130175" y="1109560"/>
                  <a:pt x="133350" y="1100741"/>
                </a:cubicBezTo>
                <a:cubicBezTo>
                  <a:pt x="136525" y="1091922"/>
                  <a:pt x="123472" y="993144"/>
                  <a:pt x="124883" y="897541"/>
                </a:cubicBezTo>
                <a:cubicBezTo>
                  <a:pt x="126294" y="801938"/>
                  <a:pt x="139348" y="592035"/>
                  <a:pt x="141817" y="527124"/>
                </a:cubicBezTo>
                <a:cubicBezTo>
                  <a:pt x="144287" y="462213"/>
                  <a:pt x="146050" y="543704"/>
                  <a:pt x="139700" y="508074"/>
                </a:cubicBezTo>
                <a:cubicBezTo>
                  <a:pt x="133350" y="472444"/>
                  <a:pt x="112536" y="355674"/>
                  <a:pt x="103717" y="313341"/>
                </a:cubicBezTo>
                <a:cubicBezTo>
                  <a:pt x="94898" y="271008"/>
                  <a:pt x="89605" y="268538"/>
                  <a:pt x="86783" y="254074"/>
                </a:cubicBezTo>
                <a:cubicBezTo>
                  <a:pt x="83961" y="239610"/>
                  <a:pt x="86077" y="245254"/>
                  <a:pt x="86783" y="226557"/>
                </a:cubicBezTo>
                <a:cubicBezTo>
                  <a:pt x="87489" y="207860"/>
                  <a:pt x="101600" y="173994"/>
                  <a:pt x="91017" y="141891"/>
                </a:cubicBezTo>
                <a:cubicBezTo>
                  <a:pt x="80434" y="109788"/>
                  <a:pt x="0" y="-52137"/>
                  <a:pt x="0" y="1700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A62F543-45EE-403A-B30B-AC59A5C884E0}"/>
              </a:ext>
            </a:extLst>
          </p:cNvPr>
          <p:cNvSpPr/>
          <p:nvPr/>
        </p:nvSpPr>
        <p:spPr>
          <a:xfrm>
            <a:off x="6769030" y="9468333"/>
            <a:ext cx="412820" cy="793539"/>
          </a:xfrm>
          <a:custGeom>
            <a:avLst/>
            <a:gdLst>
              <a:gd name="connsiteX0" fmla="*/ 397934 w 444509"/>
              <a:gd name="connsiteY0" fmla="*/ 113353 h 854452"/>
              <a:gd name="connsiteX1" fmla="*/ 393700 w 444509"/>
              <a:gd name="connsiteY1" fmla="*/ 314436 h 854452"/>
              <a:gd name="connsiteX2" fmla="*/ 425450 w 444509"/>
              <a:gd name="connsiteY2" fmla="*/ 221303 h 854452"/>
              <a:gd name="connsiteX3" fmla="*/ 340784 w 444509"/>
              <a:gd name="connsiteY3" fmla="*/ 504936 h 854452"/>
              <a:gd name="connsiteX4" fmla="*/ 347134 w 444509"/>
              <a:gd name="connsiteY4" fmla="*/ 458370 h 854452"/>
              <a:gd name="connsiteX5" fmla="*/ 171450 w 444509"/>
              <a:gd name="connsiteY5" fmla="*/ 775870 h 854452"/>
              <a:gd name="connsiteX6" fmla="*/ 188384 w 444509"/>
              <a:gd name="connsiteY6" fmla="*/ 701786 h 854452"/>
              <a:gd name="connsiteX7" fmla="*/ 124884 w 444509"/>
              <a:gd name="connsiteY7" fmla="*/ 767403 h 854452"/>
              <a:gd name="connsiteX8" fmla="*/ 82550 w 444509"/>
              <a:gd name="connsiteY8" fmla="*/ 805503 h 854452"/>
              <a:gd name="connsiteX9" fmla="*/ 0 w 444509"/>
              <a:gd name="connsiteY9" fmla="*/ 841486 h 854452"/>
              <a:gd name="connsiteX10" fmla="*/ 82550 w 444509"/>
              <a:gd name="connsiteY10" fmla="*/ 799153 h 854452"/>
              <a:gd name="connsiteX11" fmla="*/ 35984 w 444509"/>
              <a:gd name="connsiteY11" fmla="*/ 854186 h 854452"/>
              <a:gd name="connsiteX12" fmla="*/ 131234 w 444509"/>
              <a:gd name="connsiteY12" fmla="*/ 813970 h 854452"/>
              <a:gd name="connsiteX13" fmla="*/ 239184 w 444509"/>
              <a:gd name="connsiteY13" fmla="*/ 686970 h 854452"/>
              <a:gd name="connsiteX14" fmla="*/ 268817 w 444509"/>
              <a:gd name="connsiteY14" fmla="*/ 646753 h 854452"/>
              <a:gd name="connsiteX15" fmla="*/ 366184 w 444509"/>
              <a:gd name="connsiteY15" fmla="*/ 500703 h 854452"/>
              <a:gd name="connsiteX16" fmla="*/ 385234 w 444509"/>
              <a:gd name="connsiteY16" fmla="*/ 509170 h 854452"/>
              <a:gd name="connsiteX17" fmla="*/ 406400 w 444509"/>
              <a:gd name="connsiteY17" fmla="*/ 310203 h 854452"/>
              <a:gd name="connsiteX18" fmla="*/ 406400 w 444509"/>
              <a:gd name="connsiteY18" fmla="*/ 255170 h 854452"/>
              <a:gd name="connsiteX19" fmla="*/ 444500 w 444509"/>
              <a:gd name="connsiteY19" fmla="*/ 5403 h 854452"/>
              <a:gd name="connsiteX20" fmla="*/ 397934 w 444509"/>
              <a:gd name="connsiteY20" fmla="*/ 113353 h 85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509" h="854452">
                <a:moveTo>
                  <a:pt x="397934" y="113353"/>
                </a:moveTo>
                <a:cubicBezTo>
                  <a:pt x="389467" y="164858"/>
                  <a:pt x="389114" y="296445"/>
                  <a:pt x="393700" y="314436"/>
                </a:cubicBezTo>
                <a:cubicBezTo>
                  <a:pt x="398286" y="332427"/>
                  <a:pt x="434269" y="189553"/>
                  <a:pt x="425450" y="221303"/>
                </a:cubicBezTo>
                <a:cubicBezTo>
                  <a:pt x="416631" y="253053"/>
                  <a:pt x="353837" y="465425"/>
                  <a:pt x="340784" y="504936"/>
                </a:cubicBezTo>
                <a:cubicBezTo>
                  <a:pt x="327731" y="544447"/>
                  <a:pt x="375356" y="413214"/>
                  <a:pt x="347134" y="458370"/>
                </a:cubicBezTo>
                <a:cubicBezTo>
                  <a:pt x="318912" y="503526"/>
                  <a:pt x="197908" y="735301"/>
                  <a:pt x="171450" y="775870"/>
                </a:cubicBezTo>
                <a:cubicBezTo>
                  <a:pt x="144992" y="816439"/>
                  <a:pt x="196145" y="703197"/>
                  <a:pt x="188384" y="701786"/>
                </a:cubicBezTo>
                <a:cubicBezTo>
                  <a:pt x="180623" y="700375"/>
                  <a:pt x="142523" y="750117"/>
                  <a:pt x="124884" y="767403"/>
                </a:cubicBezTo>
                <a:cubicBezTo>
                  <a:pt x="107245" y="784689"/>
                  <a:pt x="103364" y="793156"/>
                  <a:pt x="82550" y="805503"/>
                </a:cubicBezTo>
                <a:cubicBezTo>
                  <a:pt x="61736" y="817850"/>
                  <a:pt x="0" y="842544"/>
                  <a:pt x="0" y="841486"/>
                </a:cubicBezTo>
                <a:cubicBezTo>
                  <a:pt x="0" y="840428"/>
                  <a:pt x="76553" y="797036"/>
                  <a:pt x="82550" y="799153"/>
                </a:cubicBezTo>
                <a:cubicBezTo>
                  <a:pt x="88547" y="801270"/>
                  <a:pt x="27870" y="851717"/>
                  <a:pt x="35984" y="854186"/>
                </a:cubicBezTo>
                <a:cubicBezTo>
                  <a:pt x="44098" y="856655"/>
                  <a:pt x="97367" y="841839"/>
                  <a:pt x="131234" y="813970"/>
                </a:cubicBezTo>
                <a:cubicBezTo>
                  <a:pt x="165101" y="786101"/>
                  <a:pt x="216254" y="714839"/>
                  <a:pt x="239184" y="686970"/>
                </a:cubicBezTo>
                <a:cubicBezTo>
                  <a:pt x="262114" y="659101"/>
                  <a:pt x="247650" y="677798"/>
                  <a:pt x="268817" y="646753"/>
                </a:cubicBezTo>
                <a:cubicBezTo>
                  <a:pt x="289984" y="615709"/>
                  <a:pt x="346781" y="523634"/>
                  <a:pt x="366184" y="500703"/>
                </a:cubicBezTo>
                <a:cubicBezTo>
                  <a:pt x="385587" y="477773"/>
                  <a:pt x="378531" y="540920"/>
                  <a:pt x="385234" y="509170"/>
                </a:cubicBezTo>
                <a:cubicBezTo>
                  <a:pt x="391937" y="477420"/>
                  <a:pt x="402872" y="352536"/>
                  <a:pt x="406400" y="310203"/>
                </a:cubicBezTo>
                <a:cubicBezTo>
                  <a:pt x="409928" y="267870"/>
                  <a:pt x="400050" y="305970"/>
                  <a:pt x="406400" y="255170"/>
                </a:cubicBezTo>
                <a:cubicBezTo>
                  <a:pt x="412750" y="204370"/>
                  <a:pt x="443794" y="32920"/>
                  <a:pt x="444500" y="5403"/>
                </a:cubicBezTo>
                <a:cubicBezTo>
                  <a:pt x="445206" y="-22114"/>
                  <a:pt x="406401" y="61848"/>
                  <a:pt x="397934" y="11335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9AE1509-1FC5-4722-9C79-308CA7BDC488}"/>
              </a:ext>
            </a:extLst>
          </p:cNvPr>
          <p:cNvSpPr/>
          <p:nvPr/>
        </p:nvSpPr>
        <p:spPr>
          <a:xfrm>
            <a:off x="6035781" y="8973843"/>
            <a:ext cx="822280" cy="193710"/>
          </a:xfrm>
          <a:custGeom>
            <a:avLst/>
            <a:gdLst>
              <a:gd name="connsiteX0" fmla="*/ 19 w 885399"/>
              <a:gd name="connsiteY0" fmla="*/ 218 h 208579"/>
              <a:gd name="connsiteX1" fmla="*/ 493202 w 885399"/>
              <a:gd name="connsiteY1" fmla="*/ 27734 h 208579"/>
              <a:gd name="connsiteX2" fmla="*/ 431819 w 885399"/>
              <a:gd name="connsiteY2" fmla="*/ 29851 h 208579"/>
              <a:gd name="connsiteX3" fmla="*/ 651952 w 885399"/>
              <a:gd name="connsiteY3" fmla="*/ 87001 h 208579"/>
              <a:gd name="connsiteX4" fmla="*/ 874202 w 885399"/>
              <a:gd name="connsiteY4" fmla="*/ 192834 h 208579"/>
              <a:gd name="connsiteX5" fmla="*/ 795885 w 885399"/>
              <a:gd name="connsiteY5" fmla="*/ 152618 h 208579"/>
              <a:gd name="connsiteX6" fmla="*/ 880552 w 885399"/>
              <a:gd name="connsiteY6" fmla="*/ 207651 h 208579"/>
              <a:gd name="connsiteX7" fmla="*/ 620202 w 885399"/>
              <a:gd name="connsiteY7" fmla="*/ 97584 h 208579"/>
              <a:gd name="connsiteX8" fmla="*/ 474152 w 885399"/>
              <a:gd name="connsiteY8" fmla="*/ 44668 h 208579"/>
              <a:gd name="connsiteX9" fmla="*/ 19 w 885399"/>
              <a:gd name="connsiteY9" fmla="*/ 218 h 20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5399" h="208579">
                <a:moveTo>
                  <a:pt x="19" y="218"/>
                </a:moveTo>
                <a:cubicBezTo>
                  <a:pt x="3194" y="-2604"/>
                  <a:pt x="421236" y="22795"/>
                  <a:pt x="493202" y="27734"/>
                </a:cubicBezTo>
                <a:cubicBezTo>
                  <a:pt x="565168" y="32673"/>
                  <a:pt x="405361" y="19973"/>
                  <a:pt x="431819" y="29851"/>
                </a:cubicBezTo>
                <a:cubicBezTo>
                  <a:pt x="458277" y="39729"/>
                  <a:pt x="578222" y="59837"/>
                  <a:pt x="651952" y="87001"/>
                </a:cubicBezTo>
                <a:cubicBezTo>
                  <a:pt x="725682" y="114165"/>
                  <a:pt x="850213" y="181898"/>
                  <a:pt x="874202" y="192834"/>
                </a:cubicBezTo>
                <a:cubicBezTo>
                  <a:pt x="898191" y="203770"/>
                  <a:pt x="794827" y="150149"/>
                  <a:pt x="795885" y="152618"/>
                </a:cubicBezTo>
                <a:cubicBezTo>
                  <a:pt x="796943" y="155088"/>
                  <a:pt x="909833" y="216823"/>
                  <a:pt x="880552" y="207651"/>
                </a:cubicBezTo>
                <a:cubicBezTo>
                  <a:pt x="851272" y="198479"/>
                  <a:pt x="687935" y="124748"/>
                  <a:pt x="620202" y="97584"/>
                </a:cubicBezTo>
                <a:cubicBezTo>
                  <a:pt x="552469" y="70420"/>
                  <a:pt x="571872" y="59837"/>
                  <a:pt x="474152" y="44668"/>
                </a:cubicBezTo>
                <a:cubicBezTo>
                  <a:pt x="376433" y="29499"/>
                  <a:pt x="-3156" y="3040"/>
                  <a:pt x="19" y="2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DCC6CE33-B741-4DF4-A7ED-77F577DA8281}"/>
              </a:ext>
            </a:extLst>
          </p:cNvPr>
          <p:cNvSpPr/>
          <p:nvPr/>
        </p:nvSpPr>
        <p:spPr>
          <a:xfrm>
            <a:off x="4008897" y="9105278"/>
            <a:ext cx="1266428" cy="709865"/>
          </a:xfrm>
          <a:custGeom>
            <a:avLst/>
            <a:gdLst>
              <a:gd name="connsiteX0" fmla="*/ 1363339 w 1363641"/>
              <a:gd name="connsiteY0" fmla="*/ 509 h 764356"/>
              <a:gd name="connsiteX1" fmla="*/ 920955 w 1363641"/>
              <a:gd name="connsiteY1" fmla="*/ 174076 h 764356"/>
              <a:gd name="connsiteX2" fmla="*/ 978105 w 1363641"/>
              <a:gd name="connsiteY2" fmla="*/ 161376 h 764356"/>
              <a:gd name="connsiteX3" fmla="*/ 614039 w 1363641"/>
              <a:gd name="connsiteY3" fmla="*/ 360343 h 764356"/>
              <a:gd name="connsiteX4" fmla="*/ 603455 w 1363641"/>
              <a:gd name="connsiteY4" fmla="*/ 358226 h 764356"/>
              <a:gd name="connsiteX5" fmla="*/ 290189 w 1363641"/>
              <a:gd name="connsiteY5" fmla="*/ 665143 h 764356"/>
              <a:gd name="connsiteX6" fmla="*/ 228805 w 1363641"/>
              <a:gd name="connsiteY6" fmla="*/ 739226 h 764356"/>
              <a:gd name="connsiteX7" fmla="*/ 190705 w 1363641"/>
              <a:gd name="connsiteY7" fmla="*/ 751926 h 764356"/>
              <a:gd name="connsiteX8" fmla="*/ 205 w 1363641"/>
              <a:gd name="connsiteY8" fmla="*/ 762509 h 764356"/>
              <a:gd name="connsiteX9" fmla="*/ 230922 w 1363641"/>
              <a:gd name="connsiteY9" fmla="*/ 711709 h 764356"/>
              <a:gd name="connsiteX10" fmla="*/ 374855 w 1363641"/>
              <a:gd name="connsiteY10" fmla="*/ 572009 h 764356"/>
              <a:gd name="connsiteX11" fmla="*/ 639439 w 1363641"/>
              <a:gd name="connsiteY11" fmla="*/ 343409 h 764356"/>
              <a:gd name="connsiteX12" fmla="*/ 844755 w 1363641"/>
              <a:gd name="connsiteY12" fmla="*/ 237576 h 764356"/>
              <a:gd name="connsiteX13" fmla="*/ 1363339 w 1363641"/>
              <a:gd name="connsiteY13" fmla="*/ 509 h 7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3641" h="764356">
                <a:moveTo>
                  <a:pt x="1363339" y="509"/>
                </a:moveTo>
                <a:cubicBezTo>
                  <a:pt x="1376039" y="-10074"/>
                  <a:pt x="985161" y="147265"/>
                  <a:pt x="920955" y="174076"/>
                </a:cubicBezTo>
                <a:cubicBezTo>
                  <a:pt x="856749" y="200887"/>
                  <a:pt x="1029258" y="130332"/>
                  <a:pt x="978105" y="161376"/>
                </a:cubicBezTo>
                <a:cubicBezTo>
                  <a:pt x="926952" y="192421"/>
                  <a:pt x="676481" y="327535"/>
                  <a:pt x="614039" y="360343"/>
                </a:cubicBezTo>
                <a:cubicBezTo>
                  <a:pt x="551597" y="393151"/>
                  <a:pt x="657430" y="307426"/>
                  <a:pt x="603455" y="358226"/>
                </a:cubicBezTo>
                <a:cubicBezTo>
                  <a:pt x="549480" y="409026"/>
                  <a:pt x="352631" y="601643"/>
                  <a:pt x="290189" y="665143"/>
                </a:cubicBezTo>
                <a:cubicBezTo>
                  <a:pt x="227747" y="728643"/>
                  <a:pt x="245386" y="724762"/>
                  <a:pt x="228805" y="739226"/>
                </a:cubicBezTo>
                <a:cubicBezTo>
                  <a:pt x="212224" y="753690"/>
                  <a:pt x="228805" y="748046"/>
                  <a:pt x="190705" y="751926"/>
                </a:cubicBezTo>
                <a:cubicBezTo>
                  <a:pt x="152605" y="755806"/>
                  <a:pt x="-6498" y="769212"/>
                  <a:pt x="205" y="762509"/>
                </a:cubicBezTo>
                <a:cubicBezTo>
                  <a:pt x="6908" y="755806"/>
                  <a:pt x="168480" y="743459"/>
                  <a:pt x="230922" y="711709"/>
                </a:cubicBezTo>
                <a:cubicBezTo>
                  <a:pt x="293364" y="679959"/>
                  <a:pt x="306769" y="633392"/>
                  <a:pt x="374855" y="572009"/>
                </a:cubicBezTo>
                <a:cubicBezTo>
                  <a:pt x="442941" y="510626"/>
                  <a:pt x="561122" y="399148"/>
                  <a:pt x="639439" y="343409"/>
                </a:cubicBezTo>
                <a:cubicBezTo>
                  <a:pt x="717756" y="287670"/>
                  <a:pt x="725869" y="295079"/>
                  <a:pt x="844755" y="237576"/>
                </a:cubicBezTo>
                <a:cubicBezTo>
                  <a:pt x="963641" y="180073"/>
                  <a:pt x="1350639" y="11092"/>
                  <a:pt x="1363339" y="50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D0D747A9-E688-4467-9ADB-8D9D592E4519}"/>
              </a:ext>
            </a:extLst>
          </p:cNvPr>
          <p:cNvSpPr/>
          <p:nvPr/>
        </p:nvSpPr>
        <p:spPr>
          <a:xfrm>
            <a:off x="3868749" y="9689100"/>
            <a:ext cx="363945" cy="323031"/>
          </a:xfrm>
          <a:custGeom>
            <a:avLst/>
            <a:gdLst>
              <a:gd name="connsiteX0" fmla="*/ 828 w 391882"/>
              <a:gd name="connsiteY0" fmla="*/ 522 h 347827"/>
              <a:gd name="connsiteX1" fmla="*/ 189211 w 391882"/>
              <a:gd name="connsiteY1" fmla="*/ 125406 h 347827"/>
              <a:gd name="connsiteX2" fmla="*/ 195561 w 391882"/>
              <a:gd name="connsiteY2" fmla="*/ 119056 h 347827"/>
              <a:gd name="connsiteX3" fmla="*/ 364895 w 391882"/>
              <a:gd name="connsiteY3" fmla="*/ 142339 h 347827"/>
              <a:gd name="connsiteX4" fmla="*/ 263295 w 391882"/>
              <a:gd name="connsiteY4" fmla="*/ 138106 h 347827"/>
              <a:gd name="connsiteX5" fmla="*/ 322561 w 391882"/>
              <a:gd name="connsiteY5" fmla="*/ 167739 h 347827"/>
              <a:gd name="connsiteX6" fmla="*/ 356428 w 391882"/>
              <a:gd name="connsiteY6" fmla="*/ 250289 h 347827"/>
              <a:gd name="connsiteX7" fmla="*/ 388178 w 391882"/>
              <a:gd name="connsiteY7" fmla="*/ 161389 h 347827"/>
              <a:gd name="connsiteX8" fmla="*/ 390295 w 391882"/>
              <a:gd name="connsiteY8" fmla="*/ 284156 h 347827"/>
              <a:gd name="connsiteX9" fmla="*/ 379711 w 391882"/>
              <a:gd name="connsiteY9" fmla="*/ 347656 h 347827"/>
              <a:gd name="connsiteX10" fmla="*/ 379711 w 391882"/>
              <a:gd name="connsiteY10" fmla="*/ 301089 h 347827"/>
              <a:gd name="connsiteX11" fmla="*/ 259061 w 391882"/>
              <a:gd name="connsiteY11" fmla="*/ 248172 h 347827"/>
              <a:gd name="connsiteX12" fmla="*/ 125711 w 391882"/>
              <a:gd name="connsiteY12" fmla="*/ 180439 h 347827"/>
              <a:gd name="connsiteX13" fmla="*/ 828 w 391882"/>
              <a:gd name="connsiteY13" fmla="*/ 522 h 34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882" h="347827">
                <a:moveTo>
                  <a:pt x="828" y="522"/>
                </a:moveTo>
                <a:cubicBezTo>
                  <a:pt x="11411" y="-8650"/>
                  <a:pt x="156756" y="105650"/>
                  <a:pt x="189211" y="125406"/>
                </a:cubicBezTo>
                <a:cubicBezTo>
                  <a:pt x="221667" y="145162"/>
                  <a:pt x="166280" y="116234"/>
                  <a:pt x="195561" y="119056"/>
                </a:cubicBezTo>
                <a:cubicBezTo>
                  <a:pt x="224842" y="121878"/>
                  <a:pt x="353606" y="139164"/>
                  <a:pt x="364895" y="142339"/>
                </a:cubicBezTo>
                <a:cubicBezTo>
                  <a:pt x="376184" y="145514"/>
                  <a:pt x="270351" y="133873"/>
                  <a:pt x="263295" y="138106"/>
                </a:cubicBezTo>
                <a:cubicBezTo>
                  <a:pt x="256239" y="142339"/>
                  <a:pt x="307039" y="149042"/>
                  <a:pt x="322561" y="167739"/>
                </a:cubicBezTo>
                <a:cubicBezTo>
                  <a:pt x="338083" y="186436"/>
                  <a:pt x="345492" y="251347"/>
                  <a:pt x="356428" y="250289"/>
                </a:cubicBezTo>
                <a:cubicBezTo>
                  <a:pt x="367364" y="249231"/>
                  <a:pt x="382534" y="155745"/>
                  <a:pt x="388178" y="161389"/>
                </a:cubicBezTo>
                <a:cubicBezTo>
                  <a:pt x="393822" y="167033"/>
                  <a:pt x="391706" y="253112"/>
                  <a:pt x="390295" y="284156"/>
                </a:cubicBezTo>
                <a:cubicBezTo>
                  <a:pt x="388884" y="315200"/>
                  <a:pt x="381475" y="344834"/>
                  <a:pt x="379711" y="347656"/>
                </a:cubicBezTo>
                <a:cubicBezTo>
                  <a:pt x="377947" y="350478"/>
                  <a:pt x="399819" y="317670"/>
                  <a:pt x="379711" y="301089"/>
                </a:cubicBezTo>
                <a:cubicBezTo>
                  <a:pt x="359603" y="284508"/>
                  <a:pt x="259061" y="248172"/>
                  <a:pt x="259061" y="248172"/>
                </a:cubicBezTo>
                <a:cubicBezTo>
                  <a:pt x="216728" y="228064"/>
                  <a:pt x="167692" y="221008"/>
                  <a:pt x="125711" y="180439"/>
                </a:cubicBezTo>
                <a:cubicBezTo>
                  <a:pt x="83730" y="139870"/>
                  <a:pt x="-9755" y="9694"/>
                  <a:pt x="828" y="5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FB71281D-F4E5-471C-B05F-36844276B5EF}"/>
              </a:ext>
            </a:extLst>
          </p:cNvPr>
          <p:cNvSpPr/>
          <p:nvPr/>
        </p:nvSpPr>
        <p:spPr>
          <a:xfrm>
            <a:off x="3901742" y="9782883"/>
            <a:ext cx="236397" cy="386359"/>
          </a:xfrm>
          <a:custGeom>
            <a:avLst/>
            <a:gdLst>
              <a:gd name="connsiteX0" fmla="*/ 228 w 254543"/>
              <a:gd name="connsiteY0" fmla="*/ 82 h 416017"/>
              <a:gd name="connsiteX1" fmla="*/ 131991 w 254543"/>
              <a:gd name="connsiteY1" fmla="*/ 173120 h 416017"/>
              <a:gd name="connsiteX2" fmla="*/ 111353 w 254543"/>
              <a:gd name="connsiteY2" fmla="*/ 154070 h 416017"/>
              <a:gd name="connsiteX3" fmla="*/ 254228 w 254543"/>
              <a:gd name="connsiteY3" fmla="*/ 195345 h 416017"/>
              <a:gd name="connsiteX4" fmla="*/ 152628 w 254543"/>
              <a:gd name="connsiteY4" fmla="*/ 195345 h 416017"/>
              <a:gd name="connsiteX5" fmla="*/ 251053 w 254543"/>
              <a:gd name="connsiteY5" fmla="*/ 204870 h 416017"/>
              <a:gd name="connsiteX6" fmla="*/ 212953 w 254543"/>
              <a:gd name="connsiteY6" fmla="*/ 254082 h 416017"/>
              <a:gd name="connsiteX7" fmla="*/ 163741 w 254543"/>
              <a:gd name="connsiteY7" fmla="*/ 416007 h 416017"/>
              <a:gd name="connsiteX8" fmla="*/ 206603 w 254543"/>
              <a:gd name="connsiteY8" fmla="*/ 246145 h 416017"/>
              <a:gd name="connsiteX9" fmla="*/ 122466 w 254543"/>
              <a:gd name="connsiteY9" fmla="*/ 225507 h 416017"/>
              <a:gd name="connsiteX10" fmla="*/ 116116 w 254543"/>
              <a:gd name="connsiteY10" fmla="*/ 223920 h 416017"/>
              <a:gd name="connsiteX11" fmla="*/ 211366 w 254543"/>
              <a:gd name="connsiteY11" fmla="*/ 223920 h 416017"/>
              <a:gd name="connsiteX12" fmla="*/ 124053 w 254543"/>
              <a:gd name="connsiteY12" fmla="*/ 193757 h 416017"/>
              <a:gd name="connsiteX13" fmla="*/ 100241 w 254543"/>
              <a:gd name="connsiteY13" fmla="*/ 150895 h 416017"/>
              <a:gd name="connsiteX14" fmla="*/ 228 w 254543"/>
              <a:gd name="connsiteY14" fmla="*/ 82 h 41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543" h="416017">
                <a:moveTo>
                  <a:pt x="228" y="82"/>
                </a:moveTo>
                <a:cubicBezTo>
                  <a:pt x="5520" y="3786"/>
                  <a:pt x="113470" y="147455"/>
                  <a:pt x="131991" y="173120"/>
                </a:cubicBezTo>
                <a:cubicBezTo>
                  <a:pt x="150512" y="198785"/>
                  <a:pt x="90980" y="150366"/>
                  <a:pt x="111353" y="154070"/>
                </a:cubicBezTo>
                <a:cubicBezTo>
                  <a:pt x="131726" y="157774"/>
                  <a:pt x="247349" y="188466"/>
                  <a:pt x="254228" y="195345"/>
                </a:cubicBezTo>
                <a:cubicBezTo>
                  <a:pt x="261107" y="202224"/>
                  <a:pt x="153157" y="193758"/>
                  <a:pt x="152628" y="195345"/>
                </a:cubicBezTo>
                <a:cubicBezTo>
                  <a:pt x="152099" y="196932"/>
                  <a:pt x="240999" y="195081"/>
                  <a:pt x="251053" y="204870"/>
                </a:cubicBezTo>
                <a:cubicBezTo>
                  <a:pt x="261107" y="214660"/>
                  <a:pt x="227505" y="218893"/>
                  <a:pt x="212953" y="254082"/>
                </a:cubicBezTo>
                <a:cubicBezTo>
                  <a:pt x="198401" y="289271"/>
                  <a:pt x="164799" y="417330"/>
                  <a:pt x="163741" y="416007"/>
                </a:cubicBezTo>
                <a:cubicBezTo>
                  <a:pt x="162683" y="414684"/>
                  <a:pt x="213482" y="277895"/>
                  <a:pt x="206603" y="246145"/>
                </a:cubicBezTo>
                <a:cubicBezTo>
                  <a:pt x="199724" y="214395"/>
                  <a:pt x="137547" y="229211"/>
                  <a:pt x="122466" y="225507"/>
                </a:cubicBezTo>
                <a:cubicBezTo>
                  <a:pt x="107385" y="221803"/>
                  <a:pt x="101299" y="224185"/>
                  <a:pt x="116116" y="223920"/>
                </a:cubicBezTo>
                <a:cubicBezTo>
                  <a:pt x="130933" y="223656"/>
                  <a:pt x="210043" y="228947"/>
                  <a:pt x="211366" y="223920"/>
                </a:cubicBezTo>
                <a:cubicBezTo>
                  <a:pt x="212689" y="218893"/>
                  <a:pt x="142574" y="205928"/>
                  <a:pt x="124053" y="193757"/>
                </a:cubicBezTo>
                <a:cubicBezTo>
                  <a:pt x="105532" y="181586"/>
                  <a:pt x="117439" y="183968"/>
                  <a:pt x="100241" y="150895"/>
                </a:cubicBezTo>
                <a:cubicBezTo>
                  <a:pt x="83043" y="117822"/>
                  <a:pt x="-5064" y="-3622"/>
                  <a:pt x="228" y="8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32147A5-9652-4235-B2E2-E97FA0F9A51D}"/>
              </a:ext>
            </a:extLst>
          </p:cNvPr>
          <p:cNvSpPr/>
          <p:nvPr/>
        </p:nvSpPr>
        <p:spPr>
          <a:xfrm>
            <a:off x="4173230" y="9203410"/>
            <a:ext cx="1037990" cy="610284"/>
          </a:xfrm>
          <a:custGeom>
            <a:avLst/>
            <a:gdLst>
              <a:gd name="connsiteX0" fmla="*/ 0 w 1117668"/>
              <a:gd name="connsiteY0" fmla="*/ 655787 h 657131"/>
              <a:gd name="connsiteX1" fmla="*/ 155575 w 1117668"/>
              <a:gd name="connsiteY1" fmla="*/ 574825 h 657131"/>
              <a:gd name="connsiteX2" fmla="*/ 217488 w 1117668"/>
              <a:gd name="connsiteY2" fmla="*/ 471637 h 657131"/>
              <a:gd name="connsiteX3" fmla="*/ 187325 w 1117668"/>
              <a:gd name="connsiteY3" fmla="*/ 495450 h 657131"/>
              <a:gd name="connsiteX4" fmla="*/ 293688 w 1117668"/>
              <a:gd name="connsiteY4" fmla="*/ 395437 h 657131"/>
              <a:gd name="connsiteX5" fmla="*/ 541338 w 1117668"/>
              <a:gd name="connsiteY5" fmla="*/ 236687 h 657131"/>
              <a:gd name="connsiteX6" fmla="*/ 609600 w 1117668"/>
              <a:gd name="connsiteY6" fmla="*/ 206525 h 657131"/>
              <a:gd name="connsiteX7" fmla="*/ 809625 w 1117668"/>
              <a:gd name="connsiteY7" fmla="*/ 92225 h 657131"/>
              <a:gd name="connsiteX8" fmla="*/ 666750 w 1117668"/>
              <a:gd name="connsiteY8" fmla="*/ 157312 h 657131"/>
              <a:gd name="connsiteX9" fmla="*/ 936625 w 1117668"/>
              <a:gd name="connsiteY9" fmla="*/ 39837 h 657131"/>
              <a:gd name="connsiteX10" fmla="*/ 1031875 w 1117668"/>
              <a:gd name="connsiteY10" fmla="*/ 150 h 657131"/>
              <a:gd name="connsiteX11" fmla="*/ 862013 w 1117668"/>
              <a:gd name="connsiteY11" fmla="*/ 50950 h 657131"/>
              <a:gd name="connsiteX12" fmla="*/ 1117600 w 1117668"/>
              <a:gd name="connsiteY12" fmla="*/ 22375 h 657131"/>
              <a:gd name="connsiteX13" fmla="*/ 833438 w 1117668"/>
              <a:gd name="connsiteY13" fmla="*/ 117625 h 657131"/>
              <a:gd name="connsiteX14" fmla="*/ 458788 w 1117668"/>
              <a:gd name="connsiteY14" fmla="*/ 333525 h 657131"/>
              <a:gd name="connsiteX15" fmla="*/ 519113 w 1117668"/>
              <a:gd name="connsiteY15" fmla="*/ 319237 h 657131"/>
              <a:gd name="connsiteX16" fmla="*/ 222250 w 1117668"/>
              <a:gd name="connsiteY16" fmla="*/ 570062 h 657131"/>
              <a:gd name="connsiteX17" fmla="*/ 153988 w 1117668"/>
              <a:gd name="connsiteY17" fmla="*/ 620862 h 657131"/>
              <a:gd name="connsiteX18" fmla="*/ 0 w 1117668"/>
              <a:gd name="connsiteY18" fmla="*/ 655787 h 6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668" h="657131">
                <a:moveTo>
                  <a:pt x="0" y="655787"/>
                </a:moveTo>
                <a:cubicBezTo>
                  <a:pt x="264" y="648114"/>
                  <a:pt x="119327" y="605517"/>
                  <a:pt x="155575" y="574825"/>
                </a:cubicBezTo>
                <a:cubicBezTo>
                  <a:pt x="191823" y="544133"/>
                  <a:pt x="212196" y="484866"/>
                  <a:pt x="217488" y="471637"/>
                </a:cubicBezTo>
                <a:cubicBezTo>
                  <a:pt x="222780" y="458408"/>
                  <a:pt x="174625" y="508150"/>
                  <a:pt x="187325" y="495450"/>
                </a:cubicBezTo>
                <a:cubicBezTo>
                  <a:pt x="200025" y="482750"/>
                  <a:pt x="234686" y="438564"/>
                  <a:pt x="293688" y="395437"/>
                </a:cubicBezTo>
                <a:cubicBezTo>
                  <a:pt x="352690" y="352310"/>
                  <a:pt x="488686" y="268172"/>
                  <a:pt x="541338" y="236687"/>
                </a:cubicBezTo>
                <a:cubicBezTo>
                  <a:pt x="593990" y="205202"/>
                  <a:pt x="564886" y="230602"/>
                  <a:pt x="609600" y="206525"/>
                </a:cubicBezTo>
                <a:cubicBezTo>
                  <a:pt x="654314" y="182448"/>
                  <a:pt x="800100" y="100427"/>
                  <a:pt x="809625" y="92225"/>
                </a:cubicBezTo>
                <a:cubicBezTo>
                  <a:pt x="819150" y="84023"/>
                  <a:pt x="645583" y="166043"/>
                  <a:pt x="666750" y="157312"/>
                </a:cubicBezTo>
                <a:cubicBezTo>
                  <a:pt x="687917" y="148581"/>
                  <a:pt x="875771" y="66031"/>
                  <a:pt x="936625" y="39837"/>
                </a:cubicBezTo>
                <a:cubicBezTo>
                  <a:pt x="997479" y="13643"/>
                  <a:pt x="1044310" y="-1702"/>
                  <a:pt x="1031875" y="150"/>
                </a:cubicBezTo>
                <a:cubicBezTo>
                  <a:pt x="1019440" y="2002"/>
                  <a:pt x="847726" y="47246"/>
                  <a:pt x="862013" y="50950"/>
                </a:cubicBezTo>
                <a:cubicBezTo>
                  <a:pt x="876300" y="54654"/>
                  <a:pt x="1122362" y="11263"/>
                  <a:pt x="1117600" y="22375"/>
                </a:cubicBezTo>
                <a:cubicBezTo>
                  <a:pt x="1112838" y="33487"/>
                  <a:pt x="943240" y="65767"/>
                  <a:pt x="833438" y="117625"/>
                </a:cubicBezTo>
                <a:cubicBezTo>
                  <a:pt x="723636" y="169483"/>
                  <a:pt x="511175" y="299923"/>
                  <a:pt x="458788" y="333525"/>
                </a:cubicBezTo>
                <a:cubicBezTo>
                  <a:pt x="406401" y="367127"/>
                  <a:pt x="558536" y="279814"/>
                  <a:pt x="519113" y="319237"/>
                </a:cubicBezTo>
                <a:cubicBezTo>
                  <a:pt x="479690" y="358660"/>
                  <a:pt x="283104" y="519791"/>
                  <a:pt x="222250" y="570062"/>
                </a:cubicBezTo>
                <a:cubicBezTo>
                  <a:pt x="161396" y="620333"/>
                  <a:pt x="189971" y="605252"/>
                  <a:pt x="153988" y="620862"/>
                </a:cubicBezTo>
                <a:cubicBezTo>
                  <a:pt x="118005" y="636472"/>
                  <a:pt x="-264" y="663460"/>
                  <a:pt x="0" y="65578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F99F94EB-B2AD-40E5-88F7-F3E7B20DDE90}"/>
              </a:ext>
            </a:extLst>
          </p:cNvPr>
          <p:cNvSpPr/>
          <p:nvPr/>
        </p:nvSpPr>
        <p:spPr>
          <a:xfrm>
            <a:off x="5306214" y="8991489"/>
            <a:ext cx="891122" cy="113379"/>
          </a:xfrm>
          <a:custGeom>
            <a:avLst/>
            <a:gdLst>
              <a:gd name="connsiteX0" fmla="*/ 834 w 959526"/>
              <a:gd name="connsiteY0" fmla="*/ 117213 h 122082"/>
              <a:gd name="connsiteX1" fmla="*/ 99259 w 959526"/>
              <a:gd name="connsiteY1" fmla="*/ 110863 h 122082"/>
              <a:gd name="connsiteX2" fmla="*/ 623134 w 959526"/>
              <a:gd name="connsiteY2" fmla="*/ 18788 h 122082"/>
              <a:gd name="connsiteX3" fmla="*/ 958096 w 959526"/>
              <a:gd name="connsiteY3" fmla="*/ 18788 h 122082"/>
              <a:gd name="connsiteX4" fmla="*/ 497721 w 959526"/>
              <a:gd name="connsiteY4" fmla="*/ 1325 h 122082"/>
              <a:gd name="connsiteX5" fmla="*/ 486609 w 959526"/>
              <a:gd name="connsiteY5" fmla="*/ 9263 h 122082"/>
              <a:gd name="connsiteX6" fmla="*/ 180221 w 959526"/>
              <a:gd name="connsiteY6" fmla="*/ 72763 h 122082"/>
              <a:gd name="connsiteX7" fmla="*/ 834 w 959526"/>
              <a:gd name="connsiteY7" fmla="*/ 117213 h 12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26" h="122082">
                <a:moveTo>
                  <a:pt x="834" y="117213"/>
                </a:moveTo>
                <a:cubicBezTo>
                  <a:pt x="-1812" y="122240"/>
                  <a:pt x="-4458" y="127267"/>
                  <a:pt x="99259" y="110863"/>
                </a:cubicBezTo>
                <a:cubicBezTo>
                  <a:pt x="202976" y="94459"/>
                  <a:pt x="479995" y="34134"/>
                  <a:pt x="623134" y="18788"/>
                </a:cubicBezTo>
                <a:cubicBezTo>
                  <a:pt x="766273" y="3442"/>
                  <a:pt x="978998" y="21699"/>
                  <a:pt x="958096" y="18788"/>
                </a:cubicBezTo>
                <a:cubicBezTo>
                  <a:pt x="937194" y="15877"/>
                  <a:pt x="576302" y="2912"/>
                  <a:pt x="497721" y="1325"/>
                </a:cubicBezTo>
                <a:cubicBezTo>
                  <a:pt x="419140" y="-262"/>
                  <a:pt x="539525" y="-2643"/>
                  <a:pt x="486609" y="9263"/>
                </a:cubicBezTo>
                <a:cubicBezTo>
                  <a:pt x="433693" y="21169"/>
                  <a:pt x="180221" y="72763"/>
                  <a:pt x="180221" y="72763"/>
                </a:cubicBezTo>
                <a:lnTo>
                  <a:pt x="834" y="117213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159A1C0D-F8EB-4999-8D55-AA537E4DDF59}"/>
              </a:ext>
            </a:extLst>
          </p:cNvPr>
          <p:cNvSpPr/>
          <p:nvPr/>
        </p:nvSpPr>
        <p:spPr>
          <a:xfrm>
            <a:off x="4974435" y="9024163"/>
            <a:ext cx="1338017" cy="263546"/>
          </a:xfrm>
          <a:custGeom>
            <a:avLst/>
            <a:gdLst>
              <a:gd name="connsiteX0" fmla="*/ 188218 w 1440725"/>
              <a:gd name="connsiteY0" fmla="*/ 169343 h 283776"/>
              <a:gd name="connsiteX1" fmla="*/ 480318 w 1440725"/>
              <a:gd name="connsiteY1" fmla="*/ 88381 h 283776"/>
              <a:gd name="connsiteX2" fmla="*/ 488256 w 1440725"/>
              <a:gd name="connsiteY2" fmla="*/ 88381 h 283776"/>
              <a:gd name="connsiteX3" fmla="*/ 1012131 w 1440725"/>
              <a:gd name="connsiteY3" fmla="*/ 1068 h 283776"/>
              <a:gd name="connsiteX4" fmla="*/ 920056 w 1440725"/>
              <a:gd name="connsiteY4" fmla="*/ 39168 h 283776"/>
              <a:gd name="connsiteX5" fmla="*/ 1243906 w 1440725"/>
              <a:gd name="connsiteY5" fmla="*/ 29643 h 283776"/>
              <a:gd name="connsiteX6" fmla="*/ 1382018 w 1440725"/>
              <a:gd name="connsiteY6" fmla="*/ 29643 h 283776"/>
              <a:gd name="connsiteX7" fmla="*/ 1312168 w 1440725"/>
              <a:gd name="connsiteY7" fmla="*/ 37581 h 283776"/>
              <a:gd name="connsiteX8" fmla="*/ 1439168 w 1440725"/>
              <a:gd name="connsiteY8" fmla="*/ 110606 h 283776"/>
              <a:gd name="connsiteX9" fmla="*/ 1207393 w 1440725"/>
              <a:gd name="connsiteY9" fmla="*/ 70918 h 283776"/>
              <a:gd name="connsiteX10" fmla="*/ 689868 w 1440725"/>
              <a:gd name="connsiteY10" fmla="*/ 88381 h 283776"/>
              <a:gd name="connsiteX11" fmla="*/ 515243 w 1440725"/>
              <a:gd name="connsiteY11" fmla="*/ 115368 h 283776"/>
              <a:gd name="connsiteX12" fmla="*/ 686693 w 1440725"/>
              <a:gd name="connsiteY12" fmla="*/ 104256 h 283776"/>
              <a:gd name="connsiteX13" fmla="*/ 812106 w 1440725"/>
              <a:gd name="connsiteY13" fmla="*/ 91556 h 283776"/>
              <a:gd name="connsiteX14" fmla="*/ 499368 w 1440725"/>
              <a:gd name="connsiteY14" fmla="*/ 148706 h 283776"/>
              <a:gd name="connsiteX15" fmla="*/ 340618 w 1440725"/>
              <a:gd name="connsiteY15" fmla="*/ 182043 h 283776"/>
              <a:gd name="connsiteX16" fmla="*/ 4068 w 1440725"/>
              <a:gd name="connsiteY16" fmla="*/ 283643 h 283776"/>
              <a:gd name="connsiteX17" fmla="*/ 188218 w 1440725"/>
              <a:gd name="connsiteY17" fmla="*/ 169343 h 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0725" h="283776">
                <a:moveTo>
                  <a:pt x="188218" y="169343"/>
                </a:moveTo>
                <a:cubicBezTo>
                  <a:pt x="267593" y="136799"/>
                  <a:pt x="430312" y="101875"/>
                  <a:pt x="480318" y="88381"/>
                </a:cubicBezTo>
                <a:cubicBezTo>
                  <a:pt x="530324" y="74887"/>
                  <a:pt x="488256" y="88381"/>
                  <a:pt x="488256" y="88381"/>
                </a:cubicBezTo>
                <a:lnTo>
                  <a:pt x="1012131" y="1068"/>
                </a:lnTo>
                <a:cubicBezTo>
                  <a:pt x="1084098" y="-7134"/>
                  <a:pt x="881427" y="34406"/>
                  <a:pt x="920056" y="39168"/>
                </a:cubicBezTo>
                <a:cubicBezTo>
                  <a:pt x="958685" y="43930"/>
                  <a:pt x="1166912" y="31230"/>
                  <a:pt x="1243906" y="29643"/>
                </a:cubicBezTo>
                <a:cubicBezTo>
                  <a:pt x="1320900" y="28055"/>
                  <a:pt x="1370641" y="28320"/>
                  <a:pt x="1382018" y="29643"/>
                </a:cubicBezTo>
                <a:cubicBezTo>
                  <a:pt x="1393395" y="30966"/>
                  <a:pt x="1302643" y="24087"/>
                  <a:pt x="1312168" y="37581"/>
                </a:cubicBezTo>
                <a:cubicBezTo>
                  <a:pt x="1321693" y="51075"/>
                  <a:pt x="1456630" y="105050"/>
                  <a:pt x="1439168" y="110606"/>
                </a:cubicBezTo>
                <a:cubicBezTo>
                  <a:pt x="1421706" y="116162"/>
                  <a:pt x="1332276" y="74622"/>
                  <a:pt x="1207393" y="70918"/>
                </a:cubicBezTo>
                <a:lnTo>
                  <a:pt x="689868" y="88381"/>
                </a:lnTo>
                <a:cubicBezTo>
                  <a:pt x="574510" y="95789"/>
                  <a:pt x="515772" y="112722"/>
                  <a:pt x="515243" y="115368"/>
                </a:cubicBezTo>
                <a:cubicBezTo>
                  <a:pt x="514714" y="118014"/>
                  <a:pt x="637216" y="108225"/>
                  <a:pt x="686693" y="104256"/>
                </a:cubicBezTo>
                <a:cubicBezTo>
                  <a:pt x="736170" y="100287"/>
                  <a:pt x="843327" y="84148"/>
                  <a:pt x="812106" y="91556"/>
                </a:cubicBezTo>
                <a:cubicBezTo>
                  <a:pt x="780885" y="98964"/>
                  <a:pt x="577949" y="133625"/>
                  <a:pt x="499368" y="148706"/>
                </a:cubicBezTo>
                <a:cubicBezTo>
                  <a:pt x="420787" y="163787"/>
                  <a:pt x="423168" y="159554"/>
                  <a:pt x="340618" y="182043"/>
                </a:cubicBezTo>
                <a:cubicBezTo>
                  <a:pt x="258068" y="204532"/>
                  <a:pt x="33172" y="279674"/>
                  <a:pt x="4068" y="283643"/>
                </a:cubicBezTo>
                <a:cubicBezTo>
                  <a:pt x="-25036" y="287612"/>
                  <a:pt x="108843" y="201887"/>
                  <a:pt x="188218" y="16934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56AB565-BD9C-4DE5-A345-FACA0CDD7DBE}"/>
              </a:ext>
            </a:extLst>
          </p:cNvPr>
          <p:cNvSpPr/>
          <p:nvPr/>
        </p:nvSpPr>
        <p:spPr>
          <a:xfrm>
            <a:off x="5625015" y="9025708"/>
            <a:ext cx="1340862" cy="416835"/>
          </a:xfrm>
          <a:custGeom>
            <a:avLst/>
            <a:gdLst>
              <a:gd name="connsiteX0" fmla="*/ 360824 w 1443789"/>
              <a:gd name="connsiteY0" fmla="*/ 5754 h 448832"/>
              <a:gd name="connsiteX1" fmla="*/ 417974 w 1443789"/>
              <a:gd name="connsiteY1" fmla="*/ 4167 h 448832"/>
              <a:gd name="connsiteX2" fmla="*/ 797387 w 1443789"/>
              <a:gd name="connsiteY2" fmla="*/ 35917 h 448832"/>
              <a:gd name="connsiteX3" fmla="*/ 843424 w 1443789"/>
              <a:gd name="connsiteY3" fmla="*/ 54967 h 448832"/>
              <a:gd name="connsiteX4" fmla="*/ 1154574 w 1443789"/>
              <a:gd name="connsiteY4" fmla="*/ 177204 h 448832"/>
              <a:gd name="connsiteX5" fmla="*/ 1187912 w 1443789"/>
              <a:gd name="connsiteY5" fmla="*/ 193079 h 448832"/>
              <a:gd name="connsiteX6" fmla="*/ 1391112 w 1443789"/>
              <a:gd name="connsiteY6" fmla="*/ 353417 h 448832"/>
              <a:gd name="connsiteX7" fmla="*/ 1410162 w 1443789"/>
              <a:gd name="connsiteY7" fmla="*/ 399454 h 448832"/>
              <a:gd name="connsiteX8" fmla="*/ 1443499 w 1443789"/>
              <a:gd name="connsiteY8" fmla="*/ 448667 h 448832"/>
              <a:gd name="connsiteX9" fmla="*/ 1389524 w 1443789"/>
              <a:gd name="connsiteY9" fmla="*/ 381992 h 448832"/>
              <a:gd name="connsiteX10" fmla="*/ 1162512 w 1443789"/>
              <a:gd name="connsiteY10" fmla="*/ 228004 h 448832"/>
              <a:gd name="connsiteX11" fmla="*/ 1332374 w 1443789"/>
              <a:gd name="connsiteY11" fmla="*/ 402629 h 448832"/>
              <a:gd name="connsiteX12" fmla="*/ 1167274 w 1443789"/>
              <a:gd name="connsiteY12" fmla="*/ 275629 h 448832"/>
              <a:gd name="connsiteX13" fmla="*/ 898987 w 1443789"/>
              <a:gd name="connsiteY13" fmla="*/ 147042 h 448832"/>
              <a:gd name="connsiteX14" fmla="*/ 738649 w 1443789"/>
              <a:gd name="connsiteY14" fmla="*/ 93067 h 448832"/>
              <a:gd name="connsiteX15" fmla="*/ 781512 w 1443789"/>
              <a:gd name="connsiteY15" fmla="*/ 97829 h 448832"/>
              <a:gd name="connsiteX16" fmla="*/ 489412 w 1443789"/>
              <a:gd name="connsiteY16" fmla="*/ 56554 h 448832"/>
              <a:gd name="connsiteX17" fmla="*/ 178262 w 1443789"/>
              <a:gd name="connsiteY17" fmla="*/ 53379 h 448832"/>
              <a:gd name="connsiteX18" fmla="*/ 5224 w 1443789"/>
              <a:gd name="connsiteY18" fmla="*/ 53379 h 448832"/>
              <a:gd name="connsiteX19" fmla="*/ 360824 w 1443789"/>
              <a:gd name="connsiteY19" fmla="*/ 5754 h 4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89" h="448832">
                <a:moveTo>
                  <a:pt x="360824" y="5754"/>
                </a:moveTo>
                <a:cubicBezTo>
                  <a:pt x="429616" y="-2448"/>
                  <a:pt x="345214" y="-860"/>
                  <a:pt x="417974" y="4167"/>
                </a:cubicBezTo>
                <a:cubicBezTo>
                  <a:pt x="490734" y="9194"/>
                  <a:pt x="726479" y="27450"/>
                  <a:pt x="797387" y="35917"/>
                </a:cubicBezTo>
                <a:cubicBezTo>
                  <a:pt x="868295" y="44384"/>
                  <a:pt x="843424" y="54967"/>
                  <a:pt x="843424" y="54967"/>
                </a:cubicBezTo>
                <a:lnTo>
                  <a:pt x="1154574" y="177204"/>
                </a:lnTo>
                <a:cubicBezTo>
                  <a:pt x="1211989" y="200223"/>
                  <a:pt x="1148489" y="163710"/>
                  <a:pt x="1187912" y="193079"/>
                </a:cubicBezTo>
                <a:cubicBezTo>
                  <a:pt x="1227335" y="222448"/>
                  <a:pt x="1354070" y="319021"/>
                  <a:pt x="1391112" y="353417"/>
                </a:cubicBezTo>
                <a:cubicBezTo>
                  <a:pt x="1428154" y="387813"/>
                  <a:pt x="1401431" y="383579"/>
                  <a:pt x="1410162" y="399454"/>
                </a:cubicBezTo>
                <a:cubicBezTo>
                  <a:pt x="1418893" y="415329"/>
                  <a:pt x="1446939" y="451577"/>
                  <a:pt x="1443499" y="448667"/>
                </a:cubicBezTo>
                <a:cubicBezTo>
                  <a:pt x="1440059" y="445757"/>
                  <a:pt x="1436355" y="418769"/>
                  <a:pt x="1389524" y="381992"/>
                </a:cubicBezTo>
                <a:cubicBezTo>
                  <a:pt x="1342693" y="345215"/>
                  <a:pt x="1172037" y="224565"/>
                  <a:pt x="1162512" y="228004"/>
                </a:cubicBezTo>
                <a:cubicBezTo>
                  <a:pt x="1152987" y="231444"/>
                  <a:pt x="1331580" y="394692"/>
                  <a:pt x="1332374" y="402629"/>
                </a:cubicBezTo>
                <a:cubicBezTo>
                  <a:pt x="1333168" y="410566"/>
                  <a:pt x="1239505" y="318227"/>
                  <a:pt x="1167274" y="275629"/>
                </a:cubicBezTo>
                <a:cubicBezTo>
                  <a:pt x="1095043" y="233031"/>
                  <a:pt x="970424" y="177469"/>
                  <a:pt x="898987" y="147042"/>
                </a:cubicBezTo>
                <a:cubicBezTo>
                  <a:pt x="827550" y="116615"/>
                  <a:pt x="758228" y="101269"/>
                  <a:pt x="738649" y="93067"/>
                </a:cubicBezTo>
                <a:cubicBezTo>
                  <a:pt x="719070" y="84865"/>
                  <a:pt x="781512" y="97829"/>
                  <a:pt x="781512" y="97829"/>
                </a:cubicBezTo>
                <a:cubicBezTo>
                  <a:pt x="739973" y="91744"/>
                  <a:pt x="589954" y="63962"/>
                  <a:pt x="489412" y="56554"/>
                </a:cubicBezTo>
                <a:cubicBezTo>
                  <a:pt x="388870" y="49146"/>
                  <a:pt x="178262" y="53379"/>
                  <a:pt x="178262" y="53379"/>
                </a:cubicBezTo>
                <a:cubicBezTo>
                  <a:pt x="97564" y="52850"/>
                  <a:pt x="-27055" y="58671"/>
                  <a:pt x="5224" y="53379"/>
                </a:cubicBezTo>
                <a:cubicBezTo>
                  <a:pt x="37503" y="48087"/>
                  <a:pt x="292032" y="13956"/>
                  <a:pt x="360824" y="575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F2929414-8B30-48E0-81AD-9640913F49B8}"/>
              </a:ext>
            </a:extLst>
          </p:cNvPr>
          <p:cNvSpPr/>
          <p:nvPr/>
        </p:nvSpPr>
        <p:spPr>
          <a:xfrm>
            <a:off x="6138261" y="9021505"/>
            <a:ext cx="940133" cy="702702"/>
          </a:xfrm>
          <a:custGeom>
            <a:avLst/>
            <a:gdLst>
              <a:gd name="connsiteX0" fmla="*/ 268 w 1012299"/>
              <a:gd name="connsiteY0" fmla="*/ 755 h 756643"/>
              <a:gd name="connsiteX1" fmla="*/ 408255 w 1012299"/>
              <a:gd name="connsiteY1" fmla="*/ 70605 h 756643"/>
              <a:gd name="connsiteX2" fmla="*/ 390793 w 1012299"/>
              <a:gd name="connsiteY2" fmla="*/ 62668 h 756643"/>
              <a:gd name="connsiteX3" fmla="*/ 655905 w 1012299"/>
              <a:gd name="connsiteY3" fmla="*/ 183318 h 756643"/>
              <a:gd name="connsiteX4" fmla="*/ 689243 w 1012299"/>
              <a:gd name="connsiteY4" fmla="*/ 196018 h 756643"/>
              <a:gd name="connsiteX5" fmla="*/ 859105 w 1012299"/>
              <a:gd name="connsiteY5" fmla="*/ 335718 h 756643"/>
              <a:gd name="connsiteX6" fmla="*/ 874980 w 1012299"/>
              <a:gd name="connsiteY6" fmla="*/ 351593 h 756643"/>
              <a:gd name="connsiteX7" fmla="*/ 941655 w 1012299"/>
              <a:gd name="connsiteY7" fmla="*/ 494468 h 756643"/>
              <a:gd name="connsiteX8" fmla="*/ 957530 w 1012299"/>
              <a:gd name="connsiteY8" fmla="*/ 488118 h 756643"/>
              <a:gd name="connsiteX9" fmla="*/ 1006743 w 1012299"/>
              <a:gd name="connsiteY9" fmla="*/ 591305 h 756643"/>
              <a:gd name="connsiteX10" fmla="*/ 1011505 w 1012299"/>
              <a:gd name="connsiteY10" fmla="*/ 599243 h 756643"/>
              <a:gd name="connsiteX11" fmla="*/ 1009918 w 1012299"/>
              <a:gd name="connsiteY11" fmla="*/ 754818 h 756643"/>
              <a:gd name="connsiteX12" fmla="*/ 1008330 w 1012299"/>
              <a:gd name="connsiteY12" fmla="*/ 672268 h 756643"/>
              <a:gd name="connsiteX13" fmla="*/ 984518 w 1012299"/>
              <a:gd name="connsiteY13" fmla="*/ 492880 h 756643"/>
              <a:gd name="connsiteX14" fmla="*/ 932130 w 1012299"/>
              <a:gd name="connsiteY14" fmla="*/ 399218 h 756643"/>
              <a:gd name="connsiteX15" fmla="*/ 813068 w 1012299"/>
              <a:gd name="connsiteY15" fmla="*/ 278568 h 756643"/>
              <a:gd name="connsiteX16" fmla="*/ 600343 w 1012299"/>
              <a:gd name="connsiteY16" fmla="*/ 121405 h 756643"/>
              <a:gd name="connsiteX17" fmla="*/ 349518 w 1012299"/>
              <a:gd name="connsiteY17" fmla="*/ 38855 h 756643"/>
              <a:gd name="connsiteX18" fmla="*/ 268 w 1012299"/>
              <a:gd name="connsiteY18" fmla="*/ 755 h 7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2299" h="756643">
                <a:moveTo>
                  <a:pt x="268" y="755"/>
                </a:moveTo>
                <a:cubicBezTo>
                  <a:pt x="10057" y="6047"/>
                  <a:pt x="343167" y="60286"/>
                  <a:pt x="408255" y="70605"/>
                </a:cubicBezTo>
                <a:cubicBezTo>
                  <a:pt x="473343" y="80924"/>
                  <a:pt x="390793" y="62668"/>
                  <a:pt x="390793" y="62668"/>
                </a:cubicBezTo>
                <a:lnTo>
                  <a:pt x="655905" y="183318"/>
                </a:lnTo>
                <a:cubicBezTo>
                  <a:pt x="705647" y="205543"/>
                  <a:pt x="655376" y="170618"/>
                  <a:pt x="689243" y="196018"/>
                </a:cubicBezTo>
                <a:cubicBezTo>
                  <a:pt x="723110" y="221418"/>
                  <a:pt x="828149" y="309789"/>
                  <a:pt x="859105" y="335718"/>
                </a:cubicBezTo>
                <a:cubicBezTo>
                  <a:pt x="890061" y="361647"/>
                  <a:pt x="861222" y="325135"/>
                  <a:pt x="874980" y="351593"/>
                </a:cubicBezTo>
                <a:cubicBezTo>
                  <a:pt x="888738" y="378051"/>
                  <a:pt x="927897" y="471714"/>
                  <a:pt x="941655" y="494468"/>
                </a:cubicBezTo>
                <a:cubicBezTo>
                  <a:pt x="955413" y="517222"/>
                  <a:pt x="946682" y="471979"/>
                  <a:pt x="957530" y="488118"/>
                </a:cubicBezTo>
                <a:cubicBezTo>
                  <a:pt x="968378" y="504257"/>
                  <a:pt x="997747" y="572784"/>
                  <a:pt x="1006743" y="591305"/>
                </a:cubicBezTo>
                <a:cubicBezTo>
                  <a:pt x="1015739" y="609826"/>
                  <a:pt x="1010976" y="571991"/>
                  <a:pt x="1011505" y="599243"/>
                </a:cubicBezTo>
                <a:cubicBezTo>
                  <a:pt x="1012034" y="626495"/>
                  <a:pt x="1010447" y="742647"/>
                  <a:pt x="1009918" y="754818"/>
                </a:cubicBezTo>
                <a:cubicBezTo>
                  <a:pt x="1009389" y="766989"/>
                  <a:pt x="1012563" y="715924"/>
                  <a:pt x="1008330" y="672268"/>
                </a:cubicBezTo>
                <a:cubicBezTo>
                  <a:pt x="1004097" y="628612"/>
                  <a:pt x="997218" y="538388"/>
                  <a:pt x="984518" y="492880"/>
                </a:cubicBezTo>
                <a:cubicBezTo>
                  <a:pt x="971818" y="447372"/>
                  <a:pt x="960705" y="434937"/>
                  <a:pt x="932130" y="399218"/>
                </a:cubicBezTo>
                <a:cubicBezTo>
                  <a:pt x="903555" y="363499"/>
                  <a:pt x="868366" y="324870"/>
                  <a:pt x="813068" y="278568"/>
                </a:cubicBezTo>
                <a:cubicBezTo>
                  <a:pt x="757770" y="232266"/>
                  <a:pt x="677601" y="161357"/>
                  <a:pt x="600343" y="121405"/>
                </a:cubicBezTo>
                <a:cubicBezTo>
                  <a:pt x="523085" y="81453"/>
                  <a:pt x="447943" y="58699"/>
                  <a:pt x="349518" y="38855"/>
                </a:cubicBezTo>
                <a:cubicBezTo>
                  <a:pt x="251093" y="19011"/>
                  <a:pt x="-9521" y="-4537"/>
                  <a:pt x="268" y="75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52F25EAA-5165-41C1-A7A0-A7AD3494F39B}"/>
              </a:ext>
            </a:extLst>
          </p:cNvPr>
          <p:cNvSpPr/>
          <p:nvPr/>
        </p:nvSpPr>
        <p:spPr>
          <a:xfrm>
            <a:off x="6325749" y="9131306"/>
            <a:ext cx="555374" cy="310417"/>
          </a:xfrm>
          <a:custGeom>
            <a:avLst/>
            <a:gdLst>
              <a:gd name="connsiteX0" fmla="*/ 0 w 598005"/>
              <a:gd name="connsiteY0" fmla="*/ 0 h 334245"/>
              <a:gd name="connsiteX1" fmla="*/ 322263 w 598005"/>
              <a:gd name="connsiteY1" fmla="*/ 139700 h 334245"/>
              <a:gd name="connsiteX2" fmla="*/ 296863 w 598005"/>
              <a:gd name="connsiteY2" fmla="*/ 133350 h 334245"/>
              <a:gd name="connsiteX3" fmla="*/ 593725 w 598005"/>
              <a:gd name="connsiteY3" fmla="*/ 331788 h 334245"/>
              <a:gd name="connsiteX4" fmla="*/ 465138 w 598005"/>
              <a:gd name="connsiteY4" fmla="*/ 239713 h 334245"/>
              <a:gd name="connsiteX5" fmla="*/ 358775 w 598005"/>
              <a:gd name="connsiteY5" fmla="*/ 171450 h 334245"/>
              <a:gd name="connsiteX6" fmla="*/ 401638 w 598005"/>
              <a:gd name="connsiteY6" fmla="*/ 196850 h 334245"/>
              <a:gd name="connsiteX7" fmla="*/ 200025 w 598005"/>
              <a:gd name="connsiteY7" fmla="*/ 104775 h 334245"/>
              <a:gd name="connsiteX8" fmla="*/ 122238 w 598005"/>
              <a:gd name="connsiteY8" fmla="*/ 61913 h 334245"/>
              <a:gd name="connsiteX9" fmla="*/ 0 w 598005"/>
              <a:gd name="connsiteY9" fmla="*/ 0 h 33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005" h="334245">
                <a:moveTo>
                  <a:pt x="0" y="0"/>
                </a:moveTo>
                <a:lnTo>
                  <a:pt x="322263" y="139700"/>
                </a:lnTo>
                <a:cubicBezTo>
                  <a:pt x="371740" y="161925"/>
                  <a:pt x="251619" y="101335"/>
                  <a:pt x="296863" y="133350"/>
                </a:cubicBezTo>
                <a:cubicBezTo>
                  <a:pt x="342107" y="165365"/>
                  <a:pt x="565679" y="314061"/>
                  <a:pt x="593725" y="331788"/>
                </a:cubicBezTo>
                <a:cubicBezTo>
                  <a:pt x="621771" y="349515"/>
                  <a:pt x="504296" y="266436"/>
                  <a:pt x="465138" y="239713"/>
                </a:cubicBezTo>
                <a:cubicBezTo>
                  <a:pt x="425980" y="212990"/>
                  <a:pt x="369358" y="178594"/>
                  <a:pt x="358775" y="171450"/>
                </a:cubicBezTo>
                <a:cubicBezTo>
                  <a:pt x="348192" y="164306"/>
                  <a:pt x="428096" y="207963"/>
                  <a:pt x="401638" y="196850"/>
                </a:cubicBezTo>
                <a:cubicBezTo>
                  <a:pt x="375180" y="185738"/>
                  <a:pt x="246592" y="127264"/>
                  <a:pt x="200025" y="104775"/>
                </a:cubicBezTo>
                <a:cubicBezTo>
                  <a:pt x="153458" y="82286"/>
                  <a:pt x="122238" y="61913"/>
                  <a:pt x="122238" y="6191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6255986F-801A-496A-875F-F436D2675C2A}"/>
              </a:ext>
            </a:extLst>
          </p:cNvPr>
          <p:cNvSpPr/>
          <p:nvPr/>
        </p:nvSpPr>
        <p:spPr>
          <a:xfrm>
            <a:off x="6510141" y="9144379"/>
            <a:ext cx="517634" cy="567844"/>
          </a:xfrm>
          <a:custGeom>
            <a:avLst/>
            <a:gdLst>
              <a:gd name="connsiteX0" fmla="*/ 223729 w 557368"/>
              <a:gd name="connsiteY0" fmla="*/ 87524 h 611433"/>
              <a:gd name="connsiteX1" fmla="*/ 482492 w 557368"/>
              <a:gd name="connsiteY1" fmla="*/ 300249 h 611433"/>
              <a:gd name="connsiteX2" fmla="*/ 485667 w 557368"/>
              <a:gd name="connsiteY2" fmla="*/ 311362 h 611433"/>
              <a:gd name="connsiteX3" fmla="*/ 553929 w 557368"/>
              <a:gd name="connsiteY3" fmla="*/ 503449 h 611433"/>
              <a:gd name="connsiteX4" fmla="*/ 547579 w 557368"/>
              <a:gd name="connsiteY4" fmla="*/ 493924 h 611433"/>
              <a:gd name="connsiteX5" fmla="*/ 550754 w 557368"/>
              <a:gd name="connsiteY5" fmla="*/ 609812 h 611433"/>
              <a:gd name="connsiteX6" fmla="*/ 545992 w 557368"/>
              <a:gd name="connsiteY6" fmla="*/ 563774 h 611433"/>
              <a:gd name="connsiteX7" fmla="*/ 534879 w 557368"/>
              <a:gd name="connsiteY7" fmla="*/ 592349 h 611433"/>
              <a:gd name="connsiteX8" fmla="*/ 504717 w 557368"/>
              <a:gd name="connsiteY8" fmla="*/ 501862 h 611433"/>
              <a:gd name="connsiteX9" fmla="*/ 453917 w 557368"/>
              <a:gd name="connsiteY9" fmla="*/ 397087 h 611433"/>
              <a:gd name="connsiteX10" fmla="*/ 323742 w 557368"/>
              <a:gd name="connsiteY10" fmla="*/ 251037 h 611433"/>
              <a:gd name="connsiteX11" fmla="*/ 385654 w 557368"/>
              <a:gd name="connsiteY11" fmla="*/ 295487 h 611433"/>
              <a:gd name="connsiteX12" fmla="*/ 198329 w 557368"/>
              <a:gd name="connsiteY12" fmla="*/ 158962 h 611433"/>
              <a:gd name="connsiteX13" fmla="*/ 1479 w 557368"/>
              <a:gd name="connsiteY13" fmla="*/ 212 h 611433"/>
              <a:gd name="connsiteX14" fmla="*/ 306279 w 557368"/>
              <a:gd name="connsiteY14" fmla="*/ 193887 h 611433"/>
              <a:gd name="connsiteX15" fmla="*/ 223729 w 557368"/>
              <a:gd name="connsiteY15" fmla="*/ 87524 h 61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368" h="611433">
                <a:moveTo>
                  <a:pt x="223729" y="87524"/>
                </a:moveTo>
                <a:cubicBezTo>
                  <a:pt x="253098" y="105251"/>
                  <a:pt x="438836" y="262943"/>
                  <a:pt x="482492" y="300249"/>
                </a:cubicBezTo>
                <a:cubicBezTo>
                  <a:pt x="526148" y="337555"/>
                  <a:pt x="473761" y="277495"/>
                  <a:pt x="485667" y="311362"/>
                </a:cubicBezTo>
                <a:cubicBezTo>
                  <a:pt x="497573" y="345229"/>
                  <a:pt x="543610" y="473022"/>
                  <a:pt x="553929" y="503449"/>
                </a:cubicBezTo>
                <a:cubicBezTo>
                  <a:pt x="564248" y="533876"/>
                  <a:pt x="548108" y="476197"/>
                  <a:pt x="547579" y="493924"/>
                </a:cubicBezTo>
                <a:cubicBezTo>
                  <a:pt x="547050" y="511651"/>
                  <a:pt x="551019" y="598170"/>
                  <a:pt x="550754" y="609812"/>
                </a:cubicBezTo>
                <a:cubicBezTo>
                  <a:pt x="550490" y="621454"/>
                  <a:pt x="548638" y="566684"/>
                  <a:pt x="545992" y="563774"/>
                </a:cubicBezTo>
                <a:cubicBezTo>
                  <a:pt x="543346" y="560864"/>
                  <a:pt x="541758" y="602668"/>
                  <a:pt x="534879" y="592349"/>
                </a:cubicBezTo>
                <a:cubicBezTo>
                  <a:pt x="528000" y="582030"/>
                  <a:pt x="518211" y="534406"/>
                  <a:pt x="504717" y="501862"/>
                </a:cubicBezTo>
                <a:cubicBezTo>
                  <a:pt x="491223" y="469318"/>
                  <a:pt x="484080" y="438891"/>
                  <a:pt x="453917" y="397087"/>
                </a:cubicBezTo>
                <a:cubicBezTo>
                  <a:pt x="423755" y="355283"/>
                  <a:pt x="335119" y="267970"/>
                  <a:pt x="323742" y="251037"/>
                </a:cubicBezTo>
                <a:cubicBezTo>
                  <a:pt x="312365" y="234104"/>
                  <a:pt x="385654" y="295487"/>
                  <a:pt x="385654" y="295487"/>
                </a:cubicBezTo>
                <a:cubicBezTo>
                  <a:pt x="364752" y="280141"/>
                  <a:pt x="262358" y="208174"/>
                  <a:pt x="198329" y="158962"/>
                </a:cubicBezTo>
                <a:cubicBezTo>
                  <a:pt x="134300" y="109750"/>
                  <a:pt x="-16513" y="-5609"/>
                  <a:pt x="1479" y="212"/>
                </a:cubicBezTo>
                <a:cubicBezTo>
                  <a:pt x="19471" y="6033"/>
                  <a:pt x="268179" y="176689"/>
                  <a:pt x="306279" y="193887"/>
                </a:cubicBezTo>
                <a:cubicBezTo>
                  <a:pt x="344379" y="211085"/>
                  <a:pt x="194360" y="69797"/>
                  <a:pt x="223729" y="8752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6DD6D1D-AD12-4FB4-8595-DB9261B6485C}"/>
              </a:ext>
            </a:extLst>
          </p:cNvPr>
          <p:cNvSpPr/>
          <p:nvPr/>
        </p:nvSpPr>
        <p:spPr>
          <a:xfrm>
            <a:off x="6786587" y="9489796"/>
            <a:ext cx="285882" cy="745787"/>
          </a:xfrm>
          <a:custGeom>
            <a:avLst/>
            <a:gdLst>
              <a:gd name="connsiteX0" fmla="*/ 268963 w 307827"/>
              <a:gd name="connsiteY0" fmla="*/ 1342 h 803035"/>
              <a:gd name="connsiteX1" fmla="*/ 299126 w 307827"/>
              <a:gd name="connsiteY1" fmla="*/ 331542 h 803035"/>
              <a:gd name="connsiteX2" fmla="*/ 300713 w 307827"/>
              <a:gd name="connsiteY2" fmla="*/ 250580 h 803035"/>
              <a:gd name="connsiteX3" fmla="*/ 257851 w 307827"/>
              <a:gd name="connsiteY3" fmla="*/ 449017 h 803035"/>
              <a:gd name="connsiteX4" fmla="*/ 272138 w 307827"/>
              <a:gd name="connsiteY4" fmla="*/ 396630 h 803035"/>
              <a:gd name="connsiteX5" fmla="*/ 181651 w 307827"/>
              <a:gd name="connsiteY5" fmla="*/ 601417 h 803035"/>
              <a:gd name="connsiteX6" fmla="*/ 203876 w 307827"/>
              <a:gd name="connsiteY6" fmla="*/ 563317 h 803035"/>
              <a:gd name="connsiteX7" fmla="*/ 53063 w 307827"/>
              <a:gd name="connsiteY7" fmla="*/ 777630 h 803035"/>
              <a:gd name="connsiteX8" fmla="*/ 676 w 307827"/>
              <a:gd name="connsiteY8" fmla="*/ 793505 h 803035"/>
              <a:gd name="connsiteX9" fmla="*/ 83226 w 307827"/>
              <a:gd name="connsiteY9" fmla="*/ 728417 h 803035"/>
              <a:gd name="connsiteX10" fmla="*/ 175301 w 307827"/>
              <a:gd name="connsiteY10" fmla="*/ 636342 h 803035"/>
              <a:gd name="connsiteX11" fmla="*/ 181651 w 307827"/>
              <a:gd name="connsiteY11" fmla="*/ 625230 h 803035"/>
              <a:gd name="connsiteX12" fmla="*/ 299126 w 307827"/>
              <a:gd name="connsiteY12" fmla="*/ 352180 h 803035"/>
              <a:gd name="connsiteX13" fmla="*/ 299126 w 307827"/>
              <a:gd name="connsiteY13" fmla="*/ 349005 h 803035"/>
              <a:gd name="connsiteX14" fmla="*/ 299126 w 307827"/>
              <a:gd name="connsiteY14" fmla="*/ 218830 h 803035"/>
              <a:gd name="connsiteX15" fmla="*/ 268963 w 307827"/>
              <a:gd name="connsiteY15" fmla="*/ 1342 h 80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827" h="803035">
                <a:moveTo>
                  <a:pt x="268963" y="1342"/>
                </a:moveTo>
                <a:cubicBezTo>
                  <a:pt x="268963" y="20127"/>
                  <a:pt x="293834" y="290002"/>
                  <a:pt x="299126" y="331542"/>
                </a:cubicBezTo>
                <a:cubicBezTo>
                  <a:pt x="304418" y="373082"/>
                  <a:pt x="307592" y="231001"/>
                  <a:pt x="300713" y="250580"/>
                </a:cubicBezTo>
                <a:cubicBezTo>
                  <a:pt x="293834" y="270159"/>
                  <a:pt x="262613" y="424675"/>
                  <a:pt x="257851" y="449017"/>
                </a:cubicBezTo>
                <a:cubicBezTo>
                  <a:pt x="253089" y="473359"/>
                  <a:pt x="284838" y="371230"/>
                  <a:pt x="272138" y="396630"/>
                </a:cubicBezTo>
                <a:cubicBezTo>
                  <a:pt x="259438" y="422030"/>
                  <a:pt x="193028" y="573636"/>
                  <a:pt x="181651" y="601417"/>
                </a:cubicBezTo>
                <a:cubicBezTo>
                  <a:pt x="170274" y="629198"/>
                  <a:pt x="225307" y="533948"/>
                  <a:pt x="203876" y="563317"/>
                </a:cubicBezTo>
                <a:cubicBezTo>
                  <a:pt x="182445" y="592686"/>
                  <a:pt x="86930" y="739265"/>
                  <a:pt x="53063" y="777630"/>
                </a:cubicBezTo>
                <a:cubicBezTo>
                  <a:pt x="19196" y="815995"/>
                  <a:pt x="-4351" y="801707"/>
                  <a:pt x="676" y="793505"/>
                </a:cubicBezTo>
                <a:cubicBezTo>
                  <a:pt x="5703" y="785303"/>
                  <a:pt x="54122" y="754611"/>
                  <a:pt x="83226" y="728417"/>
                </a:cubicBezTo>
                <a:cubicBezTo>
                  <a:pt x="112330" y="702223"/>
                  <a:pt x="158897" y="653540"/>
                  <a:pt x="175301" y="636342"/>
                </a:cubicBezTo>
                <a:cubicBezTo>
                  <a:pt x="191705" y="619144"/>
                  <a:pt x="161014" y="672590"/>
                  <a:pt x="181651" y="625230"/>
                </a:cubicBezTo>
                <a:cubicBezTo>
                  <a:pt x="202288" y="577870"/>
                  <a:pt x="299126" y="352180"/>
                  <a:pt x="299126" y="352180"/>
                </a:cubicBezTo>
                <a:cubicBezTo>
                  <a:pt x="318705" y="306143"/>
                  <a:pt x="299126" y="349005"/>
                  <a:pt x="299126" y="349005"/>
                </a:cubicBezTo>
                <a:cubicBezTo>
                  <a:pt x="299126" y="326780"/>
                  <a:pt x="301772" y="271482"/>
                  <a:pt x="299126" y="218830"/>
                </a:cubicBezTo>
                <a:cubicBezTo>
                  <a:pt x="296480" y="166178"/>
                  <a:pt x="268963" y="-17443"/>
                  <a:pt x="268963" y="134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C8DABB74-0F07-4A9F-B31F-39DA19F0120C}"/>
              </a:ext>
            </a:extLst>
          </p:cNvPr>
          <p:cNvSpPr/>
          <p:nvPr/>
        </p:nvSpPr>
        <p:spPr>
          <a:xfrm>
            <a:off x="6772776" y="9505436"/>
            <a:ext cx="257115" cy="733287"/>
          </a:xfrm>
          <a:custGeom>
            <a:avLst/>
            <a:gdLst>
              <a:gd name="connsiteX0" fmla="*/ 182234 w 276852"/>
              <a:gd name="connsiteY0" fmla="*/ 6727 h 789575"/>
              <a:gd name="connsiteX1" fmla="*/ 236209 w 276852"/>
              <a:gd name="connsiteY1" fmla="*/ 324227 h 789575"/>
              <a:gd name="connsiteX2" fmla="*/ 256847 w 276852"/>
              <a:gd name="connsiteY2" fmla="*/ 249615 h 789575"/>
              <a:gd name="connsiteX3" fmla="*/ 158422 w 276852"/>
              <a:gd name="connsiteY3" fmla="*/ 471865 h 789575"/>
              <a:gd name="connsiteX4" fmla="*/ 1259 w 276852"/>
              <a:gd name="connsiteY4" fmla="*/ 786190 h 789575"/>
              <a:gd name="connsiteX5" fmla="*/ 85397 w 276852"/>
              <a:gd name="connsiteY5" fmla="*/ 638552 h 789575"/>
              <a:gd name="connsiteX6" fmla="*/ 101272 w 276852"/>
              <a:gd name="connsiteY6" fmla="*/ 643315 h 789575"/>
              <a:gd name="connsiteX7" fmla="*/ 236209 w 276852"/>
              <a:gd name="connsiteY7" fmla="*/ 389315 h 789575"/>
              <a:gd name="connsiteX8" fmla="*/ 213984 w 276852"/>
              <a:gd name="connsiteY8" fmla="*/ 430590 h 789575"/>
              <a:gd name="connsiteX9" fmla="*/ 274309 w 276852"/>
              <a:gd name="connsiteY9" fmla="*/ 197227 h 789575"/>
              <a:gd name="connsiteX10" fmla="*/ 261609 w 276852"/>
              <a:gd name="connsiteY10" fmla="*/ 224215 h 789575"/>
              <a:gd name="connsiteX11" fmla="*/ 225097 w 276852"/>
              <a:gd name="connsiteY11" fmla="*/ 114677 h 789575"/>
              <a:gd name="connsiteX12" fmla="*/ 182234 w 276852"/>
              <a:gd name="connsiteY12" fmla="*/ 6727 h 7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52" h="789575">
                <a:moveTo>
                  <a:pt x="182234" y="6727"/>
                </a:moveTo>
                <a:cubicBezTo>
                  <a:pt x="184086" y="41652"/>
                  <a:pt x="223773" y="283746"/>
                  <a:pt x="236209" y="324227"/>
                </a:cubicBezTo>
                <a:cubicBezTo>
                  <a:pt x="248645" y="364708"/>
                  <a:pt x="269812" y="225009"/>
                  <a:pt x="256847" y="249615"/>
                </a:cubicBezTo>
                <a:cubicBezTo>
                  <a:pt x="243883" y="274221"/>
                  <a:pt x="201020" y="382436"/>
                  <a:pt x="158422" y="471865"/>
                </a:cubicBezTo>
                <a:cubicBezTo>
                  <a:pt x="115824" y="561294"/>
                  <a:pt x="13430" y="758409"/>
                  <a:pt x="1259" y="786190"/>
                </a:cubicBezTo>
                <a:cubicBezTo>
                  <a:pt x="-10912" y="813971"/>
                  <a:pt x="68728" y="662365"/>
                  <a:pt x="85397" y="638552"/>
                </a:cubicBezTo>
                <a:cubicBezTo>
                  <a:pt x="102066" y="614740"/>
                  <a:pt x="76137" y="684855"/>
                  <a:pt x="101272" y="643315"/>
                </a:cubicBezTo>
                <a:cubicBezTo>
                  <a:pt x="126407" y="601776"/>
                  <a:pt x="217424" y="424769"/>
                  <a:pt x="236209" y="389315"/>
                </a:cubicBezTo>
                <a:cubicBezTo>
                  <a:pt x="254994" y="353861"/>
                  <a:pt x="207634" y="462605"/>
                  <a:pt x="213984" y="430590"/>
                </a:cubicBezTo>
                <a:cubicBezTo>
                  <a:pt x="220334" y="398575"/>
                  <a:pt x="266372" y="231623"/>
                  <a:pt x="274309" y="197227"/>
                </a:cubicBezTo>
                <a:cubicBezTo>
                  <a:pt x="282246" y="162831"/>
                  <a:pt x="269811" y="237973"/>
                  <a:pt x="261609" y="224215"/>
                </a:cubicBezTo>
                <a:cubicBezTo>
                  <a:pt x="253407" y="210457"/>
                  <a:pt x="235151" y="146692"/>
                  <a:pt x="225097" y="114677"/>
                </a:cubicBezTo>
                <a:cubicBezTo>
                  <a:pt x="215043" y="82662"/>
                  <a:pt x="180382" y="-28198"/>
                  <a:pt x="182234" y="67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5CC76B5A-88C8-4DAA-ABF9-05AD83108D0E}"/>
              </a:ext>
            </a:extLst>
          </p:cNvPr>
          <p:cNvSpPr/>
          <p:nvPr/>
        </p:nvSpPr>
        <p:spPr>
          <a:xfrm>
            <a:off x="6337293" y="9229797"/>
            <a:ext cx="584037" cy="255615"/>
          </a:xfrm>
          <a:custGeom>
            <a:avLst/>
            <a:gdLst>
              <a:gd name="connsiteX0" fmla="*/ 8208 w 628869"/>
              <a:gd name="connsiteY0" fmla="*/ 5074 h 275236"/>
              <a:gd name="connsiteX1" fmla="*/ 73295 w 628869"/>
              <a:gd name="connsiteY1" fmla="*/ 13012 h 275236"/>
              <a:gd name="connsiteX2" fmla="*/ 346345 w 628869"/>
              <a:gd name="connsiteY2" fmla="*/ 108262 h 275236"/>
              <a:gd name="connsiteX3" fmla="*/ 347933 w 628869"/>
              <a:gd name="connsiteY3" fmla="*/ 113024 h 275236"/>
              <a:gd name="connsiteX4" fmla="*/ 620983 w 628869"/>
              <a:gd name="connsiteY4" fmla="*/ 271774 h 275236"/>
              <a:gd name="connsiteX5" fmla="*/ 533670 w 628869"/>
              <a:gd name="connsiteY5" fmla="*/ 211449 h 275236"/>
              <a:gd name="connsiteX6" fmla="*/ 311420 w 628869"/>
              <a:gd name="connsiteY6" fmla="*/ 84449 h 275236"/>
              <a:gd name="connsiteX7" fmla="*/ 220933 w 628869"/>
              <a:gd name="connsiteY7" fmla="*/ 52699 h 275236"/>
              <a:gd name="connsiteX8" fmla="*/ 8208 w 628869"/>
              <a:gd name="connsiteY8" fmla="*/ 5074 h 27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869" h="275236">
                <a:moveTo>
                  <a:pt x="8208" y="5074"/>
                </a:moveTo>
                <a:cubicBezTo>
                  <a:pt x="-16398" y="-1541"/>
                  <a:pt x="16939" y="-4186"/>
                  <a:pt x="73295" y="13012"/>
                </a:cubicBezTo>
                <a:cubicBezTo>
                  <a:pt x="129651" y="30210"/>
                  <a:pt x="300572" y="91593"/>
                  <a:pt x="346345" y="108262"/>
                </a:cubicBezTo>
                <a:cubicBezTo>
                  <a:pt x="392118" y="124931"/>
                  <a:pt x="302160" y="85772"/>
                  <a:pt x="347933" y="113024"/>
                </a:cubicBezTo>
                <a:cubicBezTo>
                  <a:pt x="393706" y="140276"/>
                  <a:pt x="590027" y="255370"/>
                  <a:pt x="620983" y="271774"/>
                </a:cubicBezTo>
                <a:cubicBezTo>
                  <a:pt x="651939" y="288178"/>
                  <a:pt x="585264" y="242670"/>
                  <a:pt x="533670" y="211449"/>
                </a:cubicBezTo>
                <a:cubicBezTo>
                  <a:pt x="482076" y="180228"/>
                  <a:pt x="363543" y="110907"/>
                  <a:pt x="311420" y="84449"/>
                </a:cubicBezTo>
                <a:cubicBezTo>
                  <a:pt x="259297" y="57991"/>
                  <a:pt x="268029" y="65134"/>
                  <a:pt x="220933" y="52699"/>
                </a:cubicBezTo>
                <a:cubicBezTo>
                  <a:pt x="173837" y="40264"/>
                  <a:pt x="32814" y="11689"/>
                  <a:pt x="8208" y="507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BFD15BE-5493-4162-881A-AABDE541C89C}"/>
              </a:ext>
            </a:extLst>
          </p:cNvPr>
          <p:cNvSpPr/>
          <p:nvPr/>
        </p:nvSpPr>
        <p:spPr>
          <a:xfrm>
            <a:off x="5856914" y="9169332"/>
            <a:ext cx="760253" cy="108033"/>
          </a:xfrm>
          <a:custGeom>
            <a:avLst/>
            <a:gdLst>
              <a:gd name="connsiteX0" fmla="*/ 6349 w 818611"/>
              <a:gd name="connsiteY0" fmla="*/ 13030 h 116326"/>
              <a:gd name="connsiteX1" fmla="*/ 522287 w 818611"/>
              <a:gd name="connsiteY1" fmla="*/ 24143 h 116326"/>
              <a:gd name="connsiteX2" fmla="*/ 479424 w 818611"/>
              <a:gd name="connsiteY2" fmla="*/ 30493 h 116326"/>
              <a:gd name="connsiteX3" fmla="*/ 817562 w 818611"/>
              <a:gd name="connsiteY3" fmla="*/ 116218 h 116326"/>
              <a:gd name="connsiteX4" fmla="*/ 581024 w 818611"/>
              <a:gd name="connsiteY4" fmla="*/ 47955 h 116326"/>
              <a:gd name="connsiteX5" fmla="*/ 452437 w 818611"/>
              <a:gd name="connsiteY5" fmla="*/ 28905 h 116326"/>
              <a:gd name="connsiteX6" fmla="*/ 249237 w 818611"/>
              <a:gd name="connsiteY6" fmla="*/ 330 h 116326"/>
              <a:gd name="connsiteX7" fmla="*/ 6349 w 818611"/>
              <a:gd name="connsiteY7" fmla="*/ 13030 h 11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611" h="116326">
                <a:moveTo>
                  <a:pt x="6349" y="13030"/>
                </a:moveTo>
                <a:cubicBezTo>
                  <a:pt x="51857" y="16999"/>
                  <a:pt x="443441" y="21233"/>
                  <a:pt x="522287" y="24143"/>
                </a:cubicBezTo>
                <a:cubicBezTo>
                  <a:pt x="601133" y="27053"/>
                  <a:pt x="430211" y="15147"/>
                  <a:pt x="479424" y="30493"/>
                </a:cubicBezTo>
                <a:cubicBezTo>
                  <a:pt x="528637" y="45839"/>
                  <a:pt x="800629" y="113308"/>
                  <a:pt x="817562" y="116218"/>
                </a:cubicBezTo>
                <a:cubicBezTo>
                  <a:pt x="834495" y="119128"/>
                  <a:pt x="641878" y="62507"/>
                  <a:pt x="581024" y="47955"/>
                </a:cubicBezTo>
                <a:cubicBezTo>
                  <a:pt x="520170" y="33403"/>
                  <a:pt x="452437" y="28905"/>
                  <a:pt x="452437" y="28905"/>
                </a:cubicBezTo>
                <a:cubicBezTo>
                  <a:pt x="397139" y="20968"/>
                  <a:pt x="326231" y="2711"/>
                  <a:pt x="249237" y="330"/>
                </a:cubicBezTo>
                <a:cubicBezTo>
                  <a:pt x="172243" y="-2051"/>
                  <a:pt x="-39159" y="9061"/>
                  <a:pt x="6349" y="130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96BD895E-3007-412C-89FD-37B30A867732}"/>
              </a:ext>
            </a:extLst>
          </p:cNvPr>
          <p:cNvSpPr/>
          <p:nvPr/>
        </p:nvSpPr>
        <p:spPr>
          <a:xfrm>
            <a:off x="5632562" y="9203855"/>
            <a:ext cx="743193" cy="23309"/>
          </a:xfrm>
          <a:custGeom>
            <a:avLst/>
            <a:gdLst>
              <a:gd name="connsiteX0" fmla="*/ 11385 w 800242"/>
              <a:gd name="connsiteY0" fmla="*/ 1257 h 25098"/>
              <a:gd name="connsiteX1" fmla="*/ 498747 w 800242"/>
              <a:gd name="connsiteY1" fmla="*/ 1257 h 25098"/>
              <a:gd name="connsiteX2" fmla="*/ 798785 w 800242"/>
              <a:gd name="connsiteY2" fmla="*/ 15545 h 25098"/>
              <a:gd name="connsiteX3" fmla="*/ 617810 w 800242"/>
              <a:gd name="connsiteY3" fmla="*/ 12370 h 25098"/>
              <a:gd name="connsiteX4" fmla="*/ 728935 w 800242"/>
              <a:gd name="connsiteY4" fmla="*/ 25070 h 25098"/>
              <a:gd name="connsiteX5" fmla="*/ 305072 w 800242"/>
              <a:gd name="connsiteY5" fmla="*/ 15545 h 25098"/>
              <a:gd name="connsiteX6" fmla="*/ 168547 w 800242"/>
              <a:gd name="connsiteY6" fmla="*/ 6020 h 25098"/>
              <a:gd name="connsiteX7" fmla="*/ 11385 w 800242"/>
              <a:gd name="connsiteY7" fmla="*/ 1257 h 2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42" h="25098">
                <a:moveTo>
                  <a:pt x="11385" y="1257"/>
                </a:moveTo>
                <a:cubicBezTo>
                  <a:pt x="66418" y="463"/>
                  <a:pt x="367514" y="-1124"/>
                  <a:pt x="498747" y="1257"/>
                </a:cubicBezTo>
                <a:cubicBezTo>
                  <a:pt x="629980" y="3638"/>
                  <a:pt x="778941" y="13693"/>
                  <a:pt x="798785" y="15545"/>
                </a:cubicBezTo>
                <a:cubicBezTo>
                  <a:pt x="818629" y="17397"/>
                  <a:pt x="629452" y="10783"/>
                  <a:pt x="617810" y="12370"/>
                </a:cubicBezTo>
                <a:cubicBezTo>
                  <a:pt x="606168" y="13957"/>
                  <a:pt x="728935" y="25070"/>
                  <a:pt x="728935" y="25070"/>
                </a:cubicBezTo>
                <a:cubicBezTo>
                  <a:pt x="676812" y="25599"/>
                  <a:pt x="398470" y="18720"/>
                  <a:pt x="305072" y="15545"/>
                </a:cubicBezTo>
                <a:cubicBezTo>
                  <a:pt x="211674" y="12370"/>
                  <a:pt x="221199" y="7607"/>
                  <a:pt x="168547" y="6020"/>
                </a:cubicBezTo>
                <a:cubicBezTo>
                  <a:pt x="115895" y="4433"/>
                  <a:pt x="-43648" y="2051"/>
                  <a:pt x="11385" y="125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581F7281-BC68-4448-8F6E-43545B049494}"/>
              </a:ext>
            </a:extLst>
          </p:cNvPr>
          <p:cNvSpPr/>
          <p:nvPr/>
        </p:nvSpPr>
        <p:spPr>
          <a:xfrm>
            <a:off x="5240100" y="9157844"/>
            <a:ext cx="619761" cy="131483"/>
          </a:xfrm>
          <a:custGeom>
            <a:avLst/>
            <a:gdLst>
              <a:gd name="connsiteX0" fmla="*/ 667335 w 667335"/>
              <a:gd name="connsiteY0" fmla="*/ 0 h 141576"/>
              <a:gd name="connsiteX1" fmla="*/ 286335 w 667335"/>
              <a:gd name="connsiteY1" fmla="*/ 71438 h 141576"/>
              <a:gd name="connsiteX2" fmla="*/ 475248 w 667335"/>
              <a:gd name="connsiteY2" fmla="*/ 74613 h 141576"/>
              <a:gd name="connsiteX3" fmla="*/ 176798 w 667335"/>
              <a:gd name="connsiteY3" fmla="*/ 100013 h 141576"/>
              <a:gd name="connsiteX4" fmla="*/ 343485 w 667335"/>
              <a:gd name="connsiteY4" fmla="*/ 100013 h 141576"/>
              <a:gd name="connsiteX5" fmla="*/ 2173 w 667335"/>
              <a:gd name="connsiteY5" fmla="*/ 141288 h 141576"/>
              <a:gd name="connsiteX6" fmla="*/ 206960 w 667335"/>
              <a:gd name="connsiteY6" fmla="*/ 115888 h 141576"/>
              <a:gd name="connsiteX7" fmla="*/ 395873 w 667335"/>
              <a:gd name="connsiteY7" fmla="*/ 69850 h 141576"/>
              <a:gd name="connsiteX8" fmla="*/ 667335 w 667335"/>
              <a:gd name="connsiteY8" fmla="*/ 0 h 14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335" h="141576">
                <a:moveTo>
                  <a:pt x="667335" y="0"/>
                </a:moveTo>
                <a:cubicBezTo>
                  <a:pt x="492842" y="29501"/>
                  <a:pt x="318349" y="59003"/>
                  <a:pt x="286335" y="71438"/>
                </a:cubicBezTo>
                <a:cubicBezTo>
                  <a:pt x="254321" y="83873"/>
                  <a:pt x="493504" y="69851"/>
                  <a:pt x="475248" y="74613"/>
                </a:cubicBezTo>
                <a:cubicBezTo>
                  <a:pt x="456992" y="79375"/>
                  <a:pt x="198758" y="95780"/>
                  <a:pt x="176798" y="100013"/>
                </a:cubicBezTo>
                <a:cubicBezTo>
                  <a:pt x="154838" y="104246"/>
                  <a:pt x="372589" y="93134"/>
                  <a:pt x="343485" y="100013"/>
                </a:cubicBezTo>
                <a:cubicBezTo>
                  <a:pt x="314381" y="106892"/>
                  <a:pt x="24927" y="138642"/>
                  <a:pt x="2173" y="141288"/>
                </a:cubicBezTo>
                <a:cubicBezTo>
                  <a:pt x="-20581" y="143934"/>
                  <a:pt x="141343" y="127794"/>
                  <a:pt x="206960" y="115888"/>
                </a:cubicBezTo>
                <a:cubicBezTo>
                  <a:pt x="272577" y="103982"/>
                  <a:pt x="395873" y="69850"/>
                  <a:pt x="395873" y="69850"/>
                </a:cubicBezTo>
                <a:lnTo>
                  <a:pt x="667335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923B793-83AA-4DC1-86A2-34677FCB0C2C}"/>
              </a:ext>
            </a:extLst>
          </p:cNvPr>
          <p:cNvSpPr/>
          <p:nvPr/>
        </p:nvSpPr>
        <p:spPr>
          <a:xfrm>
            <a:off x="4784960" y="9255391"/>
            <a:ext cx="698058" cy="253349"/>
          </a:xfrm>
          <a:custGeom>
            <a:avLst/>
            <a:gdLst>
              <a:gd name="connsiteX0" fmla="*/ 749426 w 751642"/>
              <a:gd name="connsiteY0" fmla="*/ 1328 h 272797"/>
              <a:gd name="connsiteX1" fmla="*/ 382713 w 751642"/>
              <a:gd name="connsiteY1" fmla="*/ 71178 h 272797"/>
              <a:gd name="connsiteX2" fmla="*/ 481138 w 751642"/>
              <a:gd name="connsiteY2" fmla="*/ 48953 h 272797"/>
              <a:gd name="connsiteX3" fmla="*/ 160463 w 751642"/>
              <a:gd name="connsiteY3" fmla="*/ 168015 h 272797"/>
              <a:gd name="connsiteX4" fmla="*/ 295401 w 751642"/>
              <a:gd name="connsiteY4" fmla="*/ 112453 h 272797"/>
              <a:gd name="connsiteX5" fmla="*/ 126 w 751642"/>
              <a:gd name="connsiteY5" fmla="*/ 272790 h 272797"/>
              <a:gd name="connsiteX6" fmla="*/ 336676 w 751642"/>
              <a:gd name="connsiteY6" fmla="*/ 118803 h 272797"/>
              <a:gd name="connsiteX7" fmla="*/ 466851 w 751642"/>
              <a:gd name="connsiteY7" fmla="*/ 47365 h 272797"/>
              <a:gd name="connsiteX8" fmla="*/ 533526 w 751642"/>
              <a:gd name="connsiteY8" fmla="*/ 26728 h 272797"/>
              <a:gd name="connsiteX9" fmla="*/ 749426 w 751642"/>
              <a:gd name="connsiteY9" fmla="*/ 1328 h 27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642" h="272797">
                <a:moveTo>
                  <a:pt x="749426" y="1328"/>
                </a:moveTo>
                <a:cubicBezTo>
                  <a:pt x="724290" y="8736"/>
                  <a:pt x="427428" y="63241"/>
                  <a:pt x="382713" y="71178"/>
                </a:cubicBezTo>
                <a:cubicBezTo>
                  <a:pt x="337998" y="79115"/>
                  <a:pt x="518180" y="32814"/>
                  <a:pt x="481138" y="48953"/>
                </a:cubicBezTo>
                <a:cubicBezTo>
                  <a:pt x="444096" y="65092"/>
                  <a:pt x="191419" y="157432"/>
                  <a:pt x="160463" y="168015"/>
                </a:cubicBezTo>
                <a:cubicBezTo>
                  <a:pt x="129507" y="178598"/>
                  <a:pt x="322124" y="94991"/>
                  <a:pt x="295401" y="112453"/>
                </a:cubicBezTo>
                <a:cubicBezTo>
                  <a:pt x="268678" y="129916"/>
                  <a:pt x="-6753" y="271732"/>
                  <a:pt x="126" y="272790"/>
                </a:cubicBezTo>
                <a:cubicBezTo>
                  <a:pt x="7005" y="273848"/>
                  <a:pt x="258889" y="156374"/>
                  <a:pt x="336676" y="118803"/>
                </a:cubicBezTo>
                <a:cubicBezTo>
                  <a:pt x="414463" y="81232"/>
                  <a:pt x="434043" y="62711"/>
                  <a:pt x="466851" y="47365"/>
                </a:cubicBezTo>
                <a:cubicBezTo>
                  <a:pt x="499659" y="32019"/>
                  <a:pt x="488547" y="33872"/>
                  <a:pt x="533526" y="26728"/>
                </a:cubicBezTo>
                <a:cubicBezTo>
                  <a:pt x="578505" y="19584"/>
                  <a:pt x="774562" y="-6080"/>
                  <a:pt x="749426" y="132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F880CF36-B3DC-47E6-9539-B240C6B7B1AF}"/>
              </a:ext>
            </a:extLst>
          </p:cNvPr>
          <p:cNvSpPr/>
          <p:nvPr/>
        </p:nvSpPr>
        <p:spPr>
          <a:xfrm>
            <a:off x="4606108" y="9246594"/>
            <a:ext cx="960369" cy="383882"/>
          </a:xfrm>
          <a:custGeom>
            <a:avLst/>
            <a:gdLst>
              <a:gd name="connsiteX0" fmla="*/ 1003919 w 1034088"/>
              <a:gd name="connsiteY0" fmla="*/ 7626 h 413349"/>
              <a:gd name="connsiteX1" fmla="*/ 526082 w 1034088"/>
              <a:gd name="connsiteY1" fmla="*/ 131451 h 413349"/>
              <a:gd name="connsiteX2" fmla="*/ 619744 w 1034088"/>
              <a:gd name="connsiteY2" fmla="*/ 112401 h 413349"/>
              <a:gd name="connsiteX3" fmla="*/ 380032 w 1034088"/>
              <a:gd name="connsiteY3" fmla="*/ 204476 h 413349"/>
              <a:gd name="connsiteX4" fmla="*/ 162544 w 1034088"/>
              <a:gd name="connsiteY4" fmla="*/ 323538 h 413349"/>
              <a:gd name="connsiteX5" fmla="*/ 619 w 1034088"/>
              <a:gd name="connsiteY5" fmla="*/ 412438 h 413349"/>
              <a:gd name="connsiteX6" fmla="*/ 221282 w 1034088"/>
              <a:gd name="connsiteY6" fmla="*/ 267976 h 413349"/>
              <a:gd name="connsiteX7" fmla="*/ 268907 w 1034088"/>
              <a:gd name="connsiteY7" fmla="*/ 255276 h 413349"/>
              <a:gd name="connsiteX8" fmla="*/ 676894 w 1034088"/>
              <a:gd name="connsiteY8" fmla="*/ 93351 h 413349"/>
              <a:gd name="connsiteX9" fmla="*/ 953119 w 1034088"/>
              <a:gd name="connsiteY9" fmla="*/ 20326 h 413349"/>
              <a:gd name="connsiteX10" fmla="*/ 1003919 w 1034088"/>
              <a:gd name="connsiteY10" fmla="*/ 7626 h 41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88" h="413349">
                <a:moveTo>
                  <a:pt x="1003919" y="7626"/>
                </a:moveTo>
                <a:lnTo>
                  <a:pt x="526082" y="131451"/>
                </a:lnTo>
                <a:cubicBezTo>
                  <a:pt x="462053" y="148913"/>
                  <a:pt x="644086" y="100230"/>
                  <a:pt x="619744" y="112401"/>
                </a:cubicBezTo>
                <a:cubicBezTo>
                  <a:pt x="595402" y="124572"/>
                  <a:pt x="456232" y="169287"/>
                  <a:pt x="380032" y="204476"/>
                </a:cubicBezTo>
                <a:cubicBezTo>
                  <a:pt x="303832" y="239666"/>
                  <a:pt x="162544" y="323538"/>
                  <a:pt x="162544" y="323538"/>
                </a:cubicBezTo>
                <a:cubicBezTo>
                  <a:pt x="99308" y="358198"/>
                  <a:pt x="-9171" y="421698"/>
                  <a:pt x="619" y="412438"/>
                </a:cubicBezTo>
                <a:cubicBezTo>
                  <a:pt x="10409" y="403178"/>
                  <a:pt x="176567" y="294170"/>
                  <a:pt x="221282" y="267976"/>
                </a:cubicBezTo>
                <a:cubicBezTo>
                  <a:pt x="265997" y="241782"/>
                  <a:pt x="192972" y="284380"/>
                  <a:pt x="268907" y="255276"/>
                </a:cubicBezTo>
                <a:cubicBezTo>
                  <a:pt x="344842" y="226172"/>
                  <a:pt x="562859" y="132509"/>
                  <a:pt x="676894" y="93351"/>
                </a:cubicBezTo>
                <a:cubicBezTo>
                  <a:pt x="790929" y="54193"/>
                  <a:pt x="901525" y="31968"/>
                  <a:pt x="953119" y="20326"/>
                </a:cubicBezTo>
                <a:cubicBezTo>
                  <a:pt x="1004713" y="8684"/>
                  <a:pt x="1075092" y="-10895"/>
                  <a:pt x="1003919" y="762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F58019D4-36A5-4532-895B-2A710AAEED22}"/>
              </a:ext>
            </a:extLst>
          </p:cNvPr>
          <p:cNvSpPr/>
          <p:nvPr/>
        </p:nvSpPr>
        <p:spPr>
          <a:xfrm>
            <a:off x="4160196" y="9618562"/>
            <a:ext cx="457352" cy="767556"/>
          </a:xfrm>
          <a:custGeom>
            <a:avLst/>
            <a:gdLst>
              <a:gd name="connsiteX0" fmla="*/ 490284 w 492459"/>
              <a:gd name="connsiteY0" fmla="*/ 3980 h 826475"/>
              <a:gd name="connsiteX1" fmla="*/ 190247 w 492459"/>
              <a:gd name="connsiteY1" fmla="*/ 277030 h 826475"/>
              <a:gd name="connsiteX2" fmla="*/ 226759 w 492459"/>
              <a:gd name="connsiteY2" fmla="*/ 227817 h 826475"/>
              <a:gd name="connsiteX3" fmla="*/ 61659 w 492459"/>
              <a:gd name="connsiteY3" fmla="*/ 448480 h 826475"/>
              <a:gd name="connsiteX4" fmla="*/ 80709 w 492459"/>
              <a:gd name="connsiteY4" fmla="*/ 424667 h 826475"/>
              <a:gd name="connsiteX5" fmla="*/ 15622 w 492459"/>
              <a:gd name="connsiteY5" fmla="*/ 619930 h 826475"/>
              <a:gd name="connsiteX6" fmla="*/ 1334 w 492459"/>
              <a:gd name="connsiteY6" fmla="*/ 710417 h 826475"/>
              <a:gd name="connsiteX7" fmla="*/ 1334 w 492459"/>
              <a:gd name="connsiteY7" fmla="*/ 683430 h 826475"/>
              <a:gd name="connsiteX8" fmla="*/ 7684 w 492459"/>
              <a:gd name="connsiteY8" fmla="*/ 824717 h 826475"/>
              <a:gd name="connsiteX9" fmla="*/ 7684 w 492459"/>
              <a:gd name="connsiteY9" fmla="*/ 743755 h 826475"/>
              <a:gd name="connsiteX10" fmla="*/ 52134 w 492459"/>
              <a:gd name="connsiteY10" fmla="*/ 481817 h 826475"/>
              <a:gd name="connsiteX11" fmla="*/ 112459 w 492459"/>
              <a:gd name="connsiteY11" fmla="*/ 343705 h 826475"/>
              <a:gd name="connsiteX12" fmla="*/ 168022 w 492459"/>
              <a:gd name="connsiteY12" fmla="*/ 288142 h 826475"/>
              <a:gd name="connsiteX13" fmla="*/ 317247 w 492459"/>
              <a:gd name="connsiteY13" fmla="*/ 126217 h 826475"/>
              <a:gd name="connsiteX14" fmla="*/ 490284 w 492459"/>
              <a:gd name="connsiteY14" fmla="*/ 3980 h 82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2459" h="826475">
                <a:moveTo>
                  <a:pt x="490284" y="3980"/>
                </a:moveTo>
                <a:cubicBezTo>
                  <a:pt x="469117" y="29115"/>
                  <a:pt x="234168" y="239724"/>
                  <a:pt x="190247" y="277030"/>
                </a:cubicBezTo>
                <a:cubicBezTo>
                  <a:pt x="146326" y="314336"/>
                  <a:pt x="226759" y="227817"/>
                  <a:pt x="226759" y="227817"/>
                </a:cubicBezTo>
                <a:lnTo>
                  <a:pt x="61659" y="448480"/>
                </a:lnTo>
                <a:cubicBezTo>
                  <a:pt x="37317" y="481288"/>
                  <a:pt x="88382" y="396092"/>
                  <a:pt x="80709" y="424667"/>
                </a:cubicBezTo>
                <a:cubicBezTo>
                  <a:pt x="73036" y="453242"/>
                  <a:pt x="28851" y="572305"/>
                  <a:pt x="15622" y="619930"/>
                </a:cubicBezTo>
                <a:cubicBezTo>
                  <a:pt x="2393" y="667555"/>
                  <a:pt x="3715" y="699834"/>
                  <a:pt x="1334" y="710417"/>
                </a:cubicBezTo>
                <a:cubicBezTo>
                  <a:pt x="-1047" y="721000"/>
                  <a:pt x="276" y="664380"/>
                  <a:pt x="1334" y="683430"/>
                </a:cubicBezTo>
                <a:cubicBezTo>
                  <a:pt x="2392" y="702480"/>
                  <a:pt x="6626" y="814663"/>
                  <a:pt x="7684" y="824717"/>
                </a:cubicBezTo>
                <a:cubicBezTo>
                  <a:pt x="8742" y="834771"/>
                  <a:pt x="276" y="800905"/>
                  <a:pt x="7684" y="743755"/>
                </a:cubicBezTo>
                <a:cubicBezTo>
                  <a:pt x="15092" y="686605"/>
                  <a:pt x="34672" y="548492"/>
                  <a:pt x="52134" y="481817"/>
                </a:cubicBezTo>
                <a:cubicBezTo>
                  <a:pt x="69596" y="415142"/>
                  <a:pt x="93144" y="375984"/>
                  <a:pt x="112459" y="343705"/>
                </a:cubicBezTo>
                <a:cubicBezTo>
                  <a:pt x="131774" y="311426"/>
                  <a:pt x="133891" y="324390"/>
                  <a:pt x="168022" y="288142"/>
                </a:cubicBezTo>
                <a:cubicBezTo>
                  <a:pt x="202153" y="251894"/>
                  <a:pt x="261949" y="173313"/>
                  <a:pt x="317247" y="126217"/>
                </a:cubicBezTo>
                <a:cubicBezTo>
                  <a:pt x="372545" y="79121"/>
                  <a:pt x="511451" y="-21155"/>
                  <a:pt x="490284" y="398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87AEC1B-E3A0-4980-B96C-F8356D84F185}"/>
              </a:ext>
            </a:extLst>
          </p:cNvPr>
          <p:cNvSpPr/>
          <p:nvPr/>
        </p:nvSpPr>
        <p:spPr>
          <a:xfrm>
            <a:off x="4228369" y="9657030"/>
            <a:ext cx="204421" cy="307272"/>
          </a:xfrm>
          <a:custGeom>
            <a:avLst/>
            <a:gdLst>
              <a:gd name="connsiteX0" fmla="*/ 220028 w 220113"/>
              <a:gd name="connsiteY0" fmla="*/ 659 h 330859"/>
              <a:gd name="connsiteX1" fmla="*/ 110491 w 220113"/>
              <a:gd name="connsiteY1" fmla="*/ 140359 h 330859"/>
              <a:gd name="connsiteX2" fmla="*/ 62866 w 220113"/>
              <a:gd name="connsiteY2" fmla="*/ 154646 h 330859"/>
              <a:gd name="connsiteX3" fmla="*/ 4128 w 220113"/>
              <a:gd name="connsiteY3" fmla="*/ 173696 h 330859"/>
              <a:gd name="connsiteX4" fmla="*/ 13653 w 220113"/>
              <a:gd name="connsiteY4" fmla="*/ 184809 h 330859"/>
              <a:gd name="connsiteX5" fmla="*/ 26353 w 220113"/>
              <a:gd name="connsiteY5" fmla="*/ 330859 h 330859"/>
              <a:gd name="connsiteX6" fmla="*/ 953 w 220113"/>
              <a:gd name="connsiteY6" fmla="*/ 186396 h 330859"/>
              <a:gd name="connsiteX7" fmla="*/ 66041 w 220113"/>
              <a:gd name="connsiteY7" fmla="*/ 140359 h 330859"/>
              <a:gd name="connsiteX8" fmla="*/ 127953 w 220113"/>
              <a:gd name="connsiteY8" fmla="*/ 89559 h 330859"/>
              <a:gd name="connsiteX9" fmla="*/ 220028 w 220113"/>
              <a:gd name="connsiteY9" fmla="*/ 659 h 33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13" h="330859">
                <a:moveTo>
                  <a:pt x="220028" y="659"/>
                </a:moveTo>
                <a:cubicBezTo>
                  <a:pt x="217118" y="9126"/>
                  <a:pt x="136685" y="114695"/>
                  <a:pt x="110491" y="140359"/>
                </a:cubicBezTo>
                <a:cubicBezTo>
                  <a:pt x="84297" y="166023"/>
                  <a:pt x="80593" y="149090"/>
                  <a:pt x="62866" y="154646"/>
                </a:cubicBezTo>
                <a:cubicBezTo>
                  <a:pt x="45139" y="160202"/>
                  <a:pt x="12330" y="168669"/>
                  <a:pt x="4128" y="173696"/>
                </a:cubicBezTo>
                <a:cubicBezTo>
                  <a:pt x="-4074" y="178723"/>
                  <a:pt x="9949" y="158615"/>
                  <a:pt x="13653" y="184809"/>
                </a:cubicBezTo>
                <a:cubicBezTo>
                  <a:pt x="17357" y="211003"/>
                  <a:pt x="28470" y="330595"/>
                  <a:pt x="26353" y="330859"/>
                </a:cubicBezTo>
                <a:cubicBezTo>
                  <a:pt x="24236" y="331123"/>
                  <a:pt x="-5662" y="218146"/>
                  <a:pt x="953" y="186396"/>
                </a:cubicBezTo>
                <a:cubicBezTo>
                  <a:pt x="7568" y="154646"/>
                  <a:pt x="66041" y="140359"/>
                  <a:pt x="66041" y="140359"/>
                </a:cubicBezTo>
                <a:cubicBezTo>
                  <a:pt x="87208" y="124220"/>
                  <a:pt x="105463" y="111520"/>
                  <a:pt x="127953" y="89559"/>
                </a:cubicBezTo>
                <a:cubicBezTo>
                  <a:pt x="150442" y="67599"/>
                  <a:pt x="222938" y="-7808"/>
                  <a:pt x="220028" y="65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AABA5A7B-B156-4B31-B0DF-7CA7BE2A9DA8}"/>
              </a:ext>
            </a:extLst>
          </p:cNvPr>
          <p:cNvSpPr/>
          <p:nvPr/>
        </p:nvSpPr>
        <p:spPr>
          <a:xfrm>
            <a:off x="4245284" y="9594336"/>
            <a:ext cx="311598" cy="296254"/>
          </a:xfrm>
          <a:custGeom>
            <a:avLst/>
            <a:gdLst>
              <a:gd name="connsiteX0" fmla="*/ 333578 w 335517"/>
              <a:gd name="connsiteY0" fmla="*/ 3077 h 318995"/>
              <a:gd name="connsiteX1" fmla="*/ 119265 w 335517"/>
              <a:gd name="connsiteY1" fmla="*/ 209452 h 318995"/>
              <a:gd name="connsiteX2" fmla="*/ 49415 w 335517"/>
              <a:gd name="connsiteY2" fmla="*/ 244377 h 318995"/>
              <a:gd name="connsiteX3" fmla="*/ 22428 w 335517"/>
              <a:gd name="connsiteY3" fmla="*/ 266602 h 318995"/>
              <a:gd name="connsiteX4" fmla="*/ 6553 w 335517"/>
              <a:gd name="connsiteY4" fmla="*/ 318990 h 318995"/>
              <a:gd name="connsiteX5" fmla="*/ 9728 w 335517"/>
              <a:gd name="connsiteY5" fmla="*/ 263427 h 318995"/>
              <a:gd name="connsiteX6" fmla="*/ 117678 w 335517"/>
              <a:gd name="connsiteY6" fmla="*/ 185640 h 318995"/>
              <a:gd name="connsiteX7" fmla="*/ 219278 w 335517"/>
              <a:gd name="connsiteY7" fmla="*/ 91977 h 318995"/>
              <a:gd name="connsiteX8" fmla="*/ 333578 w 335517"/>
              <a:gd name="connsiteY8" fmla="*/ 3077 h 3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517" h="318995">
                <a:moveTo>
                  <a:pt x="333578" y="3077"/>
                </a:moveTo>
                <a:cubicBezTo>
                  <a:pt x="316909" y="22656"/>
                  <a:pt x="166625" y="169235"/>
                  <a:pt x="119265" y="209452"/>
                </a:cubicBezTo>
                <a:cubicBezTo>
                  <a:pt x="71905" y="249669"/>
                  <a:pt x="65554" y="234852"/>
                  <a:pt x="49415" y="244377"/>
                </a:cubicBezTo>
                <a:cubicBezTo>
                  <a:pt x="33275" y="253902"/>
                  <a:pt x="29572" y="254167"/>
                  <a:pt x="22428" y="266602"/>
                </a:cubicBezTo>
                <a:cubicBezTo>
                  <a:pt x="15284" y="279037"/>
                  <a:pt x="8670" y="319519"/>
                  <a:pt x="6553" y="318990"/>
                </a:cubicBezTo>
                <a:cubicBezTo>
                  <a:pt x="4436" y="318461"/>
                  <a:pt x="-8793" y="285652"/>
                  <a:pt x="9728" y="263427"/>
                </a:cubicBezTo>
                <a:cubicBezTo>
                  <a:pt x="28249" y="241202"/>
                  <a:pt x="82753" y="214215"/>
                  <a:pt x="117678" y="185640"/>
                </a:cubicBezTo>
                <a:cubicBezTo>
                  <a:pt x="152603" y="157065"/>
                  <a:pt x="183559" y="121346"/>
                  <a:pt x="219278" y="91977"/>
                </a:cubicBezTo>
                <a:cubicBezTo>
                  <a:pt x="254997" y="62608"/>
                  <a:pt x="350247" y="-16502"/>
                  <a:pt x="333578" y="307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855663AF-3019-4255-9086-66A37EF8540E}"/>
              </a:ext>
            </a:extLst>
          </p:cNvPr>
          <p:cNvSpPr/>
          <p:nvPr/>
        </p:nvSpPr>
        <p:spPr>
          <a:xfrm>
            <a:off x="4144965" y="10000666"/>
            <a:ext cx="69912" cy="386598"/>
          </a:xfrm>
          <a:custGeom>
            <a:avLst/>
            <a:gdLst>
              <a:gd name="connsiteX0" fmla="*/ 74885 w 75279"/>
              <a:gd name="connsiteY0" fmla="*/ 532 h 416274"/>
              <a:gd name="connsiteX1" fmla="*/ 1860 w 75279"/>
              <a:gd name="connsiteY1" fmla="*/ 227545 h 416274"/>
              <a:gd name="connsiteX2" fmla="*/ 20910 w 75279"/>
              <a:gd name="connsiteY2" fmla="*/ 414870 h 416274"/>
              <a:gd name="connsiteX3" fmla="*/ 11385 w 75279"/>
              <a:gd name="connsiteY3" fmla="*/ 306920 h 416274"/>
              <a:gd name="connsiteX4" fmla="*/ 20910 w 75279"/>
              <a:gd name="connsiteY4" fmla="*/ 189445 h 416274"/>
              <a:gd name="connsiteX5" fmla="*/ 30435 w 75279"/>
              <a:gd name="connsiteY5" fmla="*/ 165632 h 416274"/>
              <a:gd name="connsiteX6" fmla="*/ 74885 w 75279"/>
              <a:gd name="connsiteY6" fmla="*/ 532 h 41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9" h="416274">
                <a:moveTo>
                  <a:pt x="74885" y="532"/>
                </a:moveTo>
                <a:cubicBezTo>
                  <a:pt x="70123" y="10851"/>
                  <a:pt x="10856" y="158489"/>
                  <a:pt x="1860" y="227545"/>
                </a:cubicBezTo>
                <a:cubicBezTo>
                  <a:pt x="-7136" y="296601"/>
                  <a:pt x="19323" y="401641"/>
                  <a:pt x="20910" y="414870"/>
                </a:cubicBezTo>
                <a:cubicBezTo>
                  <a:pt x="22497" y="428099"/>
                  <a:pt x="11385" y="344491"/>
                  <a:pt x="11385" y="306920"/>
                </a:cubicBezTo>
                <a:cubicBezTo>
                  <a:pt x="11385" y="269349"/>
                  <a:pt x="17735" y="212993"/>
                  <a:pt x="20910" y="189445"/>
                </a:cubicBezTo>
                <a:cubicBezTo>
                  <a:pt x="24085" y="165897"/>
                  <a:pt x="20910" y="198440"/>
                  <a:pt x="30435" y="165632"/>
                </a:cubicBezTo>
                <a:cubicBezTo>
                  <a:pt x="39960" y="132824"/>
                  <a:pt x="79647" y="-9787"/>
                  <a:pt x="74885" y="53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9490067-DE4D-4ACF-AE9F-AB2118BD7EC7}"/>
              </a:ext>
            </a:extLst>
          </p:cNvPr>
          <p:cNvSpPr/>
          <p:nvPr/>
        </p:nvSpPr>
        <p:spPr>
          <a:xfrm>
            <a:off x="4152143" y="9871374"/>
            <a:ext cx="234911" cy="765027"/>
          </a:xfrm>
          <a:custGeom>
            <a:avLst/>
            <a:gdLst>
              <a:gd name="connsiteX0" fmla="*/ 252894 w 252943"/>
              <a:gd name="connsiteY0" fmla="*/ 49 h 823752"/>
              <a:gd name="connsiteX1" fmla="*/ 105256 w 252943"/>
              <a:gd name="connsiteY1" fmla="*/ 174674 h 823752"/>
              <a:gd name="connsiteX2" fmla="*/ 108431 w 252943"/>
              <a:gd name="connsiteY2" fmla="*/ 157212 h 823752"/>
              <a:gd name="connsiteX3" fmla="*/ 83031 w 252943"/>
              <a:gd name="connsiteY3" fmla="*/ 303262 h 823752"/>
              <a:gd name="connsiteX4" fmla="*/ 48106 w 252943"/>
              <a:gd name="connsiteY4" fmla="*/ 393749 h 823752"/>
              <a:gd name="connsiteX5" fmla="*/ 35406 w 252943"/>
              <a:gd name="connsiteY5" fmla="*/ 454074 h 823752"/>
              <a:gd name="connsiteX6" fmla="*/ 33819 w 252943"/>
              <a:gd name="connsiteY6" fmla="*/ 517574 h 823752"/>
              <a:gd name="connsiteX7" fmla="*/ 73506 w 252943"/>
              <a:gd name="connsiteY7" fmla="*/ 679499 h 823752"/>
              <a:gd name="connsiteX8" fmla="*/ 149706 w 252943"/>
              <a:gd name="connsiteY8" fmla="*/ 820787 h 823752"/>
              <a:gd name="connsiteX9" fmla="*/ 116369 w 252943"/>
              <a:gd name="connsiteY9" fmla="*/ 754112 h 823752"/>
              <a:gd name="connsiteX10" fmla="*/ 481 w 252943"/>
              <a:gd name="connsiteY10" fmla="*/ 511224 h 823752"/>
              <a:gd name="connsiteX11" fmla="*/ 73506 w 252943"/>
              <a:gd name="connsiteY11" fmla="*/ 698549 h 823752"/>
              <a:gd name="connsiteX12" fmla="*/ 33819 w 252943"/>
              <a:gd name="connsiteY12" fmla="*/ 495349 h 823752"/>
              <a:gd name="connsiteX13" fmla="*/ 87794 w 252943"/>
              <a:gd name="connsiteY13" fmla="*/ 193724 h 823752"/>
              <a:gd name="connsiteX14" fmla="*/ 252894 w 252943"/>
              <a:gd name="connsiteY14" fmla="*/ 49 h 82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3" h="823752">
                <a:moveTo>
                  <a:pt x="252894" y="49"/>
                </a:moveTo>
                <a:cubicBezTo>
                  <a:pt x="255804" y="-3126"/>
                  <a:pt x="129333" y="148480"/>
                  <a:pt x="105256" y="174674"/>
                </a:cubicBezTo>
                <a:cubicBezTo>
                  <a:pt x="81179" y="200868"/>
                  <a:pt x="112135" y="135781"/>
                  <a:pt x="108431" y="157212"/>
                </a:cubicBezTo>
                <a:cubicBezTo>
                  <a:pt x="104727" y="178643"/>
                  <a:pt x="93085" y="263839"/>
                  <a:pt x="83031" y="303262"/>
                </a:cubicBezTo>
                <a:cubicBezTo>
                  <a:pt x="72977" y="342685"/>
                  <a:pt x="56043" y="368614"/>
                  <a:pt x="48106" y="393749"/>
                </a:cubicBezTo>
                <a:cubicBezTo>
                  <a:pt x="40169" y="418884"/>
                  <a:pt x="37787" y="433437"/>
                  <a:pt x="35406" y="454074"/>
                </a:cubicBezTo>
                <a:cubicBezTo>
                  <a:pt x="33025" y="474712"/>
                  <a:pt x="27469" y="480003"/>
                  <a:pt x="33819" y="517574"/>
                </a:cubicBezTo>
                <a:cubicBezTo>
                  <a:pt x="40169" y="555145"/>
                  <a:pt x="54192" y="628964"/>
                  <a:pt x="73506" y="679499"/>
                </a:cubicBezTo>
                <a:cubicBezTo>
                  <a:pt x="92820" y="730034"/>
                  <a:pt x="142562" y="808351"/>
                  <a:pt x="149706" y="820787"/>
                </a:cubicBezTo>
                <a:cubicBezTo>
                  <a:pt x="156850" y="833223"/>
                  <a:pt x="141240" y="805706"/>
                  <a:pt x="116369" y="754112"/>
                </a:cubicBezTo>
                <a:cubicBezTo>
                  <a:pt x="91498" y="702518"/>
                  <a:pt x="7625" y="520485"/>
                  <a:pt x="481" y="511224"/>
                </a:cubicBezTo>
                <a:cubicBezTo>
                  <a:pt x="-6663" y="501964"/>
                  <a:pt x="67950" y="701195"/>
                  <a:pt x="73506" y="698549"/>
                </a:cubicBezTo>
                <a:cubicBezTo>
                  <a:pt x="79062" y="695903"/>
                  <a:pt x="31438" y="579486"/>
                  <a:pt x="33819" y="495349"/>
                </a:cubicBezTo>
                <a:cubicBezTo>
                  <a:pt x="36200" y="411212"/>
                  <a:pt x="52340" y="274686"/>
                  <a:pt x="87794" y="193724"/>
                </a:cubicBezTo>
                <a:cubicBezTo>
                  <a:pt x="123248" y="112762"/>
                  <a:pt x="249984" y="3224"/>
                  <a:pt x="252894" y="4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0D78AD6-D43D-4374-B7CD-931447BB21C0}"/>
              </a:ext>
            </a:extLst>
          </p:cNvPr>
          <p:cNvSpPr/>
          <p:nvPr/>
        </p:nvSpPr>
        <p:spPr>
          <a:xfrm>
            <a:off x="4558993" y="9274693"/>
            <a:ext cx="515622" cy="336415"/>
          </a:xfrm>
          <a:custGeom>
            <a:avLst/>
            <a:gdLst>
              <a:gd name="connsiteX0" fmla="*/ 555117 w 555202"/>
              <a:gd name="connsiteY0" fmla="*/ 124 h 362239"/>
              <a:gd name="connsiteX1" fmla="*/ 186817 w 555202"/>
              <a:gd name="connsiteY1" fmla="*/ 205440 h 362239"/>
              <a:gd name="connsiteX2" fmla="*/ 201633 w 555202"/>
              <a:gd name="connsiteY2" fmla="*/ 199090 h 362239"/>
              <a:gd name="connsiteX3" fmla="*/ 550 w 555202"/>
              <a:gd name="connsiteY3" fmla="*/ 362074 h 362239"/>
              <a:gd name="connsiteX4" fmla="*/ 144483 w 555202"/>
              <a:gd name="connsiteY4" fmla="*/ 228724 h 362239"/>
              <a:gd name="connsiteX5" fmla="*/ 220683 w 555202"/>
              <a:gd name="connsiteY5" fmla="*/ 175807 h 362239"/>
              <a:gd name="connsiteX6" fmla="*/ 555117 w 555202"/>
              <a:gd name="connsiteY6" fmla="*/ 124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202" h="362239">
                <a:moveTo>
                  <a:pt x="555117" y="124"/>
                </a:moveTo>
                <a:cubicBezTo>
                  <a:pt x="549473" y="5063"/>
                  <a:pt x="245731" y="172279"/>
                  <a:pt x="186817" y="205440"/>
                </a:cubicBezTo>
                <a:cubicBezTo>
                  <a:pt x="127903" y="238601"/>
                  <a:pt x="232677" y="172984"/>
                  <a:pt x="201633" y="199090"/>
                </a:cubicBezTo>
                <a:cubicBezTo>
                  <a:pt x="170589" y="225196"/>
                  <a:pt x="10075" y="357135"/>
                  <a:pt x="550" y="362074"/>
                </a:cubicBezTo>
                <a:cubicBezTo>
                  <a:pt x="-8975" y="367013"/>
                  <a:pt x="107794" y="259768"/>
                  <a:pt x="144483" y="228724"/>
                </a:cubicBezTo>
                <a:cubicBezTo>
                  <a:pt x="181172" y="197680"/>
                  <a:pt x="155419" y="213201"/>
                  <a:pt x="220683" y="175807"/>
                </a:cubicBezTo>
                <a:cubicBezTo>
                  <a:pt x="285947" y="138413"/>
                  <a:pt x="560761" y="-4815"/>
                  <a:pt x="555117" y="12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C3F5BAAD-67F7-43A5-9CC5-DD66A2CEA0F8}"/>
              </a:ext>
            </a:extLst>
          </p:cNvPr>
          <p:cNvSpPr/>
          <p:nvPr/>
        </p:nvSpPr>
        <p:spPr>
          <a:xfrm>
            <a:off x="4724128" y="9277211"/>
            <a:ext cx="481788" cy="234132"/>
          </a:xfrm>
          <a:custGeom>
            <a:avLst/>
            <a:gdLst>
              <a:gd name="connsiteX0" fmla="*/ 453506 w 518771"/>
              <a:gd name="connsiteY0" fmla="*/ 3762 h 252104"/>
              <a:gd name="connsiteX1" fmla="*/ 377306 w 518771"/>
              <a:gd name="connsiteY1" fmla="*/ 27045 h 252104"/>
              <a:gd name="connsiteX2" fmla="*/ 539 w 518771"/>
              <a:gd name="connsiteY2" fmla="*/ 251412 h 252104"/>
              <a:gd name="connsiteX3" fmla="*/ 294756 w 518771"/>
              <a:gd name="connsiteY3" fmla="*/ 96895 h 252104"/>
              <a:gd name="connsiteX4" fmla="*/ 326506 w 518771"/>
              <a:gd name="connsiteY4" fmla="*/ 86312 h 252104"/>
              <a:gd name="connsiteX5" fmla="*/ 377306 w 518771"/>
              <a:gd name="connsiteY5" fmla="*/ 69378 h 252104"/>
              <a:gd name="connsiteX6" fmla="*/ 517006 w 518771"/>
              <a:gd name="connsiteY6" fmla="*/ 24928 h 252104"/>
              <a:gd name="connsiteX7" fmla="*/ 453506 w 518771"/>
              <a:gd name="connsiteY7" fmla="*/ 3762 h 25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771" h="252104">
                <a:moveTo>
                  <a:pt x="453506" y="3762"/>
                </a:moveTo>
                <a:cubicBezTo>
                  <a:pt x="430223" y="4115"/>
                  <a:pt x="452800" y="-14230"/>
                  <a:pt x="377306" y="27045"/>
                </a:cubicBezTo>
                <a:cubicBezTo>
                  <a:pt x="301811" y="68320"/>
                  <a:pt x="14297" y="239770"/>
                  <a:pt x="539" y="251412"/>
                </a:cubicBezTo>
                <a:cubicBezTo>
                  <a:pt x="-13219" y="263054"/>
                  <a:pt x="240428" y="124412"/>
                  <a:pt x="294756" y="96895"/>
                </a:cubicBezTo>
                <a:cubicBezTo>
                  <a:pt x="349084" y="69378"/>
                  <a:pt x="312748" y="90898"/>
                  <a:pt x="326506" y="86312"/>
                </a:cubicBezTo>
                <a:lnTo>
                  <a:pt x="377306" y="69378"/>
                </a:lnTo>
                <a:cubicBezTo>
                  <a:pt x="409056" y="59147"/>
                  <a:pt x="505012" y="33747"/>
                  <a:pt x="517006" y="24928"/>
                </a:cubicBezTo>
                <a:cubicBezTo>
                  <a:pt x="529000" y="16109"/>
                  <a:pt x="476789" y="3409"/>
                  <a:pt x="453506" y="376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01FC6EA1-828D-4C16-B9CD-4274914F28FA}"/>
              </a:ext>
            </a:extLst>
          </p:cNvPr>
          <p:cNvSpPr/>
          <p:nvPr/>
        </p:nvSpPr>
        <p:spPr>
          <a:xfrm>
            <a:off x="3964904" y="9864874"/>
            <a:ext cx="251590" cy="522561"/>
          </a:xfrm>
          <a:custGeom>
            <a:avLst/>
            <a:gdLst>
              <a:gd name="connsiteX0" fmla="*/ 10005 w 270902"/>
              <a:gd name="connsiteY0" fmla="*/ 698 h 562674"/>
              <a:gd name="connsiteX1" fmla="*/ 224317 w 270902"/>
              <a:gd name="connsiteY1" fmla="*/ 78486 h 562674"/>
              <a:gd name="connsiteX2" fmla="*/ 206855 w 270902"/>
              <a:gd name="connsiteY2" fmla="*/ 81661 h 562674"/>
              <a:gd name="connsiteX3" fmla="*/ 270355 w 270902"/>
              <a:gd name="connsiteY3" fmla="*/ 107061 h 562674"/>
              <a:gd name="connsiteX4" fmla="*/ 235430 w 270902"/>
              <a:gd name="connsiteY4" fmla="*/ 162623 h 562674"/>
              <a:gd name="connsiteX5" fmla="*/ 197330 w 270902"/>
              <a:gd name="connsiteY5" fmla="*/ 272161 h 562674"/>
              <a:gd name="connsiteX6" fmla="*/ 170342 w 270902"/>
              <a:gd name="connsiteY6" fmla="*/ 359473 h 562674"/>
              <a:gd name="connsiteX7" fmla="*/ 171930 w 270902"/>
              <a:gd name="connsiteY7" fmla="*/ 324548 h 562674"/>
              <a:gd name="connsiteX8" fmla="*/ 205267 w 270902"/>
              <a:gd name="connsiteY8" fmla="*/ 562673 h 562674"/>
              <a:gd name="connsiteX9" fmla="*/ 157642 w 270902"/>
              <a:gd name="connsiteY9" fmla="*/ 327723 h 562674"/>
              <a:gd name="connsiteX10" fmla="*/ 146530 w 270902"/>
              <a:gd name="connsiteY10" fmla="*/ 295973 h 562674"/>
              <a:gd name="connsiteX11" fmla="*/ 146530 w 270902"/>
              <a:gd name="connsiteY11" fmla="*/ 315023 h 562674"/>
              <a:gd name="connsiteX12" fmla="*/ 179867 w 270902"/>
              <a:gd name="connsiteY12" fmla="*/ 135636 h 562674"/>
              <a:gd name="connsiteX13" fmla="*/ 140180 w 270902"/>
              <a:gd name="connsiteY13" fmla="*/ 99123 h 562674"/>
              <a:gd name="connsiteX14" fmla="*/ 44930 w 270902"/>
              <a:gd name="connsiteY14" fmla="*/ 43561 h 562674"/>
              <a:gd name="connsiteX15" fmla="*/ 10005 w 270902"/>
              <a:gd name="connsiteY15" fmla="*/ 698 h 5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0902" h="562674">
                <a:moveTo>
                  <a:pt x="10005" y="698"/>
                </a:moveTo>
                <a:cubicBezTo>
                  <a:pt x="39903" y="6519"/>
                  <a:pt x="191509" y="64992"/>
                  <a:pt x="224317" y="78486"/>
                </a:cubicBezTo>
                <a:cubicBezTo>
                  <a:pt x="257125" y="91980"/>
                  <a:pt x="199182" y="76899"/>
                  <a:pt x="206855" y="81661"/>
                </a:cubicBezTo>
                <a:cubicBezTo>
                  <a:pt x="214528" y="86423"/>
                  <a:pt x="265592" y="93567"/>
                  <a:pt x="270355" y="107061"/>
                </a:cubicBezTo>
                <a:cubicBezTo>
                  <a:pt x="275118" y="120555"/>
                  <a:pt x="247601" y="135106"/>
                  <a:pt x="235430" y="162623"/>
                </a:cubicBezTo>
                <a:cubicBezTo>
                  <a:pt x="223259" y="190140"/>
                  <a:pt x="208178" y="239353"/>
                  <a:pt x="197330" y="272161"/>
                </a:cubicBezTo>
                <a:cubicBezTo>
                  <a:pt x="186482" y="304969"/>
                  <a:pt x="174575" y="350742"/>
                  <a:pt x="170342" y="359473"/>
                </a:cubicBezTo>
                <a:cubicBezTo>
                  <a:pt x="166109" y="368204"/>
                  <a:pt x="166109" y="290681"/>
                  <a:pt x="171930" y="324548"/>
                </a:cubicBezTo>
                <a:cubicBezTo>
                  <a:pt x="177751" y="358415"/>
                  <a:pt x="207648" y="562144"/>
                  <a:pt x="205267" y="562673"/>
                </a:cubicBezTo>
                <a:cubicBezTo>
                  <a:pt x="202886" y="563202"/>
                  <a:pt x="167432" y="372173"/>
                  <a:pt x="157642" y="327723"/>
                </a:cubicBezTo>
                <a:cubicBezTo>
                  <a:pt x="147853" y="283273"/>
                  <a:pt x="148382" y="298090"/>
                  <a:pt x="146530" y="295973"/>
                </a:cubicBezTo>
                <a:cubicBezTo>
                  <a:pt x="144678" y="293856"/>
                  <a:pt x="140974" y="341746"/>
                  <a:pt x="146530" y="315023"/>
                </a:cubicBezTo>
                <a:cubicBezTo>
                  <a:pt x="152086" y="288300"/>
                  <a:pt x="180925" y="171619"/>
                  <a:pt x="179867" y="135636"/>
                </a:cubicBezTo>
                <a:cubicBezTo>
                  <a:pt x="178809" y="99653"/>
                  <a:pt x="162670" y="114469"/>
                  <a:pt x="140180" y="99123"/>
                </a:cubicBezTo>
                <a:cubicBezTo>
                  <a:pt x="117690" y="83777"/>
                  <a:pt x="65038" y="60230"/>
                  <a:pt x="44930" y="43561"/>
                </a:cubicBezTo>
                <a:cubicBezTo>
                  <a:pt x="24822" y="26892"/>
                  <a:pt x="-19893" y="-5123"/>
                  <a:pt x="10005" y="69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011A0571-EC70-4750-A5C7-2472DCCDADD5}"/>
              </a:ext>
            </a:extLst>
          </p:cNvPr>
          <p:cNvSpPr/>
          <p:nvPr/>
        </p:nvSpPr>
        <p:spPr>
          <a:xfrm>
            <a:off x="4032528" y="10021505"/>
            <a:ext cx="229426" cy="656041"/>
          </a:xfrm>
          <a:custGeom>
            <a:avLst/>
            <a:gdLst>
              <a:gd name="connsiteX0" fmla="*/ 690 w 247037"/>
              <a:gd name="connsiteY0" fmla="*/ 318 h 706400"/>
              <a:gd name="connsiteX1" fmla="*/ 16565 w 247037"/>
              <a:gd name="connsiteY1" fmla="*/ 200343 h 706400"/>
              <a:gd name="connsiteX2" fmla="*/ 13390 w 247037"/>
              <a:gd name="connsiteY2" fmla="*/ 211456 h 706400"/>
              <a:gd name="connsiteX3" fmla="*/ 10215 w 247037"/>
              <a:gd name="connsiteY3" fmla="*/ 384493 h 706400"/>
              <a:gd name="connsiteX4" fmla="*/ 19740 w 247037"/>
              <a:gd name="connsiteY4" fmla="*/ 389256 h 706400"/>
              <a:gd name="connsiteX5" fmla="*/ 241990 w 247037"/>
              <a:gd name="connsiteY5" fmla="*/ 695643 h 706400"/>
              <a:gd name="connsiteX6" fmla="*/ 162615 w 247037"/>
              <a:gd name="connsiteY6" fmla="*/ 614681 h 706400"/>
              <a:gd name="connsiteX7" fmla="*/ 19740 w 247037"/>
              <a:gd name="connsiteY7" fmla="*/ 398781 h 706400"/>
              <a:gd name="connsiteX8" fmla="*/ 26090 w 247037"/>
              <a:gd name="connsiteY8" fmla="*/ 252731 h 706400"/>
              <a:gd name="connsiteX9" fmla="*/ 690 w 247037"/>
              <a:gd name="connsiteY9" fmla="*/ 318 h 7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037" h="706400">
                <a:moveTo>
                  <a:pt x="690" y="318"/>
                </a:moveTo>
                <a:cubicBezTo>
                  <a:pt x="-898" y="-8413"/>
                  <a:pt x="14448" y="165153"/>
                  <a:pt x="16565" y="200343"/>
                </a:cubicBezTo>
                <a:cubicBezTo>
                  <a:pt x="18682" y="235533"/>
                  <a:pt x="14448" y="180764"/>
                  <a:pt x="13390" y="211456"/>
                </a:cubicBezTo>
                <a:cubicBezTo>
                  <a:pt x="12332" y="242148"/>
                  <a:pt x="9157" y="354860"/>
                  <a:pt x="10215" y="384493"/>
                </a:cubicBezTo>
                <a:cubicBezTo>
                  <a:pt x="11273" y="414126"/>
                  <a:pt x="-18889" y="337398"/>
                  <a:pt x="19740" y="389256"/>
                </a:cubicBezTo>
                <a:cubicBezTo>
                  <a:pt x="58369" y="441114"/>
                  <a:pt x="218178" y="658072"/>
                  <a:pt x="241990" y="695643"/>
                </a:cubicBezTo>
                <a:cubicBezTo>
                  <a:pt x="265802" y="733214"/>
                  <a:pt x="199657" y="664158"/>
                  <a:pt x="162615" y="614681"/>
                </a:cubicBezTo>
                <a:cubicBezTo>
                  <a:pt x="125573" y="565204"/>
                  <a:pt x="42494" y="459106"/>
                  <a:pt x="19740" y="398781"/>
                </a:cubicBezTo>
                <a:cubicBezTo>
                  <a:pt x="-3014" y="338456"/>
                  <a:pt x="30059" y="319671"/>
                  <a:pt x="26090" y="252731"/>
                </a:cubicBezTo>
                <a:cubicBezTo>
                  <a:pt x="22121" y="185791"/>
                  <a:pt x="2278" y="9049"/>
                  <a:pt x="690" y="3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FE0F43DB-AA46-44B8-8D39-E2BD253FECCC}"/>
              </a:ext>
            </a:extLst>
          </p:cNvPr>
          <p:cNvSpPr/>
          <p:nvPr/>
        </p:nvSpPr>
        <p:spPr>
          <a:xfrm>
            <a:off x="4067042" y="10094683"/>
            <a:ext cx="41409" cy="352200"/>
          </a:xfrm>
          <a:custGeom>
            <a:avLst/>
            <a:gdLst>
              <a:gd name="connsiteX0" fmla="*/ 39 w 44588"/>
              <a:gd name="connsiteY0" fmla="*/ 2486 h 379236"/>
              <a:gd name="connsiteX1" fmla="*/ 3214 w 44588"/>
              <a:gd name="connsiteY1" fmla="*/ 262836 h 379236"/>
              <a:gd name="connsiteX2" fmla="*/ 14327 w 44588"/>
              <a:gd name="connsiteY2" fmla="*/ 250136 h 379236"/>
              <a:gd name="connsiteX3" fmla="*/ 28614 w 44588"/>
              <a:gd name="connsiteY3" fmla="*/ 332686 h 379236"/>
              <a:gd name="connsiteX4" fmla="*/ 44489 w 44588"/>
              <a:gd name="connsiteY4" fmla="*/ 378723 h 379236"/>
              <a:gd name="connsiteX5" fmla="*/ 20677 w 44588"/>
              <a:gd name="connsiteY5" fmla="*/ 304111 h 379236"/>
              <a:gd name="connsiteX6" fmla="*/ 4802 w 44588"/>
              <a:gd name="connsiteY6" fmla="*/ 140598 h 379236"/>
              <a:gd name="connsiteX7" fmla="*/ 39 w 44588"/>
              <a:gd name="connsiteY7" fmla="*/ 2486 h 37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" h="379236">
                <a:moveTo>
                  <a:pt x="39" y="2486"/>
                </a:moveTo>
                <a:cubicBezTo>
                  <a:pt x="-226" y="22859"/>
                  <a:pt x="833" y="221561"/>
                  <a:pt x="3214" y="262836"/>
                </a:cubicBezTo>
                <a:cubicBezTo>
                  <a:pt x="5595" y="304111"/>
                  <a:pt x="10094" y="238494"/>
                  <a:pt x="14327" y="250136"/>
                </a:cubicBezTo>
                <a:cubicBezTo>
                  <a:pt x="18560" y="261778"/>
                  <a:pt x="23587" y="311255"/>
                  <a:pt x="28614" y="332686"/>
                </a:cubicBezTo>
                <a:cubicBezTo>
                  <a:pt x="33641" y="354117"/>
                  <a:pt x="45812" y="383485"/>
                  <a:pt x="44489" y="378723"/>
                </a:cubicBezTo>
                <a:cubicBezTo>
                  <a:pt x="43166" y="373961"/>
                  <a:pt x="27291" y="343798"/>
                  <a:pt x="20677" y="304111"/>
                </a:cubicBezTo>
                <a:cubicBezTo>
                  <a:pt x="14063" y="264424"/>
                  <a:pt x="7977" y="189017"/>
                  <a:pt x="4802" y="140598"/>
                </a:cubicBezTo>
                <a:cubicBezTo>
                  <a:pt x="1627" y="92179"/>
                  <a:pt x="304" y="-17887"/>
                  <a:pt x="39" y="248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729C25C-3A98-408C-85EB-1C3478F9A7FC}"/>
              </a:ext>
            </a:extLst>
          </p:cNvPr>
          <p:cNvSpPr/>
          <p:nvPr/>
        </p:nvSpPr>
        <p:spPr>
          <a:xfrm>
            <a:off x="3895951" y="10048338"/>
            <a:ext cx="498122" cy="768298"/>
          </a:xfrm>
          <a:custGeom>
            <a:avLst/>
            <a:gdLst>
              <a:gd name="connsiteX0" fmla="*/ 79488 w 536359"/>
              <a:gd name="connsiteY0" fmla="*/ 0 h 827274"/>
              <a:gd name="connsiteX1" fmla="*/ 15988 w 536359"/>
              <a:gd name="connsiteY1" fmla="*/ 274638 h 827274"/>
              <a:gd name="connsiteX2" fmla="*/ 20751 w 536359"/>
              <a:gd name="connsiteY2" fmla="*/ 287338 h 827274"/>
              <a:gd name="connsiteX3" fmla="*/ 82663 w 536359"/>
              <a:gd name="connsiteY3" fmla="*/ 471488 h 827274"/>
              <a:gd name="connsiteX4" fmla="*/ 66788 w 536359"/>
              <a:gd name="connsiteY4" fmla="*/ 452438 h 827274"/>
              <a:gd name="connsiteX5" fmla="*/ 239826 w 536359"/>
              <a:gd name="connsiteY5" fmla="*/ 666750 h 827274"/>
              <a:gd name="connsiteX6" fmla="*/ 243001 w 536359"/>
              <a:gd name="connsiteY6" fmla="*/ 630238 h 827274"/>
              <a:gd name="connsiteX7" fmla="*/ 530338 w 536359"/>
              <a:gd name="connsiteY7" fmla="*/ 820738 h 827274"/>
              <a:gd name="connsiteX8" fmla="*/ 422388 w 536359"/>
              <a:gd name="connsiteY8" fmla="*/ 773113 h 827274"/>
              <a:gd name="connsiteX9" fmla="*/ 235063 w 536359"/>
              <a:gd name="connsiteY9" fmla="*/ 674688 h 827274"/>
              <a:gd name="connsiteX10" fmla="*/ 198551 w 536359"/>
              <a:gd name="connsiteY10" fmla="*/ 606425 h 827274"/>
              <a:gd name="connsiteX11" fmla="*/ 181088 w 536359"/>
              <a:gd name="connsiteY11" fmla="*/ 576263 h 827274"/>
              <a:gd name="connsiteX12" fmla="*/ 36626 w 536359"/>
              <a:gd name="connsiteY12" fmla="*/ 395288 h 827274"/>
              <a:gd name="connsiteX13" fmla="*/ 1701 w 536359"/>
              <a:gd name="connsiteY13" fmla="*/ 274638 h 827274"/>
              <a:gd name="connsiteX14" fmla="*/ 79488 w 536359"/>
              <a:gd name="connsiteY14" fmla="*/ 0 h 8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359" h="827274">
                <a:moveTo>
                  <a:pt x="79488" y="0"/>
                </a:moveTo>
                <a:cubicBezTo>
                  <a:pt x="81869" y="0"/>
                  <a:pt x="25777" y="226748"/>
                  <a:pt x="15988" y="274638"/>
                </a:cubicBezTo>
                <a:cubicBezTo>
                  <a:pt x="6199" y="322528"/>
                  <a:pt x="9638" y="254530"/>
                  <a:pt x="20751" y="287338"/>
                </a:cubicBezTo>
                <a:cubicBezTo>
                  <a:pt x="31863" y="320146"/>
                  <a:pt x="74990" y="443971"/>
                  <a:pt x="82663" y="471488"/>
                </a:cubicBezTo>
                <a:cubicBezTo>
                  <a:pt x="90336" y="499005"/>
                  <a:pt x="66788" y="452438"/>
                  <a:pt x="66788" y="452438"/>
                </a:cubicBezTo>
                <a:cubicBezTo>
                  <a:pt x="92982" y="484982"/>
                  <a:pt x="210457" y="637117"/>
                  <a:pt x="239826" y="666750"/>
                </a:cubicBezTo>
                <a:cubicBezTo>
                  <a:pt x="269195" y="696383"/>
                  <a:pt x="194582" y="604573"/>
                  <a:pt x="243001" y="630238"/>
                </a:cubicBezTo>
                <a:cubicBezTo>
                  <a:pt x="291420" y="655903"/>
                  <a:pt x="500440" y="796926"/>
                  <a:pt x="530338" y="820738"/>
                </a:cubicBezTo>
                <a:cubicBezTo>
                  <a:pt x="560236" y="844550"/>
                  <a:pt x="471600" y="797455"/>
                  <a:pt x="422388" y="773113"/>
                </a:cubicBezTo>
                <a:cubicBezTo>
                  <a:pt x="373176" y="748771"/>
                  <a:pt x="272369" y="702469"/>
                  <a:pt x="235063" y="674688"/>
                </a:cubicBezTo>
                <a:cubicBezTo>
                  <a:pt x="197757" y="646907"/>
                  <a:pt x="207547" y="622829"/>
                  <a:pt x="198551" y="606425"/>
                </a:cubicBezTo>
                <a:cubicBezTo>
                  <a:pt x="189555" y="590021"/>
                  <a:pt x="208075" y="611452"/>
                  <a:pt x="181088" y="576263"/>
                </a:cubicBezTo>
                <a:cubicBezTo>
                  <a:pt x="154101" y="541074"/>
                  <a:pt x="66524" y="445559"/>
                  <a:pt x="36626" y="395288"/>
                </a:cubicBezTo>
                <a:cubicBezTo>
                  <a:pt x="6728" y="345017"/>
                  <a:pt x="-4649" y="341842"/>
                  <a:pt x="1701" y="274638"/>
                </a:cubicBezTo>
                <a:cubicBezTo>
                  <a:pt x="8051" y="207434"/>
                  <a:pt x="77107" y="0"/>
                  <a:pt x="79488" y="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D0BCF30-1164-4A83-826C-37FCF8C916E9}"/>
              </a:ext>
            </a:extLst>
          </p:cNvPr>
          <p:cNvSpPr/>
          <p:nvPr/>
        </p:nvSpPr>
        <p:spPr>
          <a:xfrm>
            <a:off x="4103182" y="10192458"/>
            <a:ext cx="100733" cy="366095"/>
          </a:xfrm>
          <a:custGeom>
            <a:avLst/>
            <a:gdLst>
              <a:gd name="connsiteX0" fmla="*/ 27800 w 108465"/>
              <a:gd name="connsiteY0" fmla="*/ 392 h 394197"/>
              <a:gd name="connsiteX1" fmla="*/ 70663 w 108465"/>
              <a:gd name="connsiteY1" fmla="*/ 179780 h 394197"/>
              <a:gd name="connsiteX2" fmla="*/ 42088 w 108465"/>
              <a:gd name="connsiteY2" fmla="*/ 133742 h 394197"/>
              <a:gd name="connsiteX3" fmla="*/ 83363 w 108465"/>
              <a:gd name="connsiteY3" fmla="*/ 248042 h 394197"/>
              <a:gd name="connsiteX4" fmla="*/ 105588 w 108465"/>
              <a:gd name="connsiteY4" fmla="*/ 341705 h 394197"/>
              <a:gd name="connsiteX5" fmla="*/ 104000 w 108465"/>
              <a:gd name="connsiteY5" fmla="*/ 394092 h 394197"/>
              <a:gd name="connsiteX6" fmla="*/ 67488 w 108465"/>
              <a:gd name="connsiteY6" fmla="*/ 329005 h 394197"/>
              <a:gd name="connsiteX7" fmla="*/ 813 w 108465"/>
              <a:gd name="connsiteY7" fmla="*/ 159142 h 394197"/>
              <a:gd name="connsiteX8" fmla="*/ 27800 w 108465"/>
              <a:gd name="connsiteY8" fmla="*/ 236930 h 394197"/>
              <a:gd name="connsiteX9" fmla="*/ 27800 w 108465"/>
              <a:gd name="connsiteY9" fmla="*/ 392 h 39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65" h="394197">
                <a:moveTo>
                  <a:pt x="27800" y="392"/>
                </a:moveTo>
                <a:cubicBezTo>
                  <a:pt x="34944" y="-9133"/>
                  <a:pt x="68282" y="157555"/>
                  <a:pt x="70663" y="179780"/>
                </a:cubicBezTo>
                <a:cubicBezTo>
                  <a:pt x="73044" y="202005"/>
                  <a:pt x="39971" y="122365"/>
                  <a:pt x="42088" y="133742"/>
                </a:cubicBezTo>
                <a:cubicBezTo>
                  <a:pt x="44205" y="145119"/>
                  <a:pt x="72780" y="213381"/>
                  <a:pt x="83363" y="248042"/>
                </a:cubicBezTo>
                <a:cubicBezTo>
                  <a:pt x="93946" y="282703"/>
                  <a:pt x="102149" y="317363"/>
                  <a:pt x="105588" y="341705"/>
                </a:cubicBezTo>
                <a:cubicBezTo>
                  <a:pt x="109027" y="366047"/>
                  <a:pt x="110350" y="396209"/>
                  <a:pt x="104000" y="394092"/>
                </a:cubicBezTo>
                <a:cubicBezTo>
                  <a:pt x="97650" y="391975"/>
                  <a:pt x="84686" y="368163"/>
                  <a:pt x="67488" y="329005"/>
                </a:cubicBezTo>
                <a:cubicBezTo>
                  <a:pt x="50290" y="289847"/>
                  <a:pt x="7428" y="174488"/>
                  <a:pt x="813" y="159142"/>
                </a:cubicBezTo>
                <a:cubicBezTo>
                  <a:pt x="-5802" y="143796"/>
                  <a:pt x="30181" y="260213"/>
                  <a:pt x="27800" y="236930"/>
                </a:cubicBezTo>
                <a:cubicBezTo>
                  <a:pt x="25419" y="213647"/>
                  <a:pt x="20656" y="9917"/>
                  <a:pt x="27800" y="39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C33F044B-4A4C-4769-B3FA-B7113B1E89FC}"/>
              </a:ext>
            </a:extLst>
          </p:cNvPr>
          <p:cNvSpPr/>
          <p:nvPr/>
        </p:nvSpPr>
        <p:spPr>
          <a:xfrm>
            <a:off x="4114683" y="10662178"/>
            <a:ext cx="794268" cy="258566"/>
          </a:xfrm>
          <a:custGeom>
            <a:avLst/>
            <a:gdLst>
              <a:gd name="connsiteX0" fmla="*/ 4304 w 855237"/>
              <a:gd name="connsiteY0" fmla="*/ 1029 h 278414"/>
              <a:gd name="connsiteX1" fmla="*/ 288466 w 855237"/>
              <a:gd name="connsiteY1" fmla="*/ 199466 h 278414"/>
              <a:gd name="connsiteX2" fmla="*/ 329741 w 855237"/>
              <a:gd name="connsiteY2" fmla="*/ 210579 h 278414"/>
              <a:gd name="connsiteX3" fmla="*/ 612316 w 855237"/>
              <a:gd name="connsiteY3" fmla="*/ 277254 h 278414"/>
              <a:gd name="connsiteX4" fmla="*/ 580566 w 855237"/>
              <a:gd name="connsiteY4" fmla="*/ 253441 h 278414"/>
              <a:gd name="connsiteX5" fmla="*/ 855204 w 855237"/>
              <a:gd name="connsiteY5" fmla="*/ 259791 h 278414"/>
              <a:gd name="connsiteX6" fmla="*/ 598029 w 855237"/>
              <a:gd name="connsiteY6" fmla="*/ 239154 h 278414"/>
              <a:gd name="connsiteX7" fmla="*/ 413879 w 855237"/>
              <a:gd name="connsiteY7" fmla="*/ 189941 h 278414"/>
              <a:gd name="connsiteX8" fmla="*/ 418641 w 855237"/>
              <a:gd name="connsiteY8" fmla="*/ 201054 h 278414"/>
              <a:gd name="connsiteX9" fmla="*/ 137654 w 855237"/>
              <a:gd name="connsiteY9" fmla="*/ 124854 h 278414"/>
              <a:gd name="connsiteX10" fmla="*/ 4304 w 855237"/>
              <a:gd name="connsiteY10" fmla="*/ 1029 h 27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237" h="278414">
                <a:moveTo>
                  <a:pt x="4304" y="1029"/>
                </a:moveTo>
                <a:cubicBezTo>
                  <a:pt x="29439" y="13464"/>
                  <a:pt x="234227" y="164541"/>
                  <a:pt x="288466" y="199466"/>
                </a:cubicBezTo>
                <a:cubicBezTo>
                  <a:pt x="342705" y="234391"/>
                  <a:pt x="329741" y="210579"/>
                  <a:pt x="329741" y="210579"/>
                </a:cubicBezTo>
                <a:cubicBezTo>
                  <a:pt x="383716" y="223544"/>
                  <a:pt x="570512" y="270110"/>
                  <a:pt x="612316" y="277254"/>
                </a:cubicBezTo>
                <a:cubicBezTo>
                  <a:pt x="654120" y="284398"/>
                  <a:pt x="540085" y="256352"/>
                  <a:pt x="580566" y="253441"/>
                </a:cubicBezTo>
                <a:cubicBezTo>
                  <a:pt x="621047" y="250530"/>
                  <a:pt x="852294" y="262172"/>
                  <a:pt x="855204" y="259791"/>
                </a:cubicBezTo>
                <a:cubicBezTo>
                  <a:pt x="858114" y="257410"/>
                  <a:pt x="671583" y="250796"/>
                  <a:pt x="598029" y="239154"/>
                </a:cubicBezTo>
                <a:cubicBezTo>
                  <a:pt x="524475" y="227512"/>
                  <a:pt x="443777" y="196291"/>
                  <a:pt x="413879" y="189941"/>
                </a:cubicBezTo>
                <a:cubicBezTo>
                  <a:pt x="383981" y="183591"/>
                  <a:pt x="464678" y="211902"/>
                  <a:pt x="418641" y="201054"/>
                </a:cubicBezTo>
                <a:cubicBezTo>
                  <a:pt x="372604" y="190206"/>
                  <a:pt x="205916" y="157398"/>
                  <a:pt x="137654" y="124854"/>
                </a:cubicBezTo>
                <a:cubicBezTo>
                  <a:pt x="69392" y="92310"/>
                  <a:pt x="-20831" y="-11406"/>
                  <a:pt x="4304" y="102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A631C7A-DB75-4B2D-A9CA-18ABDC8A4F1C}"/>
              </a:ext>
            </a:extLst>
          </p:cNvPr>
          <p:cNvSpPr/>
          <p:nvPr/>
        </p:nvSpPr>
        <p:spPr>
          <a:xfrm>
            <a:off x="4194152" y="10537521"/>
            <a:ext cx="853052" cy="374819"/>
          </a:xfrm>
          <a:custGeom>
            <a:avLst/>
            <a:gdLst>
              <a:gd name="connsiteX0" fmla="*/ 2872 w 918534"/>
              <a:gd name="connsiteY0" fmla="*/ 317 h 403591"/>
              <a:gd name="connsiteX1" fmla="*/ 263222 w 918534"/>
              <a:gd name="connsiteY1" fmla="*/ 208280 h 403591"/>
              <a:gd name="connsiteX2" fmla="*/ 113997 w 918534"/>
              <a:gd name="connsiteY2" fmla="*/ 103505 h 403591"/>
              <a:gd name="connsiteX3" fmla="*/ 350535 w 918534"/>
              <a:gd name="connsiteY3" fmla="*/ 271780 h 403591"/>
              <a:gd name="connsiteX4" fmla="*/ 661685 w 918534"/>
              <a:gd name="connsiteY4" fmla="*/ 378142 h 403591"/>
              <a:gd name="connsiteX5" fmla="*/ 609297 w 918534"/>
              <a:gd name="connsiteY5" fmla="*/ 363855 h 403591"/>
              <a:gd name="connsiteX6" fmla="*/ 917272 w 918534"/>
              <a:gd name="connsiteY6" fmla="*/ 403542 h 403591"/>
              <a:gd name="connsiteX7" fmla="*/ 706135 w 918534"/>
              <a:gd name="connsiteY7" fmla="*/ 354330 h 403591"/>
              <a:gd name="connsiteX8" fmla="*/ 407685 w 918534"/>
              <a:gd name="connsiteY8" fmla="*/ 295592 h 403591"/>
              <a:gd name="connsiteX9" fmla="*/ 418797 w 918534"/>
              <a:gd name="connsiteY9" fmla="*/ 281305 h 403591"/>
              <a:gd name="connsiteX10" fmla="*/ 167972 w 918534"/>
              <a:gd name="connsiteY10" fmla="*/ 167005 h 403591"/>
              <a:gd name="connsiteX11" fmla="*/ 126697 w 918534"/>
              <a:gd name="connsiteY11" fmla="*/ 160655 h 403591"/>
              <a:gd name="connsiteX12" fmla="*/ 2872 w 918534"/>
              <a:gd name="connsiteY12" fmla="*/ 317 h 40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8534" h="403591">
                <a:moveTo>
                  <a:pt x="2872" y="317"/>
                </a:moveTo>
                <a:cubicBezTo>
                  <a:pt x="25626" y="8255"/>
                  <a:pt x="244701" y="191082"/>
                  <a:pt x="263222" y="208280"/>
                </a:cubicBezTo>
                <a:cubicBezTo>
                  <a:pt x="281743" y="225478"/>
                  <a:pt x="99445" y="92922"/>
                  <a:pt x="113997" y="103505"/>
                </a:cubicBezTo>
                <a:cubicBezTo>
                  <a:pt x="128549" y="114088"/>
                  <a:pt x="259254" y="226007"/>
                  <a:pt x="350535" y="271780"/>
                </a:cubicBezTo>
                <a:cubicBezTo>
                  <a:pt x="441816" y="317553"/>
                  <a:pt x="618558" y="362796"/>
                  <a:pt x="661685" y="378142"/>
                </a:cubicBezTo>
                <a:cubicBezTo>
                  <a:pt x="704812" y="393488"/>
                  <a:pt x="566699" y="359622"/>
                  <a:pt x="609297" y="363855"/>
                </a:cubicBezTo>
                <a:cubicBezTo>
                  <a:pt x="651895" y="368088"/>
                  <a:pt x="901132" y="405130"/>
                  <a:pt x="917272" y="403542"/>
                </a:cubicBezTo>
                <a:cubicBezTo>
                  <a:pt x="933412" y="401955"/>
                  <a:pt x="791066" y="372322"/>
                  <a:pt x="706135" y="354330"/>
                </a:cubicBezTo>
                <a:cubicBezTo>
                  <a:pt x="621204" y="336338"/>
                  <a:pt x="455575" y="307763"/>
                  <a:pt x="407685" y="295592"/>
                </a:cubicBezTo>
                <a:cubicBezTo>
                  <a:pt x="359795" y="283421"/>
                  <a:pt x="458749" y="302736"/>
                  <a:pt x="418797" y="281305"/>
                </a:cubicBezTo>
                <a:cubicBezTo>
                  <a:pt x="378845" y="259874"/>
                  <a:pt x="216655" y="187113"/>
                  <a:pt x="167972" y="167005"/>
                </a:cubicBezTo>
                <a:cubicBezTo>
                  <a:pt x="119289" y="146897"/>
                  <a:pt x="154214" y="185790"/>
                  <a:pt x="126697" y="160655"/>
                </a:cubicBezTo>
                <a:cubicBezTo>
                  <a:pt x="99180" y="135520"/>
                  <a:pt x="-19882" y="-7621"/>
                  <a:pt x="2872" y="31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6BF765A4-A9C1-4B47-BAC5-989890C40FD1}"/>
              </a:ext>
            </a:extLst>
          </p:cNvPr>
          <p:cNvSpPr/>
          <p:nvPr/>
        </p:nvSpPr>
        <p:spPr>
          <a:xfrm>
            <a:off x="4533841" y="10745663"/>
            <a:ext cx="1521478" cy="199950"/>
          </a:xfrm>
          <a:custGeom>
            <a:avLst/>
            <a:gdLst>
              <a:gd name="connsiteX0" fmla="*/ 114946 w 1638269"/>
              <a:gd name="connsiteY0" fmla="*/ 182598 h 215299"/>
              <a:gd name="connsiteX1" fmla="*/ 734071 w 1638269"/>
              <a:gd name="connsiteY1" fmla="*/ 209586 h 215299"/>
              <a:gd name="connsiteX2" fmla="*/ 397521 w 1638269"/>
              <a:gd name="connsiteY2" fmla="*/ 209586 h 215299"/>
              <a:gd name="connsiteX3" fmla="*/ 907108 w 1638269"/>
              <a:gd name="connsiteY3" fmla="*/ 206411 h 215299"/>
              <a:gd name="connsiteX4" fmla="*/ 1335733 w 1638269"/>
              <a:gd name="connsiteY4" fmla="*/ 100048 h 215299"/>
              <a:gd name="connsiteX5" fmla="*/ 895996 w 1638269"/>
              <a:gd name="connsiteY5" fmla="*/ 181011 h 215299"/>
              <a:gd name="connsiteX6" fmla="*/ 1394471 w 1638269"/>
              <a:gd name="connsiteY6" fmla="*/ 109573 h 215299"/>
              <a:gd name="connsiteX7" fmla="*/ 1445271 w 1638269"/>
              <a:gd name="connsiteY7" fmla="*/ 85761 h 215299"/>
              <a:gd name="connsiteX8" fmla="*/ 1635771 w 1638269"/>
              <a:gd name="connsiteY8" fmla="*/ 36 h 215299"/>
              <a:gd name="connsiteX9" fmla="*/ 1292871 w 1638269"/>
              <a:gd name="connsiteY9" fmla="*/ 96873 h 215299"/>
              <a:gd name="connsiteX10" fmla="*/ 1043633 w 1638269"/>
              <a:gd name="connsiteY10" fmla="*/ 130211 h 215299"/>
              <a:gd name="connsiteX11" fmla="*/ 989658 w 1638269"/>
              <a:gd name="connsiteY11" fmla="*/ 154023 h 215299"/>
              <a:gd name="connsiteX12" fmla="*/ 651521 w 1638269"/>
              <a:gd name="connsiteY12" fmla="*/ 195298 h 215299"/>
              <a:gd name="connsiteX13" fmla="*/ 788046 w 1638269"/>
              <a:gd name="connsiteY13" fmla="*/ 190536 h 215299"/>
              <a:gd name="connsiteX14" fmla="*/ 64146 w 1638269"/>
              <a:gd name="connsiteY14" fmla="*/ 173073 h 215299"/>
              <a:gd name="connsiteX15" fmla="*/ 114946 w 1638269"/>
              <a:gd name="connsiteY15" fmla="*/ 182598 h 2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8269" h="215299">
                <a:moveTo>
                  <a:pt x="114946" y="182598"/>
                </a:moveTo>
                <a:cubicBezTo>
                  <a:pt x="226600" y="188683"/>
                  <a:pt x="686975" y="205088"/>
                  <a:pt x="734071" y="209586"/>
                </a:cubicBezTo>
                <a:cubicBezTo>
                  <a:pt x="781167" y="214084"/>
                  <a:pt x="368682" y="210115"/>
                  <a:pt x="397521" y="209586"/>
                </a:cubicBezTo>
                <a:cubicBezTo>
                  <a:pt x="426360" y="209057"/>
                  <a:pt x="750739" y="224667"/>
                  <a:pt x="907108" y="206411"/>
                </a:cubicBezTo>
                <a:cubicBezTo>
                  <a:pt x="1063477" y="188155"/>
                  <a:pt x="1337585" y="104281"/>
                  <a:pt x="1335733" y="100048"/>
                </a:cubicBezTo>
                <a:cubicBezTo>
                  <a:pt x="1333881" y="95815"/>
                  <a:pt x="895996" y="181011"/>
                  <a:pt x="895996" y="181011"/>
                </a:cubicBezTo>
                <a:cubicBezTo>
                  <a:pt x="905786" y="182599"/>
                  <a:pt x="1302925" y="125448"/>
                  <a:pt x="1394471" y="109573"/>
                </a:cubicBezTo>
                <a:cubicBezTo>
                  <a:pt x="1486017" y="93698"/>
                  <a:pt x="1445271" y="85761"/>
                  <a:pt x="1445271" y="85761"/>
                </a:cubicBezTo>
                <a:cubicBezTo>
                  <a:pt x="1485488" y="67505"/>
                  <a:pt x="1661171" y="-1816"/>
                  <a:pt x="1635771" y="36"/>
                </a:cubicBezTo>
                <a:cubicBezTo>
                  <a:pt x="1610371" y="1888"/>
                  <a:pt x="1391561" y="75177"/>
                  <a:pt x="1292871" y="96873"/>
                </a:cubicBezTo>
                <a:cubicBezTo>
                  <a:pt x="1194181" y="118569"/>
                  <a:pt x="1094169" y="120686"/>
                  <a:pt x="1043633" y="130211"/>
                </a:cubicBezTo>
                <a:cubicBezTo>
                  <a:pt x="993097" y="139736"/>
                  <a:pt x="1055010" y="143175"/>
                  <a:pt x="989658" y="154023"/>
                </a:cubicBezTo>
                <a:cubicBezTo>
                  <a:pt x="924306" y="164871"/>
                  <a:pt x="685123" y="189213"/>
                  <a:pt x="651521" y="195298"/>
                </a:cubicBezTo>
                <a:cubicBezTo>
                  <a:pt x="617919" y="201383"/>
                  <a:pt x="885942" y="194240"/>
                  <a:pt x="788046" y="190536"/>
                </a:cubicBezTo>
                <a:cubicBezTo>
                  <a:pt x="690150" y="186832"/>
                  <a:pt x="179504" y="178629"/>
                  <a:pt x="64146" y="173073"/>
                </a:cubicBezTo>
                <a:cubicBezTo>
                  <a:pt x="-51212" y="167517"/>
                  <a:pt x="3292" y="176513"/>
                  <a:pt x="114946" y="18259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0169910B-DAA9-45B4-A2DE-78B1088281F2}"/>
              </a:ext>
            </a:extLst>
          </p:cNvPr>
          <p:cNvSpPr/>
          <p:nvPr/>
        </p:nvSpPr>
        <p:spPr>
          <a:xfrm>
            <a:off x="5844250" y="10229839"/>
            <a:ext cx="913846" cy="587330"/>
          </a:xfrm>
          <a:custGeom>
            <a:avLst/>
            <a:gdLst>
              <a:gd name="connsiteX0" fmla="*/ 983598 w 983994"/>
              <a:gd name="connsiteY0" fmla="*/ 1417 h 632414"/>
              <a:gd name="connsiteX1" fmla="*/ 821673 w 983994"/>
              <a:gd name="connsiteY1" fmla="*/ 171280 h 632414"/>
              <a:gd name="connsiteX2" fmla="*/ 810560 w 983994"/>
              <a:gd name="connsiteY2" fmla="*/ 183980 h 632414"/>
              <a:gd name="connsiteX3" fmla="*/ 594660 w 983994"/>
              <a:gd name="connsiteY3" fmla="*/ 339555 h 632414"/>
              <a:gd name="connsiteX4" fmla="*/ 618473 w 983994"/>
              <a:gd name="connsiteY4" fmla="*/ 337967 h 632414"/>
              <a:gd name="connsiteX5" fmla="*/ 477185 w 983994"/>
              <a:gd name="connsiteY5" fmla="*/ 431630 h 632414"/>
              <a:gd name="connsiteX6" fmla="*/ 454960 w 983994"/>
              <a:gd name="connsiteY6" fmla="*/ 452267 h 632414"/>
              <a:gd name="connsiteX7" fmla="*/ 210485 w 983994"/>
              <a:gd name="connsiteY7" fmla="*/ 590380 h 632414"/>
              <a:gd name="connsiteX8" fmla="*/ 193023 w 983994"/>
              <a:gd name="connsiteY8" fmla="*/ 555455 h 632414"/>
              <a:gd name="connsiteX9" fmla="*/ 4110 w 983994"/>
              <a:gd name="connsiteY9" fmla="*/ 630067 h 632414"/>
              <a:gd name="connsiteX10" fmla="*/ 397810 w 983994"/>
              <a:gd name="connsiteY10" fmla="*/ 450680 h 632414"/>
              <a:gd name="connsiteX11" fmla="*/ 470835 w 983994"/>
              <a:gd name="connsiteY11" fmla="*/ 406230 h 632414"/>
              <a:gd name="connsiteX12" fmla="*/ 769285 w 983994"/>
              <a:gd name="connsiteY12" fmla="*/ 218905 h 632414"/>
              <a:gd name="connsiteX13" fmla="*/ 864535 w 983994"/>
              <a:gd name="connsiteY13" fmla="*/ 96667 h 632414"/>
              <a:gd name="connsiteX14" fmla="*/ 983598 w 983994"/>
              <a:gd name="connsiteY14" fmla="*/ 1417 h 63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994" h="632414">
                <a:moveTo>
                  <a:pt x="983598" y="1417"/>
                </a:moveTo>
                <a:cubicBezTo>
                  <a:pt x="976454" y="13852"/>
                  <a:pt x="850513" y="140853"/>
                  <a:pt x="821673" y="171280"/>
                </a:cubicBezTo>
                <a:cubicBezTo>
                  <a:pt x="792833" y="201707"/>
                  <a:pt x="848395" y="155934"/>
                  <a:pt x="810560" y="183980"/>
                </a:cubicBezTo>
                <a:cubicBezTo>
                  <a:pt x="772725" y="212026"/>
                  <a:pt x="626674" y="313891"/>
                  <a:pt x="594660" y="339555"/>
                </a:cubicBezTo>
                <a:cubicBezTo>
                  <a:pt x="562646" y="365219"/>
                  <a:pt x="638052" y="322621"/>
                  <a:pt x="618473" y="337967"/>
                </a:cubicBezTo>
                <a:cubicBezTo>
                  <a:pt x="598894" y="353313"/>
                  <a:pt x="504437" y="412580"/>
                  <a:pt x="477185" y="431630"/>
                </a:cubicBezTo>
                <a:cubicBezTo>
                  <a:pt x="449933" y="450680"/>
                  <a:pt x="499410" y="425809"/>
                  <a:pt x="454960" y="452267"/>
                </a:cubicBezTo>
                <a:cubicBezTo>
                  <a:pt x="410510" y="478725"/>
                  <a:pt x="254141" y="573182"/>
                  <a:pt x="210485" y="590380"/>
                </a:cubicBezTo>
                <a:cubicBezTo>
                  <a:pt x="166829" y="607578"/>
                  <a:pt x="227419" y="548841"/>
                  <a:pt x="193023" y="555455"/>
                </a:cubicBezTo>
                <a:cubicBezTo>
                  <a:pt x="158627" y="562069"/>
                  <a:pt x="-30021" y="647529"/>
                  <a:pt x="4110" y="630067"/>
                </a:cubicBezTo>
                <a:cubicBezTo>
                  <a:pt x="38241" y="612605"/>
                  <a:pt x="320023" y="487986"/>
                  <a:pt x="397810" y="450680"/>
                </a:cubicBezTo>
                <a:cubicBezTo>
                  <a:pt x="475597" y="413374"/>
                  <a:pt x="470835" y="406230"/>
                  <a:pt x="470835" y="406230"/>
                </a:cubicBezTo>
                <a:cubicBezTo>
                  <a:pt x="532747" y="367601"/>
                  <a:pt x="703668" y="270499"/>
                  <a:pt x="769285" y="218905"/>
                </a:cubicBezTo>
                <a:cubicBezTo>
                  <a:pt x="834902" y="167311"/>
                  <a:pt x="829610" y="131856"/>
                  <a:pt x="864535" y="96667"/>
                </a:cubicBezTo>
                <a:cubicBezTo>
                  <a:pt x="899460" y="61478"/>
                  <a:pt x="990742" y="-11018"/>
                  <a:pt x="983598" y="141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951E2A99-DC0D-4B98-8CD9-8B649B7527A5}"/>
              </a:ext>
            </a:extLst>
          </p:cNvPr>
          <p:cNvSpPr/>
          <p:nvPr/>
        </p:nvSpPr>
        <p:spPr>
          <a:xfrm>
            <a:off x="6679526" y="10230561"/>
            <a:ext cx="110647" cy="197143"/>
          </a:xfrm>
          <a:custGeom>
            <a:avLst/>
            <a:gdLst>
              <a:gd name="connsiteX0" fmla="*/ 119130 w 119140"/>
              <a:gd name="connsiteY0" fmla="*/ 640 h 212276"/>
              <a:gd name="connsiteX1" fmla="*/ 19117 w 119140"/>
              <a:gd name="connsiteY1" fmla="*/ 172090 h 212276"/>
              <a:gd name="connsiteX2" fmla="*/ 67 w 119140"/>
              <a:gd name="connsiteY2" fmla="*/ 211778 h 212276"/>
              <a:gd name="connsiteX3" fmla="*/ 12767 w 119140"/>
              <a:gd name="connsiteY3" fmla="*/ 156215 h 212276"/>
              <a:gd name="connsiteX4" fmla="*/ 12767 w 119140"/>
              <a:gd name="connsiteY4" fmla="*/ 114940 h 212276"/>
              <a:gd name="connsiteX5" fmla="*/ 119130 w 119140"/>
              <a:gd name="connsiteY5" fmla="*/ 640 h 21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0" h="212276">
                <a:moveTo>
                  <a:pt x="119130" y="640"/>
                </a:moveTo>
                <a:cubicBezTo>
                  <a:pt x="120188" y="10165"/>
                  <a:pt x="38961" y="136900"/>
                  <a:pt x="19117" y="172090"/>
                </a:cubicBezTo>
                <a:cubicBezTo>
                  <a:pt x="-727" y="207280"/>
                  <a:pt x="1125" y="214424"/>
                  <a:pt x="67" y="211778"/>
                </a:cubicBezTo>
                <a:cubicBezTo>
                  <a:pt x="-991" y="209132"/>
                  <a:pt x="10650" y="172355"/>
                  <a:pt x="12767" y="156215"/>
                </a:cubicBezTo>
                <a:cubicBezTo>
                  <a:pt x="14884" y="140075"/>
                  <a:pt x="-1785" y="139282"/>
                  <a:pt x="12767" y="114940"/>
                </a:cubicBezTo>
                <a:cubicBezTo>
                  <a:pt x="27319" y="90598"/>
                  <a:pt x="118072" y="-8885"/>
                  <a:pt x="119130" y="64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56CCCC5-958A-4B1E-9CF8-CE832778DA81}"/>
              </a:ext>
            </a:extLst>
          </p:cNvPr>
          <p:cNvSpPr/>
          <p:nvPr/>
        </p:nvSpPr>
        <p:spPr>
          <a:xfrm>
            <a:off x="6094381" y="10263538"/>
            <a:ext cx="626780" cy="461608"/>
          </a:xfrm>
          <a:custGeom>
            <a:avLst/>
            <a:gdLst>
              <a:gd name="connsiteX0" fmla="*/ 674578 w 674893"/>
              <a:gd name="connsiteY0" fmla="*/ 56 h 497042"/>
              <a:gd name="connsiteX1" fmla="*/ 552341 w 674893"/>
              <a:gd name="connsiteY1" fmla="*/ 174681 h 497042"/>
              <a:gd name="connsiteX2" fmla="*/ 425341 w 674893"/>
              <a:gd name="connsiteY2" fmla="*/ 273106 h 497042"/>
              <a:gd name="connsiteX3" fmla="*/ 1478 w 674893"/>
              <a:gd name="connsiteY3" fmla="*/ 495356 h 497042"/>
              <a:gd name="connsiteX4" fmla="*/ 285641 w 674893"/>
              <a:gd name="connsiteY4" fmla="*/ 374706 h 497042"/>
              <a:gd name="connsiteX5" fmla="*/ 293578 w 674893"/>
              <a:gd name="connsiteY5" fmla="*/ 363594 h 497042"/>
              <a:gd name="connsiteX6" fmla="*/ 577741 w 674893"/>
              <a:gd name="connsiteY6" fmla="*/ 193731 h 497042"/>
              <a:gd name="connsiteX7" fmla="*/ 674578 w 674893"/>
              <a:gd name="connsiteY7" fmla="*/ 56 h 4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893" h="497042">
                <a:moveTo>
                  <a:pt x="674578" y="56"/>
                </a:moveTo>
                <a:cubicBezTo>
                  <a:pt x="670345" y="-3119"/>
                  <a:pt x="593880" y="129173"/>
                  <a:pt x="552341" y="174681"/>
                </a:cubicBezTo>
                <a:cubicBezTo>
                  <a:pt x="510801" y="220189"/>
                  <a:pt x="517151" y="219660"/>
                  <a:pt x="425341" y="273106"/>
                </a:cubicBezTo>
                <a:cubicBezTo>
                  <a:pt x="333531" y="326552"/>
                  <a:pt x="24761" y="478423"/>
                  <a:pt x="1478" y="495356"/>
                </a:cubicBezTo>
                <a:cubicBezTo>
                  <a:pt x="-21805" y="512289"/>
                  <a:pt x="236958" y="396666"/>
                  <a:pt x="285641" y="374706"/>
                </a:cubicBezTo>
                <a:cubicBezTo>
                  <a:pt x="334324" y="352746"/>
                  <a:pt x="244895" y="393756"/>
                  <a:pt x="293578" y="363594"/>
                </a:cubicBezTo>
                <a:cubicBezTo>
                  <a:pt x="342261" y="333432"/>
                  <a:pt x="515299" y="251410"/>
                  <a:pt x="577741" y="193731"/>
                </a:cubicBezTo>
                <a:cubicBezTo>
                  <a:pt x="640183" y="136052"/>
                  <a:pt x="678811" y="3231"/>
                  <a:pt x="674578" y="5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D6C9BF2C-8D91-4541-B0AB-65B735243B19}"/>
              </a:ext>
            </a:extLst>
          </p:cNvPr>
          <p:cNvSpPr/>
          <p:nvPr/>
        </p:nvSpPr>
        <p:spPr>
          <a:xfrm>
            <a:off x="3590284" y="9576185"/>
            <a:ext cx="467635" cy="1080603"/>
          </a:xfrm>
          <a:custGeom>
            <a:avLst/>
            <a:gdLst>
              <a:gd name="connsiteX0" fmla="*/ 8569 w 503531"/>
              <a:gd name="connsiteY0" fmla="*/ 16272 h 1163552"/>
              <a:gd name="connsiteX1" fmla="*/ 102 w 503531"/>
              <a:gd name="connsiteY1" fmla="*/ 344355 h 1163552"/>
              <a:gd name="connsiteX2" fmla="*/ 14919 w 503531"/>
              <a:gd name="connsiteY2" fmla="*/ 316839 h 1163552"/>
              <a:gd name="connsiteX3" fmla="*/ 118636 w 503531"/>
              <a:gd name="connsiteY3" fmla="*/ 604705 h 1163552"/>
              <a:gd name="connsiteX4" fmla="*/ 95352 w 503531"/>
              <a:gd name="connsiteY4" fmla="*/ 562372 h 1163552"/>
              <a:gd name="connsiteX5" fmla="*/ 408619 w 503531"/>
              <a:gd name="connsiteY5" fmla="*/ 1006872 h 1163552"/>
              <a:gd name="connsiteX6" fmla="*/ 402269 w 503531"/>
              <a:gd name="connsiteY6" fmla="*/ 1006872 h 1163552"/>
              <a:gd name="connsiteX7" fmla="*/ 501752 w 503531"/>
              <a:gd name="connsiteY7" fmla="*/ 1159272 h 1163552"/>
              <a:gd name="connsiteX8" fmla="*/ 438252 w 503531"/>
              <a:gd name="connsiteY8" fmla="*/ 1072489 h 1163552"/>
              <a:gd name="connsiteX9" fmla="*/ 122869 w 503531"/>
              <a:gd name="connsiteY9" fmla="*/ 596239 h 1163552"/>
              <a:gd name="connsiteX10" fmla="*/ 114402 w 503531"/>
              <a:gd name="connsiteY10" fmla="*/ 536972 h 1163552"/>
              <a:gd name="connsiteX11" fmla="*/ 6452 w 503531"/>
              <a:gd name="connsiteY11" fmla="*/ 302022 h 1163552"/>
              <a:gd name="connsiteX12" fmla="*/ 25502 w 503531"/>
              <a:gd name="connsiteY12" fmla="*/ 223705 h 1163552"/>
              <a:gd name="connsiteX13" fmla="*/ 12802 w 503531"/>
              <a:gd name="connsiteY13" fmla="*/ 67072 h 1163552"/>
              <a:gd name="connsiteX14" fmla="*/ 8569 w 503531"/>
              <a:gd name="connsiteY14" fmla="*/ 16272 h 11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531" h="1163552">
                <a:moveTo>
                  <a:pt x="8569" y="16272"/>
                </a:moveTo>
                <a:cubicBezTo>
                  <a:pt x="6452" y="62486"/>
                  <a:pt x="-956" y="294261"/>
                  <a:pt x="102" y="344355"/>
                </a:cubicBezTo>
                <a:cubicBezTo>
                  <a:pt x="1160" y="394449"/>
                  <a:pt x="-4837" y="273447"/>
                  <a:pt x="14919" y="316839"/>
                </a:cubicBezTo>
                <a:cubicBezTo>
                  <a:pt x="34675" y="360231"/>
                  <a:pt x="105231" y="563783"/>
                  <a:pt x="118636" y="604705"/>
                </a:cubicBezTo>
                <a:cubicBezTo>
                  <a:pt x="132041" y="645627"/>
                  <a:pt x="47022" y="495344"/>
                  <a:pt x="95352" y="562372"/>
                </a:cubicBezTo>
                <a:cubicBezTo>
                  <a:pt x="143683" y="629400"/>
                  <a:pt x="357466" y="932789"/>
                  <a:pt x="408619" y="1006872"/>
                </a:cubicBezTo>
                <a:cubicBezTo>
                  <a:pt x="459772" y="1080955"/>
                  <a:pt x="386747" y="981472"/>
                  <a:pt x="402269" y="1006872"/>
                </a:cubicBezTo>
                <a:cubicBezTo>
                  <a:pt x="417791" y="1032272"/>
                  <a:pt x="495755" y="1148336"/>
                  <a:pt x="501752" y="1159272"/>
                </a:cubicBezTo>
                <a:cubicBezTo>
                  <a:pt x="507749" y="1170208"/>
                  <a:pt x="501399" y="1166328"/>
                  <a:pt x="438252" y="1072489"/>
                </a:cubicBezTo>
                <a:cubicBezTo>
                  <a:pt x="375105" y="978650"/>
                  <a:pt x="176844" y="685492"/>
                  <a:pt x="122869" y="596239"/>
                </a:cubicBezTo>
                <a:cubicBezTo>
                  <a:pt x="68894" y="506986"/>
                  <a:pt x="133805" y="586008"/>
                  <a:pt x="114402" y="536972"/>
                </a:cubicBezTo>
                <a:cubicBezTo>
                  <a:pt x="94999" y="487936"/>
                  <a:pt x="21269" y="354233"/>
                  <a:pt x="6452" y="302022"/>
                </a:cubicBezTo>
                <a:cubicBezTo>
                  <a:pt x="-8365" y="249811"/>
                  <a:pt x="24444" y="262863"/>
                  <a:pt x="25502" y="223705"/>
                </a:cubicBezTo>
                <a:cubicBezTo>
                  <a:pt x="26560" y="184547"/>
                  <a:pt x="14919" y="100586"/>
                  <a:pt x="12802" y="67072"/>
                </a:cubicBezTo>
                <a:cubicBezTo>
                  <a:pt x="10685" y="33558"/>
                  <a:pt x="10686" y="-29942"/>
                  <a:pt x="8569" y="1627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29619DAA-67F1-44C6-8C42-C420C1505253}"/>
              </a:ext>
            </a:extLst>
          </p:cNvPr>
          <p:cNvSpPr/>
          <p:nvPr/>
        </p:nvSpPr>
        <p:spPr>
          <a:xfrm>
            <a:off x="3625317" y="9565709"/>
            <a:ext cx="283682" cy="839512"/>
          </a:xfrm>
          <a:custGeom>
            <a:avLst/>
            <a:gdLst>
              <a:gd name="connsiteX0" fmla="*/ 480 w 305458"/>
              <a:gd name="connsiteY0" fmla="*/ 35 h 903954"/>
              <a:gd name="connsiteX1" fmla="*/ 17414 w 305458"/>
              <a:gd name="connsiteY1" fmla="*/ 315419 h 903954"/>
              <a:gd name="connsiteX2" fmla="*/ 21647 w 305458"/>
              <a:gd name="connsiteY2" fmla="*/ 332352 h 903954"/>
              <a:gd name="connsiteX3" fmla="*/ 83030 w 305458"/>
              <a:gd name="connsiteY3" fmla="*/ 584235 h 903954"/>
              <a:gd name="connsiteX4" fmla="*/ 93614 w 305458"/>
              <a:gd name="connsiteY4" fmla="*/ 582119 h 903954"/>
              <a:gd name="connsiteX5" fmla="*/ 220614 w 305458"/>
              <a:gd name="connsiteY5" fmla="*/ 772619 h 903954"/>
              <a:gd name="connsiteX6" fmla="*/ 305280 w 305458"/>
              <a:gd name="connsiteY6" fmla="*/ 903852 h 903954"/>
              <a:gd name="connsiteX7" fmla="*/ 237547 w 305458"/>
              <a:gd name="connsiteY7" fmla="*/ 787435 h 903954"/>
              <a:gd name="connsiteX8" fmla="*/ 68214 w 305458"/>
              <a:gd name="connsiteY8" fmla="*/ 444535 h 903954"/>
              <a:gd name="connsiteX9" fmla="*/ 38580 w 305458"/>
              <a:gd name="connsiteY9" fmla="*/ 336585 h 903954"/>
              <a:gd name="connsiteX10" fmla="*/ 480 w 305458"/>
              <a:gd name="connsiteY10" fmla="*/ 35 h 9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458" h="903954">
                <a:moveTo>
                  <a:pt x="480" y="35"/>
                </a:moveTo>
                <a:cubicBezTo>
                  <a:pt x="-3048" y="-3493"/>
                  <a:pt x="13886" y="260033"/>
                  <a:pt x="17414" y="315419"/>
                </a:cubicBezTo>
                <a:cubicBezTo>
                  <a:pt x="20942" y="370805"/>
                  <a:pt x="21647" y="332352"/>
                  <a:pt x="21647" y="332352"/>
                </a:cubicBezTo>
                <a:cubicBezTo>
                  <a:pt x="32583" y="377155"/>
                  <a:pt x="71036" y="542607"/>
                  <a:pt x="83030" y="584235"/>
                </a:cubicBezTo>
                <a:cubicBezTo>
                  <a:pt x="95024" y="625863"/>
                  <a:pt x="70683" y="550722"/>
                  <a:pt x="93614" y="582119"/>
                </a:cubicBezTo>
                <a:cubicBezTo>
                  <a:pt x="116545" y="613516"/>
                  <a:pt x="185336" y="718997"/>
                  <a:pt x="220614" y="772619"/>
                </a:cubicBezTo>
                <a:cubicBezTo>
                  <a:pt x="255892" y="826241"/>
                  <a:pt x="302458" y="901383"/>
                  <a:pt x="305280" y="903852"/>
                </a:cubicBezTo>
                <a:cubicBezTo>
                  <a:pt x="308102" y="906321"/>
                  <a:pt x="277058" y="863988"/>
                  <a:pt x="237547" y="787435"/>
                </a:cubicBezTo>
                <a:cubicBezTo>
                  <a:pt x="198036" y="710882"/>
                  <a:pt x="101375" y="519677"/>
                  <a:pt x="68214" y="444535"/>
                </a:cubicBezTo>
                <a:cubicBezTo>
                  <a:pt x="35053" y="369393"/>
                  <a:pt x="50575" y="407846"/>
                  <a:pt x="38580" y="336585"/>
                </a:cubicBezTo>
                <a:cubicBezTo>
                  <a:pt x="26586" y="265324"/>
                  <a:pt x="4008" y="3563"/>
                  <a:pt x="480" y="3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0758119A-C96B-424B-A23F-7528783165E8}"/>
              </a:ext>
            </a:extLst>
          </p:cNvPr>
          <p:cNvSpPr/>
          <p:nvPr/>
        </p:nvSpPr>
        <p:spPr>
          <a:xfrm>
            <a:off x="3040924" y="7213146"/>
            <a:ext cx="1484442" cy="773288"/>
          </a:xfrm>
          <a:custGeom>
            <a:avLst/>
            <a:gdLst>
              <a:gd name="connsiteX0" fmla="*/ 1611 w 1598390"/>
              <a:gd name="connsiteY0" fmla="*/ 42927 h 832647"/>
              <a:gd name="connsiteX1" fmla="*/ 306411 w 1598390"/>
              <a:gd name="connsiteY1" fmla="*/ 39752 h 832647"/>
              <a:gd name="connsiteX2" fmla="*/ 100036 w 1598390"/>
              <a:gd name="connsiteY2" fmla="*/ 6415 h 832647"/>
              <a:gd name="connsiteX3" fmla="*/ 65111 w 1598390"/>
              <a:gd name="connsiteY3" fmla="*/ 6415 h 832647"/>
              <a:gd name="connsiteX4" fmla="*/ 441348 w 1598390"/>
              <a:gd name="connsiteY4" fmla="*/ 73090 h 832647"/>
              <a:gd name="connsiteX5" fmla="*/ 438173 w 1598390"/>
              <a:gd name="connsiteY5" fmla="*/ 95315 h 832647"/>
              <a:gd name="connsiteX6" fmla="*/ 730273 w 1598390"/>
              <a:gd name="connsiteY6" fmla="*/ 188977 h 832647"/>
              <a:gd name="connsiteX7" fmla="*/ 720748 w 1598390"/>
              <a:gd name="connsiteY7" fmla="*/ 222315 h 832647"/>
              <a:gd name="connsiteX8" fmla="*/ 1055711 w 1598390"/>
              <a:gd name="connsiteY8" fmla="*/ 420752 h 832647"/>
              <a:gd name="connsiteX9" fmla="*/ 1044598 w 1598390"/>
              <a:gd name="connsiteY9" fmla="*/ 428690 h 832647"/>
              <a:gd name="connsiteX10" fmla="*/ 1355748 w 1598390"/>
              <a:gd name="connsiteY10" fmla="*/ 643002 h 832647"/>
              <a:gd name="connsiteX11" fmla="*/ 1357336 w 1598390"/>
              <a:gd name="connsiteY11" fmla="*/ 657290 h 832647"/>
              <a:gd name="connsiteX12" fmla="*/ 1597048 w 1598390"/>
              <a:gd name="connsiteY12" fmla="*/ 831915 h 832647"/>
              <a:gd name="connsiteX13" fmla="*/ 1460523 w 1598390"/>
              <a:gd name="connsiteY13" fmla="*/ 723965 h 832647"/>
              <a:gd name="connsiteX14" fmla="*/ 1076348 w 1598390"/>
              <a:gd name="connsiteY14" fmla="*/ 401702 h 832647"/>
              <a:gd name="connsiteX15" fmla="*/ 1223986 w 1598390"/>
              <a:gd name="connsiteY15" fmla="*/ 466790 h 832647"/>
              <a:gd name="connsiteX16" fmla="*/ 777898 w 1598390"/>
              <a:gd name="connsiteY16" fmla="*/ 181040 h 832647"/>
              <a:gd name="connsiteX17" fmla="*/ 662011 w 1598390"/>
              <a:gd name="connsiteY17" fmla="*/ 212790 h 832647"/>
              <a:gd name="connsiteX18" fmla="*/ 492148 w 1598390"/>
              <a:gd name="connsiteY18" fmla="*/ 131827 h 832647"/>
              <a:gd name="connsiteX19" fmla="*/ 500086 w 1598390"/>
              <a:gd name="connsiteY19" fmla="*/ 98490 h 832647"/>
              <a:gd name="connsiteX20" fmla="*/ 252436 w 1598390"/>
              <a:gd name="connsiteY20" fmla="*/ 44515 h 832647"/>
              <a:gd name="connsiteX21" fmla="*/ 214336 w 1598390"/>
              <a:gd name="connsiteY21" fmla="*/ 63565 h 832647"/>
              <a:gd name="connsiteX22" fmla="*/ 354036 w 1598390"/>
              <a:gd name="connsiteY22" fmla="*/ 342965 h 832647"/>
              <a:gd name="connsiteX23" fmla="*/ 192111 w 1598390"/>
              <a:gd name="connsiteY23" fmla="*/ 76265 h 832647"/>
              <a:gd name="connsiteX24" fmla="*/ 1611 w 1598390"/>
              <a:gd name="connsiteY24" fmla="*/ 42927 h 8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8390" h="832647">
                <a:moveTo>
                  <a:pt x="1611" y="42927"/>
                </a:moveTo>
                <a:cubicBezTo>
                  <a:pt x="20661" y="36842"/>
                  <a:pt x="290007" y="45837"/>
                  <a:pt x="306411" y="39752"/>
                </a:cubicBezTo>
                <a:cubicBezTo>
                  <a:pt x="322815" y="33667"/>
                  <a:pt x="140253" y="11971"/>
                  <a:pt x="100036" y="6415"/>
                </a:cubicBezTo>
                <a:cubicBezTo>
                  <a:pt x="59819" y="859"/>
                  <a:pt x="8226" y="-4698"/>
                  <a:pt x="65111" y="6415"/>
                </a:cubicBezTo>
                <a:cubicBezTo>
                  <a:pt x="121996" y="17527"/>
                  <a:pt x="379171" y="58273"/>
                  <a:pt x="441348" y="73090"/>
                </a:cubicBezTo>
                <a:cubicBezTo>
                  <a:pt x="503525" y="87907"/>
                  <a:pt x="390019" y="76001"/>
                  <a:pt x="438173" y="95315"/>
                </a:cubicBezTo>
                <a:cubicBezTo>
                  <a:pt x="486327" y="114629"/>
                  <a:pt x="683177" y="167810"/>
                  <a:pt x="730273" y="188977"/>
                </a:cubicBezTo>
                <a:cubicBezTo>
                  <a:pt x="777369" y="210144"/>
                  <a:pt x="666508" y="183686"/>
                  <a:pt x="720748" y="222315"/>
                </a:cubicBezTo>
                <a:cubicBezTo>
                  <a:pt x="774988" y="260944"/>
                  <a:pt x="1001736" y="386356"/>
                  <a:pt x="1055711" y="420752"/>
                </a:cubicBezTo>
                <a:cubicBezTo>
                  <a:pt x="1109686" y="455148"/>
                  <a:pt x="994592" y="391648"/>
                  <a:pt x="1044598" y="428690"/>
                </a:cubicBezTo>
                <a:cubicBezTo>
                  <a:pt x="1094604" y="465732"/>
                  <a:pt x="1303625" y="604902"/>
                  <a:pt x="1355748" y="643002"/>
                </a:cubicBezTo>
                <a:cubicBezTo>
                  <a:pt x="1407871" y="681102"/>
                  <a:pt x="1317119" y="625805"/>
                  <a:pt x="1357336" y="657290"/>
                </a:cubicBezTo>
                <a:cubicBezTo>
                  <a:pt x="1397553" y="688775"/>
                  <a:pt x="1579850" y="820803"/>
                  <a:pt x="1597048" y="831915"/>
                </a:cubicBezTo>
                <a:cubicBezTo>
                  <a:pt x="1614246" y="843027"/>
                  <a:pt x="1460523" y="723965"/>
                  <a:pt x="1460523" y="723965"/>
                </a:cubicBezTo>
                <a:cubicBezTo>
                  <a:pt x="1373740" y="652263"/>
                  <a:pt x="1115771" y="444564"/>
                  <a:pt x="1076348" y="401702"/>
                </a:cubicBezTo>
                <a:cubicBezTo>
                  <a:pt x="1036925" y="358840"/>
                  <a:pt x="1273728" y="503567"/>
                  <a:pt x="1223986" y="466790"/>
                </a:cubicBezTo>
                <a:cubicBezTo>
                  <a:pt x="1174244" y="430013"/>
                  <a:pt x="871560" y="223373"/>
                  <a:pt x="777898" y="181040"/>
                </a:cubicBezTo>
                <a:cubicBezTo>
                  <a:pt x="684236" y="138707"/>
                  <a:pt x="709636" y="220992"/>
                  <a:pt x="662011" y="212790"/>
                </a:cubicBezTo>
                <a:cubicBezTo>
                  <a:pt x="614386" y="204588"/>
                  <a:pt x="519135" y="150877"/>
                  <a:pt x="492148" y="131827"/>
                </a:cubicBezTo>
                <a:cubicBezTo>
                  <a:pt x="465161" y="112777"/>
                  <a:pt x="540038" y="113042"/>
                  <a:pt x="500086" y="98490"/>
                </a:cubicBezTo>
                <a:cubicBezTo>
                  <a:pt x="460134" y="83938"/>
                  <a:pt x="300061" y="50336"/>
                  <a:pt x="252436" y="44515"/>
                </a:cubicBezTo>
                <a:cubicBezTo>
                  <a:pt x="204811" y="38694"/>
                  <a:pt x="197403" y="13823"/>
                  <a:pt x="214336" y="63565"/>
                </a:cubicBezTo>
                <a:cubicBezTo>
                  <a:pt x="231269" y="113307"/>
                  <a:pt x="357740" y="340848"/>
                  <a:pt x="354036" y="342965"/>
                </a:cubicBezTo>
                <a:cubicBezTo>
                  <a:pt x="350332" y="345082"/>
                  <a:pt x="246615" y="131298"/>
                  <a:pt x="192111" y="76265"/>
                </a:cubicBezTo>
                <a:cubicBezTo>
                  <a:pt x="137607" y="21232"/>
                  <a:pt x="-17439" y="49012"/>
                  <a:pt x="1611" y="429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2C1A0CCD-D38D-4028-B8A8-B141EDB2EC51}"/>
              </a:ext>
            </a:extLst>
          </p:cNvPr>
          <p:cNvSpPr/>
          <p:nvPr/>
        </p:nvSpPr>
        <p:spPr>
          <a:xfrm>
            <a:off x="2059640" y="7413156"/>
            <a:ext cx="329658" cy="867887"/>
          </a:xfrm>
          <a:custGeom>
            <a:avLst/>
            <a:gdLst>
              <a:gd name="connsiteX0" fmla="*/ 354957 w 354963"/>
              <a:gd name="connsiteY0" fmla="*/ 72 h 934508"/>
              <a:gd name="connsiteX1" fmla="*/ 94607 w 354963"/>
              <a:gd name="connsiteY1" fmla="*/ 345089 h 934508"/>
              <a:gd name="connsiteX2" fmla="*/ 98840 w 354963"/>
              <a:gd name="connsiteY2" fmla="*/ 330272 h 934508"/>
              <a:gd name="connsiteX3" fmla="*/ 45924 w 354963"/>
              <a:gd name="connsiteY3" fmla="*/ 525006 h 934508"/>
              <a:gd name="connsiteX4" fmla="*/ 48040 w 354963"/>
              <a:gd name="connsiteY4" fmla="*/ 565222 h 934508"/>
              <a:gd name="connsiteX5" fmla="*/ 5707 w 354963"/>
              <a:gd name="connsiteY5" fmla="*/ 649889 h 934508"/>
              <a:gd name="connsiteX6" fmla="*/ 79790 w 354963"/>
              <a:gd name="connsiteY6" fmla="*/ 675289 h 934508"/>
              <a:gd name="connsiteX7" fmla="*/ 31107 w 354963"/>
              <a:gd name="connsiteY7" fmla="*/ 730322 h 934508"/>
              <a:gd name="connsiteX8" fmla="*/ 22640 w 354963"/>
              <a:gd name="connsiteY8" fmla="*/ 779006 h 934508"/>
              <a:gd name="connsiteX9" fmla="*/ 45924 w 354963"/>
              <a:gd name="connsiteY9" fmla="*/ 891189 h 934508"/>
              <a:gd name="connsiteX10" fmla="*/ 5707 w 354963"/>
              <a:gd name="connsiteY10" fmla="*/ 929289 h 934508"/>
              <a:gd name="connsiteX11" fmla="*/ 5707 w 354963"/>
              <a:gd name="connsiteY11" fmla="*/ 785356 h 934508"/>
              <a:gd name="connsiteX12" fmla="*/ 56507 w 354963"/>
              <a:gd name="connsiteY12" fmla="*/ 412822 h 934508"/>
              <a:gd name="connsiteX13" fmla="*/ 86140 w 354963"/>
              <a:gd name="connsiteY13" fmla="*/ 315456 h 934508"/>
              <a:gd name="connsiteX14" fmla="*/ 354957 w 354963"/>
              <a:gd name="connsiteY14" fmla="*/ 72 h 9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4963" h="934508">
                <a:moveTo>
                  <a:pt x="354957" y="72"/>
                </a:moveTo>
                <a:cubicBezTo>
                  <a:pt x="356368" y="5011"/>
                  <a:pt x="137293" y="290056"/>
                  <a:pt x="94607" y="345089"/>
                </a:cubicBezTo>
                <a:cubicBezTo>
                  <a:pt x="51921" y="400122"/>
                  <a:pt x="98840" y="330272"/>
                  <a:pt x="98840" y="330272"/>
                </a:cubicBezTo>
                <a:cubicBezTo>
                  <a:pt x="90726" y="360258"/>
                  <a:pt x="54391" y="485848"/>
                  <a:pt x="45924" y="525006"/>
                </a:cubicBezTo>
                <a:cubicBezTo>
                  <a:pt x="37457" y="564164"/>
                  <a:pt x="54743" y="544408"/>
                  <a:pt x="48040" y="565222"/>
                </a:cubicBezTo>
                <a:cubicBezTo>
                  <a:pt x="41337" y="586036"/>
                  <a:pt x="415" y="631545"/>
                  <a:pt x="5707" y="649889"/>
                </a:cubicBezTo>
                <a:cubicBezTo>
                  <a:pt x="10999" y="668233"/>
                  <a:pt x="75557" y="661884"/>
                  <a:pt x="79790" y="675289"/>
                </a:cubicBezTo>
                <a:cubicBezTo>
                  <a:pt x="84023" y="688695"/>
                  <a:pt x="40632" y="713036"/>
                  <a:pt x="31107" y="730322"/>
                </a:cubicBezTo>
                <a:cubicBezTo>
                  <a:pt x="21582" y="747608"/>
                  <a:pt x="20171" y="752195"/>
                  <a:pt x="22640" y="779006"/>
                </a:cubicBezTo>
                <a:cubicBezTo>
                  <a:pt x="25109" y="805817"/>
                  <a:pt x="48746" y="866142"/>
                  <a:pt x="45924" y="891189"/>
                </a:cubicBezTo>
                <a:cubicBezTo>
                  <a:pt x="43102" y="916236"/>
                  <a:pt x="12410" y="946928"/>
                  <a:pt x="5707" y="929289"/>
                </a:cubicBezTo>
                <a:cubicBezTo>
                  <a:pt x="-996" y="911650"/>
                  <a:pt x="-2760" y="871434"/>
                  <a:pt x="5707" y="785356"/>
                </a:cubicBezTo>
                <a:cubicBezTo>
                  <a:pt x="14174" y="699278"/>
                  <a:pt x="43102" y="491139"/>
                  <a:pt x="56507" y="412822"/>
                </a:cubicBezTo>
                <a:cubicBezTo>
                  <a:pt x="69912" y="334505"/>
                  <a:pt x="37104" y="388128"/>
                  <a:pt x="86140" y="315456"/>
                </a:cubicBezTo>
                <a:cubicBezTo>
                  <a:pt x="135176" y="242784"/>
                  <a:pt x="353546" y="-4867"/>
                  <a:pt x="354957" y="7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7D2F27A1-C698-4DFD-98A3-C9F714CEC986}"/>
              </a:ext>
            </a:extLst>
          </p:cNvPr>
          <p:cNvSpPr/>
          <p:nvPr/>
        </p:nvSpPr>
        <p:spPr>
          <a:xfrm>
            <a:off x="1960714" y="7935096"/>
            <a:ext cx="330693" cy="926129"/>
          </a:xfrm>
          <a:custGeom>
            <a:avLst/>
            <a:gdLst>
              <a:gd name="connsiteX0" fmla="*/ 173610 w 356077"/>
              <a:gd name="connsiteY0" fmla="*/ 1101 h 997220"/>
              <a:gd name="connsiteX1" fmla="*/ 46610 w 356077"/>
              <a:gd name="connsiteY1" fmla="*/ 221234 h 997220"/>
              <a:gd name="connsiteX2" fmla="*/ 80477 w 356077"/>
              <a:gd name="connsiteY2" fmla="*/ 242401 h 997220"/>
              <a:gd name="connsiteX3" fmla="*/ 44 w 356077"/>
              <a:gd name="connsiteY3" fmla="*/ 365167 h 997220"/>
              <a:gd name="connsiteX4" fmla="*/ 93177 w 356077"/>
              <a:gd name="connsiteY4" fmla="*/ 284734 h 997220"/>
              <a:gd name="connsiteX5" fmla="*/ 101644 w 356077"/>
              <a:gd name="connsiteY5" fmla="*/ 430784 h 997220"/>
              <a:gd name="connsiteX6" fmla="*/ 69894 w 356077"/>
              <a:gd name="connsiteY6" fmla="*/ 551434 h 997220"/>
              <a:gd name="connsiteX7" fmla="*/ 105877 w 356077"/>
              <a:gd name="connsiteY7" fmla="*/ 532384 h 997220"/>
              <a:gd name="connsiteX8" fmla="*/ 165144 w 356077"/>
              <a:gd name="connsiteY8" fmla="*/ 545084 h 997220"/>
              <a:gd name="connsiteX9" fmla="*/ 101644 w 356077"/>
              <a:gd name="connsiteY9" fmla="*/ 682667 h 997220"/>
              <a:gd name="connsiteX10" fmla="*/ 283677 w 356077"/>
              <a:gd name="connsiteY10" fmla="*/ 523917 h 997220"/>
              <a:gd name="connsiteX11" fmla="*/ 273094 w 356077"/>
              <a:gd name="connsiteY11" fmla="*/ 526034 h 997220"/>
              <a:gd name="connsiteX12" fmla="*/ 177844 w 356077"/>
              <a:gd name="connsiteY12" fmla="*/ 693251 h 997220"/>
              <a:gd name="connsiteX13" fmla="*/ 224410 w 356077"/>
              <a:gd name="connsiteY13" fmla="*/ 816017 h 997220"/>
              <a:gd name="connsiteX14" fmla="*/ 328127 w 356077"/>
              <a:gd name="connsiteY14" fmla="*/ 993817 h 997220"/>
              <a:gd name="connsiteX15" fmla="*/ 353527 w 356077"/>
              <a:gd name="connsiteY15" fmla="*/ 936667 h 997220"/>
              <a:gd name="connsiteX16" fmla="*/ 279444 w 356077"/>
              <a:gd name="connsiteY16" fmla="*/ 983234 h 997220"/>
              <a:gd name="connsiteX17" fmla="*/ 175727 w 356077"/>
              <a:gd name="connsiteY17" fmla="*/ 741934 h 997220"/>
              <a:gd name="connsiteX18" fmla="*/ 127044 w 356077"/>
              <a:gd name="connsiteY18" fmla="*/ 373634 h 997220"/>
              <a:gd name="connsiteX19" fmla="*/ 129160 w 356077"/>
              <a:gd name="connsiteY19" fmla="*/ 145034 h 997220"/>
              <a:gd name="connsiteX20" fmla="*/ 173610 w 356077"/>
              <a:gd name="connsiteY20" fmla="*/ 1101 h 99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6077" h="997220">
                <a:moveTo>
                  <a:pt x="173610" y="1101"/>
                </a:moveTo>
                <a:cubicBezTo>
                  <a:pt x="159852" y="13801"/>
                  <a:pt x="62132" y="181017"/>
                  <a:pt x="46610" y="221234"/>
                </a:cubicBezTo>
                <a:cubicBezTo>
                  <a:pt x="31088" y="261451"/>
                  <a:pt x="88238" y="218412"/>
                  <a:pt x="80477" y="242401"/>
                </a:cubicBezTo>
                <a:cubicBezTo>
                  <a:pt x="72716" y="266390"/>
                  <a:pt x="-2073" y="358112"/>
                  <a:pt x="44" y="365167"/>
                </a:cubicBezTo>
                <a:cubicBezTo>
                  <a:pt x="2161" y="372222"/>
                  <a:pt x="76244" y="273798"/>
                  <a:pt x="93177" y="284734"/>
                </a:cubicBezTo>
                <a:cubicBezTo>
                  <a:pt x="110110" y="295670"/>
                  <a:pt x="105524" y="386334"/>
                  <a:pt x="101644" y="430784"/>
                </a:cubicBezTo>
                <a:cubicBezTo>
                  <a:pt x="97764" y="475234"/>
                  <a:pt x="69188" y="534501"/>
                  <a:pt x="69894" y="551434"/>
                </a:cubicBezTo>
                <a:cubicBezTo>
                  <a:pt x="70599" y="568367"/>
                  <a:pt x="90002" y="533442"/>
                  <a:pt x="105877" y="532384"/>
                </a:cubicBezTo>
                <a:cubicBezTo>
                  <a:pt x="121752" y="531326"/>
                  <a:pt x="165849" y="520037"/>
                  <a:pt x="165144" y="545084"/>
                </a:cubicBezTo>
                <a:cubicBezTo>
                  <a:pt x="164439" y="570131"/>
                  <a:pt x="81888" y="686195"/>
                  <a:pt x="101644" y="682667"/>
                </a:cubicBezTo>
                <a:cubicBezTo>
                  <a:pt x="121400" y="679139"/>
                  <a:pt x="255102" y="550022"/>
                  <a:pt x="283677" y="523917"/>
                </a:cubicBezTo>
                <a:cubicBezTo>
                  <a:pt x="312252" y="497812"/>
                  <a:pt x="290733" y="497812"/>
                  <a:pt x="273094" y="526034"/>
                </a:cubicBezTo>
                <a:cubicBezTo>
                  <a:pt x="255455" y="554256"/>
                  <a:pt x="185958" y="644921"/>
                  <a:pt x="177844" y="693251"/>
                </a:cubicBezTo>
                <a:cubicBezTo>
                  <a:pt x="169730" y="741582"/>
                  <a:pt x="199363" y="765923"/>
                  <a:pt x="224410" y="816017"/>
                </a:cubicBezTo>
                <a:cubicBezTo>
                  <a:pt x="249457" y="866111"/>
                  <a:pt x="306608" y="973709"/>
                  <a:pt x="328127" y="993817"/>
                </a:cubicBezTo>
                <a:cubicBezTo>
                  <a:pt x="349646" y="1013925"/>
                  <a:pt x="361641" y="938431"/>
                  <a:pt x="353527" y="936667"/>
                </a:cubicBezTo>
                <a:cubicBezTo>
                  <a:pt x="345413" y="934903"/>
                  <a:pt x="309077" y="1015689"/>
                  <a:pt x="279444" y="983234"/>
                </a:cubicBezTo>
                <a:cubicBezTo>
                  <a:pt x="249811" y="950779"/>
                  <a:pt x="201127" y="843534"/>
                  <a:pt x="175727" y="741934"/>
                </a:cubicBezTo>
                <a:cubicBezTo>
                  <a:pt x="150327" y="640334"/>
                  <a:pt x="134805" y="473117"/>
                  <a:pt x="127044" y="373634"/>
                </a:cubicBezTo>
                <a:cubicBezTo>
                  <a:pt x="119283" y="274151"/>
                  <a:pt x="119635" y="201479"/>
                  <a:pt x="129160" y="145034"/>
                </a:cubicBezTo>
                <a:cubicBezTo>
                  <a:pt x="138685" y="88589"/>
                  <a:pt x="187368" y="-11599"/>
                  <a:pt x="173610" y="110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DD865CE8-B365-40D9-825D-6B17C1845005}"/>
              </a:ext>
            </a:extLst>
          </p:cNvPr>
          <p:cNvSpPr/>
          <p:nvPr/>
        </p:nvSpPr>
        <p:spPr>
          <a:xfrm>
            <a:off x="2223706" y="8700803"/>
            <a:ext cx="611993" cy="824133"/>
          </a:xfrm>
          <a:custGeom>
            <a:avLst/>
            <a:gdLst>
              <a:gd name="connsiteX0" fmla="*/ 176180 w 658971"/>
              <a:gd name="connsiteY0" fmla="*/ 0 h 887395"/>
              <a:gd name="connsiteX1" fmla="*/ 497 w 658971"/>
              <a:gd name="connsiteY1" fmla="*/ 133350 h 887395"/>
              <a:gd name="connsiteX2" fmla="*/ 125380 w 658971"/>
              <a:gd name="connsiteY2" fmla="*/ 277283 h 887395"/>
              <a:gd name="connsiteX3" fmla="*/ 188880 w 658971"/>
              <a:gd name="connsiteY3" fmla="*/ 488950 h 887395"/>
              <a:gd name="connsiteX4" fmla="*/ 190997 w 658971"/>
              <a:gd name="connsiteY4" fmla="*/ 304800 h 887395"/>
              <a:gd name="connsiteX5" fmla="*/ 188880 w 658971"/>
              <a:gd name="connsiteY5" fmla="*/ 207433 h 887395"/>
              <a:gd name="connsiteX6" fmla="*/ 165597 w 658971"/>
              <a:gd name="connsiteY6" fmla="*/ 376767 h 887395"/>
              <a:gd name="connsiteX7" fmla="*/ 311647 w 658971"/>
              <a:gd name="connsiteY7" fmla="*/ 615950 h 887395"/>
              <a:gd name="connsiteX8" fmla="*/ 385730 w 658971"/>
              <a:gd name="connsiteY8" fmla="*/ 503767 h 887395"/>
              <a:gd name="connsiteX9" fmla="*/ 497914 w 658971"/>
              <a:gd name="connsiteY9" fmla="*/ 385233 h 887395"/>
              <a:gd name="connsiteX10" fmla="*/ 368797 w 658971"/>
              <a:gd name="connsiteY10" fmla="*/ 577850 h 887395"/>
              <a:gd name="connsiteX11" fmla="*/ 491564 w 658971"/>
              <a:gd name="connsiteY11" fmla="*/ 793750 h 887395"/>
              <a:gd name="connsiteX12" fmla="*/ 658780 w 658971"/>
              <a:gd name="connsiteY12" fmla="*/ 886883 h 887395"/>
              <a:gd name="connsiteX13" fmla="*/ 516964 w 658971"/>
              <a:gd name="connsiteY13" fmla="*/ 757767 h 887395"/>
              <a:gd name="connsiteX14" fmla="*/ 182530 w 658971"/>
              <a:gd name="connsiteY14" fmla="*/ 412750 h 887395"/>
              <a:gd name="connsiteX15" fmla="*/ 57647 w 658971"/>
              <a:gd name="connsiteY15" fmla="*/ 133350 h 887395"/>
              <a:gd name="connsiteX16" fmla="*/ 176180 w 658971"/>
              <a:gd name="connsiteY16" fmla="*/ 0 h 8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8971" h="887395">
                <a:moveTo>
                  <a:pt x="176180" y="0"/>
                </a:moveTo>
                <a:cubicBezTo>
                  <a:pt x="166655" y="0"/>
                  <a:pt x="8964" y="87136"/>
                  <a:pt x="497" y="133350"/>
                </a:cubicBezTo>
                <a:cubicBezTo>
                  <a:pt x="-7970" y="179564"/>
                  <a:pt x="93983" y="218017"/>
                  <a:pt x="125380" y="277283"/>
                </a:cubicBezTo>
                <a:cubicBezTo>
                  <a:pt x="156777" y="336549"/>
                  <a:pt x="177944" y="484364"/>
                  <a:pt x="188880" y="488950"/>
                </a:cubicBezTo>
                <a:cubicBezTo>
                  <a:pt x="199816" y="493536"/>
                  <a:pt x="190997" y="351719"/>
                  <a:pt x="190997" y="304800"/>
                </a:cubicBezTo>
                <a:cubicBezTo>
                  <a:pt x="190997" y="257881"/>
                  <a:pt x="193113" y="195439"/>
                  <a:pt x="188880" y="207433"/>
                </a:cubicBezTo>
                <a:cubicBezTo>
                  <a:pt x="184647" y="219427"/>
                  <a:pt x="145136" y="308681"/>
                  <a:pt x="165597" y="376767"/>
                </a:cubicBezTo>
                <a:cubicBezTo>
                  <a:pt x="186058" y="444853"/>
                  <a:pt x="274958" y="594783"/>
                  <a:pt x="311647" y="615950"/>
                </a:cubicBezTo>
                <a:cubicBezTo>
                  <a:pt x="348336" y="637117"/>
                  <a:pt x="354686" y="542220"/>
                  <a:pt x="385730" y="503767"/>
                </a:cubicBezTo>
                <a:cubicBezTo>
                  <a:pt x="416774" y="465314"/>
                  <a:pt x="500736" y="372886"/>
                  <a:pt x="497914" y="385233"/>
                </a:cubicBezTo>
                <a:cubicBezTo>
                  <a:pt x="495092" y="397580"/>
                  <a:pt x="369855" y="509764"/>
                  <a:pt x="368797" y="577850"/>
                </a:cubicBezTo>
                <a:cubicBezTo>
                  <a:pt x="367739" y="645936"/>
                  <a:pt x="443234" y="742245"/>
                  <a:pt x="491564" y="793750"/>
                </a:cubicBezTo>
                <a:cubicBezTo>
                  <a:pt x="539894" y="845255"/>
                  <a:pt x="654547" y="892880"/>
                  <a:pt x="658780" y="886883"/>
                </a:cubicBezTo>
                <a:cubicBezTo>
                  <a:pt x="663013" y="880886"/>
                  <a:pt x="596339" y="836789"/>
                  <a:pt x="516964" y="757767"/>
                </a:cubicBezTo>
                <a:cubicBezTo>
                  <a:pt x="437589" y="678745"/>
                  <a:pt x="259083" y="516819"/>
                  <a:pt x="182530" y="412750"/>
                </a:cubicBezTo>
                <a:cubicBezTo>
                  <a:pt x="105977" y="308681"/>
                  <a:pt x="60469" y="198261"/>
                  <a:pt x="57647" y="133350"/>
                </a:cubicBezTo>
                <a:cubicBezTo>
                  <a:pt x="54825" y="68439"/>
                  <a:pt x="185705" y="0"/>
                  <a:pt x="176180" y="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0A0A0313-57B2-4960-B980-26F0FC3340E7}"/>
              </a:ext>
            </a:extLst>
          </p:cNvPr>
          <p:cNvSpPr/>
          <p:nvPr/>
        </p:nvSpPr>
        <p:spPr>
          <a:xfrm>
            <a:off x="2491397" y="9228613"/>
            <a:ext cx="1118093" cy="817068"/>
          </a:xfrm>
          <a:custGeom>
            <a:avLst/>
            <a:gdLst>
              <a:gd name="connsiteX0" fmla="*/ 10708 w 1203920"/>
              <a:gd name="connsiteY0" fmla="*/ 7407 h 879788"/>
              <a:gd name="connsiteX1" fmla="*/ 425575 w 1203920"/>
              <a:gd name="connsiteY1" fmla="*/ 464607 h 879788"/>
              <a:gd name="connsiteX2" fmla="*/ 370541 w 1203920"/>
              <a:gd name="connsiteY2" fmla="*/ 409574 h 879788"/>
              <a:gd name="connsiteX3" fmla="*/ 745191 w 1203920"/>
              <a:gd name="connsiteY3" fmla="*/ 718607 h 879788"/>
              <a:gd name="connsiteX4" fmla="*/ 745191 w 1203920"/>
              <a:gd name="connsiteY4" fmla="*/ 661457 h 879788"/>
              <a:gd name="connsiteX5" fmla="*/ 1198158 w 1203920"/>
              <a:gd name="connsiteY5" fmla="*/ 875241 h 879788"/>
              <a:gd name="connsiteX6" fmla="*/ 1011891 w 1203920"/>
              <a:gd name="connsiteY6" fmla="*/ 809624 h 879788"/>
              <a:gd name="connsiteX7" fmla="*/ 1176991 w 1203920"/>
              <a:gd name="connsiteY7" fmla="*/ 835024 h 879788"/>
              <a:gd name="connsiteX8" fmla="*/ 937808 w 1203920"/>
              <a:gd name="connsiteY8" fmla="*/ 699557 h 879788"/>
              <a:gd name="connsiteX9" fmla="*/ 662641 w 1203920"/>
              <a:gd name="connsiteY9" fmla="*/ 570441 h 879788"/>
              <a:gd name="connsiteX10" fmla="*/ 525058 w 1203920"/>
              <a:gd name="connsiteY10" fmla="*/ 500591 h 879788"/>
              <a:gd name="connsiteX11" fmla="*/ 347258 w 1203920"/>
              <a:gd name="connsiteY11" fmla="*/ 318557 h 879788"/>
              <a:gd name="connsiteX12" fmla="*/ 326091 w 1203920"/>
              <a:gd name="connsiteY12" fmla="*/ 278341 h 879788"/>
              <a:gd name="connsiteX13" fmla="*/ 137708 w 1203920"/>
              <a:gd name="connsiteY13" fmla="*/ 187324 h 879788"/>
              <a:gd name="connsiteX14" fmla="*/ 10708 w 1203920"/>
              <a:gd name="connsiteY14" fmla="*/ 7407 h 8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3920" h="879788">
                <a:moveTo>
                  <a:pt x="10708" y="7407"/>
                </a:moveTo>
                <a:cubicBezTo>
                  <a:pt x="58686" y="53621"/>
                  <a:pt x="365603" y="397579"/>
                  <a:pt x="425575" y="464607"/>
                </a:cubicBezTo>
                <a:cubicBezTo>
                  <a:pt x="485547" y="531635"/>
                  <a:pt x="317272" y="367241"/>
                  <a:pt x="370541" y="409574"/>
                </a:cubicBezTo>
                <a:cubicBezTo>
                  <a:pt x="423810" y="451907"/>
                  <a:pt x="682749" y="676626"/>
                  <a:pt x="745191" y="718607"/>
                </a:cubicBezTo>
                <a:cubicBezTo>
                  <a:pt x="807633" y="760588"/>
                  <a:pt x="669697" y="635351"/>
                  <a:pt x="745191" y="661457"/>
                </a:cubicBezTo>
                <a:cubicBezTo>
                  <a:pt x="820685" y="687563"/>
                  <a:pt x="1153708" y="850547"/>
                  <a:pt x="1198158" y="875241"/>
                </a:cubicBezTo>
                <a:cubicBezTo>
                  <a:pt x="1242608" y="899935"/>
                  <a:pt x="1015419" y="816327"/>
                  <a:pt x="1011891" y="809624"/>
                </a:cubicBezTo>
                <a:cubicBezTo>
                  <a:pt x="1008363" y="802921"/>
                  <a:pt x="1189338" y="853368"/>
                  <a:pt x="1176991" y="835024"/>
                </a:cubicBezTo>
                <a:cubicBezTo>
                  <a:pt x="1164644" y="816680"/>
                  <a:pt x="1023533" y="743654"/>
                  <a:pt x="937808" y="699557"/>
                </a:cubicBezTo>
                <a:cubicBezTo>
                  <a:pt x="852083" y="655460"/>
                  <a:pt x="662641" y="570441"/>
                  <a:pt x="662641" y="570441"/>
                </a:cubicBezTo>
                <a:cubicBezTo>
                  <a:pt x="593849" y="537280"/>
                  <a:pt x="577622" y="542572"/>
                  <a:pt x="525058" y="500591"/>
                </a:cubicBezTo>
                <a:cubicBezTo>
                  <a:pt x="472494" y="458610"/>
                  <a:pt x="380419" y="355599"/>
                  <a:pt x="347258" y="318557"/>
                </a:cubicBezTo>
                <a:cubicBezTo>
                  <a:pt x="314097" y="281515"/>
                  <a:pt x="361016" y="300213"/>
                  <a:pt x="326091" y="278341"/>
                </a:cubicBezTo>
                <a:cubicBezTo>
                  <a:pt x="291166" y="256469"/>
                  <a:pt x="186744" y="230010"/>
                  <a:pt x="137708" y="187324"/>
                </a:cubicBezTo>
                <a:cubicBezTo>
                  <a:pt x="88672" y="144638"/>
                  <a:pt x="-37270" y="-38807"/>
                  <a:pt x="10708" y="740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58138330-9FDE-48F6-9782-957BBD8B587F}"/>
              </a:ext>
            </a:extLst>
          </p:cNvPr>
          <p:cNvSpPr/>
          <p:nvPr/>
        </p:nvSpPr>
        <p:spPr>
          <a:xfrm>
            <a:off x="2235467" y="7417366"/>
            <a:ext cx="278642" cy="1348612"/>
          </a:xfrm>
          <a:custGeom>
            <a:avLst/>
            <a:gdLst>
              <a:gd name="connsiteX0" fmla="*/ 264059 w 300031"/>
              <a:gd name="connsiteY0" fmla="*/ 831 h 1452134"/>
              <a:gd name="connsiteX1" fmla="*/ 130709 w 300031"/>
              <a:gd name="connsiteY1" fmla="*/ 277056 h 1452134"/>
              <a:gd name="connsiteX2" fmla="*/ 127534 w 300031"/>
              <a:gd name="connsiteY2" fmla="*/ 264356 h 1452134"/>
              <a:gd name="connsiteX3" fmla="*/ 48159 w 300031"/>
              <a:gd name="connsiteY3" fmla="*/ 308806 h 1452134"/>
              <a:gd name="connsiteX4" fmla="*/ 86259 w 300031"/>
              <a:gd name="connsiteY4" fmla="*/ 404056 h 1452134"/>
              <a:gd name="connsiteX5" fmla="*/ 10059 w 300031"/>
              <a:gd name="connsiteY5" fmla="*/ 432631 h 1452134"/>
              <a:gd name="connsiteX6" fmla="*/ 534 w 300031"/>
              <a:gd name="connsiteY6" fmla="*/ 467556 h 1452134"/>
              <a:gd name="connsiteX7" fmla="*/ 6884 w 300031"/>
              <a:gd name="connsiteY7" fmla="*/ 572331 h 1452134"/>
              <a:gd name="connsiteX8" fmla="*/ 29109 w 300031"/>
              <a:gd name="connsiteY8" fmla="*/ 632656 h 1452134"/>
              <a:gd name="connsiteX9" fmla="*/ 44984 w 300031"/>
              <a:gd name="connsiteY9" fmla="*/ 737431 h 1452134"/>
              <a:gd name="connsiteX10" fmla="*/ 54509 w 300031"/>
              <a:gd name="connsiteY10" fmla="*/ 753306 h 1452134"/>
              <a:gd name="connsiteX11" fmla="*/ 44984 w 300031"/>
              <a:gd name="connsiteY11" fmla="*/ 797756 h 1452134"/>
              <a:gd name="connsiteX12" fmla="*/ 22759 w 300031"/>
              <a:gd name="connsiteY12" fmla="*/ 839031 h 1452134"/>
              <a:gd name="connsiteX13" fmla="*/ 79909 w 300031"/>
              <a:gd name="connsiteY13" fmla="*/ 912056 h 1452134"/>
              <a:gd name="connsiteX14" fmla="*/ 86259 w 300031"/>
              <a:gd name="connsiteY14" fmla="*/ 966031 h 1452134"/>
              <a:gd name="connsiteX15" fmla="*/ 137059 w 300031"/>
              <a:gd name="connsiteY15" fmla="*/ 1035881 h 1452134"/>
              <a:gd name="connsiteX16" fmla="*/ 181509 w 300031"/>
              <a:gd name="connsiteY16" fmla="*/ 1096206 h 1452134"/>
              <a:gd name="connsiteX17" fmla="*/ 206909 w 300031"/>
              <a:gd name="connsiteY17" fmla="*/ 1181931 h 1452134"/>
              <a:gd name="connsiteX18" fmla="*/ 171984 w 300031"/>
              <a:gd name="connsiteY18" fmla="*/ 1220031 h 1452134"/>
              <a:gd name="connsiteX19" fmla="*/ 162459 w 300031"/>
              <a:gd name="connsiteY19" fmla="*/ 1302581 h 1452134"/>
              <a:gd name="connsiteX20" fmla="*/ 206909 w 300031"/>
              <a:gd name="connsiteY20" fmla="*/ 1385131 h 1452134"/>
              <a:gd name="connsiteX21" fmla="*/ 298984 w 300031"/>
              <a:gd name="connsiteY21" fmla="*/ 1299406 h 1452134"/>
              <a:gd name="connsiteX22" fmla="*/ 140234 w 300031"/>
              <a:gd name="connsiteY22" fmla="*/ 1451806 h 1452134"/>
              <a:gd name="connsiteX23" fmla="*/ 149759 w 300031"/>
              <a:gd name="connsiteY23" fmla="*/ 1337506 h 1452134"/>
              <a:gd name="connsiteX24" fmla="*/ 140234 w 300031"/>
              <a:gd name="connsiteY24" fmla="*/ 1251781 h 1452134"/>
              <a:gd name="connsiteX25" fmla="*/ 60859 w 300031"/>
              <a:gd name="connsiteY25" fmla="*/ 1089856 h 1452134"/>
              <a:gd name="connsiteX26" fmla="*/ 143409 w 300031"/>
              <a:gd name="connsiteY26" fmla="*/ 1067631 h 1452134"/>
              <a:gd name="connsiteX27" fmla="*/ 86259 w 300031"/>
              <a:gd name="connsiteY27" fmla="*/ 985081 h 1452134"/>
              <a:gd name="connsiteX28" fmla="*/ 35459 w 300031"/>
              <a:gd name="connsiteY28" fmla="*/ 788231 h 1452134"/>
              <a:gd name="connsiteX29" fmla="*/ 16409 w 300031"/>
              <a:gd name="connsiteY29" fmla="*/ 397706 h 1452134"/>
              <a:gd name="connsiteX30" fmla="*/ 152934 w 300031"/>
              <a:gd name="connsiteY30" fmla="*/ 197681 h 1452134"/>
              <a:gd name="connsiteX31" fmla="*/ 264059 w 300031"/>
              <a:gd name="connsiteY31" fmla="*/ 831 h 145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0031" h="1452134">
                <a:moveTo>
                  <a:pt x="264059" y="831"/>
                </a:moveTo>
                <a:cubicBezTo>
                  <a:pt x="260355" y="14060"/>
                  <a:pt x="153463" y="233135"/>
                  <a:pt x="130709" y="277056"/>
                </a:cubicBezTo>
                <a:cubicBezTo>
                  <a:pt x="107955" y="320977"/>
                  <a:pt x="141292" y="259064"/>
                  <a:pt x="127534" y="264356"/>
                </a:cubicBezTo>
                <a:cubicBezTo>
                  <a:pt x="113776" y="269648"/>
                  <a:pt x="55038" y="285523"/>
                  <a:pt x="48159" y="308806"/>
                </a:cubicBezTo>
                <a:cubicBezTo>
                  <a:pt x="41280" y="332089"/>
                  <a:pt x="92609" y="383419"/>
                  <a:pt x="86259" y="404056"/>
                </a:cubicBezTo>
                <a:cubicBezTo>
                  <a:pt x="79909" y="424693"/>
                  <a:pt x="24346" y="422048"/>
                  <a:pt x="10059" y="432631"/>
                </a:cubicBezTo>
                <a:cubicBezTo>
                  <a:pt x="-4229" y="443214"/>
                  <a:pt x="1063" y="444273"/>
                  <a:pt x="534" y="467556"/>
                </a:cubicBezTo>
                <a:cubicBezTo>
                  <a:pt x="5" y="490839"/>
                  <a:pt x="2122" y="544814"/>
                  <a:pt x="6884" y="572331"/>
                </a:cubicBezTo>
                <a:cubicBezTo>
                  <a:pt x="11646" y="599848"/>
                  <a:pt x="22759" y="605139"/>
                  <a:pt x="29109" y="632656"/>
                </a:cubicBezTo>
                <a:cubicBezTo>
                  <a:pt x="35459" y="660173"/>
                  <a:pt x="40751" y="717323"/>
                  <a:pt x="44984" y="737431"/>
                </a:cubicBezTo>
                <a:cubicBezTo>
                  <a:pt x="49217" y="757539"/>
                  <a:pt x="54509" y="743252"/>
                  <a:pt x="54509" y="753306"/>
                </a:cubicBezTo>
                <a:cubicBezTo>
                  <a:pt x="54509" y="763360"/>
                  <a:pt x="50276" y="783469"/>
                  <a:pt x="44984" y="797756"/>
                </a:cubicBezTo>
                <a:cubicBezTo>
                  <a:pt x="39692" y="812043"/>
                  <a:pt x="16938" y="819981"/>
                  <a:pt x="22759" y="839031"/>
                </a:cubicBezTo>
                <a:cubicBezTo>
                  <a:pt x="28580" y="858081"/>
                  <a:pt x="69326" y="890889"/>
                  <a:pt x="79909" y="912056"/>
                </a:cubicBezTo>
                <a:cubicBezTo>
                  <a:pt x="90492" y="933223"/>
                  <a:pt x="76734" y="945394"/>
                  <a:pt x="86259" y="966031"/>
                </a:cubicBezTo>
                <a:cubicBezTo>
                  <a:pt x="95784" y="986668"/>
                  <a:pt x="121184" y="1014185"/>
                  <a:pt x="137059" y="1035881"/>
                </a:cubicBezTo>
                <a:cubicBezTo>
                  <a:pt x="152934" y="1057577"/>
                  <a:pt x="169867" y="1071864"/>
                  <a:pt x="181509" y="1096206"/>
                </a:cubicBezTo>
                <a:cubicBezTo>
                  <a:pt x="193151" y="1120548"/>
                  <a:pt x="208496" y="1161294"/>
                  <a:pt x="206909" y="1181931"/>
                </a:cubicBezTo>
                <a:cubicBezTo>
                  <a:pt x="205322" y="1202568"/>
                  <a:pt x="179392" y="1199923"/>
                  <a:pt x="171984" y="1220031"/>
                </a:cubicBezTo>
                <a:cubicBezTo>
                  <a:pt x="164576" y="1240139"/>
                  <a:pt x="156638" y="1275064"/>
                  <a:pt x="162459" y="1302581"/>
                </a:cubicBezTo>
                <a:cubicBezTo>
                  <a:pt x="168280" y="1330098"/>
                  <a:pt x="184155" y="1385660"/>
                  <a:pt x="206909" y="1385131"/>
                </a:cubicBezTo>
                <a:cubicBezTo>
                  <a:pt x="229663" y="1384602"/>
                  <a:pt x="310096" y="1288294"/>
                  <a:pt x="298984" y="1299406"/>
                </a:cubicBezTo>
                <a:cubicBezTo>
                  <a:pt x="287872" y="1310518"/>
                  <a:pt x="165105" y="1445456"/>
                  <a:pt x="140234" y="1451806"/>
                </a:cubicBezTo>
                <a:cubicBezTo>
                  <a:pt x="115363" y="1458156"/>
                  <a:pt x="149759" y="1370843"/>
                  <a:pt x="149759" y="1337506"/>
                </a:cubicBezTo>
                <a:cubicBezTo>
                  <a:pt x="149759" y="1304169"/>
                  <a:pt x="155051" y="1293056"/>
                  <a:pt x="140234" y="1251781"/>
                </a:cubicBezTo>
                <a:cubicBezTo>
                  <a:pt x="125417" y="1210506"/>
                  <a:pt x="60330" y="1120548"/>
                  <a:pt x="60859" y="1089856"/>
                </a:cubicBezTo>
                <a:cubicBezTo>
                  <a:pt x="61388" y="1059164"/>
                  <a:pt x="139176" y="1085093"/>
                  <a:pt x="143409" y="1067631"/>
                </a:cubicBezTo>
                <a:cubicBezTo>
                  <a:pt x="147642" y="1050169"/>
                  <a:pt x="104251" y="1031648"/>
                  <a:pt x="86259" y="985081"/>
                </a:cubicBezTo>
                <a:cubicBezTo>
                  <a:pt x="68267" y="938514"/>
                  <a:pt x="47101" y="886127"/>
                  <a:pt x="35459" y="788231"/>
                </a:cubicBezTo>
                <a:cubicBezTo>
                  <a:pt x="23817" y="690335"/>
                  <a:pt x="-3170" y="496131"/>
                  <a:pt x="16409" y="397706"/>
                </a:cubicBezTo>
                <a:cubicBezTo>
                  <a:pt x="35988" y="299281"/>
                  <a:pt x="112188" y="259593"/>
                  <a:pt x="152934" y="197681"/>
                </a:cubicBezTo>
                <a:cubicBezTo>
                  <a:pt x="193680" y="135769"/>
                  <a:pt x="267763" y="-12398"/>
                  <a:pt x="264059" y="83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BE6F9A90-D71C-4A22-BB6E-19CB42BBA36E}"/>
              </a:ext>
            </a:extLst>
          </p:cNvPr>
          <p:cNvSpPr/>
          <p:nvPr/>
        </p:nvSpPr>
        <p:spPr>
          <a:xfrm>
            <a:off x="3315151" y="7763014"/>
            <a:ext cx="780997" cy="397256"/>
          </a:xfrm>
          <a:custGeom>
            <a:avLst/>
            <a:gdLst>
              <a:gd name="connsiteX0" fmla="*/ 21 w 840947"/>
              <a:gd name="connsiteY0" fmla="*/ 177925 h 427750"/>
              <a:gd name="connsiteX1" fmla="*/ 61404 w 840947"/>
              <a:gd name="connsiteY1" fmla="*/ 2242 h 427750"/>
              <a:gd name="connsiteX2" fmla="*/ 150304 w 840947"/>
              <a:gd name="connsiteY2" fmla="*/ 76325 h 427750"/>
              <a:gd name="connsiteX3" fmla="*/ 241321 w 840947"/>
              <a:gd name="connsiteY3" fmla="*/ 42458 h 427750"/>
              <a:gd name="connsiteX4" fmla="*/ 300588 w 840947"/>
              <a:gd name="connsiteY4" fmla="*/ 101725 h 427750"/>
              <a:gd name="connsiteX5" fmla="*/ 370438 w 840947"/>
              <a:gd name="connsiteY5" fmla="*/ 97492 h 427750"/>
              <a:gd name="connsiteX6" fmla="*/ 393721 w 840947"/>
              <a:gd name="connsiteY6" fmla="*/ 222375 h 427750"/>
              <a:gd name="connsiteX7" fmla="*/ 480504 w 840947"/>
              <a:gd name="connsiteY7" fmla="*/ 150408 h 427750"/>
              <a:gd name="connsiteX8" fmla="*/ 531304 w 840947"/>
              <a:gd name="connsiteY8" fmla="*/ 252008 h 427750"/>
              <a:gd name="connsiteX9" fmla="*/ 622321 w 840947"/>
              <a:gd name="connsiteY9" fmla="*/ 201208 h 427750"/>
              <a:gd name="connsiteX10" fmla="*/ 671004 w 840947"/>
              <a:gd name="connsiteY10" fmla="*/ 283758 h 427750"/>
              <a:gd name="connsiteX11" fmla="*/ 679471 w 840947"/>
              <a:gd name="connsiteY11" fmla="*/ 245658 h 427750"/>
              <a:gd name="connsiteX12" fmla="*/ 821288 w 840947"/>
              <a:gd name="connsiteY12" fmla="*/ 376892 h 427750"/>
              <a:gd name="connsiteX13" fmla="*/ 838221 w 840947"/>
              <a:gd name="connsiteY13" fmla="*/ 366308 h 427750"/>
              <a:gd name="connsiteX14" fmla="*/ 806471 w 840947"/>
              <a:gd name="connsiteY14" fmla="*/ 427692 h 427750"/>
              <a:gd name="connsiteX15" fmla="*/ 766254 w 840947"/>
              <a:gd name="connsiteY15" fmla="*/ 376892 h 427750"/>
              <a:gd name="connsiteX16" fmla="*/ 690054 w 840947"/>
              <a:gd name="connsiteY16" fmla="*/ 345142 h 427750"/>
              <a:gd name="connsiteX17" fmla="*/ 626554 w 840947"/>
              <a:gd name="connsiteY17" fmla="*/ 239308 h 427750"/>
              <a:gd name="connsiteX18" fmla="*/ 488971 w 840947"/>
              <a:gd name="connsiteY18" fmla="*/ 226608 h 427750"/>
              <a:gd name="connsiteX19" fmla="*/ 408538 w 840947"/>
              <a:gd name="connsiteY19" fmla="*/ 158875 h 427750"/>
              <a:gd name="connsiteX20" fmla="*/ 309054 w 840947"/>
              <a:gd name="connsiteY20" fmla="*/ 110192 h 427750"/>
              <a:gd name="connsiteX21" fmla="*/ 182054 w 840947"/>
              <a:gd name="connsiteY21" fmla="*/ 72092 h 427750"/>
              <a:gd name="connsiteX22" fmla="*/ 135488 w 840947"/>
              <a:gd name="connsiteY22" fmla="*/ 59392 h 427750"/>
              <a:gd name="connsiteX23" fmla="*/ 67754 w 840947"/>
              <a:gd name="connsiteY23" fmla="*/ 63625 h 427750"/>
              <a:gd name="connsiteX24" fmla="*/ 21 w 840947"/>
              <a:gd name="connsiteY24" fmla="*/ 177925 h 42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0947" h="427750">
                <a:moveTo>
                  <a:pt x="21" y="177925"/>
                </a:moveTo>
                <a:cubicBezTo>
                  <a:pt x="-1037" y="167694"/>
                  <a:pt x="36357" y="19175"/>
                  <a:pt x="61404" y="2242"/>
                </a:cubicBezTo>
                <a:cubicBezTo>
                  <a:pt x="86451" y="-14691"/>
                  <a:pt x="120318" y="69622"/>
                  <a:pt x="150304" y="76325"/>
                </a:cubicBezTo>
                <a:cubicBezTo>
                  <a:pt x="180290" y="83028"/>
                  <a:pt x="216274" y="38225"/>
                  <a:pt x="241321" y="42458"/>
                </a:cubicBezTo>
                <a:cubicBezTo>
                  <a:pt x="266368" y="46691"/>
                  <a:pt x="279069" y="92553"/>
                  <a:pt x="300588" y="101725"/>
                </a:cubicBezTo>
                <a:cubicBezTo>
                  <a:pt x="322108" y="110897"/>
                  <a:pt x="354916" y="77384"/>
                  <a:pt x="370438" y="97492"/>
                </a:cubicBezTo>
                <a:cubicBezTo>
                  <a:pt x="385960" y="117600"/>
                  <a:pt x="375377" y="213556"/>
                  <a:pt x="393721" y="222375"/>
                </a:cubicBezTo>
                <a:cubicBezTo>
                  <a:pt x="412065" y="231194"/>
                  <a:pt x="457574" y="145469"/>
                  <a:pt x="480504" y="150408"/>
                </a:cubicBezTo>
                <a:cubicBezTo>
                  <a:pt x="503434" y="155347"/>
                  <a:pt x="507668" y="243541"/>
                  <a:pt x="531304" y="252008"/>
                </a:cubicBezTo>
                <a:cubicBezTo>
                  <a:pt x="554940" y="260475"/>
                  <a:pt x="599038" y="195916"/>
                  <a:pt x="622321" y="201208"/>
                </a:cubicBezTo>
                <a:cubicBezTo>
                  <a:pt x="645604" y="206500"/>
                  <a:pt x="661479" y="276350"/>
                  <a:pt x="671004" y="283758"/>
                </a:cubicBezTo>
                <a:cubicBezTo>
                  <a:pt x="680529" y="291166"/>
                  <a:pt x="654424" y="230136"/>
                  <a:pt x="679471" y="245658"/>
                </a:cubicBezTo>
                <a:cubicBezTo>
                  <a:pt x="704518" y="261180"/>
                  <a:pt x="794830" y="356784"/>
                  <a:pt x="821288" y="376892"/>
                </a:cubicBezTo>
                <a:cubicBezTo>
                  <a:pt x="847746" y="397000"/>
                  <a:pt x="840690" y="357841"/>
                  <a:pt x="838221" y="366308"/>
                </a:cubicBezTo>
                <a:cubicBezTo>
                  <a:pt x="835752" y="374775"/>
                  <a:pt x="818466" y="425928"/>
                  <a:pt x="806471" y="427692"/>
                </a:cubicBezTo>
                <a:cubicBezTo>
                  <a:pt x="794477" y="429456"/>
                  <a:pt x="785657" y="390650"/>
                  <a:pt x="766254" y="376892"/>
                </a:cubicBezTo>
                <a:cubicBezTo>
                  <a:pt x="746851" y="363134"/>
                  <a:pt x="713337" y="368073"/>
                  <a:pt x="690054" y="345142"/>
                </a:cubicBezTo>
                <a:cubicBezTo>
                  <a:pt x="666771" y="322211"/>
                  <a:pt x="660068" y="259064"/>
                  <a:pt x="626554" y="239308"/>
                </a:cubicBezTo>
                <a:cubicBezTo>
                  <a:pt x="593040" y="219552"/>
                  <a:pt x="525307" y="240013"/>
                  <a:pt x="488971" y="226608"/>
                </a:cubicBezTo>
                <a:cubicBezTo>
                  <a:pt x="452635" y="213203"/>
                  <a:pt x="438524" y="178278"/>
                  <a:pt x="408538" y="158875"/>
                </a:cubicBezTo>
                <a:cubicBezTo>
                  <a:pt x="378552" y="139472"/>
                  <a:pt x="346801" y="124656"/>
                  <a:pt x="309054" y="110192"/>
                </a:cubicBezTo>
                <a:cubicBezTo>
                  <a:pt x="271307" y="95728"/>
                  <a:pt x="210982" y="80559"/>
                  <a:pt x="182054" y="72092"/>
                </a:cubicBezTo>
                <a:cubicBezTo>
                  <a:pt x="153126" y="63625"/>
                  <a:pt x="154538" y="60803"/>
                  <a:pt x="135488" y="59392"/>
                </a:cubicBezTo>
                <a:cubicBezTo>
                  <a:pt x="116438" y="57981"/>
                  <a:pt x="86098" y="49514"/>
                  <a:pt x="67754" y="63625"/>
                </a:cubicBezTo>
                <a:cubicBezTo>
                  <a:pt x="49410" y="77736"/>
                  <a:pt x="1079" y="188156"/>
                  <a:pt x="21" y="1779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B9FCAAFC-3B75-46C2-BABD-B4FE7A0A170C}"/>
              </a:ext>
            </a:extLst>
          </p:cNvPr>
          <p:cNvSpPr/>
          <p:nvPr/>
        </p:nvSpPr>
        <p:spPr>
          <a:xfrm>
            <a:off x="3110541" y="7877076"/>
            <a:ext cx="895992" cy="644828"/>
          </a:xfrm>
          <a:custGeom>
            <a:avLst/>
            <a:gdLst>
              <a:gd name="connsiteX0" fmla="*/ 31954 w 964770"/>
              <a:gd name="connsiteY0" fmla="*/ 237140 h 694326"/>
              <a:gd name="connsiteX1" fmla="*/ 285954 w 964770"/>
              <a:gd name="connsiteY1" fmla="*/ 171524 h 694326"/>
              <a:gd name="connsiteX2" fmla="*/ 218220 w 964770"/>
              <a:gd name="connsiteY2" fmla="*/ 209624 h 694326"/>
              <a:gd name="connsiteX3" fmla="*/ 482804 w 964770"/>
              <a:gd name="connsiteY3" fmla="*/ 184224 h 694326"/>
              <a:gd name="connsiteX4" fmla="*/ 474337 w 964770"/>
              <a:gd name="connsiteY4" fmla="*/ 228674 h 694326"/>
              <a:gd name="connsiteX5" fmla="*/ 609804 w 964770"/>
              <a:gd name="connsiteY5" fmla="*/ 243490 h 694326"/>
              <a:gd name="connsiteX6" fmla="*/ 683887 w 964770"/>
              <a:gd name="connsiteY6" fmla="*/ 292174 h 694326"/>
              <a:gd name="connsiteX7" fmla="*/ 741037 w 964770"/>
              <a:gd name="connsiteY7" fmla="*/ 313340 h 694326"/>
              <a:gd name="connsiteX8" fmla="*/ 889204 w 964770"/>
              <a:gd name="connsiteY8" fmla="*/ 353557 h 694326"/>
              <a:gd name="connsiteX9" fmla="*/ 857454 w 964770"/>
              <a:gd name="connsiteY9" fmla="*/ 381074 h 694326"/>
              <a:gd name="connsiteX10" fmla="*/ 895554 w 964770"/>
              <a:gd name="connsiteY10" fmla="*/ 423407 h 694326"/>
              <a:gd name="connsiteX11" fmla="*/ 959054 w 964770"/>
              <a:gd name="connsiteY11" fmla="*/ 400124 h 694326"/>
              <a:gd name="connsiteX12" fmla="*/ 736804 w 964770"/>
              <a:gd name="connsiteY12" fmla="*/ 687990 h 694326"/>
              <a:gd name="connsiteX13" fmla="*/ 772787 w 964770"/>
              <a:gd name="connsiteY13" fmla="*/ 594857 h 694326"/>
              <a:gd name="connsiteX14" fmla="*/ 605570 w 964770"/>
              <a:gd name="connsiteY14" fmla="*/ 544057 h 694326"/>
              <a:gd name="connsiteX15" fmla="*/ 694470 w 964770"/>
              <a:gd name="connsiteY15" fmla="*/ 520774 h 694326"/>
              <a:gd name="connsiteX16" fmla="*/ 677537 w 964770"/>
              <a:gd name="connsiteY16" fmla="*/ 480557 h 694326"/>
              <a:gd name="connsiteX17" fmla="*/ 241504 w 964770"/>
              <a:gd name="connsiteY17" fmla="*/ 431874 h 694326"/>
              <a:gd name="connsiteX18" fmla="*/ 387554 w 964770"/>
              <a:gd name="connsiteY18" fmla="*/ 433990 h 694326"/>
              <a:gd name="connsiteX19" fmla="*/ 343104 w 964770"/>
              <a:gd name="connsiteY19" fmla="*/ 429757 h 694326"/>
              <a:gd name="connsiteX20" fmla="*/ 294420 w 964770"/>
              <a:gd name="connsiteY20" fmla="*/ 378957 h 694326"/>
              <a:gd name="connsiteX21" fmla="*/ 78520 w 964770"/>
              <a:gd name="connsiteY21" fmla="*/ 347207 h 694326"/>
              <a:gd name="connsiteX22" fmla="*/ 10787 w 964770"/>
              <a:gd name="connsiteY22" fmla="*/ 461507 h 694326"/>
              <a:gd name="connsiteX23" fmla="*/ 6554 w 964770"/>
              <a:gd name="connsiteY23" fmla="*/ 374724 h 694326"/>
              <a:gd name="connsiteX24" fmla="*/ 74287 w 964770"/>
              <a:gd name="connsiteY24" fmla="*/ 2190 h 694326"/>
              <a:gd name="connsiteX25" fmla="*/ 31954 w 964770"/>
              <a:gd name="connsiteY25" fmla="*/ 237140 h 6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4770" h="694326">
                <a:moveTo>
                  <a:pt x="31954" y="237140"/>
                </a:moveTo>
                <a:cubicBezTo>
                  <a:pt x="67232" y="265362"/>
                  <a:pt x="254910" y="176110"/>
                  <a:pt x="285954" y="171524"/>
                </a:cubicBezTo>
                <a:cubicBezTo>
                  <a:pt x="316998" y="166938"/>
                  <a:pt x="185412" y="207507"/>
                  <a:pt x="218220" y="209624"/>
                </a:cubicBezTo>
                <a:cubicBezTo>
                  <a:pt x="251028" y="211741"/>
                  <a:pt x="440118" y="181049"/>
                  <a:pt x="482804" y="184224"/>
                </a:cubicBezTo>
                <a:cubicBezTo>
                  <a:pt x="525490" y="187399"/>
                  <a:pt x="453170" y="218796"/>
                  <a:pt x="474337" y="228674"/>
                </a:cubicBezTo>
                <a:cubicBezTo>
                  <a:pt x="495504" y="238552"/>
                  <a:pt x="574879" y="232907"/>
                  <a:pt x="609804" y="243490"/>
                </a:cubicBezTo>
                <a:cubicBezTo>
                  <a:pt x="644729" y="254073"/>
                  <a:pt x="662015" y="280532"/>
                  <a:pt x="683887" y="292174"/>
                </a:cubicBezTo>
                <a:cubicBezTo>
                  <a:pt x="705759" y="303816"/>
                  <a:pt x="706818" y="303110"/>
                  <a:pt x="741037" y="313340"/>
                </a:cubicBezTo>
                <a:cubicBezTo>
                  <a:pt x="775256" y="323570"/>
                  <a:pt x="869801" y="342268"/>
                  <a:pt x="889204" y="353557"/>
                </a:cubicBezTo>
                <a:cubicBezTo>
                  <a:pt x="908607" y="364846"/>
                  <a:pt x="856396" y="369432"/>
                  <a:pt x="857454" y="381074"/>
                </a:cubicBezTo>
                <a:cubicBezTo>
                  <a:pt x="858512" y="392716"/>
                  <a:pt x="878621" y="420232"/>
                  <a:pt x="895554" y="423407"/>
                </a:cubicBezTo>
                <a:cubicBezTo>
                  <a:pt x="912487" y="426582"/>
                  <a:pt x="985512" y="356027"/>
                  <a:pt x="959054" y="400124"/>
                </a:cubicBezTo>
                <a:cubicBezTo>
                  <a:pt x="932596" y="444221"/>
                  <a:pt x="767849" y="655535"/>
                  <a:pt x="736804" y="687990"/>
                </a:cubicBezTo>
                <a:cubicBezTo>
                  <a:pt x="705760" y="720446"/>
                  <a:pt x="794659" y="618846"/>
                  <a:pt x="772787" y="594857"/>
                </a:cubicBezTo>
                <a:cubicBezTo>
                  <a:pt x="750915" y="570868"/>
                  <a:pt x="618623" y="556404"/>
                  <a:pt x="605570" y="544057"/>
                </a:cubicBezTo>
                <a:cubicBezTo>
                  <a:pt x="592517" y="531710"/>
                  <a:pt x="682476" y="531357"/>
                  <a:pt x="694470" y="520774"/>
                </a:cubicBezTo>
                <a:cubicBezTo>
                  <a:pt x="706464" y="510191"/>
                  <a:pt x="753031" y="495374"/>
                  <a:pt x="677537" y="480557"/>
                </a:cubicBezTo>
                <a:cubicBezTo>
                  <a:pt x="602043" y="465740"/>
                  <a:pt x="289834" y="439635"/>
                  <a:pt x="241504" y="431874"/>
                </a:cubicBezTo>
                <a:cubicBezTo>
                  <a:pt x="193174" y="424113"/>
                  <a:pt x="370621" y="434343"/>
                  <a:pt x="387554" y="433990"/>
                </a:cubicBezTo>
                <a:cubicBezTo>
                  <a:pt x="404487" y="433637"/>
                  <a:pt x="358626" y="438929"/>
                  <a:pt x="343104" y="429757"/>
                </a:cubicBezTo>
                <a:cubicBezTo>
                  <a:pt x="327582" y="420585"/>
                  <a:pt x="338517" y="392715"/>
                  <a:pt x="294420" y="378957"/>
                </a:cubicBezTo>
                <a:cubicBezTo>
                  <a:pt x="250323" y="365199"/>
                  <a:pt x="125792" y="333449"/>
                  <a:pt x="78520" y="347207"/>
                </a:cubicBezTo>
                <a:cubicBezTo>
                  <a:pt x="31248" y="360965"/>
                  <a:pt x="22781" y="456921"/>
                  <a:pt x="10787" y="461507"/>
                </a:cubicBezTo>
                <a:cubicBezTo>
                  <a:pt x="-1207" y="466093"/>
                  <a:pt x="-4029" y="451277"/>
                  <a:pt x="6554" y="374724"/>
                </a:cubicBezTo>
                <a:cubicBezTo>
                  <a:pt x="17137" y="298171"/>
                  <a:pt x="66879" y="29354"/>
                  <a:pt x="74287" y="2190"/>
                </a:cubicBezTo>
                <a:cubicBezTo>
                  <a:pt x="81695" y="-24974"/>
                  <a:pt x="-3324" y="208918"/>
                  <a:pt x="31954" y="23714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08824DB-CFF1-443D-BEE6-6D15E2099205}"/>
              </a:ext>
            </a:extLst>
          </p:cNvPr>
          <p:cNvSpPr/>
          <p:nvPr/>
        </p:nvSpPr>
        <p:spPr>
          <a:xfrm>
            <a:off x="3163422" y="7664335"/>
            <a:ext cx="150982" cy="290823"/>
          </a:xfrm>
          <a:custGeom>
            <a:avLst/>
            <a:gdLst>
              <a:gd name="connsiteX0" fmla="*/ 159164 w 162572"/>
              <a:gd name="connsiteY0" fmla="*/ 546 h 313147"/>
              <a:gd name="connsiteX1" fmla="*/ 159164 w 162572"/>
              <a:gd name="connsiteY1" fmla="*/ 216446 h 313147"/>
              <a:gd name="connsiteX2" fmla="*/ 123180 w 162572"/>
              <a:gd name="connsiteY2" fmla="*/ 125429 h 313147"/>
              <a:gd name="connsiteX3" fmla="*/ 10997 w 162572"/>
              <a:gd name="connsiteY3" fmla="*/ 311696 h 313147"/>
              <a:gd name="connsiteX4" fmla="*/ 15230 w 162572"/>
              <a:gd name="connsiteY4" fmla="*/ 207979 h 313147"/>
              <a:gd name="connsiteX5" fmla="*/ 108364 w 162572"/>
              <a:gd name="connsiteY5" fmla="*/ 133896 h 313147"/>
              <a:gd name="connsiteX6" fmla="*/ 142230 w 162572"/>
              <a:gd name="connsiteY6" fmla="*/ 152946 h 313147"/>
              <a:gd name="connsiteX7" fmla="*/ 159164 w 162572"/>
              <a:gd name="connsiteY7" fmla="*/ 546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72" h="313147">
                <a:moveTo>
                  <a:pt x="159164" y="546"/>
                </a:moveTo>
                <a:cubicBezTo>
                  <a:pt x="161986" y="11129"/>
                  <a:pt x="165161" y="195632"/>
                  <a:pt x="159164" y="216446"/>
                </a:cubicBezTo>
                <a:cubicBezTo>
                  <a:pt x="153167" y="237260"/>
                  <a:pt x="147874" y="109554"/>
                  <a:pt x="123180" y="125429"/>
                </a:cubicBezTo>
                <a:cubicBezTo>
                  <a:pt x="98486" y="141304"/>
                  <a:pt x="28989" y="297938"/>
                  <a:pt x="10997" y="311696"/>
                </a:cubicBezTo>
                <a:cubicBezTo>
                  <a:pt x="-6995" y="325454"/>
                  <a:pt x="-998" y="237612"/>
                  <a:pt x="15230" y="207979"/>
                </a:cubicBezTo>
                <a:cubicBezTo>
                  <a:pt x="31458" y="178346"/>
                  <a:pt x="87197" y="143068"/>
                  <a:pt x="108364" y="133896"/>
                </a:cubicBezTo>
                <a:cubicBezTo>
                  <a:pt x="129531" y="124724"/>
                  <a:pt x="134469" y="169527"/>
                  <a:pt x="142230" y="152946"/>
                </a:cubicBezTo>
                <a:cubicBezTo>
                  <a:pt x="149991" y="136365"/>
                  <a:pt x="156342" y="-10037"/>
                  <a:pt x="159164" y="54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89B26593-787D-48BB-B12B-5E2F73090D7C}"/>
              </a:ext>
            </a:extLst>
          </p:cNvPr>
          <p:cNvSpPr/>
          <p:nvPr/>
        </p:nvSpPr>
        <p:spPr>
          <a:xfrm>
            <a:off x="2719059" y="8295392"/>
            <a:ext cx="814483" cy="710472"/>
          </a:xfrm>
          <a:custGeom>
            <a:avLst/>
            <a:gdLst>
              <a:gd name="connsiteX0" fmla="*/ 406920 w 877004"/>
              <a:gd name="connsiteY0" fmla="*/ 498 h 765009"/>
              <a:gd name="connsiteX1" fmla="*/ 451370 w 877004"/>
              <a:gd name="connsiteY1" fmla="*/ 207931 h 765009"/>
              <a:gd name="connsiteX2" fmla="*/ 406920 w 877004"/>
              <a:gd name="connsiteY2" fmla="*/ 159248 h 765009"/>
              <a:gd name="connsiteX3" fmla="*/ 125403 w 877004"/>
              <a:gd name="connsiteY3" fmla="*/ 102098 h 765009"/>
              <a:gd name="connsiteX4" fmla="*/ 381520 w 877004"/>
              <a:gd name="connsiteY4" fmla="*/ 155014 h 765009"/>
              <a:gd name="connsiteX5" fmla="*/ 470420 w 877004"/>
              <a:gd name="connsiteY5" fmla="*/ 269314 h 765009"/>
              <a:gd name="connsiteX6" fmla="*/ 514870 w 877004"/>
              <a:gd name="connsiteY6" fmla="*/ 392081 h 765009"/>
              <a:gd name="connsiteX7" fmla="*/ 421737 w 877004"/>
              <a:gd name="connsiteY7" fmla="*/ 389964 h 765009"/>
              <a:gd name="connsiteX8" fmla="*/ 250287 w 877004"/>
              <a:gd name="connsiteY8" fmla="*/ 440764 h 765009"/>
              <a:gd name="connsiteX9" fmla="*/ 2637 w 877004"/>
              <a:gd name="connsiteY9" fmla="*/ 561414 h 765009"/>
              <a:gd name="connsiteX10" fmla="*/ 419620 w 877004"/>
              <a:gd name="connsiteY10" fmla="*/ 411131 h 765009"/>
              <a:gd name="connsiteX11" fmla="*/ 540270 w 877004"/>
              <a:gd name="connsiteY11" fmla="*/ 402664 h 765009"/>
              <a:gd name="connsiteX12" fmla="*/ 641870 w 877004"/>
              <a:gd name="connsiteY12" fmla="*/ 555064 h 765009"/>
              <a:gd name="connsiteX13" fmla="*/ 633403 w 877004"/>
              <a:gd name="connsiteY13" fmla="*/ 485214 h 765009"/>
              <a:gd name="connsiteX14" fmla="*/ 724420 w 877004"/>
              <a:gd name="connsiteY14" fmla="*/ 601631 h 765009"/>
              <a:gd name="connsiteX15" fmla="*/ 726537 w 877004"/>
              <a:gd name="connsiteY15" fmla="*/ 610098 h 765009"/>
              <a:gd name="connsiteX16" fmla="*/ 713837 w 877004"/>
              <a:gd name="connsiteY16" fmla="*/ 654548 h 765009"/>
              <a:gd name="connsiteX17" fmla="*/ 646103 w 877004"/>
              <a:gd name="connsiteY17" fmla="*/ 739214 h 765009"/>
              <a:gd name="connsiteX18" fmla="*/ 773103 w 877004"/>
              <a:gd name="connsiteY18" fmla="*/ 677831 h 765009"/>
              <a:gd name="connsiteX19" fmla="*/ 876820 w 877004"/>
              <a:gd name="connsiteY19" fmla="*/ 764614 h 765009"/>
              <a:gd name="connsiteX20" fmla="*/ 747703 w 877004"/>
              <a:gd name="connsiteY20" fmla="*/ 635498 h 765009"/>
              <a:gd name="connsiteX21" fmla="*/ 567787 w 877004"/>
              <a:gd name="connsiteY21" fmla="*/ 383614 h 765009"/>
              <a:gd name="connsiteX22" fmla="*/ 531803 w 877004"/>
              <a:gd name="connsiteY22" fmla="*/ 373031 h 765009"/>
              <a:gd name="connsiteX23" fmla="*/ 428087 w 877004"/>
              <a:gd name="connsiteY23" fmla="*/ 233331 h 765009"/>
              <a:gd name="connsiteX24" fmla="*/ 470420 w 877004"/>
              <a:gd name="connsiteY24" fmla="*/ 337048 h 765009"/>
              <a:gd name="connsiteX25" fmla="*/ 392103 w 877004"/>
              <a:gd name="connsiteY25" fmla="*/ 155014 h 765009"/>
              <a:gd name="connsiteX26" fmla="*/ 406920 w 877004"/>
              <a:gd name="connsiteY26" fmla="*/ 498 h 76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7004" h="765009">
                <a:moveTo>
                  <a:pt x="406920" y="498"/>
                </a:moveTo>
                <a:cubicBezTo>
                  <a:pt x="416798" y="9317"/>
                  <a:pt x="451370" y="181473"/>
                  <a:pt x="451370" y="207931"/>
                </a:cubicBezTo>
                <a:cubicBezTo>
                  <a:pt x="451370" y="234389"/>
                  <a:pt x="461248" y="176887"/>
                  <a:pt x="406920" y="159248"/>
                </a:cubicBezTo>
                <a:cubicBezTo>
                  <a:pt x="352592" y="141609"/>
                  <a:pt x="129636" y="102804"/>
                  <a:pt x="125403" y="102098"/>
                </a:cubicBezTo>
                <a:cubicBezTo>
                  <a:pt x="121170" y="101392"/>
                  <a:pt x="324017" y="127145"/>
                  <a:pt x="381520" y="155014"/>
                </a:cubicBezTo>
                <a:cubicBezTo>
                  <a:pt x="439023" y="182883"/>
                  <a:pt x="448195" y="229803"/>
                  <a:pt x="470420" y="269314"/>
                </a:cubicBezTo>
                <a:cubicBezTo>
                  <a:pt x="492645" y="308825"/>
                  <a:pt x="522984" y="371973"/>
                  <a:pt x="514870" y="392081"/>
                </a:cubicBezTo>
                <a:cubicBezTo>
                  <a:pt x="506756" y="412189"/>
                  <a:pt x="465834" y="381850"/>
                  <a:pt x="421737" y="389964"/>
                </a:cubicBezTo>
                <a:cubicBezTo>
                  <a:pt x="377640" y="398078"/>
                  <a:pt x="320137" y="412189"/>
                  <a:pt x="250287" y="440764"/>
                </a:cubicBezTo>
                <a:cubicBezTo>
                  <a:pt x="180437" y="469339"/>
                  <a:pt x="-25585" y="566353"/>
                  <a:pt x="2637" y="561414"/>
                </a:cubicBezTo>
                <a:cubicBezTo>
                  <a:pt x="30859" y="556475"/>
                  <a:pt x="330015" y="437589"/>
                  <a:pt x="419620" y="411131"/>
                </a:cubicBezTo>
                <a:cubicBezTo>
                  <a:pt x="509225" y="384673"/>
                  <a:pt x="503228" y="378675"/>
                  <a:pt x="540270" y="402664"/>
                </a:cubicBezTo>
                <a:cubicBezTo>
                  <a:pt x="577312" y="426653"/>
                  <a:pt x="626348" y="541306"/>
                  <a:pt x="641870" y="555064"/>
                </a:cubicBezTo>
                <a:cubicBezTo>
                  <a:pt x="657392" y="568822"/>
                  <a:pt x="619645" y="477453"/>
                  <a:pt x="633403" y="485214"/>
                </a:cubicBezTo>
                <a:cubicBezTo>
                  <a:pt x="647161" y="492975"/>
                  <a:pt x="708898" y="580817"/>
                  <a:pt x="724420" y="601631"/>
                </a:cubicBezTo>
                <a:cubicBezTo>
                  <a:pt x="739942" y="622445"/>
                  <a:pt x="728301" y="601279"/>
                  <a:pt x="726537" y="610098"/>
                </a:cubicBezTo>
                <a:cubicBezTo>
                  <a:pt x="724773" y="618917"/>
                  <a:pt x="727243" y="633029"/>
                  <a:pt x="713837" y="654548"/>
                </a:cubicBezTo>
                <a:cubicBezTo>
                  <a:pt x="700431" y="676067"/>
                  <a:pt x="636225" y="735334"/>
                  <a:pt x="646103" y="739214"/>
                </a:cubicBezTo>
                <a:cubicBezTo>
                  <a:pt x="655981" y="743095"/>
                  <a:pt x="734650" y="673598"/>
                  <a:pt x="773103" y="677831"/>
                </a:cubicBezTo>
                <a:cubicBezTo>
                  <a:pt x="811556" y="682064"/>
                  <a:pt x="881053" y="771670"/>
                  <a:pt x="876820" y="764614"/>
                </a:cubicBezTo>
                <a:cubicBezTo>
                  <a:pt x="872587" y="757558"/>
                  <a:pt x="799208" y="698998"/>
                  <a:pt x="747703" y="635498"/>
                </a:cubicBezTo>
                <a:cubicBezTo>
                  <a:pt x="696198" y="571998"/>
                  <a:pt x="603770" y="427358"/>
                  <a:pt x="567787" y="383614"/>
                </a:cubicBezTo>
                <a:cubicBezTo>
                  <a:pt x="531804" y="339870"/>
                  <a:pt x="555086" y="398078"/>
                  <a:pt x="531803" y="373031"/>
                </a:cubicBezTo>
                <a:cubicBezTo>
                  <a:pt x="508520" y="347984"/>
                  <a:pt x="438318" y="239328"/>
                  <a:pt x="428087" y="233331"/>
                </a:cubicBezTo>
                <a:cubicBezTo>
                  <a:pt x="417857" y="227334"/>
                  <a:pt x="476417" y="350101"/>
                  <a:pt x="470420" y="337048"/>
                </a:cubicBezTo>
                <a:cubicBezTo>
                  <a:pt x="464423" y="323995"/>
                  <a:pt x="403039" y="207931"/>
                  <a:pt x="392103" y="155014"/>
                </a:cubicBezTo>
                <a:cubicBezTo>
                  <a:pt x="381167" y="102097"/>
                  <a:pt x="397042" y="-8321"/>
                  <a:pt x="406920" y="49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72FF105-6C7F-48A6-82D6-7E2E0C200AA9}"/>
              </a:ext>
            </a:extLst>
          </p:cNvPr>
          <p:cNvSpPr/>
          <p:nvPr/>
        </p:nvSpPr>
        <p:spPr>
          <a:xfrm>
            <a:off x="1684019" y="7684188"/>
            <a:ext cx="431377" cy="801791"/>
          </a:xfrm>
          <a:custGeom>
            <a:avLst/>
            <a:gdLst>
              <a:gd name="connsiteX0" fmla="*/ 462550 w 464490"/>
              <a:gd name="connsiteY0" fmla="*/ 11977 h 863338"/>
              <a:gd name="connsiteX1" fmla="*/ 260937 w 464490"/>
              <a:gd name="connsiteY1" fmla="*/ 307252 h 863338"/>
              <a:gd name="connsiteX2" fmla="*/ 291100 w 464490"/>
              <a:gd name="connsiteY2" fmla="*/ 192952 h 863338"/>
              <a:gd name="connsiteX3" fmla="*/ 95837 w 464490"/>
              <a:gd name="connsiteY3" fmla="*/ 610465 h 863338"/>
              <a:gd name="connsiteX4" fmla="*/ 114887 w 464490"/>
              <a:gd name="connsiteY4" fmla="*/ 507277 h 863338"/>
              <a:gd name="connsiteX5" fmla="*/ 6937 w 464490"/>
              <a:gd name="connsiteY5" fmla="*/ 848590 h 863338"/>
              <a:gd name="connsiteX6" fmla="*/ 35512 w 464490"/>
              <a:gd name="connsiteY6" fmla="*/ 742227 h 863338"/>
              <a:gd name="connsiteX7" fmla="*/ 235537 w 464490"/>
              <a:gd name="connsiteY7" fmla="*/ 215177 h 863338"/>
              <a:gd name="connsiteX8" fmla="*/ 243475 w 464490"/>
              <a:gd name="connsiteY8" fmla="*/ 302490 h 863338"/>
              <a:gd name="connsiteX9" fmla="*/ 357775 w 464490"/>
              <a:gd name="connsiteY9" fmla="*/ 81827 h 863338"/>
              <a:gd name="connsiteX10" fmla="*/ 462550 w 464490"/>
              <a:gd name="connsiteY10" fmla="*/ 11977 h 8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490" h="863338">
                <a:moveTo>
                  <a:pt x="462550" y="11977"/>
                </a:moveTo>
                <a:cubicBezTo>
                  <a:pt x="446410" y="49548"/>
                  <a:pt x="289512" y="277090"/>
                  <a:pt x="260937" y="307252"/>
                </a:cubicBezTo>
                <a:cubicBezTo>
                  <a:pt x="232362" y="337414"/>
                  <a:pt x="318617" y="142416"/>
                  <a:pt x="291100" y="192952"/>
                </a:cubicBezTo>
                <a:cubicBezTo>
                  <a:pt x="263583" y="243488"/>
                  <a:pt x="125206" y="558078"/>
                  <a:pt x="95837" y="610465"/>
                </a:cubicBezTo>
                <a:cubicBezTo>
                  <a:pt x="66468" y="662852"/>
                  <a:pt x="129704" y="467590"/>
                  <a:pt x="114887" y="507277"/>
                </a:cubicBezTo>
                <a:cubicBezTo>
                  <a:pt x="100070" y="546964"/>
                  <a:pt x="20166" y="809432"/>
                  <a:pt x="6937" y="848590"/>
                </a:cubicBezTo>
                <a:cubicBezTo>
                  <a:pt x="-6292" y="887748"/>
                  <a:pt x="-2588" y="847796"/>
                  <a:pt x="35512" y="742227"/>
                </a:cubicBezTo>
                <a:cubicBezTo>
                  <a:pt x="73612" y="636658"/>
                  <a:pt x="200877" y="288466"/>
                  <a:pt x="235537" y="215177"/>
                </a:cubicBezTo>
                <a:cubicBezTo>
                  <a:pt x="270197" y="141888"/>
                  <a:pt x="223102" y="324715"/>
                  <a:pt x="243475" y="302490"/>
                </a:cubicBezTo>
                <a:cubicBezTo>
                  <a:pt x="263848" y="280265"/>
                  <a:pt x="325761" y="130775"/>
                  <a:pt x="357775" y="81827"/>
                </a:cubicBezTo>
                <a:cubicBezTo>
                  <a:pt x="389789" y="32879"/>
                  <a:pt x="478690" y="-25594"/>
                  <a:pt x="462550" y="1197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9FBEBC09-7065-4D97-B749-03F4E45577BF}"/>
              </a:ext>
            </a:extLst>
          </p:cNvPr>
          <p:cNvSpPr/>
          <p:nvPr/>
        </p:nvSpPr>
        <p:spPr>
          <a:xfrm>
            <a:off x="1603374" y="8148450"/>
            <a:ext cx="180663" cy="854345"/>
          </a:xfrm>
          <a:custGeom>
            <a:avLst/>
            <a:gdLst>
              <a:gd name="connsiteX0" fmla="*/ 193785 w 194531"/>
              <a:gd name="connsiteY0" fmla="*/ 13727 h 919926"/>
              <a:gd name="connsiteX1" fmla="*/ 90597 w 194531"/>
              <a:gd name="connsiteY1" fmla="*/ 443940 h 919926"/>
              <a:gd name="connsiteX2" fmla="*/ 98535 w 194531"/>
              <a:gd name="connsiteY2" fmla="*/ 324877 h 919926"/>
              <a:gd name="connsiteX3" fmla="*/ 77897 w 194531"/>
              <a:gd name="connsiteY3" fmla="*/ 669365 h 919926"/>
              <a:gd name="connsiteX4" fmla="*/ 63610 w 194531"/>
              <a:gd name="connsiteY4" fmla="*/ 469340 h 919926"/>
              <a:gd name="connsiteX5" fmla="*/ 68372 w 194531"/>
              <a:gd name="connsiteY5" fmla="*/ 901140 h 919926"/>
              <a:gd name="connsiteX6" fmla="*/ 63610 w 194531"/>
              <a:gd name="connsiteY6" fmla="*/ 796365 h 919926"/>
              <a:gd name="connsiteX7" fmla="*/ 110 w 194531"/>
              <a:gd name="connsiteY7" fmla="*/ 383615 h 919926"/>
              <a:gd name="connsiteX8" fmla="*/ 49322 w 194531"/>
              <a:gd name="connsiteY8" fmla="*/ 589990 h 919926"/>
              <a:gd name="connsiteX9" fmla="*/ 89010 w 194531"/>
              <a:gd name="connsiteY9" fmla="*/ 296302 h 919926"/>
              <a:gd name="connsiteX10" fmla="*/ 135047 w 194531"/>
              <a:gd name="connsiteY10" fmla="*/ 121677 h 919926"/>
              <a:gd name="connsiteX11" fmla="*/ 193785 w 194531"/>
              <a:gd name="connsiteY11" fmla="*/ 13727 h 91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31" h="919926">
                <a:moveTo>
                  <a:pt x="193785" y="13727"/>
                </a:moveTo>
                <a:cubicBezTo>
                  <a:pt x="186377" y="67437"/>
                  <a:pt x="106472" y="392082"/>
                  <a:pt x="90597" y="443940"/>
                </a:cubicBezTo>
                <a:cubicBezTo>
                  <a:pt x="74722" y="495798"/>
                  <a:pt x="100652" y="287306"/>
                  <a:pt x="98535" y="324877"/>
                </a:cubicBezTo>
                <a:cubicBezTo>
                  <a:pt x="96418" y="362448"/>
                  <a:pt x="83718" y="645288"/>
                  <a:pt x="77897" y="669365"/>
                </a:cubicBezTo>
                <a:cubicBezTo>
                  <a:pt x="72076" y="693442"/>
                  <a:pt x="65197" y="430711"/>
                  <a:pt x="63610" y="469340"/>
                </a:cubicBezTo>
                <a:cubicBezTo>
                  <a:pt x="62023" y="507969"/>
                  <a:pt x="68372" y="846636"/>
                  <a:pt x="68372" y="901140"/>
                </a:cubicBezTo>
                <a:cubicBezTo>
                  <a:pt x="68372" y="955644"/>
                  <a:pt x="74987" y="882619"/>
                  <a:pt x="63610" y="796365"/>
                </a:cubicBezTo>
                <a:cubicBezTo>
                  <a:pt x="52233" y="710111"/>
                  <a:pt x="2491" y="418011"/>
                  <a:pt x="110" y="383615"/>
                </a:cubicBezTo>
                <a:cubicBezTo>
                  <a:pt x="-2271" y="349219"/>
                  <a:pt x="34505" y="604542"/>
                  <a:pt x="49322" y="589990"/>
                </a:cubicBezTo>
                <a:cubicBezTo>
                  <a:pt x="64139" y="575438"/>
                  <a:pt x="74723" y="374354"/>
                  <a:pt x="89010" y="296302"/>
                </a:cubicBezTo>
                <a:cubicBezTo>
                  <a:pt x="103297" y="218250"/>
                  <a:pt x="118643" y="165069"/>
                  <a:pt x="135047" y="121677"/>
                </a:cubicBezTo>
                <a:cubicBezTo>
                  <a:pt x="151451" y="78285"/>
                  <a:pt x="201193" y="-39983"/>
                  <a:pt x="193785" y="137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67A09FD-93C2-4419-BD9A-9B062BED1699}"/>
              </a:ext>
            </a:extLst>
          </p:cNvPr>
          <p:cNvSpPr/>
          <p:nvPr/>
        </p:nvSpPr>
        <p:spPr>
          <a:xfrm>
            <a:off x="1802966" y="8268209"/>
            <a:ext cx="118096" cy="833988"/>
          </a:xfrm>
          <a:custGeom>
            <a:avLst/>
            <a:gdLst>
              <a:gd name="connsiteX0" fmla="*/ 9034 w 127161"/>
              <a:gd name="connsiteY0" fmla="*/ 7013 h 898006"/>
              <a:gd name="connsiteX1" fmla="*/ 13797 w 127161"/>
              <a:gd name="connsiteY1" fmla="*/ 373725 h 898006"/>
              <a:gd name="connsiteX2" fmla="*/ 28084 w 127161"/>
              <a:gd name="connsiteY2" fmla="*/ 395950 h 898006"/>
              <a:gd name="connsiteX3" fmla="*/ 124922 w 127161"/>
              <a:gd name="connsiteY3" fmla="*/ 743613 h 898006"/>
              <a:gd name="connsiteX4" fmla="*/ 96347 w 127161"/>
              <a:gd name="connsiteY4" fmla="*/ 688050 h 898006"/>
              <a:gd name="connsiteX5" fmla="*/ 97934 w 127161"/>
              <a:gd name="connsiteY5" fmla="*/ 896013 h 898006"/>
              <a:gd name="connsiteX6" fmla="*/ 97934 w 127161"/>
              <a:gd name="connsiteY6" fmla="*/ 778538 h 898006"/>
              <a:gd name="connsiteX7" fmla="*/ 59834 w 127161"/>
              <a:gd name="connsiteY7" fmla="*/ 542000 h 898006"/>
              <a:gd name="connsiteX8" fmla="*/ 5859 w 127161"/>
              <a:gd name="connsiteY8" fmla="*/ 341975 h 898006"/>
              <a:gd name="connsiteX9" fmla="*/ 1097 w 127161"/>
              <a:gd name="connsiteY9" fmla="*/ 254663 h 898006"/>
              <a:gd name="connsiteX10" fmla="*/ 2684 w 127161"/>
              <a:gd name="connsiteY10" fmla="*/ 138775 h 898006"/>
              <a:gd name="connsiteX11" fmla="*/ 9034 w 127161"/>
              <a:gd name="connsiteY11" fmla="*/ 7013 h 89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61" h="898006">
                <a:moveTo>
                  <a:pt x="9034" y="7013"/>
                </a:moveTo>
                <a:cubicBezTo>
                  <a:pt x="10886" y="46171"/>
                  <a:pt x="10622" y="308902"/>
                  <a:pt x="13797" y="373725"/>
                </a:cubicBezTo>
                <a:cubicBezTo>
                  <a:pt x="16972" y="438548"/>
                  <a:pt x="9563" y="334302"/>
                  <a:pt x="28084" y="395950"/>
                </a:cubicBezTo>
                <a:cubicBezTo>
                  <a:pt x="46605" y="457598"/>
                  <a:pt x="113545" y="694930"/>
                  <a:pt x="124922" y="743613"/>
                </a:cubicBezTo>
                <a:cubicBezTo>
                  <a:pt x="136299" y="792296"/>
                  <a:pt x="100845" y="662650"/>
                  <a:pt x="96347" y="688050"/>
                </a:cubicBezTo>
                <a:cubicBezTo>
                  <a:pt x="91849" y="713450"/>
                  <a:pt x="97670" y="880932"/>
                  <a:pt x="97934" y="896013"/>
                </a:cubicBezTo>
                <a:cubicBezTo>
                  <a:pt x="98199" y="911094"/>
                  <a:pt x="104284" y="837540"/>
                  <a:pt x="97934" y="778538"/>
                </a:cubicBezTo>
                <a:cubicBezTo>
                  <a:pt x="91584" y="719536"/>
                  <a:pt x="75180" y="614760"/>
                  <a:pt x="59834" y="542000"/>
                </a:cubicBezTo>
                <a:cubicBezTo>
                  <a:pt x="44488" y="469240"/>
                  <a:pt x="15648" y="389864"/>
                  <a:pt x="5859" y="341975"/>
                </a:cubicBezTo>
                <a:cubicBezTo>
                  <a:pt x="-3930" y="294086"/>
                  <a:pt x="1626" y="288530"/>
                  <a:pt x="1097" y="254663"/>
                </a:cubicBezTo>
                <a:cubicBezTo>
                  <a:pt x="568" y="220796"/>
                  <a:pt x="1626" y="173700"/>
                  <a:pt x="2684" y="138775"/>
                </a:cubicBezTo>
                <a:cubicBezTo>
                  <a:pt x="3742" y="103850"/>
                  <a:pt x="7182" y="-32145"/>
                  <a:pt x="9034" y="701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0103407E-5F9D-486B-9A1C-609FA84375EB}"/>
              </a:ext>
            </a:extLst>
          </p:cNvPr>
          <p:cNvSpPr/>
          <p:nvPr/>
        </p:nvSpPr>
        <p:spPr>
          <a:xfrm>
            <a:off x="1774487" y="8555400"/>
            <a:ext cx="84394" cy="667469"/>
          </a:xfrm>
          <a:custGeom>
            <a:avLst/>
            <a:gdLst>
              <a:gd name="connsiteX0" fmla="*/ 15887 w 90872"/>
              <a:gd name="connsiteY0" fmla="*/ 989 h 718705"/>
              <a:gd name="connsiteX1" fmla="*/ 84149 w 90872"/>
              <a:gd name="connsiteY1" fmla="*/ 383577 h 718705"/>
              <a:gd name="connsiteX2" fmla="*/ 85737 w 90872"/>
              <a:gd name="connsiteY2" fmla="*/ 359764 h 718705"/>
              <a:gd name="connsiteX3" fmla="*/ 88912 w 90872"/>
              <a:gd name="connsiteY3" fmla="*/ 637577 h 718705"/>
              <a:gd name="connsiteX4" fmla="*/ 52399 w 90872"/>
              <a:gd name="connsiteY4" fmla="*/ 694727 h 718705"/>
              <a:gd name="connsiteX5" fmla="*/ 12 w 90872"/>
              <a:gd name="connsiteY5" fmla="*/ 716952 h 718705"/>
              <a:gd name="connsiteX6" fmla="*/ 57162 w 90872"/>
              <a:gd name="connsiteY6" fmla="*/ 651864 h 718705"/>
              <a:gd name="connsiteX7" fmla="*/ 65099 w 90872"/>
              <a:gd name="connsiteY7" fmla="*/ 569314 h 718705"/>
              <a:gd name="connsiteX8" fmla="*/ 79387 w 90872"/>
              <a:gd name="connsiteY8" fmla="*/ 375639 h 718705"/>
              <a:gd name="connsiteX9" fmla="*/ 65099 w 90872"/>
              <a:gd name="connsiteY9" fmla="*/ 275627 h 718705"/>
              <a:gd name="connsiteX10" fmla="*/ 15887 w 90872"/>
              <a:gd name="connsiteY10" fmla="*/ 989 h 71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872" h="718705">
                <a:moveTo>
                  <a:pt x="15887" y="989"/>
                </a:moveTo>
                <a:cubicBezTo>
                  <a:pt x="19062" y="18981"/>
                  <a:pt x="72507" y="323781"/>
                  <a:pt x="84149" y="383577"/>
                </a:cubicBezTo>
                <a:cubicBezTo>
                  <a:pt x="95791" y="443373"/>
                  <a:pt x="84943" y="317431"/>
                  <a:pt x="85737" y="359764"/>
                </a:cubicBezTo>
                <a:cubicBezTo>
                  <a:pt x="86531" y="402097"/>
                  <a:pt x="94468" y="581750"/>
                  <a:pt x="88912" y="637577"/>
                </a:cubicBezTo>
                <a:cubicBezTo>
                  <a:pt x="83356" y="693404"/>
                  <a:pt x="67216" y="681498"/>
                  <a:pt x="52399" y="694727"/>
                </a:cubicBezTo>
                <a:cubicBezTo>
                  <a:pt x="37582" y="707956"/>
                  <a:pt x="-782" y="724096"/>
                  <a:pt x="12" y="716952"/>
                </a:cubicBezTo>
                <a:cubicBezTo>
                  <a:pt x="806" y="709808"/>
                  <a:pt x="46314" y="676470"/>
                  <a:pt x="57162" y="651864"/>
                </a:cubicBezTo>
                <a:cubicBezTo>
                  <a:pt x="68010" y="627258"/>
                  <a:pt x="61395" y="615351"/>
                  <a:pt x="65099" y="569314"/>
                </a:cubicBezTo>
                <a:cubicBezTo>
                  <a:pt x="68803" y="523277"/>
                  <a:pt x="79387" y="424587"/>
                  <a:pt x="79387" y="375639"/>
                </a:cubicBezTo>
                <a:cubicBezTo>
                  <a:pt x="79387" y="326691"/>
                  <a:pt x="75682" y="335687"/>
                  <a:pt x="65099" y="275627"/>
                </a:cubicBezTo>
                <a:cubicBezTo>
                  <a:pt x="54516" y="215567"/>
                  <a:pt x="12712" y="-17003"/>
                  <a:pt x="15887" y="98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0260E1F7-3F54-4181-8E09-580F852E975A}"/>
              </a:ext>
            </a:extLst>
          </p:cNvPr>
          <p:cNvSpPr/>
          <p:nvPr/>
        </p:nvSpPr>
        <p:spPr>
          <a:xfrm>
            <a:off x="1775972" y="8548886"/>
            <a:ext cx="75385" cy="374046"/>
          </a:xfrm>
          <a:custGeom>
            <a:avLst/>
            <a:gdLst>
              <a:gd name="connsiteX0" fmla="*/ 0 w 81172"/>
              <a:gd name="connsiteY0" fmla="*/ 1653 h 402758"/>
              <a:gd name="connsiteX1" fmla="*/ 66675 w 81172"/>
              <a:gd name="connsiteY1" fmla="*/ 384241 h 402758"/>
              <a:gd name="connsiteX2" fmla="*/ 74613 w 81172"/>
              <a:gd name="connsiteY2" fmla="*/ 339791 h 402758"/>
              <a:gd name="connsiteX3" fmla="*/ 80963 w 81172"/>
              <a:gd name="connsiteY3" fmla="*/ 314391 h 402758"/>
              <a:gd name="connsiteX4" fmla="*/ 66675 w 81172"/>
              <a:gd name="connsiteY4" fmla="*/ 247716 h 402758"/>
              <a:gd name="connsiteX5" fmla="*/ 0 w 81172"/>
              <a:gd name="connsiteY5" fmla="*/ 1653 h 4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2" h="402758">
                <a:moveTo>
                  <a:pt x="0" y="1653"/>
                </a:moveTo>
                <a:cubicBezTo>
                  <a:pt x="0" y="24407"/>
                  <a:pt x="54239" y="327885"/>
                  <a:pt x="66675" y="384241"/>
                </a:cubicBezTo>
                <a:cubicBezTo>
                  <a:pt x="79111" y="440597"/>
                  <a:pt x="72232" y="351432"/>
                  <a:pt x="74613" y="339791"/>
                </a:cubicBezTo>
                <a:cubicBezTo>
                  <a:pt x="76994" y="328150"/>
                  <a:pt x="82286" y="329737"/>
                  <a:pt x="80963" y="314391"/>
                </a:cubicBezTo>
                <a:cubicBezTo>
                  <a:pt x="79640" y="299045"/>
                  <a:pt x="79110" y="297722"/>
                  <a:pt x="66675" y="247716"/>
                </a:cubicBezTo>
                <a:cubicBezTo>
                  <a:pt x="54240" y="197710"/>
                  <a:pt x="0" y="-21101"/>
                  <a:pt x="0" y="165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691A672C-808E-4340-ADDE-C01EDA0142D6}"/>
              </a:ext>
            </a:extLst>
          </p:cNvPr>
          <p:cNvSpPr/>
          <p:nvPr/>
        </p:nvSpPr>
        <p:spPr>
          <a:xfrm>
            <a:off x="1621111" y="8716350"/>
            <a:ext cx="223051" cy="544615"/>
          </a:xfrm>
          <a:custGeom>
            <a:avLst/>
            <a:gdLst>
              <a:gd name="connsiteX0" fmla="*/ 61 w 240173"/>
              <a:gd name="connsiteY0" fmla="*/ 722 h 586421"/>
              <a:gd name="connsiteX1" fmla="*/ 36573 w 240173"/>
              <a:gd name="connsiteY1" fmla="*/ 243609 h 586421"/>
              <a:gd name="connsiteX2" fmla="*/ 50861 w 240173"/>
              <a:gd name="connsiteY2" fmla="*/ 269009 h 586421"/>
              <a:gd name="connsiteX3" fmla="*/ 112773 w 240173"/>
              <a:gd name="connsiteY3" fmla="*/ 523009 h 586421"/>
              <a:gd name="connsiteX4" fmla="*/ 239773 w 240173"/>
              <a:gd name="connsiteY4" fmla="*/ 584922 h 586421"/>
              <a:gd name="connsiteX5" fmla="*/ 150873 w 240173"/>
              <a:gd name="connsiteY5" fmla="*/ 481734 h 586421"/>
              <a:gd name="connsiteX6" fmla="*/ 93723 w 240173"/>
              <a:gd name="connsiteY6" fmla="*/ 364259 h 586421"/>
              <a:gd name="connsiteX7" fmla="*/ 90548 w 240173"/>
              <a:gd name="connsiteY7" fmla="*/ 286472 h 586421"/>
              <a:gd name="connsiteX8" fmla="*/ 60386 w 240173"/>
              <a:gd name="connsiteY8" fmla="*/ 156297 h 586421"/>
              <a:gd name="connsiteX9" fmla="*/ 46098 w 240173"/>
              <a:gd name="connsiteY9" fmla="*/ 167409 h 586421"/>
              <a:gd name="connsiteX10" fmla="*/ 61 w 240173"/>
              <a:gd name="connsiteY10" fmla="*/ 722 h 58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73" h="586421">
                <a:moveTo>
                  <a:pt x="61" y="722"/>
                </a:moveTo>
                <a:cubicBezTo>
                  <a:pt x="-1526" y="13422"/>
                  <a:pt x="28106" y="198894"/>
                  <a:pt x="36573" y="243609"/>
                </a:cubicBezTo>
                <a:cubicBezTo>
                  <a:pt x="45040" y="288324"/>
                  <a:pt x="38161" y="222442"/>
                  <a:pt x="50861" y="269009"/>
                </a:cubicBezTo>
                <a:cubicBezTo>
                  <a:pt x="63561" y="315576"/>
                  <a:pt x="81288" y="470357"/>
                  <a:pt x="112773" y="523009"/>
                </a:cubicBezTo>
                <a:cubicBezTo>
                  <a:pt x="144258" y="575661"/>
                  <a:pt x="233423" y="591801"/>
                  <a:pt x="239773" y="584922"/>
                </a:cubicBezTo>
                <a:cubicBezTo>
                  <a:pt x="246123" y="578043"/>
                  <a:pt x="175215" y="518511"/>
                  <a:pt x="150873" y="481734"/>
                </a:cubicBezTo>
                <a:cubicBezTo>
                  <a:pt x="126531" y="444957"/>
                  <a:pt x="103777" y="396803"/>
                  <a:pt x="93723" y="364259"/>
                </a:cubicBezTo>
                <a:cubicBezTo>
                  <a:pt x="83669" y="331715"/>
                  <a:pt x="96104" y="321132"/>
                  <a:pt x="90548" y="286472"/>
                </a:cubicBezTo>
                <a:cubicBezTo>
                  <a:pt x="84992" y="251812"/>
                  <a:pt x="67794" y="176141"/>
                  <a:pt x="60386" y="156297"/>
                </a:cubicBezTo>
                <a:cubicBezTo>
                  <a:pt x="52978" y="136453"/>
                  <a:pt x="57210" y="188046"/>
                  <a:pt x="46098" y="167409"/>
                </a:cubicBezTo>
                <a:cubicBezTo>
                  <a:pt x="34986" y="146772"/>
                  <a:pt x="1648" y="-11978"/>
                  <a:pt x="61" y="7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D6C8A07C-08DF-42DD-A91D-2B0EB968003C}"/>
              </a:ext>
            </a:extLst>
          </p:cNvPr>
          <p:cNvSpPr/>
          <p:nvPr/>
        </p:nvSpPr>
        <p:spPr>
          <a:xfrm>
            <a:off x="1815676" y="8873234"/>
            <a:ext cx="83373" cy="389371"/>
          </a:xfrm>
          <a:custGeom>
            <a:avLst/>
            <a:gdLst>
              <a:gd name="connsiteX0" fmla="*/ 71548 w 89773"/>
              <a:gd name="connsiteY0" fmla="*/ 71 h 419260"/>
              <a:gd name="connsiteX1" fmla="*/ 82661 w 89773"/>
              <a:gd name="connsiteY1" fmla="*/ 266771 h 419260"/>
              <a:gd name="connsiteX2" fmla="*/ 87423 w 89773"/>
              <a:gd name="connsiteY2" fmla="*/ 225496 h 419260"/>
              <a:gd name="connsiteX3" fmla="*/ 73136 w 89773"/>
              <a:gd name="connsiteY3" fmla="*/ 328683 h 419260"/>
              <a:gd name="connsiteX4" fmla="*/ 111 w 89773"/>
              <a:gd name="connsiteY4" fmla="*/ 419171 h 419260"/>
              <a:gd name="connsiteX5" fmla="*/ 57261 w 89773"/>
              <a:gd name="connsiteY5" fmla="*/ 344558 h 419260"/>
              <a:gd name="connsiteX6" fmla="*/ 89011 w 89773"/>
              <a:gd name="connsiteY6" fmla="*/ 295346 h 419260"/>
              <a:gd name="connsiteX7" fmla="*/ 71548 w 89773"/>
              <a:gd name="connsiteY7" fmla="*/ 71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3" h="419260">
                <a:moveTo>
                  <a:pt x="71548" y="71"/>
                </a:moveTo>
                <a:cubicBezTo>
                  <a:pt x="70490" y="-4691"/>
                  <a:pt x="80015" y="229200"/>
                  <a:pt x="82661" y="266771"/>
                </a:cubicBezTo>
                <a:cubicBezTo>
                  <a:pt x="85307" y="304342"/>
                  <a:pt x="89011" y="215177"/>
                  <a:pt x="87423" y="225496"/>
                </a:cubicBezTo>
                <a:cubicBezTo>
                  <a:pt x="85836" y="235815"/>
                  <a:pt x="87688" y="296404"/>
                  <a:pt x="73136" y="328683"/>
                </a:cubicBezTo>
                <a:cubicBezTo>
                  <a:pt x="58584" y="360962"/>
                  <a:pt x="2757" y="416525"/>
                  <a:pt x="111" y="419171"/>
                </a:cubicBezTo>
                <a:cubicBezTo>
                  <a:pt x="-2535" y="421817"/>
                  <a:pt x="42444" y="365195"/>
                  <a:pt x="57261" y="344558"/>
                </a:cubicBezTo>
                <a:cubicBezTo>
                  <a:pt x="72078" y="323921"/>
                  <a:pt x="83984" y="348792"/>
                  <a:pt x="89011" y="295346"/>
                </a:cubicBezTo>
                <a:cubicBezTo>
                  <a:pt x="94038" y="241900"/>
                  <a:pt x="72606" y="4833"/>
                  <a:pt x="71548" y="7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A50E020F-B09E-4635-BED2-D46A5EBEE4FE}"/>
              </a:ext>
            </a:extLst>
          </p:cNvPr>
          <p:cNvSpPr/>
          <p:nvPr/>
        </p:nvSpPr>
        <p:spPr>
          <a:xfrm>
            <a:off x="1833394" y="7954051"/>
            <a:ext cx="85866" cy="743925"/>
          </a:xfrm>
          <a:custGeom>
            <a:avLst/>
            <a:gdLst>
              <a:gd name="connsiteX0" fmla="*/ 92158 w 92457"/>
              <a:gd name="connsiteY0" fmla="*/ 10324 h 801030"/>
              <a:gd name="connsiteX1" fmla="*/ 58820 w 92457"/>
              <a:gd name="connsiteY1" fmla="*/ 496099 h 801030"/>
              <a:gd name="connsiteX2" fmla="*/ 60408 w 92457"/>
              <a:gd name="connsiteY2" fmla="*/ 389737 h 801030"/>
              <a:gd name="connsiteX3" fmla="*/ 42945 w 92457"/>
              <a:gd name="connsiteY3" fmla="*/ 323062 h 801030"/>
              <a:gd name="connsiteX4" fmla="*/ 36595 w 92457"/>
              <a:gd name="connsiteY4" fmla="*/ 632624 h 801030"/>
              <a:gd name="connsiteX5" fmla="*/ 14370 w 92457"/>
              <a:gd name="connsiteY5" fmla="*/ 367512 h 801030"/>
              <a:gd name="connsiteX6" fmla="*/ 83 w 92457"/>
              <a:gd name="connsiteY6" fmla="*/ 189712 h 801030"/>
              <a:gd name="connsiteX7" fmla="*/ 20720 w 92457"/>
              <a:gd name="connsiteY7" fmla="*/ 508799 h 801030"/>
              <a:gd name="connsiteX8" fmla="*/ 76283 w 92457"/>
              <a:gd name="connsiteY8" fmla="*/ 797724 h 801030"/>
              <a:gd name="connsiteX9" fmla="*/ 76283 w 92457"/>
              <a:gd name="connsiteY9" fmla="*/ 651674 h 801030"/>
              <a:gd name="connsiteX10" fmla="*/ 46120 w 92457"/>
              <a:gd name="connsiteY10" fmla="*/ 442124 h 801030"/>
              <a:gd name="connsiteX11" fmla="*/ 25483 w 92457"/>
              <a:gd name="connsiteY11" fmla="*/ 265912 h 801030"/>
              <a:gd name="connsiteX12" fmla="*/ 39770 w 92457"/>
              <a:gd name="connsiteY12" fmla="*/ 192887 h 801030"/>
              <a:gd name="connsiteX13" fmla="*/ 50883 w 92457"/>
              <a:gd name="connsiteY13" fmla="*/ 218287 h 801030"/>
              <a:gd name="connsiteX14" fmla="*/ 36595 w 92457"/>
              <a:gd name="connsiteY14" fmla="*/ 165899 h 801030"/>
              <a:gd name="connsiteX15" fmla="*/ 92158 w 92457"/>
              <a:gd name="connsiteY15" fmla="*/ 10324 h 80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457" h="801030">
                <a:moveTo>
                  <a:pt x="92158" y="10324"/>
                </a:moveTo>
                <a:cubicBezTo>
                  <a:pt x="95862" y="65357"/>
                  <a:pt x="64112" y="432863"/>
                  <a:pt x="58820" y="496099"/>
                </a:cubicBezTo>
                <a:cubicBezTo>
                  <a:pt x="53528" y="559335"/>
                  <a:pt x="63054" y="418576"/>
                  <a:pt x="60408" y="389737"/>
                </a:cubicBezTo>
                <a:cubicBezTo>
                  <a:pt x="57762" y="360898"/>
                  <a:pt x="46914" y="282581"/>
                  <a:pt x="42945" y="323062"/>
                </a:cubicBezTo>
                <a:cubicBezTo>
                  <a:pt x="38976" y="363543"/>
                  <a:pt x="41357" y="625216"/>
                  <a:pt x="36595" y="632624"/>
                </a:cubicBezTo>
                <a:cubicBezTo>
                  <a:pt x="31832" y="640032"/>
                  <a:pt x="20455" y="441331"/>
                  <a:pt x="14370" y="367512"/>
                </a:cubicBezTo>
                <a:cubicBezTo>
                  <a:pt x="8285" y="293693"/>
                  <a:pt x="-975" y="166164"/>
                  <a:pt x="83" y="189712"/>
                </a:cubicBezTo>
                <a:cubicBezTo>
                  <a:pt x="1141" y="213260"/>
                  <a:pt x="8020" y="407464"/>
                  <a:pt x="20720" y="508799"/>
                </a:cubicBezTo>
                <a:cubicBezTo>
                  <a:pt x="33420" y="610134"/>
                  <a:pt x="67023" y="773912"/>
                  <a:pt x="76283" y="797724"/>
                </a:cubicBezTo>
                <a:cubicBezTo>
                  <a:pt x="85543" y="821536"/>
                  <a:pt x="81310" y="710941"/>
                  <a:pt x="76283" y="651674"/>
                </a:cubicBezTo>
                <a:cubicBezTo>
                  <a:pt x="71256" y="592407"/>
                  <a:pt x="54587" y="506418"/>
                  <a:pt x="46120" y="442124"/>
                </a:cubicBezTo>
                <a:cubicBezTo>
                  <a:pt x="37653" y="377830"/>
                  <a:pt x="26541" y="307451"/>
                  <a:pt x="25483" y="265912"/>
                </a:cubicBezTo>
                <a:cubicBezTo>
                  <a:pt x="24425" y="224373"/>
                  <a:pt x="35537" y="200824"/>
                  <a:pt x="39770" y="192887"/>
                </a:cubicBezTo>
                <a:cubicBezTo>
                  <a:pt x="44003" y="184950"/>
                  <a:pt x="51412" y="222785"/>
                  <a:pt x="50883" y="218287"/>
                </a:cubicBezTo>
                <a:cubicBezTo>
                  <a:pt x="50354" y="213789"/>
                  <a:pt x="28128" y="195003"/>
                  <a:pt x="36595" y="165899"/>
                </a:cubicBezTo>
                <a:cubicBezTo>
                  <a:pt x="45062" y="136795"/>
                  <a:pt x="88454" y="-44709"/>
                  <a:pt x="92158" y="1032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C494924D-25C0-4BC2-95B4-F4B27FB2A02E}"/>
              </a:ext>
            </a:extLst>
          </p:cNvPr>
          <p:cNvSpPr/>
          <p:nvPr/>
        </p:nvSpPr>
        <p:spPr>
          <a:xfrm>
            <a:off x="1839821" y="8536861"/>
            <a:ext cx="296408" cy="588548"/>
          </a:xfrm>
          <a:custGeom>
            <a:avLst/>
            <a:gdLst>
              <a:gd name="connsiteX0" fmla="*/ 4275 w 319161"/>
              <a:gd name="connsiteY0" fmla="*/ 16189 h 633726"/>
              <a:gd name="connsiteX1" fmla="*/ 218588 w 319161"/>
              <a:gd name="connsiteY1" fmla="*/ 570226 h 633726"/>
              <a:gd name="connsiteX2" fmla="*/ 226525 w 319161"/>
              <a:gd name="connsiteY2" fmla="*/ 533714 h 633726"/>
              <a:gd name="connsiteX3" fmla="*/ 318600 w 319161"/>
              <a:gd name="connsiteY3" fmla="*/ 633726 h 633726"/>
              <a:gd name="connsiteX4" fmla="*/ 256688 w 319161"/>
              <a:gd name="connsiteY4" fmla="*/ 532126 h 633726"/>
              <a:gd name="connsiteX5" fmla="*/ 93175 w 319161"/>
              <a:gd name="connsiteY5" fmla="*/ 108264 h 633726"/>
              <a:gd name="connsiteX6" fmla="*/ 229700 w 319161"/>
              <a:gd name="connsiteY6" fmla="*/ 543239 h 633726"/>
              <a:gd name="connsiteX7" fmla="*/ 166200 w 319161"/>
              <a:gd name="connsiteY7" fmla="*/ 340039 h 633726"/>
              <a:gd name="connsiteX8" fmla="*/ 86825 w 319161"/>
              <a:gd name="connsiteY8" fmla="*/ 103501 h 633726"/>
              <a:gd name="connsiteX9" fmla="*/ 56663 w 319161"/>
              <a:gd name="connsiteY9" fmla="*/ 24126 h 633726"/>
              <a:gd name="connsiteX10" fmla="*/ 72538 w 319161"/>
              <a:gd name="connsiteY10" fmla="*/ 136839 h 633726"/>
              <a:gd name="connsiteX11" fmla="*/ 4275 w 319161"/>
              <a:gd name="connsiteY11" fmla="*/ 16189 h 63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161" h="633726">
                <a:moveTo>
                  <a:pt x="4275" y="16189"/>
                </a:moveTo>
                <a:cubicBezTo>
                  <a:pt x="28617" y="88420"/>
                  <a:pt x="181546" y="483972"/>
                  <a:pt x="218588" y="570226"/>
                </a:cubicBezTo>
                <a:cubicBezTo>
                  <a:pt x="255630" y="656480"/>
                  <a:pt x="209856" y="523131"/>
                  <a:pt x="226525" y="533714"/>
                </a:cubicBezTo>
                <a:cubicBezTo>
                  <a:pt x="243194" y="544297"/>
                  <a:pt x="313573" y="633991"/>
                  <a:pt x="318600" y="633726"/>
                </a:cubicBezTo>
                <a:cubicBezTo>
                  <a:pt x="323627" y="633461"/>
                  <a:pt x="294259" y="619703"/>
                  <a:pt x="256688" y="532126"/>
                </a:cubicBezTo>
                <a:cubicBezTo>
                  <a:pt x="219117" y="444549"/>
                  <a:pt x="97673" y="106412"/>
                  <a:pt x="93175" y="108264"/>
                </a:cubicBezTo>
                <a:cubicBezTo>
                  <a:pt x="88677" y="110116"/>
                  <a:pt x="217529" y="504610"/>
                  <a:pt x="229700" y="543239"/>
                </a:cubicBezTo>
                <a:cubicBezTo>
                  <a:pt x="241871" y="581868"/>
                  <a:pt x="190013" y="413329"/>
                  <a:pt x="166200" y="340039"/>
                </a:cubicBezTo>
                <a:cubicBezTo>
                  <a:pt x="142387" y="266749"/>
                  <a:pt x="105081" y="156153"/>
                  <a:pt x="86825" y="103501"/>
                </a:cubicBezTo>
                <a:cubicBezTo>
                  <a:pt x="68569" y="50849"/>
                  <a:pt x="59044" y="18570"/>
                  <a:pt x="56663" y="24126"/>
                </a:cubicBezTo>
                <a:cubicBezTo>
                  <a:pt x="54282" y="29682"/>
                  <a:pt x="77830" y="136839"/>
                  <a:pt x="72538" y="136839"/>
                </a:cubicBezTo>
                <a:cubicBezTo>
                  <a:pt x="67246" y="136839"/>
                  <a:pt x="-20067" y="-56042"/>
                  <a:pt x="4275" y="1618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FE3A50D3-7608-455D-967D-57C9A67B64C8}"/>
              </a:ext>
            </a:extLst>
          </p:cNvPr>
          <p:cNvSpPr/>
          <p:nvPr/>
        </p:nvSpPr>
        <p:spPr>
          <a:xfrm>
            <a:off x="2027732" y="9032030"/>
            <a:ext cx="285940" cy="437481"/>
          </a:xfrm>
          <a:custGeom>
            <a:avLst/>
            <a:gdLst>
              <a:gd name="connsiteX0" fmla="*/ 5140 w 307889"/>
              <a:gd name="connsiteY0" fmla="*/ 6885 h 471063"/>
              <a:gd name="connsiteX1" fmla="*/ 295653 w 307889"/>
              <a:gd name="connsiteY1" fmla="*/ 454560 h 471063"/>
              <a:gd name="connsiteX2" fmla="*/ 244853 w 307889"/>
              <a:gd name="connsiteY2" fmla="*/ 364072 h 471063"/>
              <a:gd name="connsiteX3" fmla="*/ 163890 w 307889"/>
              <a:gd name="connsiteY3" fmla="*/ 264060 h 471063"/>
              <a:gd name="connsiteX4" fmla="*/ 111503 w 307889"/>
              <a:gd name="connsiteY4" fmla="*/ 186272 h 471063"/>
              <a:gd name="connsiteX5" fmla="*/ 5140 w 307889"/>
              <a:gd name="connsiteY5" fmla="*/ 6885 h 47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89" h="471063">
                <a:moveTo>
                  <a:pt x="5140" y="6885"/>
                </a:moveTo>
                <a:cubicBezTo>
                  <a:pt x="35832" y="51600"/>
                  <a:pt x="255701" y="395029"/>
                  <a:pt x="295653" y="454560"/>
                </a:cubicBezTo>
                <a:cubicBezTo>
                  <a:pt x="335605" y="514091"/>
                  <a:pt x="266814" y="395822"/>
                  <a:pt x="244853" y="364072"/>
                </a:cubicBezTo>
                <a:cubicBezTo>
                  <a:pt x="222893" y="332322"/>
                  <a:pt x="186115" y="293693"/>
                  <a:pt x="163890" y="264060"/>
                </a:cubicBezTo>
                <a:cubicBezTo>
                  <a:pt x="141665" y="234427"/>
                  <a:pt x="132670" y="224107"/>
                  <a:pt x="111503" y="186272"/>
                </a:cubicBezTo>
                <a:cubicBezTo>
                  <a:pt x="90336" y="148437"/>
                  <a:pt x="-25552" y="-37830"/>
                  <a:pt x="5140" y="688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42F66057-8483-4B67-9C0D-1B44DA5772C7}"/>
              </a:ext>
            </a:extLst>
          </p:cNvPr>
          <p:cNvSpPr/>
          <p:nvPr/>
        </p:nvSpPr>
        <p:spPr>
          <a:xfrm>
            <a:off x="1803900" y="9226647"/>
            <a:ext cx="369061" cy="646736"/>
          </a:xfrm>
          <a:custGeom>
            <a:avLst/>
            <a:gdLst>
              <a:gd name="connsiteX0" fmla="*/ 35016 w 397391"/>
              <a:gd name="connsiteY0" fmla="*/ 529 h 696381"/>
              <a:gd name="connsiteX1" fmla="*/ 25491 w 397391"/>
              <a:gd name="connsiteY1" fmla="*/ 129116 h 696381"/>
              <a:gd name="connsiteX2" fmla="*/ 91 w 397391"/>
              <a:gd name="connsiteY2" fmla="*/ 168804 h 696381"/>
              <a:gd name="connsiteX3" fmla="*/ 19141 w 397391"/>
              <a:gd name="connsiteY3" fmla="*/ 170391 h 696381"/>
              <a:gd name="connsiteX4" fmla="*/ 71528 w 397391"/>
              <a:gd name="connsiteY4" fmla="*/ 311679 h 696381"/>
              <a:gd name="connsiteX5" fmla="*/ 144553 w 397391"/>
              <a:gd name="connsiteY5" fmla="*/ 418041 h 696381"/>
              <a:gd name="connsiteX6" fmla="*/ 41366 w 397391"/>
              <a:gd name="connsiteY6" fmla="*/ 246591 h 696381"/>
              <a:gd name="connsiteX7" fmla="*/ 192178 w 397391"/>
              <a:gd name="connsiteY7" fmla="*/ 489479 h 696381"/>
              <a:gd name="connsiteX8" fmla="*/ 320766 w 397391"/>
              <a:gd name="connsiteY8" fmla="*/ 660929 h 696381"/>
              <a:gd name="connsiteX9" fmla="*/ 323941 w 397391"/>
              <a:gd name="connsiteY9" fmla="*/ 678391 h 696381"/>
              <a:gd name="connsiteX10" fmla="*/ 396966 w 397391"/>
              <a:gd name="connsiteY10" fmla="*/ 689504 h 696381"/>
              <a:gd name="connsiteX11" fmla="*/ 285841 w 397391"/>
              <a:gd name="connsiteY11" fmla="*/ 565679 h 696381"/>
              <a:gd name="connsiteX12" fmla="*/ 76291 w 397391"/>
              <a:gd name="connsiteY12" fmla="*/ 265641 h 696381"/>
              <a:gd name="connsiteX13" fmla="*/ 46128 w 397391"/>
              <a:gd name="connsiteY13" fmla="*/ 243416 h 696381"/>
              <a:gd name="connsiteX14" fmla="*/ 49303 w 397391"/>
              <a:gd name="connsiteY14" fmla="*/ 141816 h 696381"/>
              <a:gd name="connsiteX15" fmla="*/ 60416 w 397391"/>
              <a:gd name="connsiteY15" fmla="*/ 84666 h 696381"/>
              <a:gd name="connsiteX16" fmla="*/ 35016 w 397391"/>
              <a:gd name="connsiteY16" fmla="*/ 529 h 69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7391" h="696381">
                <a:moveTo>
                  <a:pt x="35016" y="529"/>
                </a:moveTo>
                <a:cubicBezTo>
                  <a:pt x="29195" y="7937"/>
                  <a:pt x="31312" y="101070"/>
                  <a:pt x="25491" y="129116"/>
                </a:cubicBezTo>
                <a:cubicBezTo>
                  <a:pt x="19670" y="157162"/>
                  <a:pt x="1149" y="161925"/>
                  <a:pt x="91" y="168804"/>
                </a:cubicBezTo>
                <a:cubicBezTo>
                  <a:pt x="-967" y="175683"/>
                  <a:pt x="7235" y="146579"/>
                  <a:pt x="19141" y="170391"/>
                </a:cubicBezTo>
                <a:cubicBezTo>
                  <a:pt x="31047" y="194203"/>
                  <a:pt x="50626" y="270404"/>
                  <a:pt x="71528" y="311679"/>
                </a:cubicBezTo>
                <a:cubicBezTo>
                  <a:pt x="92430" y="352954"/>
                  <a:pt x="149580" y="428889"/>
                  <a:pt x="144553" y="418041"/>
                </a:cubicBezTo>
                <a:cubicBezTo>
                  <a:pt x="139526" y="407193"/>
                  <a:pt x="33429" y="234685"/>
                  <a:pt x="41366" y="246591"/>
                </a:cubicBezTo>
                <a:cubicBezTo>
                  <a:pt x="49303" y="258497"/>
                  <a:pt x="145611" y="420423"/>
                  <a:pt x="192178" y="489479"/>
                </a:cubicBezTo>
                <a:cubicBezTo>
                  <a:pt x="238745" y="558535"/>
                  <a:pt x="298806" y="629444"/>
                  <a:pt x="320766" y="660929"/>
                </a:cubicBezTo>
                <a:cubicBezTo>
                  <a:pt x="342726" y="692414"/>
                  <a:pt x="311241" y="673628"/>
                  <a:pt x="323941" y="678391"/>
                </a:cubicBezTo>
                <a:cubicBezTo>
                  <a:pt x="336641" y="683154"/>
                  <a:pt x="403316" y="708289"/>
                  <a:pt x="396966" y="689504"/>
                </a:cubicBezTo>
                <a:cubicBezTo>
                  <a:pt x="390616" y="670719"/>
                  <a:pt x="339287" y="636323"/>
                  <a:pt x="285841" y="565679"/>
                </a:cubicBezTo>
                <a:cubicBezTo>
                  <a:pt x="232395" y="495035"/>
                  <a:pt x="116243" y="319352"/>
                  <a:pt x="76291" y="265641"/>
                </a:cubicBezTo>
                <a:cubicBezTo>
                  <a:pt x="36339" y="211931"/>
                  <a:pt x="50626" y="264053"/>
                  <a:pt x="46128" y="243416"/>
                </a:cubicBezTo>
                <a:cubicBezTo>
                  <a:pt x="41630" y="222779"/>
                  <a:pt x="46922" y="168274"/>
                  <a:pt x="49303" y="141816"/>
                </a:cubicBezTo>
                <a:cubicBezTo>
                  <a:pt x="51684" y="115358"/>
                  <a:pt x="59358" y="103716"/>
                  <a:pt x="60416" y="84666"/>
                </a:cubicBezTo>
                <a:cubicBezTo>
                  <a:pt x="61474" y="65616"/>
                  <a:pt x="40837" y="-6879"/>
                  <a:pt x="35016" y="52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6E275FA5-E06C-4554-90F1-B09EEA9F06BE}"/>
              </a:ext>
            </a:extLst>
          </p:cNvPr>
          <p:cNvSpPr/>
          <p:nvPr/>
        </p:nvSpPr>
        <p:spPr>
          <a:xfrm>
            <a:off x="2100323" y="9825520"/>
            <a:ext cx="1067223" cy="660815"/>
          </a:xfrm>
          <a:custGeom>
            <a:avLst/>
            <a:gdLst>
              <a:gd name="connsiteX0" fmla="*/ 1 w 1149145"/>
              <a:gd name="connsiteY0" fmla="*/ 210 h 711540"/>
              <a:gd name="connsiteX1" fmla="*/ 44451 w 1149145"/>
              <a:gd name="connsiteY1" fmla="*/ 52597 h 711540"/>
              <a:gd name="connsiteX2" fmla="*/ 123826 w 1149145"/>
              <a:gd name="connsiteY2" fmla="*/ 128797 h 711540"/>
              <a:gd name="connsiteX3" fmla="*/ 152401 w 1149145"/>
              <a:gd name="connsiteY3" fmla="*/ 165310 h 711540"/>
              <a:gd name="connsiteX4" fmla="*/ 193676 w 1149145"/>
              <a:gd name="connsiteY4" fmla="*/ 222460 h 711540"/>
              <a:gd name="connsiteX5" fmla="*/ 201614 w 1149145"/>
              <a:gd name="connsiteY5" fmla="*/ 189122 h 711540"/>
              <a:gd name="connsiteX6" fmla="*/ 244476 w 1149145"/>
              <a:gd name="connsiteY6" fmla="*/ 265322 h 711540"/>
              <a:gd name="connsiteX7" fmla="*/ 268289 w 1149145"/>
              <a:gd name="connsiteY7" fmla="*/ 273260 h 711540"/>
              <a:gd name="connsiteX8" fmla="*/ 352426 w 1149145"/>
              <a:gd name="connsiteY8" fmla="*/ 368510 h 711540"/>
              <a:gd name="connsiteX9" fmla="*/ 390526 w 1149145"/>
              <a:gd name="connsiteY9" fmla="*/ 338347 h 711540"/>
              <a:gd name="connsiteX10" fmla="*/ 441326 w 1149145"/>
              <a:gd name="connsiteY10" fmla="*/ 424072 h 711540"/>
              <a:gd name="connsiteX11" fmla="*/ 482601 w 1149145"/>
              <a:gd name="connsiteY11" fmla="*/ 436772 h 711540"/>
              <a:gd name="connsiteX12" fmla="*/ 538164 w 1149145"/>
              <a:gd name="connsiteY12" fmla="*/ 455822 h 711540"/>
              <a:gd name="connsiteX13" fmla="*/ 579439 w 1149145"/>
              <a:gd name="connsiteY13" fmla="*/ 492335 h 711540"/>
              <a:gd name="connsiteX14" fmla="*/ 668339 w 1149145"/>
              <a:gd name="connsiteY14" fmla="*/ 519322 h 711540"/>
              <a:gd name="connsiteX15" fmla="*/ 712789 w 1149145"/>
              <a:gd name="connsiteY15" fmla="*/ 535197 h 711540"/>
              <a:gd name="connsiteX16" fmla="*/ 709614 w 1149145"/>
              <a:gd name="connsiteY16" fmla="*/ 608222 h 711540"/>
              <a:gd name="connsiteX17" fmla="*/ 865189 w 1149145"/>
              <a:gd name="connsiteY17" fmla="*/ 566947 h 711540"/>
              <a:gd name="connsiteX18" fmla="*/ 900114 w 1149145"/>
              <a:gd name="connsiteY18" fmla="*/ 624097 h 711540"/>
              <a:gd name="connsiteX19" fmla="*/ 968376 w 1149145"/>
              <a:gd name="connsiteY19" fmla="*/ 674897 h 711540"/>
              <a:gd name="connsiteX20" fmla="*/ 1039814 w 1149145"/>
              <a:gd name="connsiteY20" fmla="*/ 705060 h 711540"/>
              <a:gd name="connsiteX21" fmla="*/ 1146176 w 1149145"/>
              <a:gd name="connsiteY21" fmla="*/ 705060 h 711540"/>
              <a:gd name="connsiteX22" fmla="*/ 912814 w 1149145"/>
              <a:gd name="connsiteY22" fmla="*/ 635210 h 711540"/>
              <a:gd name="connsiteX23" fmla="*/ 481014 w 1149145"/>
              <a:gd name="connsiteY23" fmla="*/ 436772 h 711540"/>
              <a:gd name="connsiteX24" fmla="*/ 290514 w 1149145"/>
              <a:gd name="connsiteY24" fmla="*/ 263735 h 711540"/>
              <a:gd name="connsiteX25" fmla="*/ 193676 w 1149145"/>
              <a:gd name="connsiteY25" fmla="*/ 160547 h 711540"/>
              <a:gd name="connsiteX26" fmla="*/ 57151 w 1149145"/>
              <a:gd name="connsiteY26" fmla="*/ 62122 h 711540"/>
              <a:gd name="connsiteX27" fmla="*/ 42864 w 1149145"/>
              <a:gd name="connsiteY27" fmla="*/ 35135 h 711540"/>
              <a:gd name="connsiteX28" fmla="*/ 1 w 1149145"/>
              <a:gd name="connsiteY28" fmla="*/ 210 h 7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49145" h="711540">
                <a:moveTo>
                  <a:pt x="1" y="210"/>
                </a:moveTo>
                <a:cubicBezTo>
                  <a:pt x="266" y="3120"/>
                  <a:pt x="23814" y="31166"/>
                  <a:pt x="44451" y="52597"/>
                </a:cubicBezTo>
                <a:cubicBezTo>
                  <a:pt x="65089" y="74028"/>
                  <a:pt x="105834" y="110012"/>
                  <a:pt x="123826" y="128797"/>
                </a:cubicBezTo>
                <a:cubicBezTo>
                  <a:pt x="141818" y="147582"/>
                  <a:pt x="140759" y="149700"/>
                  <a:pt x="152401" y="165310"/>
                </a:cubicBezTo>
                <a:cubicBezTo>
                  <a:pt x="164043" y="180920"/>
                  <a:pt x="185474" y="218491"/>
                  <a:pt x="193676" y="222460"/>
                </a:cubicBezTo>
                <a:cubicBezTo>
                  <a:pt x="201878" y="226429"/>
                  <a:pt x="193147" y="181978"/>
                  <a:pt x="201614" y="189122"/>
                </a:cubicBezTo>
                <a:cubicBezTo>
                  <a:pt x="210081" y="196266"/>
                  <a:pt x="233364" y="251299"/>
                  <a:pt x="244476" y="265322"/>
                </a:cubicBezTo>
                <a:cubicBezTo>
                  <a:pt x="255588" y="279345"/>
                  <a:pt x="250297" y="256062"/>
                  <a:pt x="268289" y="273260"/>
                </a:cubicBezTo>
                <a:cubicBezTo>
                  <a:pt x="286281" y="290458"/>
                  <a:pt x="332053" y="357662"/>
                  <a:pt x="352426" y="368510"/>
                </a:cubicBezTo>
                <a:cubicBezTo>
                  <a:pt x="372799" y="379358"/>
                  <a:pt x="375709" y="329087"/>
                  <a:pt x="390526" y="338347"/>
                </a:cubicBezTo>
                <a:cubicBezTo>
                  <a:pt x="405343" y="347607"/>
                  <a:pt x="425980" y="407668"/>
                  <a:pt x="441326" y="424072"/>
                </a:cubicBezTo>
                <a:cubicBezTo>
                  <a:pt x="456672" y="440476"/>
                  <a:pt x="466461" y="431480"/>
                  <a:pt x="482601" y="436772"/>
                </a:cubicBezTo>
                <a:cubicBezTo>
                  <a:pt x="498741" y="442064"/>
                  <a:pt x="522024" y="446562"/>
                  <a:pt x="538164" y="455822"/>
                </a:cubicBezTo>
                <a:cubicBezTo>
                  <a:pt x="554304" y="465082"/>
                  <a:pt x="557743" y="481752"/>
                  <a:pt x="579439" y="492335"/>
                </a:cubicBezTo>
                <a:cubicBezTo>
                  <a:pt x="601135" y="502918"/>
                  <a:pt x="646114" y="512178"/>
                  <a:pt x="668339" y="519322"/>
                </a:cubicBezTo>
                <a:cubicBezTo>
                  <a:pt x="690564" y="526466"/>
                  <a:pt x="705910" y="520380"/>
                  <a:pt x="712789" y="535197"/>
                </a:cubicBezTo>
                <a:cubicBezTo>
                  <a:pt x="719668" y="550014"/>
                  <a:pt x="684214" y="602930"/>
                  <a:pt x="709614" y="608222"/>
                </a:cubicBezTo>
                <a:cubicBezTo>
                  <a:pt x="735014" y="613514"/>
                  <a:pt x="833439" y="564301"/>
                  <a:pt x="865189" y="566947"/>
                </a:cubicBezTo>
                <a:cubicBezTo>
                  <a:pt x="896939" y="569593"/>
                  <a:pt x="882916" y="606105"/>
                  <a:pt x="900114" y="624097"/>
                </a:cubicBezTo>
                <a:cubicBezTo>
                  <a:pt x="917312" y="642089"/>
                  <a:pt x="968376" y="674897"/>
                  <a:pt x="968376" y="674897"/>
                </a:cubicBezTo>
                <a:cubicBezTo>
                  <a:pt x="991659" y="688391"/>
                  <a:pt x="1010181" y="700033"/>
                  <a:pt x="1039814" y="705060"/>
                </a:cubicBezTo>
                <a:cubicBezTo>
                  <a:pt x="1069447" y="710087"/>
                  <a:pt x="1167343" y="716702"/>
                  <a:pt x="1146176" y="705060"/>
                </a:cubicBezTo>
                <a:cubicBezTo>
                  <a:pt x="1125009" y="693418"/>
                  <a:pt x="1023674" y="679925"/>
                  <a:pt x="912814" y="635210"/>
                </a:cubicBezTo>
                <a:cubicBezTo>
                  <a:pt x="801954" y="590495"/>
                  <a:pt x="584731" y="498684"/>
                  <a:pt x="481014" y="436772"/>
                </a:cubicBezTo>
                <a:cubicBezTo>
                  <a:pt x="377297" y="374860"/>
                  <a:pt x="338404" y="309772"/>
                  <a:pt x="290514" y="263735"/>
                </a:cubicBezTo>
                <a:cubicBezTo>
                  <a:pt x="242624" y="217698"/>
                  <a:pt x="232570" y="194149"/>
                  <a:pt x="193676" y="160547"/>
                </a:cubicBezTo>
                <a:cubicBezTo>
                  <a:pt x="154782" y="126945"/>
                  <a:pt x="82286" y="83024"/>
                  <a:pt x="57151" y="62122"/>
                </a:cubicBezTo>
                <a:cubicBezTo>
                  <a:pt x="32016" y="41220"/>
                  <a:pt x="52389" y="44924"/>
                  <a:pt x="42864" y="35135"/>
                </a:cubicBezTo>
                <a:cubicBezTo>
                  <a:pt x="33339" y="25346"/>
                  <a:pt x="-264" y="-2700"/>
                  <a:pt x="1" y="2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94A961F-1633-4452-894A-5324C2EE826F}"/>
              </a:ext>
            </a:extLst>
          </p:cNvPr>
          <p:cNvSpPr/>
          <p:nvPr/>
        </p:nvSpPr>
        <p:spPr>
          <a:xfrm>
            <a:off x="2450513" y="10134841"/>
            <a:ext cx="1499749" cy="445500"/>
          </a:xfrm>
          <a:custGeom>
            <a:avLst/>
            <a:gdLst>
              <a:gd name="connsiteX0" fmla="*/ 3930 w 1614872"/>
              <a:gd name="connsiteY0" fmla="*/ 5282 h 479697"/>
              <a:gd name="connsiteX1" fmla="*/ 105530 w 1614872"/>
              <a:gd name="connsiteY1" fmla="*/ 62432 h 479697"/>
              <a:gd name="connsiteX2" fmla="*/ 685497 w 1614872"/>
              <a:gd name="connsiteY2" fmla="*/ 367232 h 479697"/>
              <a:gd name="connsiteX3" fmla="*/ 486530 w 1614872"/>
              <a:gd name="connsiteY3" fmla="*/ 316432 h 479697"/>
              <a:gd name="connsiteX4" fmla="*/ 1041097 w 1614872"/>
              <a:gd name="connsiteY4" fmla="*/ 428615 h 479697"/>
              <a:gd name="connsiteX5" fmla="*/ 704547 w 1614872"/>
              <a:gd name="connsiteY5" fmla="*/ 401099 h 479697"/>
              <a:gd name="connsiteX6" fmla="*/ 840013 w 1614872"/>
              <a:gd name="connsiteY6" fmla="*/ 401099 h 479697"/>
              <a:gd name="connsiteX7" fmla="*/ 1604130 w 1614872"/>
              <a:gd name="connsiteY7" fmla="*/ 337599 h 479697"/>
              <a:gd name="connsiteX8" fmla="*/ 1292980 w 1614872"/>
              <a:gd name="connsiteY8" fmla="*/ 426499 h 479697"/>
              <a:gd name="connsiteX9" fmla="*/ 1358597 w 1614872"/>
              <a:gd name="connsiteY9" fmla="*/ 462482 h 479697"/>
              <a:gd name="connsiteX10" fmla="*/ 738413 w 1614872"/>
              <a:gd name="connsiteY10" fmla="*/ 475182 h 479697"/>
              <a:gd name="connsiteX11" fmla="*/ 738413 w 1614872"/>
              <a:gd name="connsiteY11" fmla="*/ 386282 h 479697"/>
              <a:gd name="connsiteX12" fmla="*/ 825197 w 1614872"/>
              <a:gd name="connsiteY12" fmla="*/ 382049 h 479697"/>
              <a:gd name="connsiteX13" fmla="*/ 272747 w 1614872"/>
              <a:gd name="connsiteY13" fmla="*/ 223299 h 479697"/>
              <a:gd name="connsiteX14" fmla="*/ 3930 w 1614872"/>
              <a:gd name="connsiteY14" fmla="*/ 5282 h 47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872" h="479697">
                <a:moveTo>
                  <a:pt x="3930" y="5282"/>
                </a:moveTo>
                <a:cubicBezTo>
                  <a:pt x="-23940" y="-21529"/>
                  <a:pt x="105530" y="62432"/>
                  <a:pt x="105530" y="62432"/>
                </a:cubicBezTo>
                <a:cubicBezTo>
                  <a:pt x="219124" y="122757"/>
                  <a:pt x="621997" y="324899"/>
                  <a:pt x="685497" y="367232"/>
                </a:cubicBezTo>
                <a:cubicBezTo>
                  <a:pt x="748997" y="409565"/>
                  <a:pt x="427263" y="306202"/>
                  <a:pt x="486530" y="316432"/>
                </a:cubicBezTo>
                <a:cubicBezTo>
                  <a:pt x="545797" y="326663"/>
                  <a:pt x="1004761" y="414504"/>
                  <a:pt x="1041097" y="428615"/>
                </a:cubicBezTo>
                <a:cubicBezTo>
                  <a:pt x="1077433" y="442726"/>
                  <a:pt x="738061" y="405685"/>
                  <a:pt x="704547" y="401099"/>
                </a:cubicBezTo>
                <a:cubicBezTo>
                  <a:pt x="671033" y="396513"/>
                  <a:pt x="690083" y="411682"/>
                  <a:pt x="840013" y="401099"/>
                </a:cubicBezTo>
                <a:cubicBezTo>
                  <a:pt x="989943" y="390516"/>
                  <a:pt x="1528636" y="333366"/>
                  <a:pt x="1604130" y="337599"/>
                </a:cubicBezTo>
                <a:cubicBezTo>
                  <a:pt x="1679624" y="341832"/>
                  <a:pt x="1333902" y="405685"/>
                  <a:pt x="1292980" y="426499"/>
                </a:cubicBezTo>
                <a:cubicBezTo>
                  <a:pt x="1252058" y="447313"/>
                  <a:pt x="1451025" y="454368"/>
                  <a:pt x="1358597" y="462482"/>
                </a:cubicBezTo>
                <a:cubicBezTo>
                  <a:pt x="1266169" y="470596"/>
                  <a:pt x="841777" y="487882"/>
                  <a:pt x="738413" y="475182"/>
                </a:cubicBezTo>
                <a:cubicBezTo>
                  <a:pt x="635049" y="462482"/>
                  <a:pt x="723949" y="401804"/>
                  <a:pt x="738413" y="386282"/>
                </a:cubicBezTo>
                <a:cubicBezTo>
                  <a:pt x="752877" y="370760"/>
                  <a:pt x="902808" y="409213"/>
                  <a:pt x="825197" y="382049"/>
                </a:cubicBezTo>
                <a:cubicBezTo>
                  <a:pt x="747586" y="354885"/>
                  <a:pt x="411389" y="285388"/>
                  <a:pt x="272747" y="223299"/>
                </a:cubicBezTo>
                <a:cubicBezTo>
                  <a:pt x="134105" y="161210"/>
                  <a:pt x="31800" y="32093"/>
                  <a:pt x="3930" y="528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2D2569E7-B679-4F89-9128-A4826DC0D1B8}"/>
              </a:ext>
            </a:extLst>
          </p:cNvPr>
          <p:cNvSpPr/>
          <p:nvPr/>
        </p:nvSpPr>
        <p:spPr>
          <a:xfrm>
            <a:off x="2808464" y="9701500"/>
            <a:ext cx="902201" cy="380372"/>
          </a:xfrm>
          <a:custGeom>
            <a:avLst/>
            <a:gdLst>
              <a:gd name="connsiteX0" fmla="*/ 395319 w 971455"/>
              <a:gd name="connsiteY0" fmla="*/ 198837 h 409570"/>
              <a:gd name="connsiteX1" fmla="*/ 463052 w 971455"/>
              <a:gd name="connsiteY1" fmla="*/ 215770 h 409570"/>
              <a:gd name="connsiteX2" fmla="*/ 674719 w 971455"/>
              <a:gd name="connsiteY2" fmla="*/ 315254 h 409570"/>
              <a:gd name="connsiteX3" fmla="*/ 613335 w 971455"/>
              <a:gd name="connsiteY3" fmla="*/ 300437 h 409570"/>
              <a:gd name="connsiteX4" fmla="*/ 666252 w 971455"/>
              <a:gd name="connsiteY4" fmla="*/ 334304 h 409570"/>
              <a:gd name="connsiteX5" fmla="*/ 638735 w 971455"/>
              <a:gd name="connsiteY5" fmla="*/ 395687 h 409570"/>
              <a:gd name="connsiteX6" fmla="*/ 774202 w 971455"/>
              <a:gd name="connsiteY6" fmla="*/ 391454 h 409570"/>
              <a:gd name="connsiteX7" fmla="*/ 971052 w 971455"/>
              <a:gd name="connsiteY7" fmla="*/ 408387 h 409570"/>
              <a:gd name="connsiteX8" fmla="*/ 825002 w 971455"/>
              <a:gd name="connsiteY8" fmla="*/ 353354 h 409570"/>
              <a:gd name="connsiteX9" fmla="*/ 808069 w 971455"/>
              <a:gd name="connsiteY9" fmla="*/ 342770 h 409570"/>
              <a:gd name="connsiteX10" fmla="*/ 784785 w 971455"/>
              <a:gd name="connsiteY10" fmla="*/ 323720 h 409570"/>
              <a:gd name="connsiteX11" fmla="*/ 509619 w 971455"/>
              <a:gd name="connsiteY11" fmla="*/ 171320 h 409570"/>
              <a:gd name="connsiteX12" fmla="*/ 7969 w 971455"/>
              <a:gd name="connsiteY12" fmla="*/ 1987 h 409570"/>
              <a:gd name="connsiteX13" fmla="*/ 221752 w 971455"/>
              <a:gd name="connsiteY13" fmla="*/ 93004 h 409570"/>
              <a:gd name="connsiteX14" fmla="*/ 492685 w 971455"/>
              <a:gd name="connsiteY14" fmla="*/ 304670 h 409570"/>
              <a:gd name="connsiteX15" fmla="*/ 395319 w 971455"/>
              <a:gd name="connsiteY15" fmla="*/ 198837 h 4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1455" h="409570">
                <a:moveTo>
                  <a:pt x="395319" y="198837"/>
                </a:moveTo>
                <a:cubicBezTo>
                  <a:pt x="390380" y="184020"/>
                  <a:pt x="416485" y="196367"/>
                  <a:pt x="463052" y="215770"/>
                </a:cubicBezTo>
                <a:cubicBezTo>
                  <a:pt x="509619" y="235173"/>
                  <a:pt x="649672" y="301143"/>
                  <a:pt x="674719" y="315254"/>
                </a:cubicBezTo>
                <a:cubicBezTo>
                  <a:pt x="699766" y="329365"/>
                  <a:pt x="614746" y="297262"/>
                  <a:pt x="613335" y="300437"/>
                </a:cubicBezTo>
                <a:cubicBezTo>
                  <a:pt x="611924" y="303612"/>
                  <a:pt x="662019" y="318429"/>
                  <a:pt x="666252" y="334304"/>
                </a:cubicBezTo>
                <a:cubicBezTo>
                  <a:pt x="670485" y="350179"/>
                  <a:pt x="620743" y="386162"/>
                  <a:pt x="638735" y="395687"/>
                </a:cubicBezTo>
                <a:cubicBezTo>
                  <a:pt x="656727" y="405212"/>
                  <a:pt x="718816" y="389337"/>
                  <a:pt x="774202" y="391454"/>
                </a:cubicBezTo>
                <a:cubicBezTo>
                  <a:pt x="829588" y="393571"/>
                  <a:pt x="962585" y="414737"/>
                  <a:pt x="971052" y="408387"/>
                </a:cubicBezTo>
                <a:cubicBezTo>
                  <a:pt x="979519" y="402037"/>
                  <a:pt x="852166" y="364290"/>
                  <a:pt x="825002" y="353354"/>
                </a:cubicBezTo>
                <a:cubicBezTo>
                  <a:pt x="797838" y="342418"/>
                  <a:pt x="814772" y="347709"/>
                  <a:pt x="808069" y="342770"/>
                </a:cubicBezTo>
                <a:cubicBezTo>
                  <a:pt x="801366" y="337831"/>
                  <a:pt x="834527" y="352295"/>
                  <a:pt x="784785" y="323720"/>
                </a:cubicBezTo>
                <a:cubicBezTo>
                  <a:pt x="735043" y="295145"/>
                  <a:pt x="639088" y="224942"/>
                  <a:pt x="509619" y="171320"/>
                </a:cubicBezTo>
                <a:cubicBezTo>
                  <a:pt x="380150" y="117698"/>
                  <a:pt x="55947" y="15040"/>
                  <a:pt x="7969" y="1987"/>
                </a:cubicBezTo>
                <a:cubicBezTo>
                  <a:pt x="-40009" y="-11066"/>
                  <a:pt x="140966" y="42557"/>
                  <a:pt x="221752" y="93004"/>
                </a:cubicBezTo>
                <a:cubicBezTo>
                  <a:pt x="302538" y="143451"/>
                  <a:pt x="457407" y="286326"/>
                  <a:pt x="492685" y="304670"/>
                </a:cubicBezTo>
                <a:cubicBezTo>
                  <a:pt x="527963" y="323014"/>
                  <a:pt x="400258" y="213654"/>
                  <a:pt x="395319" y="19883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6589AD2-C1CE-49D0-8880-8F9874010910}"/>
              </a:ext>
            </a:extLst>
          </p:cNvPr>
          <p:cNvSpPr/>
          <p:nvPr/>
        </p:nvSpPr>
        <p:spPr>
          <a:xfrm>
            <a:off x="1985895" y="8973153"/>
            <a:ext cx="1101297" cy="1123704"/>
          </a:xfrm>
          <a:custGeom>
            <a:avLst/>
            <a:gdLst>
              <a:gd name="connsiteX0" fmla="*/ 138030 w 1185834"/>
              <a:gd name="connsiteY0" fmla="*/ 83511 h 1209961"/>
              <a:gd name="connsiteX1" fmla="*/ 320063 w 1185834"/>
              <a:gd name="connsiteY1" fmla="*/ 415827 h 1209961"/>
              <a:gd name="connsiteX2" fmla="*/ 345463 w 1185834"/>
              <a:gd name="connsiteY2" fmla="*/ 390427 h 1209961"/>
              <a:gd name="connsiteX3" fmla="*/ 578296 w 1185834"/>
              <a:gd name="connsiteY3" fmla="*/ 735444 h 1209961"/>
              <a:gd name="connsiteX4" fmla="*/ 582530 w 1185834"/>
              <a:gd name="connsiteY4" fmla="*/ 722744 h 1209961"/>
              <a:gd name="connsiteX5" fmla="*/ 870396 w 1185834"/>
              <a:gd name="connsiteY5" fmla="*/ 951344 h 1209961"/>
              <a:gd name="connsiteX6" fmla="*/ 775146 w 1185834"/>
              <a:gd name="connsiteY6" fmla="*/ 892077 h 1209961"/>
              <a:gd name="connsiteX7" fmla="*/ 1181546 w 1185834"/>
              <a:gd name="connsiteY7" fmla="*/ 1205344 h 1209961"/>
              <a:gd name="connsiteX8" fmla="*/ 971996 w 1185834"/>
              <a:gd name="connsiteY8" fmla="*/ 1065644 h 1209961"/>
              <a:gd name="connsiteX9" fmla="*/ 709530 w 1185834"/>
              <a:gd name="connsiteY9" fmla="*/ 879377 h 1209961"/>
              <a:gd name="connsiteX10" fmla="*/ 533846 w 1185834"/>
              <a:gd name="connsiteY10" fmla="*/ 762961 h 1209961"/>
              <a:gd name="connsiteX11" fmla="*/ 419546 w 1185834"/>
              <a:gd name="connsiteY11" fmla="*/ 538594 h 1209961"/>
              <a:gd name="connsiteX12" fmla="*/ 292546 w 1185834"/>
              <a:gd name="connsiteY12" fmla="*/ 439111 h 1209961"/>
              <a:gd name="connsiteX13" fmla="*/ 112630 w 1185834"/>
              <a:gd name="connsiteY13" fmla="*/ 132194 h 1209961"/>
              <a:gd name="connsiteX14" fmla="*/ 446 w 1185834"/>
              <a:gd name="connsiteY14" fmla="*/ 3077 h 1209961"/>
              <a:gd name="connsiteX15" fmla="*/ 152846 w 1185834"/>
              <a:gd name="connsiteY15" fmla="*/ 248611 h 1209961"/>
              <a:gd name="connsiteX16" fmla="*/ 138030 w 1185834"/>
              <a:gd name="connsiteY16" fmla="*/ 83511 h 120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5834" h="1209961">
                <a:moveTo>
                  <a:pt x="138030" y="83511"/>
                </a:moveTo>
                <a:cubicBezTo>
                  <a:pt x="165899" y="111380"/>
                  <a:pt x="285491" y="364674"/>
                  <a:pt x="320063" y="415827"/>
                </a:cubicBezTo>
                <a:cubicBezTo>
                  <a:pt x="354635" y="466980"/>
                  <a:pt x="302424" y="337158"/>
                  <a:pt x="345463" y="390427"/>
                </a:cubicBezTo>
                <a:cubicBezTo>
                  <a:pt x="388502" y="443696"/>
                  <a:pt x="538785" y="680058"/>
                  <a:pt x="578296" y="735444"/>
                </a:cubicBezTo>
                <a:cubicBezTo>
                  <a:pt x="617807" y="790830"/>
                  <a:pt x="533847" y="686761"/>
                  <a:pt x="582530" y="722744"/>
                </a:cubicBezTo>
                <a:cubicBezTo>
                  <a:pt x="631213" y="758727"/>
                  <a:pt x="838293" y="923122"/>
                  <a:pt x="870396" y="951344"/>
                </a:cubicBezTo>
                <a:cubicBezTo>
                  <a:pt x="902499" y="979566"/>
                  <a:pt x="723288" y="849744"/>
                  <a:pt x="775146" y="892077"/>
                </a:cubicBezTo>
                <a:cubicBezTo>
                  <a:pt x="827004" y="934410"/>
                  <a:pt x="1148738" y="1176416"/>
                  <a:pt x="1181546" y="1205344"/>
                </a:cubicBezTo>
                <a:cubicBezTo>
                  <a:pt x="1214354" y="1234272"/>
                  <a:pt x="1050665" y="1119972"/>
                  <a:pt x="971996" y="1065644"/>
                </a:cubicBezTo>
                <a:cubicBezTo>
                  <a:pt x="893327" y="1011316"/>
                  <a:pt x="782555" y="929824"/>
                  <a:pt x="709530" y="879377"/>
                </a:cubicBezTo>
                <a:cubicBezTo>
                  <a:pt x="636505" y="828930"/>
                  <a:pt x="582177" y="819758"/>
                  <a:pt x="533846" y="762961"/>
                </a:cubicBezTo>
                <a:cubicBezTo>
                  <a:pt x="485515" y="706164"/>
                  <a:pt x="459763" y="592569"/>
                  <a:pt x="419546" y="538594"/>
                </a:cubicBezTo>
                <a:cubicBezTo>
                  <a:pt x="379329" y="484619"/>
                  <a:pt x="343699" y="506844"/>
                  <a:pt x="292546" y="439111"/>
                </a:cubicBezTo>
                <a:cubicBezTo>
                  <a:pt x="241393" y="371378"/>
                  <a:pt x="161313" y="204866"/>
                  <a:pt x="112630" y="132194"/>
                </a:cubicBezTo>
                <a:cubicBezTo>
                  <a:pt x="63947" y="59522"/>
                  <a:pt x="-6257" y="-16326"/>
                  <a:pt x="446" y="3077"/>
                </a:cubicBezTo>
                <a:cubicBezTo>
                  <a:pt x="7149" y="22480"/>
                  <a:pt x="127446" y="229208"/>
                  <a:pt x="152846" y="248611"/>
                </a:cubicBezTo>
                <a:cubicBezTo>
                  <a:pt x="178246" y="268014"/>
                  <a:pt x="110161" y="55642"/>
                  <a:pt x="138030" y="8351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90968413-F0D5-40FE-95AE-B196C0B5B30A}"/>
              </a:ext>
            </a:extLst>
          </p:cNvPr>
          <p:cNvSpPr/>
          <p:nvPr/>
        </p:nvSpPr>
        <p:spPr>
          <a:xfrm>
            <a:off x="2329851" y="9492258"/>
            <a:ext cx="819732" cy="696890"/>
          </a:xfrm>
          <a:custGeom>
            <a:avLst/>
            <a:gdLst>
              <a:gd name="connsiteX0" fmla="*/ 505 w 882656"/>
              <a:gd name="connsiteY0" fmla="*/ 808 h 750385"/>
              <a:gd name="connsiteX1" fmla="*/ 195238 w 882656"/>
              <a:gd name="connsiteY1" fmla="*/ 278091 h 750385"/>
              <a:gd name="connsiteX2" fmla="*/ 521205 w 882656"/>
              <a:gd name="connsiteY2" fmla="*/ 536324 h 750385"/>
              <a:gd name="connsiteX3" fmla="*/ 874688 w 882656"/>
              <a:gd name="connsiteY3" fmla="*/ 745874 h 750385"/>
              <a:gd name="connsiteX4" fmla="*/ 749805 w 882656"/>
              <a:gd name="connsiteY4" fmla="*/ 667558 h 750385"/>
              <a:gd name="connsiteX5" fmla="*/ 544488 w 882656"/>
              <a:gd name="connsiteY5" fmla="*/ 521508 h 750385"/>
              <a:gd name="connsiteX6" fmla="*/ 430188 w 882656"/>
              <a:gd name="connsiteY6" fmla="*/ 485524 h 750385"/>
              <a:gd name="connsiteX7" fmla="*/ 254505 w 882656"/>
              <a:gd name="connsiteY7" fmla="*/ 331008 h 750385"/>
              <a:gd name="connsiteX8" fmla="*/ 322238 w 882656"/>
              <a:gd name="connsiteY8" fmla="*/ 373341 h 750385"/>
              <a:gd name="connsiteX9" fmla="*/ 250272 w 882656"/>
              <a:gd name="connsiteY9" fmla="*/ 303491 h 750385"/>
              <a:gd name="connsiteX10" fmla="*/ 142322 w 882656"/>
              <a:gd name="connsiteY10" fmla="*/ 197658 h 750385"/>
              <a:gd name="connsiteX11" fmla="*/ 505 w 882656"/>
              <a:gd name="connsiteY11" fmla="*/ 808 h 75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656" h="750385">
                <a:moveTo>
                  <a:pt x="505" y="808"/>
                </a:moveTo>
                <a:cubicBezTo>
                  <a:pt x="9324" y="14214"/>
                  <a:pt x="108455" y="188838"/>
                  <a:pt x="195238" y="278091"/>
                </a:cubicBezTo>
                <a:cubicBezTo>
                  <a:pt x="282021" y="367344"/>
                  <a:pt x="407963" y="458360"/>
                  <a:pt x="521205" y="536324"/>
                </a:cubicBezTo>
                <a:cubicBezTo>
                  <a:pt x="634447" y="614288"/>
                  <a:pt x="836588" y="724002"/>
                  <a:pt x="874688" y="745874"/>
                </a:cubicBezTo>
                <a:cubicBezTo>
                  <a:pt x="912788" y="767746"/>
                  <a:pt x="804838" y="704952"/>
                  <a:pt x="749805" y="667558"/>
                </a:cubicBezTo>
                <a:cubicBezTo>
                  <a:pt x="694772" y="630164"/>
                  <a:pt x="597757" y="551847"/>
                  <a:pt x="544488" y="521508"/>
                </a:cubicBezTo>
                <a:cubicBezTo>
                  <a:pt x="491219" y="491169"/>
                  <a:pt x="478518" y="517274"/>
                  <a:pt x="430188" y="485524"/>
                </a:cubicBezTo>
                <a:cubicBezTo>
                  <a:pt x="381858" y="453774"/>
                  <a:pt x="272497" y="349705"/>
                  <a:pt x="254505" y="331008"/>
                </a:cubicBezTo>
                <a:cubicBezTo>
                  <a:pt x="236513" y="312311"/>
                  <a:pt x="322944" y="377927"/>
                  <a:pt x="322238" y="373341"/>
                </a:cubicBezTo>
                <a:cubicBezTo>
                  <a:pt x="321533" y="368755"/>
                  <a:pt x="280258" y="332771"/>
                  <a:pt x="250272" y="303491"/>
                </a:cubicBezTo>
                <a:cubicBezTo>
                  <a:pt x="220286" y="274211"/>
                  <a:pt x="183950" y="250927"/>
                  <a:pt x="142322" y="197658"/>
                </a:cubicBezTo>
                <a:cubicBezTo>
                  <a:pt x="100694" y="144389"/>
                  <a:pt x="-8314" y="-12598"/>
                  <a:pt x="505" y="80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78E94269-FED0-4813-BFCB-0EAB3093F525}"/>
              </a:ext>
            </a:extLst>
          </p:cNvPr>
          <p:cNvSpPr/>
          <p:nvPr/>
        </p:nvSpPr>
        <p:spPr>
          <a:xfrm>
            <a:off x="3131024" y="10168015"/>
            <a:ext cx="749336" cy="256769"/>
          </a:xfrm>
          <a:custGeom>
            <a:avLst/>
            <a:gdLst>
              <a:gd name="connsiteX0" fmla="*/ 1432 w 806856"/>
              <a:gd name="connsiteY0" fmla="*/ 1312 h 276479"/>
              <a:gd name="connsiteX1" fmla="*/ 263899 w 806856"/>
              <a:gd name="connsiteY1" fmla="*/ 138895 h 276479"/>
              <a:gd name="connsiteX2" fmla="*/ 367615 w 806856"/>
              <a:gd name="connsiteY2" fmla="*/ 160062 h 276479"/>
              <a:gd name="connsiteX3" fmla="*/ 655482 w 806856"/>
              <a:gd name="connsiteY3" fmla="*/ 212979 h 276479"/>
              <a:gd name="connsiteX4" fmla="*/ 805765 w 806856"/>
              <a:gd name="connsiteY4" fmla="*/ 276479 h 276479"/>
              <a:gd name="connsiteX5" fmla="*/ 583515 w 806856"/>
              <a:gd name="connsiteY5" fmla="*/ 212979 h 276479"/>
              <a:gd name="connsiteX6" fmla="*/ 371849 w 806856"/>
              <a:gd name="connsiteY6" fmla="*/ 191812 h 276479"/>
              <a:gd name="connsiteX7" fmla="*/ 357032 w 806856"/>
              <a:gd name="connsiteY7" fmla="*/ 145245 h 276479"/>
              <a:gd name="connsiteX8" fmla="*/ 168649 w 806856"/>
              <a:gd name="connsiteY8" fmla="*/ 73279 h 276479"/>
              <a:gd name="connsiteX9" fmla="*/ 1432 w 806856"/>
              <a:gd name="connsiteY9" fmla="*/ 1312 h 2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856" h="276479">
                <a:moveTo>
                  <a:pt x="1432" y="1312"/>
                </a:moveTo>
                <a:cubicBezTo>
                  <a:pt x="17307" y="12248"/>
                  <a:pt x="202869" y="112437"/>
                  <a:pt x="263899" y="138895"/>
                </a:cubicBezTo>
                <a:cubicBezTo>
                  <a:pt x="324929" y="165353"/>
                  <a:pt x="367615" y="160062"/>
                  <a:pt x="367615" y="160062"/>
                </a:cubicBezTo>
                <a:cubicBezTo>
                  <a:pt x="432879" y="172409"/>
                  <a:pt x="582457" y="193576"/>
                  <a:pt x="655482" y="212979"/>
                </a:cubicBezTo>
                <a:cubicBezTo>
                  <a:pt x="728507" y="232382"/>
                  <a:pt x="817759" y="276479"/>
                  <a:pt x="805765" y="276479"/>
                </a:cubicBezTo>
                <a:cubicBezTo>
                  <a:pt x="793771" y="276479"/>
                  <a:pt x="655834" y="227090"/>
                  <a:pt x="583515" y="212979"/>
                </a:cubicBezTo>
                <a:cubicBezTo>
                  <a:pt x="511196" y="198868"/>
                  <a:pt x="409596" y="203101"/>
                  <a:pt x="371849" y="191812"/>
                </a:cubicBezTo>
                <a:cubicBezTo>
                  <a:pt x="334102" y="180523"/>
                  <a:pt x="390899" y="165000"/>
                  <a:pt x="357032" y="145245"/>
                </a:cubicBezTo>
                <a:cubicBezTo>
                  <a:pt x="323165" y="125490"/>
                  <a:pt x="231796" y="95857"/>
                  <a:pt x="168649" y="73279"/>
                </a:cubicBezTo>
                <a:cubicBezTo>
                  <a:pt x="105502" y="50701"/>
                  <a:pt x="-14443" y="-9624"/>
                  <a:pt x="1432" y="131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5E083DE-FC3D-4E31-A8CB-2AD1252250BF}"/>
              </a:ext>
            </a:extLst>
          </p:cNvPr>
          <p:cNvSpPr/>
          <p:nvPr/>
        </p:nvSpPr>
        <p:spPr>
          <a:xfrm>
            <a:off x="2617352" y="9773221"/>
            <a:ext cx="1238448" cy="556295"/>
          </a:xfrm>
          <a:custGeom>
            <a:avLst/>
            <a:gdLst>
              <a:gd name="connsiteX0" fmla="*/ 31717 w 1333513"/>
              <a:gd name="connsiteY0" fmla="*/ 20011 h 598997"/>
              <a:gd name="connsiteX1" fmla="*/ 82517 w 1333513"/>
              <a:gd name="connsiteY1" fmla="*/ 47528 h 598997"/>
              <a:gd name="connsiteX2" fmla="*/ 368267 w 1333513"/>
              <a:gd name="connsiteY2" fmla="*/ 261311 h 598997"/>
              <a:gd name="connsiteX3" fmla="*/ 342867 w 1333513"/>
              <a:gd name="connsiteY3" fmla="*/ 246494 h 598997"/>
              <a:gd name="connsiteX4" fmla="*/ 704817 w 1333513"/>
              <a:gd name="connsiteY4" fmla="*/ 445461 h 598997"/>
              <a:gd name="connsiteX5" fmla="*/ 761967 w 1333513"/>
              <a:gd name="connsiteY5" fmla="*/ 468744 h 598997"/>
              <a:gd name="connsiteX6" fmla="*/ 1117567 w 1333513"/>
              <a:gd name="connsiteY6" fmla="*/ 580928 h 598997"/>
              <a:gd name="connsiteX7" fmla="*/ 1140851 w 1333513"/>
              <a:gd name="connsiteY7" fmla="*/ 583044 h 598997"/>
              <a:gd name="connsiteX8" fmla="*/ 1333467 w 1333513"/>
              <a:gd name="connsiteY8" fmla="*/ 595744 h 598997"/>
              <a:gd name="connsiteX9" fmla="*/ 1121801 w 1333513"/>
              <a:gd name="connsiteY9" fmla="*/ 515311 h 598997"/>
              <a:gd name="connsiteX10" fmla="*/ 821234 w 1333513"/>
              <a:gd name="connsiteY10" fmla="*/ 453928 h 598997"/>
              <a:gd name="connsiteX11" fmla="*/ 757734 w 1333513"/>
              <a:gd name="connsiteY11" fmla="*/ 420061 h 598997"/>
              <a:gd name="connsiteX12" fmla="*/ 518551 w 1333513"/>
              <a:gd name="connsiteY12" fmla="*/ 293061 h 598997"/>
              <a:gd name="connsiteX13" fmla="*/ 31717 w 1333513"/>
              <a:gd name="connsiteY13" fmla="*/ 20011 h 59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13" h="598997">
                <a:moveTo>
                  <a:pt x="31717" y="20011"/>
                </a:moveTo>
                <a:cubicBezTo>
                  <a:pt x="-40955" y="-20911"/>
                  <a:pt x="26425" y="7311"/>
                  <a:pt x="82517" y="47528"/>
                </a:cubicBezTo>
                <a:cubicBezTo>
                  <a:pt x="138609" y="87745"/>
                  <a:pt x="324875" y="228150"/>
                  <a:pt x="368267" y="261311"/>
                </a:cubicBezTo>
                <a:cubicBezTo>
                  <a:pt x="411659" y="294472"/>
                  <a:pt x="342867" y="246494"/>
                  <a:pt x="342867" y="246494"/>
                </a:cubicBezTo>
                <a:lnTo>
                  <a:pt x="704817" y="445461"/>
                </a:lnTo>
                <a:cubicBezTo>
                  <a:pt x="774667" y="482503"/>
                  <a:pt x="693175" y="446166"/>
                  <a:pt x="761967" y="468744"/>
                </a:cubicBezTo>
                <a:cubicBezTo>
                  <a:pt x="830759" y="491322"/>
                  <a:pt x="1054420" y="561878"/>
                  <a:pt x="1117567" y="580928"/>
                </a:cubicBezTo>
                <a:cubicBezTo>
                  <a:pt x="1180714" y="599978"/>
                  <a:pt x="1140851" y="583044"/>
                  <a:pt x="1140851" y="583044"/>
                </a:cubicBezTo>
                <a:cubicBezTo>
                  <a:pt x="1176834" y="585513"/>
                  <a:pt x="1336642" y="607033"/>
                  <a:pt x="1333467" y="595744"/>
                </a:cubicBezTo>
                <a:cubicBezTo>
                  <a:pt x="1330292" y="584455"/>
                  <a:pt x="1207173" y="538947"/>
                  <a:pt x="1121801" y="515311"/>
                </a:cubicBezTo>
                <a:cubicBezTo>
                  <a:pt x="1036429" y="491675"/>
                  <a:pt x="881912" y="469803"/>
                  <a:pt x="821234" y="453928"/>
                </a:cubicBezTo>
                <a:cubicBezTo>
                  <a:pt x="760556" y="438053"/>
                  <a:pt x="757734" y="420061"/>
                  <a:pt x="757734" y="420061"/>
                </a:cubicBezTo>
                <a:cubicBezTo>
                  <a:pt x="707287" y="393250"/>
                  <a:pt x="640259" y="360441"/>
                  <a:pt x="518551" y="293061"/>
                </a:cubicBezTo>
                <a:lnTo>
                  <a:pt x="31717" y="20011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D5932444-7FA1-469D-8D91-F988E7EA47FA}"/>
              </a:ext>
            </a:extLst>
          </p:cNvPr>
          <p:cNvSpPr/>
          <p:nvPr/>
        </p:nvSpPr>
        <p:spPr>
          <a:xfrm>
            <a:off x="4022107" y="7775229"/>
            <a:ext cx="1996681" cy="711445"/>
          </a:xfrm>
          <a:custGeom>
            <a:avLst/>
            <a:gdLst>
              <a:gd name="connsiteX0" fmla="*/ 2142865 w 2149949"/>
              <a:gd name="connsiteY0" fmla="*/ 46239 h 766057"/>
              <a:gd name="connsiteX1" fmla="*/ 2149215 w 2149949"/>
              <a:gd name="connsiteY1" fmla="*/ 107622 h 766057"/>
              <a:gd name="connsiteX2" fmla="*/ 2125931 w 2149949"/>
              <a:gd name="connsiteY2" fmla="*/ 135139 h 766057"/>
              <a:gd name="connsiteX3" fmla="*/ 2066665 w 2149949"/>
              <a:gd name="connsiteY3" fmla="*/ 109739 h 766057"/>
              <a:gd name="connsiteX4" fmla="*/ 1988348 w 2149949"/>
              <a:gd name="connsiteY4" fmla="*/ 126672 h 766057"/>
              <a:gd name="connsiteX5" fmla="*/ 1933315 w 2149949"/>
              <a:gd name="connsiteY5" fmla="*/ 128789 h 766057"/>
              <a:gd name="connsiteX6" fmla="*/ 1874048 w 2149949"/>
              <a:gd name="connsiteY6" fmla="*/ 80105 h 766057"/>
              <a:gd name="connsiteX7" fmla="*/ 1842298 w 2149949"/>
              <a:gd name="connsiteY7" fmla="*/ 122439 h 766057"/>
              <a:gd name="connsiteX8" fmla="*/ 1687781 w 2149949"/>
              <a:gd name="connsiteY8" fmla="*/ 139372 h 766057"/>
              <a:gd name="connsiteX9" fmla="*/ 1622165 w 2149949"/>
              <a:gd name="connsiteY9" fmla="*/ 149955 h 766057"/>
              <a:gd name="connsiteX10" fmla="*/ 1512098 w 2149949"/>
              <a:gd name="connsiteY10" fmla="*/ 105505 h 766057"/>
              <a:gd name="connsiteX11" fmla="*/ 1440131 w 2149949"/>
              <a:gd name="connsiteY11" fmla="*/ 190172 h 766057"/>
              <a:gd name="connsiteX12" fmla="*/ 1399915 w 2149949"/>
              <a:gd name="connsiteY12" fmla="*/ 149955 h 766057"/>
              <a:gd name="connsiteX13" fmla="*/ 1349115 w 2149949"/>
              <a:gd name="connsiteY13" fmla="*/ 232505 h 766057"/>
              <a:gd name="connsiteX14" fmla="*/ 1266565 w 2149949"/>
              <a:gd name="connsiteY14" fmla="*/ 200755 h 766057"/>
              <a:gd name="connsiteX15" fmla="*/ 1219998 w 2149949"/>
              <a:gd name="connsiteY15" fmla="*/ 260022 h 766057"/>
              <a:gd name="connsiteX16" fmla="*/ 1105698 w 2149949"/>
              <a:gd name="connsiteY16" fmla="*/ 255789 h 766057"/>
              <a:gd name="connsiteX17" fmla="*/ 1021031 w 2149949"/>
              <a:gd name="connsiteY17" fmla="*/ 255789 h 766057"/>
              <a:gd name="connsiteX18" fmla="*/ 908848 w 2149949"/>
              <a:gd name="connsiteY18" fmla="*/ 315055 h 766057"/>
              <a:gd name="connsiteX19" fmla="*/ 792431 w 2149949"/>
              <a:gd name="connsiteY19" fmla="*/ 374322 h 766057"/>
              <a:gd name="connsiteX20" fmla="*/ 697181 w 2149949"/>
              <a:gd name="connsiteY20" fmla="*/ 293889 h 766057"/>
              <a:gd name="connsiteX21" fmla="*/ 595581 w 2149949"/>
              <a:gd name="connsiteY21" fmla="*/ 452639 h 766057"/>
              <a:gd name="connsiteX22" fmla="*/ 449531 w 2149949"/>
              <a:gd name="connsiteY22" fmla="*/ 427239 h 766057"/>
              <a:gd name="connsiteX23" fmla="*/ 386031 w 2149949"/>
              <a:gd name="connsiteY23" fmla="*/ 539422 h 766057"/>
              <a:gd name="connsiteX24" fmla="*/ 278081 w 2149949"/>
              <a:gd name="connsiteY24" fmla="*/ 518255 h 766057"/>
              <a:gd name="connsiteX25" fmla="*/ 191298 w 2149949"/>
              <a:gd name="connsiteY25" fmla="*/ 556355 h 766057"/>
              <a:gd name="connsiteX26" fmla="*/ 9265 w 2149949"/>
              <a:gd name="connsiteY26" fmla="*/ 712989 h 766057"/>
              <a:gd name="connsiteX27" fmla="*/ 26198 w 2149949"/>
              <a:gd name="connsiteY27" fmla="*/ 765905 h 766057"/>
              <a:gd name="connsiteX28" fmla="*/ 21965 w 2149949"/>
              <a:gd name="connsiteY28" fmla="*/ 700289 h 766057"/>
              <a:gd name="connsiteX29" fmla="*/ 140498 w 2149949"/>
              <a:gd name="connsiteY29" fmla="*/ 598689 h 766057"/>
              <a:gd name="connsiteX30" fmla="*/ 119331 w 2149949"/>
              <a:gd name="connsiteY30" fmla="*/ 706639 h 766057"/>
              <a:gd name="connsiteX31" fmla="*/ 102398 w 2149949"/>
              <a:gd name="connsiteY31" fmla="*/ 698172 h 766057"/>
              <a:gd name="connsiteX32" fmla="*/ 151081 w 2149949"/>
              <a:gd name="connsiteY32" fmla="*/ 594455 h 766057"/>
              <a:gd name="connsiteX33" fmla="*/ 229398 w 2149949"/>
              <a:gd name="connsiteY33" fmla="*/ 503439 h 766057"/>
              <a:gd name="connsiteX34" fmla="*/ 254798 w 2149949"/>
              <a:gd name="connsiteY34" fmla="*/ 575405 h 766057"/>
              <a:gd name="connsiteX35" fmla="*/ 362748 w 2149949"/>
              <a:gd name="connsiteY35" fmla="*/ 348922 h 766057"/>
              <a:gd name="connsiteX36" fmla="*/ 343698 w 2149949"/>
              <a:gd name="connsiteY36" fmla="*/ 507672 h 766057"/>
              <a:gd name="connsiteX37" fmla="*/ 364865 w 2149949"/>
              <a:gd name="connsiteY37" fmla="*/ 600805 h 766057"/>
              <a:gd name="connsiteX38" fmla="*/ 394498 w 2149949"/>
              <a:gd name="connsiteY38" fmla="*/ 480155 h 766057"/>
              <a:gd name="connsiteX39" fmla="*/ 489748 w 2149949"/>
              <a:gd name="connsiteY39" fmla="*/ 321405 h 766057"/>
              <a:gd name="connsiteX40" fmla="*/ 489748 w 2149949"/>
              <a:gd name="connsiteY40" fmla="*/ 511905 h 766057"/>
              <a:gd name="connsiteX41" fmla="*/ 538431 w 2149949"/>
              <a:gd name="connsiteY41" fmla="*/ 516139 h 766057"/>
              <a:gd name="connsiteX42" fmla="*/ 646381 w 2149949"/>
              <a:gd name="connsiteY42" fmla="*/ 435705 h 766057"/>
              <a:gd name="connsiteX43" fmla="*/ 796665 w 2149949"/>
              <a:gd name="connsiteY43" fmla="*/ 380672 h 766057"/>
              <a:gd name="connsiteX44" fmla="*/ 834765 w 2149949"/>
              <a:gd name="connsiteY44" fmla="*/ 217689 h 766057"/>
              <a:gd name="connsiteX45" fmla="*/ 830531 w 2149949"/>
              <a:gd name="connsiteY45" fmla="*/ 401839 h 766057"/>
              <a:gd name="connsiteX46" fmla="*/ 826298 w 2149949"/>
              <a:gd name="connsiteY46" fmla="*/ 414539 h 766057"/>
              <a:gd name="connsiteX47" fmla="*/ 891915 w 2149949"/>
              <a:gd name="connsiteY47" fmla="*/ 338339 h 766057"/>
              <a:gd name="connsiteX48" fmla="*/ 1016798 w 2149949"/>
              <a:gd name="connsiteY48" fmla="*/ 238855 h 766057"/>
              <a:gd name="connsiteX49" fmla="*/ 1004098 w 2149949"/>
              <a:gd name="connsiteY49" fmla="*/ 389139 h 766057"/>
              <a:gd name="connsiteX50" fmla="*/ 985048 w 2149949"/>
              <a:gd name="connsiteY50" fmla="*/ 348922 h 766057"/>
              <a:gd name="connsiteX51" fmla="*/ 1071831 w 2149949"/>
              <a:gd name="connsiteY51" fmla="*/ 257905 h 766057"/>
              <a:gd name="connsiteX52" fmla="*/ 1116281 w 2149949"/>
              <a:gd name="connsiteY52" fmla="*/ 224039 h 766057"/>
              <a:gd name="connsiteX53" fmla="*/ 1205181 w 2149949"/>
              <a:gd name="connsiteY53" fmla="*/ 353155 h 766057"/>
              <a:gd name="connsiteX54" fmla="*/ 1264448 w 2149949"/>
              <a:gd name="connsiteY54" fmla="*/ 169005 h 766057"/>
              <a:gd name="connsiteX55" fmla="*/ 1370281 w 2149949"/>
              <a:gd name="connsiteY55" fmla="*/ 128789 h 766057"/>
              <a:gd name="connsiteX56" fmla="*/ 1353348 w 2149949"/>
              <a:gd name="connsiteY56" fmla="*/ 266372 h 766057"/>
              <a:gd name="connsiteX57" fmla="*/ 1410498 w 2149949"/>
              <a:gd name="connsiteY57" fmla="*/ 103389 h 766057"/>
              <a:gd name="connsiteX58" fmla="*/ 1507865 w 2149949"/>
              <a:gd name="connsiteY58" fmla="*/ 3905 h 766057"/>
              <a:gd name="connsiteX59" fmla="*/ 1503631 w 2149949"/>
              <a:gd name="connsiteY59" fmla="*/ 236739 h 766057"/>
              <a:gd name="connsiteX60" fmla="*/ 1531148 w 2149949"/>
              <a:gd name="connsiteY60" fmla="*/ 90689 h 766057"/>
              <a:gd name="connsiteX61" fmla="*/ 1588298 w 2149949"/>
              <a:gd name="connsiteY61" fmla="*/ 94922 h 766057"/>
              <a:gd name="connsiteX62" fmla="*/ 1835948 w 2149949"/>
              <a:gd name="connsiteY62" fmla="*/ 73755 h 766057"/>
              <a:gd name="connsiteX63" fmla="*/ 1827481 w 2149949"/>
              <a:gd name="connsiteY63" fmla="*/ 107622 h 766057"/>
              <a:gd name="connsiteX64" fmla="*/ 1929081 w 2149949"/>
              <a:gd name="connsiteY64" fmla="*/ 99155 h 766057"/>
              <a:gd name="connsiteX65" fmla="*/ 2001048 w 2149949"/>
              <a:gd name="connsiteY65" fmla="*/ 107622 h 766057"/>
              <a:gd name="connsiteX66" fmla="*/ 2130165 w 2149949"/>
              <a:gd name="connsiteY66" fmla="*/ 158422 h 766057"/>
              <a:gd name="connsiteX67" fmla="*/ 2142865 w 2149949"/>
              <a:gd name="connsiteY67" fmla="*/ 46239 h 7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49949" h="766057">
                <a:moveTo>
                  <a:pt x="2142865" y="46239"/>
                </a:moveTo>
                <a:cubicBezTo>
                  <a:pt x="2146040" y="37772"/>
                  <a:pt x="2152037" y="92805"/>
                  <a:pt x="2149215" y="107622"/>
                </a:cubicBezTo>
                <a:cubicBezTo>
                  <a:pt x="2146393" y="122439"/>
                  <a:pt x="2139689" y="134786"/>
                  <a:pt x="2125931" y="135139"/>
                </a:cubicBezTo>
                <a:cubicBezTo>
                  <a:pt x="2112173" y="135492"/>
                  <a:pt x="2089595" y="111150"/>
                  <a:pt x="2066665" y="109739"/>
                </a:cubicBezTo>
                <a:cubicBezTo>
                  <a:pt x="2043735" y="108328"/>
                  <a:pt x="2010573" y="123497"/>
                  <a:pt x="1988348" y="126672"/>
                </a:cubicBezTo>
                <a:cubicBezTo>
                  <a:pt x="1966123" y="129847"/>
                  <a:pt x="1952365" y="136550"/>
                  <a:pt x="1933315" y="128789"/>
                </a:cubicBezTo>
                <a:cubicBezTo>
                  <a:pt x="1914265" y="121028"/>
                  <a:pt x="1889217" y="81163"/>
                  <a:pt x="1874048" y="80105"/>
                </a:cubicBezTo>
                <a:cubicBezTo>
                  <a:pt x="1858878" y="79047"/>
                  <a:pt x="1873342" y="112561"/>
                  <a:pt x="1842298" y="122439"/>
                </a:cubicBezTo>
                <a:cubicBezTo>
                  <a:pt x="1811254" y="132317"/>
                  <a:pt x="1724470" y="134786"/>
                  <a:pt x="1687781" y="139372"/>
                </a:cubicBezTo>
                <a:cubicBezTo>
                  <a:pt x="1651092" y="143958"/>
                  <a:pt x="1651445" y="155600"/>
                  <a:pt x="1622165" y="149955"/>
                </a:cubicBezTo>
                <a:cubicBezTo>
                  <a:pt x="1592884" y="144311"/>
                  <a:pt x="1542437" y="98802"/>
                  <a:pt x="1512098" y="105505"/>
                </a:cubicBezTo>
                <a:cubicBezTo>
                  <a:pt x="1481759" y="112208"/>
                  <a:pt x="1458828" y="182764"/>
                  <a:pt x="1440131" y="190172"/>
                </a:cubicBezTo>
                <a:cubicBezTo>
                  <a:pt x="1421434" y="197580"/>
                  <a:pt x="1415084" y="142900"/>
                  <a:pt x="1399915" y="149955"/>
                </a:cubicBezTo>
                <a:cubicBezTo>
                  <a:pt x="1384746" y="157010"/>
                  <a:pt x="1371340" y="224038"/>
                  <a:pt x="1349115" y="232505"/>
                </a:cubicBezTo>
                <a:cubicBezTo>
                  <a:pt x="1326890" y="240972"/>
                  <a:pt x="1288084" y="196169"/>
                  <a:pt x="1266565" y="200755"/>
                </a:cubicBezTo>
                <a:cubicBezTo>
                  <a:pt x="1245046" y="205341"/>
                  <a:pt x="1246809" y="250850"/>
                  <a:pt x="1219998" y="260022"/>
                </a:cubicBezTo>
                <a:cubicBezTo>
                  <a:pt x="1193187" y="269194"/>
                  <a:pt x="1138859" y="256494"/>
                  <a:pt x="1105698" y="255789"/>
                </a:cubicBezTo>
                <a:cubicBezTo>
                  <a:pt x="1072537" y="255084"/>
                  <a:pt x="1053839" y="245911"/>
                  <a:pt x="1021031" y="255789"/>
                </a:cubicBezTo>
                <a:cubicBezTo>
                  <a:pt x="988223" y="265667"/>
                  <a:pt x="946948" y="295300"/>
                  <a:pt x="908848" y="315055"/>
                </a:cubicBezTo>
                <a:cubicBezTo>
                  <a:pt x="870748" y="334810"/>
                  <a:pt x="827709" y="377850"/>
                  <a:pt x="792431" y="374322"/>
                </a:cubicBezTo>
                <a:cubicBezTo>
                  <a:pt x="757153" y="370794"/>
                  <a:pt x="729989" y="280836"/>
                  <a:pt x="697181" y="293889"/>
                </a:cubicBezTo>
                <a:cubicBezTo>
                  <a:pt x="664373" y="306942"/>
                  <a:pt x="636856" y="430414"/>
                  <a:pt x="595581" y="452639"/>
                </a:cubicBezTo>
                <a:cubicBezTo>
                  <a:pt x="554306" y="474864"/>
                  <a:pt x="484456" y="412775"/>
                  <a:pt x="449531" y="427239"/>
                </a:cubicBezTo>
                <a:cubicBezTo>
                  <a:pt x="414606" y="441703"/>
                  <a:pt x="414606" y="524253"/>
                  <a:pt x="386031" y="539422"/>
                </a:cubicBezTo>
                <a:cubicBezTo>
                  <a:pt x="357456" y="554591"/>
                  <a:pt x="310536" y="515433"/>
                  <a:pt x="278081" y="518255"/>
                </a:cubicBezTo>
                <a:cubicBezTo>
                  <a:pt x="245626" y="521077"/>
                  <a:pt x="236101" y="523899"/>
                  <a:pt x="191298" y="556355"/>
                </a:cubicBezTo>
                <a:cubicBezTo>
                  <a:pt x="146495" y="588811"/>
                  <a:pt x="36782" y="678064"/>
                  <a:pt x="9265" y="712989"/>
                </a:cubicBezTo>
                <a:cubicBezTo>
                  <a:pt x="-18252" y="747914"/>
                  <a:pt x="24081" y="768022"/>
                  <a:pt x="26198" y="765905"/>
                </a:cubicBezTo>
                <a:cubicBezTo>
                  <a:pt x="28315" y="763788"/>
                  <a:pt x="2915" y="728158"/>
                  <a:pt x="21965" y="700289"/>
                </a:cubicBezTo>
                <a:cubicBezTo>
                  <a:pt x="41015" y="672420"/>
                  <a:pt x="124271" y="597631"/>
                  <a:pt x="140498" y="598689"/>
                </a:cubicBezTo>
                <a:cubicBezTo>
                  <a:pt x="156725" y="599747"/>
                  <a:pt x="125681" y="690059"/>
                  <a:pt x="119331" y="706639"/>
                </a:cubicBezTo>
                <a:cubicBezTo>
                  <a:pt x="112981" y="723220"/>
                  <a:pt x="97106" y="716869"/>
                  <a:pt x="102398" y="698172"/>
                </a:cubicBezTo>
                <a:cubicBezTo>
                  <a:pt x="107690" y="679475"/>
                  <a:pt x="129914" y="626910"/>
                  <a:pt x="151081" y="594455"/>
                </a:cubicBezTo>
                <a:cubicBezTo>
                  <a:pt x="172248" y="562000"/>
                  <a:pt x="212112" y="506614"/>
                  <a:pt x="229398" y="503439"/>
                </a:cubicBezTo>
                <a:cubicBezTo>
                  <a:pt x="246684" y="500264"/>
                  <a:pt x="232573" y="601158"/>
                  <a:pt x="254798" y="575405"/>
                </a:cubicBezTo>
                <a:cubicBezTo>
                  <a:pt x="277023" y="549652"/>
                  <a:pt x="347931" y="360211"/>
                  <a:pt x="362748" y="348922"/>
                </a:cubicBezTo>
                <a:cubicBezTo>
                  <a:pt x="377565" y="337633"/>
                  <a:pt x="343345" y="465692"/>
                  <a:pt x="343698" y="507672"/>
                </a:cubicBezTo>
                <a:cubicBezTo>
                  <a:pt x="344051" y="549652"/>
                  <a:pt x="356398" y="605391"/>
                  <a:pt x="364865" y="600805"/>
                </a:cubicBezTo>
                <a:cubicBezTo>
                  <a:pt x="373332" y="596219"/>
                  <a:pt x="373684" y="526722"/>
                  <a:pt x="394498" y="480155"/>
                </a:cubicBezTo>
                <a:cubicBezTo>
                  <a:pt x="415312" y="433588"/>
                  <a:pt x="473873" y="316113"/>
                  <a:pt x="489748" y="321405"/>
                </a:cubicBezTo>
                <a:cubicBezTo>
                  <a:pt x="505623" y="326697"/>
                  <a:pt x="481634" y="479449"/>
                  <a:pt x="489748" y="511905"/>
                </a:cubicBezTo>
                <a:cubicBezTo>
                  <a:pt x="497862" y="544361"/>
                  <a:pt x="512326" y="528839"/>
                  <a:pt x="538431" y="516139"/>
                </a:cubicBezTo>
                <a:cubicBezTo>
                  <a:pt x="564536" y="503439"/>
                  <a:pt x="603342" y="458283"/>
                  <a:pt x="646381" y="435705"/>
                </a:cubicBezTo>
                <a:cubicBezTo>
                  <a:pt x="689420" y="413127"/>
                  <a:pt x="765268" y="417008"/>
                  <a:pt x="796665" y="380672"/>
                </a:cubicBezTo>
                <a:cubicBezTo>
                  <a:pt x="828062" y="344336"/>
                  <a:pt x="829121" y="214161"/>
                  <a:pt x="834765" y="217689"/>
                </a:cubicBezTo>
                <a:cubicBezTo>
                  <a:pt x="840409" y="221217"/>
                  <a:pt x="831942" y="369031"/>
                  <a:pt x="830531" y="401839"/>
                </a:cubicBezTo>
                <a:cubicBezTo>
                  <a:pt x="829120" y="434647"/>
                  <a:pt x="816067" y="425122"/>
                  <a:pt x="826298" y="414539"/>
                </a:cubicBezTo>
                <a:cubicBezTo>
                  <a:pt x="836529" y="403956"/>
                  <a:pt x="860165" y="367620"/>
                  <a:pt x="891915" y="338339"/>
                </a:cubicBezTo>
                <a:cubicBezTo>
                  <a:pt x="923665" y="309058"/>
                  <a:pt x="998101" y="230388"/>
                  <a:pt x="1016798" y="238855"/>
                </a:cubicBezTo>
                <a:cubicBezTo>
                  <a:pt x="1035495" y="247322"/>
                  <a:pt x="1009390" y="370795"/>
                  <a:pt x="1004098" y="389139"/>
                </a:cubicBezTo>
                <a:cubicBezTo>
                  <a:pt x="998806" y="407483"/>
                  <a:pt x="973759" y="370794"/>
                  <a:pt x="985048" y="348922"/>
                </a:cubicBezTo>
                <a:cubicBezTo>
                  <a:pt x="996337" y="327050"/>
                  <a:pt x="1049959" y="278719"/>
                  <a:pt x="1071831" y="257905"/>
                </a:cubicBezTo>
                <a:cubicBezTo>
                  <a:pt x="1093703" y="237091"/>
                  <a:pt x="1094056" y="208164"/>
                  <a:pt x="1116281" y="224039"/>
                </a:cubicBezTo>
                <a:cubicBezTo>
                  <a:pt x="1138506" y="239914"/>
                  <a:pt x="1180487" y="362327"/>
                  <a:pt x="1205181" y="353155"/>
                </a:cubicBezTo>
                <a:cubicBezTo>
                  <a:pt x="1229875" y="343983"/>
                  <a:pt x="1236931" y="206399"/>
                  <a:pt x="1264448" y="169005"/>
                </a:cubicBezTo>
                <a:cubicBezTo>
                  <a:pt x="1291965" y="131611"/>
                  <a:pt x="1355464" y="112561"/>
                  <a:pt x="1370281" y="128789"/>
                </a:cubicBezTo>
                <a:cubicBezTo>
                  <a:pt x="1385098" y="145017"/>
                  <a:pt x="1346645" y="270605"/>
                  <a:pt x="1353348" y="266372"/>
                </a:cubicBezTo>
                <a:cubicBezTo>
                  <a:pt x="1360051" y="262139"/>
                  <a:pt x="1384745" y="147133"/>
                  <a:pt x="1410498" y="103389"/>
                </a:cubicBezTo>
                <a:cubicBezTo>
                  <a:pt x="1436251" y="59645"/>
                  <a:pt x="1492343" y="-18320"/>
                  <a:pt x="1507865" y="3905"/>
                </a:cubicBezTo>
                <a:cubicBezTo>
                  <a:pt x="1523387" y="26130"/>
                  <a:pt x="1499751" y="222275"/>
                  <a:pt x="1503631" y="236739"/>
                </a:cubicBezTo>
                <a:cubicBezTo>
                  <a:pt x="1507511" y="251203"/>
                  <a:pt x="1517037" y="114325"/>
                  <a:pt x="1531148" y="90689"/>
                </a:cubicBezTo>
                <a:cubicBezTo>
                  <a:pt x="1545259" y="67053"/>
                  <a:pt x="1537498" y="97744"/>
                  <a:pt x="1588298" y="94922"/>
                </a:cubicBezTo>
                <a:cubicBezTo>
                  <a:pt x="1639098" y="92100"/>
                  <a:pt x="1796084" y="71638"/>
                  <a:pt x="1835948" y="73755"/>
                </a:cubicBezTo>
                <a:cubicBezTo>
                  <a:pt x="1875812" y="75872"/>
                  <a:pt x="1811959" y="103389"/>
                  <a:pt x="1827481" y="107622"/>
                </a:cubicBezTo>
                <a:cubicBezTo>
                  <a:pt x="1843003" y="111855"/>
                  <a:pt x="1929081" y="99155"/>
                  <a:pt x="1929081" y="99155"/>
                </a:cubicBezTo>
                <a:cubicBezTo>
                  <a:pt x="1958009" y="99155"/>
                  <a:pt x="1967534" y="97744"/>
                  <a:pt x="2001048" y="107622"/>
                </a:cubicBezTo>
                <a:cubicBezTo>
                  <a:pt x="2034562" y="117500"/>
                  <a:pt x="2103354" y="164419"/>
                  <a:pt x="2130165" y="158422"/>
                </a:cubicBezTo>
                <a:cubicBezTo>
                  <a:pt x="2156976" y="152425"/>
                  <a:pt x="2139690" y="54706"/>
                  <a:pt x="2142865" y="4623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797168F6-6C94-40C3-8DF9-8C8E9E981165}"/>
              </a:ext>
            </a:extLst>
          </p:cNvPr>
          <p:cNvSpPr/>
          <p:nvPr/>
        </p:nvSpPr>
        <p:spPr>
          <a:xfrm>
            <a:off x="4561583" y="8028435"/>
            <a:ext cx="1355144" cy="449313"/>
          </a:xfrm>
          <a:custGeom>
            <a:avLst/>
            <a:gdLst>
              <a:gd name="connsiteX0" fmla="*/ 1388411 w 1459167"/>
              <a:gd name="connsiteY0" fmla="*/ 80 h 483803"/>
              <a:gd name="connsiteX1" fmla="*/ 1458261 w 1459167"/>
              <a:gd name="connsiteY1" fmla="*/ 116497 h 483803"/>
              <a:gd name="connsiteX2" fmla="*/ 1331261 w 1459167"/>
              <a:gd name="connsiteY2" fmla="*/ 55113 h 483803"/>
              <a:gd name="connsiteX3" fmla="*/ 1191561 w 1459167"/>
              <a:gd name="connsiteY3" fmla="*/ 74163 h 483803"/>
              <a:gd name="connsiteX4" fmla="*/ 1197911 w 1459167"/>
              <a:gd name="connsiteY4" fmla="*/ 21247 h 483803"/>
              <a:gd name="connsiteX5" fmla="*/ 975661 w 1459167"/>
              <a:gd name="connsiteY5" fmla="*/ 48763 h 483803"/>
              <a:gd name="connsiteX6" fmla="*/ 954494 w 1459167"/>
              <a:gd name="connsiteY6" fmla="*/ 55113 h 483803"/>
              <a:gd name="connsiteX7" fmla="*/ 797861 w 1459167"/>
              <a:gd name="connsiteY7" fmla="*/ 120730 h 483803"/>
              <a:gd name="connsiteX8" fmla="*/ 783044 w 1459167"/>
              <a:gd name="connsiteY8" fmla="*/ 97447 h 483803"/>
              <a:gd name="connsiteX9" fmla="*/ 607361 w 1459167"/>
              <a:gd name="connsiteY9" fmla="*/ 226563 h 483803"/>
              <a:gd name="connsiteX10" fmla="*/ 497294 w 1459167"/>
              <a:gd name="connsiteY10" fmla="*/ 256197 h 483803"/>
              <a:gd name="connsiteX11" fmla="*/ 298328 w 1459167"/>
              <a:gd name="connsiteY11" fmla="*/ 336630 h 483803"/>
              <a:gd name="connsiteX12" fmla="*/ 590428 w 1459167"/>
              <a:gd name="connsiteY12" fmla="*/ 292180 h 483803"/>
              <a:gd name="connsiteX13" fmla="*/ 408394 w 1459167"/>
              <a:gd name="connsiteY13" fmla="*/ 342980 h 483803"/>
              <a:gd name="connsiteX14" fmla="*/ 321611 w 1459167"/>
              <a:gd name="connsiteY14" fmla="*/ 279480 h 483803"/>
              <a:gd name="connsiteX15" fmla="*/ 291978 w 1459167"/>
              <a:gd name="connsiteY15" fmla="*/ 239263 h 483803"/>
              <a:gd name="connsiteX16" fmla="*/ 177678 w 1459167"/>
              <a:gd name="connsiteY16" fmla="*/ 406480 h 483803"/>
              <a:gd name="connsiteX17" fmla="*/ 8344 w 1459167"/>
              <a:gd name="connsiteY17" fmla="*/ 480563 h 483803"/>
              <a:gd name="connsiteX18" fmla="*/ 463428 w 1459167"/>
              <a:gd name="connsiteY18" fmla="*/ 306997 h 483803"/>
              <a:gd name="connsiteX19" fmla="*/ 768228 w 1459167"/>
              <a:gd name="connsiteY19" fmla="*/ 144013 h 483803"/>
              <a:gd name="connsiteX20" fmla="*/ 975661 w 1459167"/>
              <a:gd name="connsiteY20" fmla="*/ 97447 h 483803"/>
              <a:gd name="connsiteX21" fmla="*/ 1157694 w 1459167"/>
              <a:gd name="connsiteY21" fmla="*/ 74163 h 483803"/>
              <a:gd name="connsiteX22" fmla="*/ 1392644 w 1459167"/>
              <a:gd name="connsiteY22" fmla="*/ 97447 h 483803"/>
              <a:gd name="connsiteX23" fmla="*/ 1388411 w 1459167"/>
              <a:gd name="connsiteY23" fmla="*/ 80 h 48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59167" h="483803">
                <a:moveTo>
                  <a:pt x="1388411" y="80"/>
                </a:moveTo>
                <a:cubicBezTo>
                  <a:pt x="1399347" y="3255"/>
                  <a:pt x="1467786" y="107325"/>
                  <a:pt x="1458261" y="116497"/>
                </a:cubicBezTo>
                <a:cubicBezTo>
                  <a:pt x="1448736" y="125669"/>
                  <a:pt x="1375711" y="62169"/>
                  <a:pt x="1331261" y="55113"/>
                </a:cubicBezTo>
                <a:cubicBezTo>
                  <a:pt x="1286811" y="48057"/>
                  <a:pt x="1213786" y="79807"/>
                  <a:pt x="1191561" y="74163"/>
                </a:cubicBezTo>
                <a:cubicBezTo>
                  <a:pt x="1169336" y="68519"/>
                  <a:pt x="1233894" y="25480"/>
                  <a:pt x="1197911" y="21247"/>
                </a:cubicBezTo>
                <a:lnTo>
                  <a:pt x="975661" y="48763"/>
                </a:lnTo>
                <a:cubicBezTo>
                  <a:pt x="935091" y="54407"/>
                  <a:pt x="984127" y="43119"/>
                  <a:pt x="954494" y="55113"/>
                </a:cubicBezTo>
                <a:cubicBezTo>
                  <a:pt x="924861" y="67108"/>
                  <a:pt x="826436" y="113674"/>
                  <a:pt x="797861" y="120730"/>
                </a:cubicBezTo>
                <a:cubicBezTo>
                  <a:pt x="769286" y="127786"/>
                  <a:pt x="814794" y="79808"/>
                  <a:pt x="783044" y="97447"/>
                </a:cubicBezTo>
                <a:cubicBezTo>
                  <a:pt x="751294" y="115086"/>
                  <a:pt x="654986" y="200105"/>
                  <a:pt x="607361" y="226563"/>
                </a:cubicBezTo>
                <a:cubicBezTo>
                  <a:pt x="559736" y="253021"/>
                  <a:pt x="548799" y="237853"/>
                  <a:pt x="497294" y="256197"/>
                </a:cubicBezTo>
                <a:cubicBezTo>
                  <a:pt x="445789" y="274541"/>
                  <a:pt x="282806" y="330633"/>
                  <a:pt x="298328" y="336630"/>
                </a:cubicBezTo>
                <a:cubicBezTo>
                  <a:pt x="313850" y="342627"/>
                  <a:pt x="572084" y="291122"/>
                  <a:pt x="590428" y="292180"/>
                </a:cubicBezTo>
                <a:cubicBezTo>
                  <a:pt x="608772" y="293238"/>
                  <a:pt x="453197" y="345097"/>
                  <a:pt x="408394" y="342980"/>
                </a:cubicBezTo>
                <a:cubicBezTo>
                  <a:pt x="363591" y="340863"/>
                  <a:pt x="341014" y="296766"/>
                  <a:pt x="321611" y="279480"/>
                </a:cubicBezTo>
                <a:cubicBezTo>
                  <a:pt x="302208" y="262194"/>
                  <a:pt x="315967" y="218096"/>
                  <a:pt x="291978" y="239263"/>
                </a:cubicBezTo>
                <a:cubicBezTo>
                  <a:pt x="267989" y="260430"/>
                  <a:pt x="224950" y="366263"/>
                  <a:pt x="177678" y="406480"/>
                </a:cubicBezTo>
                <a:cubicBezTo>
                  <a:pt x="130406" y="446697"/>
                  <a:pt x="-39281" y="497144"/>
                  <a:pt x="8344" y="480563"/>
                </a:cubicBezTo>
                <a:cubicBezTo>
                  <a:pt x="55969" y="463983"/>
                  <a:pt x="336781" y="363089"/>
                  <a:pt x="463428" y="306997"/>
                </a:cubicBezTo>
                <a:cubicBezTo>
                  <a:pt x="590075" y="250905"/>
                  <a:pt x="682856" y="178938"/>
                  <a:pt x="768228" y="144013"/>
                </a:cubicBezTo>
                <a:cubicBezTo>
                  <a:pt x="853600" y="109088"/>
                  <a:pt x="975661" y="97447"/>
                  <a:pt x="975661" y="97447"/>
                </a:cubicBezTo>
                <a:cubicBezTo>
                  <a:pt x="1040572" y="85805"/>
                  <a:pt x="1088197" y="74163"/>
                  <a:pt x="1157694" y="74163"/>
                </a:cubicBezTo>
                <a:cubicBezTo>
                  <a:pt x="1227191" y="74163"/>
                  <a:pt x="1349958" y="106266"/>
                  <a:pt x="1392644" y="97447"/>
                </a:cubicBezTo>
                <a:cubicBezTo>
                  <a:pt x="1435330" y="88628"/>
                  <a:pt x="1377475" y="-3095"/>
                  <a:pt x="1388411" y="8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F6304C93-4E06-460F-89C1-12AE633D322B}"/>
              </a:ext>
            </a:extLst>
          </p:cNvPr>
          <p:cNvSpPr/>
          <p:nvPr/>
        </p:nvSpPr>
        <p:spPr>
          <a:xfrm>
            <a:off x="3622541" y="8339090"/>
            <a:ext cx="599338" cy="627363"/>
          </a:xfrm>
          <a:custGeom>
            <a:avLst/>
            <a:gdLst>
              <a:gd name="connsiteX0" fmla="*/ 1353 w 645344"/>
              <a:gd name="connsiteY0" fmla="*/ 599028 h 675521"/>
              <a:gd name="connsiteX1" fmla="*/ 113536 w 645344"/>
              <a:gd name="connsiteY1" fmla="*/ 592678 h 675521"/>
              <a:gd name="connsiteX2" fmla="*/ 128353 w 645344"/>
              <a:gd name="connsiteY2" fmla="*/ 495311 h 675521"/>
              <a:gd name="connsiteX3" fmla="*/ 149519 w 645344"/>
              <a:gd name="connsiteY3" fmla="*/ 429695 h 675521"/>
              <a:gd name="connsiteX4" fmla="*/ 198203 w 645344"/>
              <a:gd name="connsiteY4" fmla="*/ 427578 h 675521"/>
              <a:gd name="connsiteX5" fmla="*/ 282869 w 645344"/>
              <a:gd name="connsiteY5" fmla="*/ 404295 h 675521"/>
              <a:gd name="connsiteX6" fmla="*/ 284986 w 645344"/>
              <a:gd name="connsiteY6" fmla="*/ 391595 h 675521"/>
              <a:gd name="connsiteX7" fmla="*/ 274403 w 645344"/>
              <a:gd name="connsiteY7" fmla="*/ 262478 h 675521"/>
              <a:gd name="connsiteX8" fmla="*/ 287103 w 645344"/>
              <a:gd name="connsiteY8" fmla="*/ 228611 h 675521"/>
              <a:gd name="connsiteX9" fmla="*/ 352719 w 645344"/>
              <a:gd name="connsiteY9" fmla="*/ 323861 h 675521"/>
              <a:gd name="connsiteX10" fmla="*/ 441619 w 645344"/>
              <a:gd name="connsiteY10" fmla="*/ 260361 h 675521"/>
              <a:gd name="connsiteX11" fmla="*/ 454319 w 645344"/>
              <a:gd name="connsiteY11" fmla="*/ 93145 h 675521"/>
              <a:gd name="connsiteX12" fmla="*/ 481836 w 645344"/>
              <a:gd name="connsiteY12" fmla="*/ 2128 h 675521"/>
              <a:gd name="connsiteX13" fmla="*/ 458553 w 645344"/>
              <a:gd name="connsiteY13" fmla="*/ 179928 h 675521"/>
              <a:gd name="connsiteX14" fmla="*/ 625769 w 645344"/>
              <a:gd name="connsiteY14" fmla="*/ 124895 h 675521"/>
              <a:gd name="connsiteX15" fmla="*/ 606719 w 645344"/>
              <a:gd name="connsiteY15" fmla="*/ 127011 h 675521"/>
              <a:gd name="connsiteX16" fmla="*/ 310386 w 645344"/>
              <a:gd name="connsiteY16" fmla="*/ 325978 h 675521"/>
              <a:gd name="connsiteX17" fmla="*/ 268053 w 645344"/>
              <a:gd name="connsiteY17" fmla="*/ 275178 h 675521"/>
              <a:gd name="connsiteX18" fmla="*/ 189736 w 645344"/>
              <a:gd name="connsiteY18" fmla="*/ 461445 h 675521"/>
              <a:gd name="connsiteX19" fmla="*/ 177036 w 645344"/>
              <a:gd name="connsiteY19" fmla="*/ 518595 h 675521"/>
              <a:gd name="connsiteX20" fmla="*/ 100836 w 645344"/>
              <a:gd name="connsiteY20" fmla="*/ 607495 h 675521"/>
              <a:gd name="connsiteX21" fmla="*/ 86019 w 645344"/>
              <a:gd name="connsiteY21" fmla="*/ 584211 h 675521"/>
              <a:gd name="connsiteX22" fmla="*/ 52153 w 645344"/>
              <a:gd name="connsiteY22" fmla="*/ 675228 h 675521"/>
              <a:gd name="connsiteX23" fmla="*/ 1353 w 645344"/>
              <a:gd name="connsiteY23" fmla="*/ 599028 h 67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5344" h="675521">
                <a:moveTo>
                  <a:pt x="1353" y="599028"/>
                </a:moveTo>
                <a:cubicBezTo>
                  <a:pt x="11584" y="585270"/>
                  <a:pt x="92369" y="609964"/>
                  <a:pt x="113536" y="592678"/>
                </a:cubicBezTo>
                <a:cubicBezTo>
                  <a:pt x="134703" y="575392"/>
                  <a:pt x="122356" y="522475"/>
                  <a:pt x="128353" y="495311"/>
                </a:cubicBezTo>
                <a:cubicBezTo>
                  <a:pt x="134350" y="468147"/>
                  <a:pt x="137877" y="440984"/>
                  <a:pt x="149519" y="429695"/>
                </a:cubicBezTo>
                <a:cubicBezTo>
                  <a:pt x="161161" y="418406"/>
                  <a:pt x="175978" y="431811"/>
                  <a:pt x="198203" y="427578"/>
                </a:cubicBezTo>
                <a:cubicBezTo>
                  <a:pt x="220428" y="423345"/>
                  <a:pt x="268405" y="410292"/>
                  <a:pt x="282869" y="404295"/>
                </a:cubicBezTo>
                <a:cubicBezTo>
                  <a:pt x="297333" y="398298"/>
                  <a:pt x="286397" y="415231"/>
                  <a:pt x="284986" y="391595"/>
                </a:cubicBezTo>
                <a:cubicBezTo>
                  <a:pt x="283575" y="367959"/>
                  <a:pt x="274050" y="289642"/>
                  <a:pt x="274403" y="262478"/>
                </a:cubicBezTo>
                <a:cubicBezTo>
                  <a:pt x="274756" y="235314"/>
                  <a:pt x="274050" y="218381"/>
                  <a:pt x="287103" y="228611"/>
                </a:cubicBezTo>
                <a:cubicBezTo>
                  <a:pt x="300156" y="238841"/>
                  <a:pt x="326966" y="318569"/>
                  <a:pt x="352719" y="323861"/>
                </a:cubicBezTo>
                <a:cubicBezTo>
                  <a:pt x="378472" y="329153"/>
                  <a:pt x="424686" y="298814"/>
                  <a:pt x="441619" y="260361"/>
                </a:cubicBezTo>
                <a:cubicBezTo>
                  <a:pt x="458552" y="221908"/>
                  <a:pt x="447616" y="136184"/>
                  <a:pt x="454319" y="93145"/>
                </a:cubicBezTo>
                <a:cubicBezTo>
                  <a:pt x="461022" y="50106"/>
                  <a:pt x="481130" y="-12336"/>
                  <a:pt x="481836" y="2128"/>
                </a:cubicBezTo>
                <a:cubicBezTo>
                  <a:pt x="482542" y="16592"/>
                  <a:pt x="434564" y="159467"/>
                  <a:pt x="458553" y="179928"/>
                </a:cubicBezTo>
                <a:cubicBezTo>
                  <a:pt x="482542" y="200389"/>
                  <a:pt x="601075" y="133714"/>
                  <a:pt x="625769" y="124895"/>
                </a:cubicBezTo>
                <a:cubicBezTo>
                  <a:pt x="650463" y="116076"/>
                  <a:pt x="659283" y="93497"/>
                  <a:pt x="606719" y="127011"/>
                </a:cubicBezTo>
                <a:cubicBezTo>
                  <a:pt x="554155" y="160525"/>
                  <a:pt x="366830" y="301284"/>
                  <a:pt x="310386" y="325978"/>
                </a:cubicBezTo>
                <a:cubicBezTo>
                  <a:pt x="253942" y="350672"/>
                  <a:pt x="288161" y="252600"/>
                  <a:pt x="268053" y="275178"/>
                </a:cubicBezTo>
                <a:cubicBezTo>
                  <a:pt x="247945" y="297756"/>
                  <a:pt x="204905" y="420876"/>
                  <a:pt x="189736" y="461445"/>
                </a:cubicBezTo>
                <a:cubicBezTo>
                  <a:pt x="174567" y="502014"/>
                  <a:pt x="191853" y="494253"/>
                  <a:pt x="177036" y="518595"/>
                </a:cubicBezTo>
                <a:cubicBezTo>
                  <a:pt x="162219" y="542937"/>
                  <a:pt x="116005" y="596559"/>
                  <a:pt x="100836" y="607495"/>
                </a:cubicBezTo>
                <a:cubicBezTo>
                  <a:pt x="85667" y="618431"/>
                  <a:pt x="94133" y="572922"/>
                  <a:pt x="86019" y="584211"/>
                </a:cubicBezTo>
                <a:cubicBezTo>
                  <a:pt x="77905" y="595500"/>
                  <a:pt x="62383" y="669936"/>
                  <a:pt x="52153" y="675228"/>
                </a:cubicBezTo>
                <a:cubicBezTo>
                  <a:pt x="41923" y="680520"/>
                  <a:pt x="-8878" y="612786"/>
                  <a:pt x="1353" y="59902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3F0983DA-1BB6-4D4D-B93A-73157FCB6407}"/>
              </a:ext>
            </a:extLst>
          </p:cNvPr>
          <p:cNvSpPr/>
          <p:nvPr/>
        </p:nvSpPr>
        <p:spPr>
          <a:xfrm>
            <a:off x="4243555" y="7908150"/>
            <a:ext cx="163043" cy="219251"/>
          </a:xfrm>
          <a:custGeom>
            <a:avLst/>
            <a:gdLst>
              <a:gd name="connsiteX0" fmla="*/ 175102 w 175558"/>
              <a:gd name="connsiteY0" fmla="*/ 481 h 236081"/>
              <a:gd name="connsiteX1" fmla="*/ 147585 w 175558"/>
              <a:gd name="connsiteY1" fmla="*/ 97848 h 236081"/>
              <a:gd name="connsiteX2" fmla="*/ 1535 w 175558"/>
              <a:gd name="connsiteY2" fmla="*/ 235431 h 236081"/>
              <a:gd name="connsiteX3" fmla="*/ 73502 w 175558"/>
              <a:gd name="connsiteY3" fmla="*/ 150765 h 236081"/>
              <a:gd name="connsiteX4" fmla="*/ 113719 w 175558"/>
              <a:gd name="connsiteY4" fmla="*/ 176165 h 236081"/>
              <a:gd name="connsiteX5" fmla="*/ 160285 w 175558"/>
              <a:gd name="connsiteY5" fmla="*/ 138065 h 236081"/>
              <a:gd name="connsiteX6" fmla="*/ 175102 w 175558"/>
              <a:gd name="connsiteY6" fmla="*/ 481 h 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558" h="236081">
                <a:moveTo>
                  <a:pt x="175102" y="481"/>
                </a:moveTo>
                <a:cubicBezTo>
                  <a:pt x="172985" y="-6222"/>
                  <a:pt x="176513" y="58690"/>
                  <a:pt x="147585" y="97848"/>
                </a:cubicBezTo>
                <a:cubicBezTo>
                  <a:pt x="118657" y="137006"/>
                  <a:pt x="13882" y="226612"/>
                  <a:pt x="1535" y="235431"/>
                </a:cubicBezTo>
                <a:cubicBezTo>
                  <a:pt x="-10812" y="244251"/>
                  <a:pt x="54805" y="160643"/>
                  <a:pt x="73502" y="150765"/>
                </a:cubicBezTo>
                <a:cubicBezTo>
                  <a:pt x="92199" y="140887"/>
                  <a:pt x="99255" y="178282"/>
                  <a:pt x="113719" y="176165"/>
                </a:cubicBezTo>
                <a:cubicBezTo>
                  <a:pt x="128183" y="174048"/>
                  <a:pt x="148643" y="165582"/>
                  <a:pt x="160285" y="138065"/>
                </a:cubicBezTo>
                <a:cubicBezTo>
                  <a:pt x="171927" y="110548"/>
                  <a:pt x="177219" y="7184"/>
                  <a:pt x="175102" y="481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0007F4CD-2EAD-4D25-8AC6-41443B7ADEA4}"/>
              </a:ext>
            </a:extLst>
          </p:cNvPr>
          <p:cNvSpPr/>
          <p:nvPr/>
        </p:nvSpPr>
        <p:spPr>
          <a:xfrm>
            <a:off x="3888733" y="7523041"/>
            <a:ext cx="81093" cy="488390"/>
          </a:xfrm>
          <a:custGeom>
            <a:avLst/>
            <a:gdLst>
              <a:gd name="connsiteX0" fmla="*/ 6827 w 87318"/>
              <a:gd name="connsiteY0" fmla="*/ 286 h 525880"/>
              <a:gd name="connsiteX1" fmla="*/ 477 w 87318"/>
              <a:gd name="connsiteY1" fmla="*/ 182319 h 525880"/>
              <a:gd name="connsiteX2" fmla="*/ 2593 w 87318"/>
              <a:gd name="connsiteY2" fmla="*/ 385519 h 525880"/>
              <a:gd name="connsiteX3" fmla="*/ 19527 w 87318"/>
              <a:gd name="connsiteY3" fmla="*/ 387636 h 525880"/>
              <a:gd name="connsiteX4" fmla="*/ 85143 w 87318"/>
              <a:gd name="connsiteY4" fmla="*/ 311436 h 525880"/>
              <a:gd name="connsiteX5" fmla="*/ 68210 w 87318"/>
              <a:gd name="connsiteY5" fmla="*/ 252169 h 525880"/>
              <a:gd name="connsiteX6" fmla="*/ 34343 w 87318"/>
              <a:gd name="connsiteY6" fmla="*/ 520986 h 525880"/>
              <a:gd name="connsiteX7" fmla="*/ 34343 w 87318"/>
              <a:gd name="connsiteY7" fmla="*/ 410919 h 525880"/>
              <a:gd name="connsiteX8" fmla="*/ 30110 w 87318"/>
              <a:gd name="connsiteY8" fmla="*/ 224652 h 525880"/>
              <a:gd name="connsiteX9" fmla="*/ 6827 w 87318"/>
              <a:gd name="connsiteY9" fmla="*/ 286 h 52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8" h="525880">
                <a:moveTo>
                  <a:pt x="6827" y="286"/>
                </a:moveTo>
                <a:cubicBezTo>
                  <a:pt x="1888" y="-6769"/>
                  <a:pt x="1183" y="118114"/>
                  <a:pt x="477" y="182319"/>
                </a:cubicBezTo>
                <a:cubicBezTo>
                  <a:pt x="-229" y="246524"/>
                  <a:pt x="-582" y="351299"/>
                  <a:pt x="2593" y="385519"/>
                </a:cubicBezTo>
                <a:cubicBezTo>
                  <a:pt x="5768" y="419739"/>
                  <a:pt x="5769" y="399983"/>
                  <a:pt x="19527" y="387636"/>
                </a:cubicBezTo>
                <a:cubicBezTo>
                  <a:pt x="33285" y="375289"/>
                  <a:pt x="77029" y="334014"/>
                  <a:pt x="85143" y="311436"/>
                </a:cubicBezTo>
                <a:cubicBezTo>
                  <a:pt x="93257" y="288858"/>
                  <a:pt x="76677" y="217244"/>
                  <a:pt x="68210" y="252169"/>
                </a:cubicBezTo>
                <a:cubicBezTo>
                  <a:pt x="59743" y="287094"/>
                  <a:pt x="39988" y="494528"/>
                  <a:pt x="34343" y="520986"/>
                </a:cubicBezTo>
                <a:cubicBezTo>
                  <a:pt x="28699" y="547444"/>
                  <a:pt x="35049" y="460308"/>
                  <a:pt x="34343" y="410919"/>
                </a:cubicBezTo>
                <a:cubicBezTo>
                  <a:pt x="33638" y="361530"/>
                  <a:pt x="34343" y="287447"/>
                  <a:pt x="30110" y="224652"/>
                </a:cubicBezTo>
                <a:cubicBezTo>
                  <a:pt x="25877" y="161858"/>
                  <a:pt x="11766" y="7341"/>
                  <a:pt x="6827" y="28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9420DC8C-D08D-480A-8011-C9252408C8F4}"/>
              </a:ext>
            </a:extLst>
          </p:cNvPr>
          <p:cNvSpPr/>
          <p:nvPr/>
        </p:nvSpPr>
        <p:spPr>
          <a:xfrm>
            <a:off x="4018913" y="7744420"/>
            <a:ext cx="161235" cy="304076"/>
          </a:xfrm>
          <a:custGeom>
            <a:avLst/>
            <a:gdLst>
              <a:gd name="connsiteX0" fmla="*/ 171455 w 173612"/>
              <a:gd name="connsiteY0" fmla="*/ 1096 h 327417"/>
              <a:gd name="connsiteX1" fmla="*/ 114305 w 173612"/>
              <a:gd name="connsiteY1" fmla="*/ 185246 h 327417"/>
              <a:gd name="connsiteX2" fmla="*/ 88905 w 173612"/>
              <a:gd name="connsiteY2" fmla="*/ 161963 h 327417"/>
              <a:gd name="connsiteX3" fmla="*/ 5 w 173612"/>
              <a:gd name="connsiteY3" fmla="*/ 324946 h 327417"/>
              <a:gd name="connsiteX4" fmla="*/ 93138 w 173612"/>
              <a:gd name="connsiteY4" fmla="*/ 261446 h 327417"/>
              <a:gd name="connsiteX5" fmla="*/ 105838 w 173612"/>
              <a:gd name="connsiteY5" fmla="*/ 276263 h 327417"/>
              <a:gd name="connsiteX6" fmla="*/ 156638 w 173612"/>
              <a:gd name="connsiteY6" fmla="*/ 115396 h 327417"/>
              <a:gd name="connsiteX7" fmla="*/ 171455 w 173612"/>
              <a:gd name="connsiteY7" fmla="*/ 1096 h 3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12" h="327417">
                <a:moveTo>
                  <a:pt x="171455" y="1096"/>
                </a:moveTo>
                <a:cubicBezTo>
                  <a:pt x="164400" y="12738"/>
                  <a:pt x="128063" y="158435"/>
                  <a:pt x="114305" y="185246"/>
                </a:cubicBezTo>
                <a:cubicBezTo>
                  <a:pt x="100547" y="212057"/>
                  <a:pt x="107955" y="138680"/>
                  <a:pt x="88905" y="161963"/>
                </a:cubicBezTo>
                <a:cubicBezTo>
                  <a:pt x="69855" y="185246"/>
                  <a:pt x="-700" y="308366"/>
                  <a:pt x="5" y="324946"/>
                </a:cubicBezTo>
                <a:cubicBezTo>
                  <a:pt x="710" y="341526"/>
                  <a:pt x="75499" y="269560"/>
                  <a:pt x="93138" y="261446"/>
                </a:cubicBezTo>
                <a:cubicBezTo>
                  <a:pt x="110777" y="253332"/>
                  <a:pt x="95255" y="300605"/>
                  <a:pt x="105838" y="276263"/>
                </a:cubicBezTo>
                <a:cubicBezTo>
                  <a:pt x="116421" y="251921"/>
                  <a:pt x="146408" y="157377"/>
                  <a:pt x="156638" y="115396"/>
                </a:cubicBezTo>
                <a:cubicBezTo>
                  <a:pt x="166868" y="73415"/>
                  <a:pt x="178510" y="-10546"/>
                  <a:pt x="171455" y="109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14BE08B9-B5E2-471A-8DD2-32B2DCADD45C}"/>
              </a:ext>
            </a:extLst>
          </p:cNvPr>
          <p:cNvSpPr/>
          <p:nvPr/>
        </p:nvSpPr>
        <p:spPr>
          <a:xfrm>
            <a:off x="3996672" y="8016597"/>
            <a:ext cx="260580" cy="183809"/>
          </a:xfrm>
          <a:custGeom>
            <a:avLst/>
            <a:gdLst>
              <a:gd name="connsiteX0" fmla="*/ 275836 w 280582"/>
              <a:gd name="connsiteY0" fmla="*/ 6477 h 197918"/>
              <a:gd name="connsiteX1" fmla="*/ 32419 w 280582"/>
              <a:gd name="connsiteY1" fmla="*/ 150410 h 197918"/>
              <a:gd name="connsiteX2" fmla="*/ 9136 w 280582"/>
              <a:gd name="connsiteY2" fmla="*/ 194860 h 197918"/>
              <a:gd name="connsiteX3" fmla="*/ 93803 w 280582"/>
              <a:gd name="connsiteY3" fmla="*/ 78444 h 197918"/>
              <a:gd name="connsiteX4" fmla="*/ 184819 w 280582"/>
              <a:gd name="connsiteY4" fmla="*/ 29760 h 197918"/>
              <a:gd name="connsiteX5" fmla="*/ 275836 w 280582"/>
              <a:gd name="connsiteY5" fmla="*/ 6477 h 19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582" h="197918">
                <a:moveTo>
                  <a:pt x="275836" y="6477"/>
                </a:moveTo>
                <a:cubicBezTo>
                  <a:pt x="250436" y="26585"/>
                  <a:pt x="76869" y="119013"/>
                  <a:pt x="32419" y="150410"/>
                </a:cubicBezTo>
                <a:cubicBezTo>
                  <a:pt x="-12031" y="181807"/>
                  <a:pt x="-1095" y="206854"/>
                  <a:pt x="9136" y="194860"/>
                </a:cubicBezTo>
                <a:cubicBezTo>
                  <a:pt x="19367" y="182866"/>
                  <a:pt x="64523" y="105960"/>
                  <a:pt x="93803" y="78444"/>
                </a:cubicBezTo>
                <a:cubicBezTo>
                  <a:pt x="123083" y="50928"/>
                  <a:pt x="151658" y="41049"/>
                  <a:pt x="184819" y="29760"/>
                </a:cubicBezTo>
                <a:cubicBezTo>
                  <a:pt x="217980" y="18471"/>
                  <a:pt x="301236" y="-13631"/>
                  <a:pt x="275836" y="647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6ABD6B54-FE58-4F5E-8243-36D2A524F0DF}"/>
              </a:ext>
            </a:extLst>
          </p:cNvPr>
          <p:cNvSpPr/>
          <p:nvPr/>
        </p:nvSpPr>
        <p:spPr>
          <a:xfrm>
            <a:off x="3668933" y="7607349"/>
            <a:ext cx="126373" cy="466127"/>
          </a:xfrm>
          <a:custGeom>
            <a:avLst/>
            <a:gdLst>
              <a:gd name="connsiteX0" fmla="*/ 133433 w 136074"/>
              <a:gd name="connsiteY0" fmla="*/ 13222 h 501908"/>
              <a:gd name="connsiteX1" fmla="*/ 133433 w 136074"/>
              <a:gd name="connsiteY1" fmla="*/ 66139 h 501908"/>
              <a:gd name="connsiteX2" fmla="*/ 122850 w 136074"/>
              <a:gd name="connsiteY2" fmla="*/ 311672 h 501908"/>
              <a:gd name="connsiteX3" fmla="*/ 112266 w 136074"/>
              <a:gd name="connsiteY3" fmla="*/ 271456 h 501908"/>
              <a:gd name="connsiteX4" fmla="*/ 33950 w 136074"/>
              <a:gd name="connsiteY4" fmla="*/ 440789 h 501908"/>
              <a:gd name="connsiteX5" fmla="*/ 83 w 136074"/>
              <a:gd name="connsiteY5" fmla="*/ 500056 h 501908"/>
              <a:gd name="connsiteX6" fmla="*/ 42416 w 136074"/>
              <a:gd name="connsiteY6" fmla="*/ 381522 h 501908"/>
              <a:gd name="connsiteX7" fmla="*/ 99566 w 136074"/>
              <a:gd name="connsiteY7" fmla="*/ 258756 h 501908"/>
              <a:gd name="connsiteX8" fmla="*/ 103800 w 136074"/>
              <a:gd name="connsiteY8" fmla="*/ 271456 h 501908"/>
              <a:gd name="connsiteX9" fmla="*/ 133433 w 136074"/>
              <a:gd name="connsiteY9" fmla="*/ 13222 h 50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74" h="501908">
                <a:moveTo>
                  <a:pt x="133433" y="13222"/>
                </a:moveTo>
                <a:cubicBezTo>
                  <a:pt x="138372" y="-20998"/>
                  <a:pt x="135197" y="16397"/>
                  <a:pt x="133433" y="66139"/>
                </a:cubicBezTo>
                <a:cubicBezTo>
                  <a:pt x="131669" y="115881"/>
                  <a:pt x="126378" y="277453"/>
                  <a:pt x="122850" y="311672"/>
                </a:cubicBezTo>
                <a:cubicBezTo>
                  <a:pt x="119322" y="345891"/>
                  <a:pt x="127083" y="249937"/>
                  <a:pt x="112266" y="271456"/>
                </a:cubicBezTo>
                <a:cubicBezTo>
                  <a:pt x="97449" y="292975"/>
                  <a:pt x="52647" y="402689"/>
                  <a:pt x="33950" y="440789"/>
                </a:cubicBezTo>
                <a:cubicBezTo>
                  <a:pt x="15253" y="478889"/>
                  <a:pt x="-1328" y="509934"/>
                  <a:pt x="83" y="500056"/>
                </a:cubicBezTo>
                <a:cubicBezTo>
                  <a:pt x="1494" y="490178"/>
                  <a:pt x="25836" y="421739"/>
                  <a:pt x="42416" y="381522"/>
                </a:cubicBezTo>
                <a:cubicBezTo>
                  <a:pt x="58996" y="341305"/>
                  <a:pt x="89335" y="277100"/>
                  <a:pt x="99566" y="258756"/>
                </a:cubicBezTo>
                <a:cubicBezTo>
                  <a:pt x="109797" y="240412"/>
                  <a:pt x="101331" y="310967"/>
                  <a:pt x="103800" y="271456"/>
                </a:cubicBezTo>
                <a:cubicBezTo>
                  <a:pt x="106269" y="231945"/>
                  <a:pt x="128494" y="47442"/>
                  <a:pt x="133433" y="132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B2E29FE8-8F06-44D1-8D89-F34BFEBD68B5}"/>
              </a:ext>
            </a:extLst>
          </p:cNvPr>
          <p:cNvSpPr/>
          <p:nvPr/>
        </p:nvSpPr>
        <p:spPr>
          <a:xfrm>
            <a:off x="3776580" y="7894517"/>
            <a:ext cx="260195" cy="211866"/>
          </a:xfrm>
          <a:custGeom>
            <a:avLst/>
            <a:gdLst>
              <a:gd name="connsiteX0" fmla="*/ 279989 w 280168"/>
              <a:gd name="connsiteY0" fmla="*/ 345 h 228129"/>
              <a:gd name="connsiteX1" fmla="*/ 47155 w 280168"/>
              <a:gd name="connsiteY1" fmla="*/ 176028 h 228129"/>
              <a:gd name="connsiteX2" fmla="*/ 2705 w 280168"/>
              <a:gd name="connsiteY2" fmla="*/ 207778 h 228129"/>
              <a:gd name="connsiteX3" fmla="*/ 91605 w 280168"/>
              <a:gd name="connsiteY3" fmla="*/ 188728 h 228129"/>
              <a:gd name="connsiteX4" fmla="*/ 66205 w 280168"/>
              <a:gd name="connsiteY4" fmla="*/ 209895 h 228129"/>
              <a:gd name="connsiteX5" fmla="*/ 159339 w 280168"/>
              <a:gd name="connsiteY5" fmla="*/ 116761 h 228129"/>
              <a:gd name="connsiteX6" fmla="*/ 87372 w 280168"/>
              <a:gd name="connsiteY6" fmla="*/ 226828 h 228129"/>
              <a:gd name="connsiteX7" fmla="*/ 279989 w 280168"/>
              <a:gd name="connsiteY7" fmla="*/ 345 h 22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168" h="228129">
                <a:moveTo>
                  <a:pt x="279989" y="345"/>
                </a:moveTo>
                <a:cubicBezTo>
                  <a:pt x="273286" y="-8122"/>
                  <a:pt x="93369" y="141456"/>
                  <a:pt x="47155" y="176028"/>
                </a:cubicBezTo>
                <a:cubicBezTo>
                  <a:pt x="941" y="210600"/>
                  <a:pt x="-4703" y="205661"/>
                  <a:pt x="2705" y="207778"/>
                </a:cubicBezTo>
                <a:cubicBezTo>
                  <a:pt x="10113" y="209895"/>
                  <a:pt x="81022" y="188375"/>
                  <a:pt x="91605" y="188728"/>
                </a:cubicBezTo>
                <a:cubicBezTo>
                  <a:pt x="102188" y="189081"/>
                  <a:pt x="54916" y="221889"/>
                  <a:pt x="66205" y="209895"/>
                </a:cubicBezTo>
                <a:cubicBezTo>
                  <a:pt x="77494" y="197901"/>
                  <a:pt x="155811" y="113939"/>
                  <a:pt x="159339" y="116761"/>
                </a:cubicBezTo>
                <a:cubicBezTo>
                  <a:pt x="162867" y="119583"/>
                  <a:pt x="71497" y="241997"/>
                  <a:pt x="87372" y="226828"/>
                </a:cubicBezTo>
                <a:cubicBezTo>
                  <a:pt x="103247" y="211659"/>
                  <a:pt x="286692" y="8812"/>
                  <a:pt x="279989" y="34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9AE87153-1A48-41AB-9259-EACAE9BFB3C6}"/>
              </a:ext>
            </a:extLst>
          </p:cNvPr>
          <p:cNvSpPr/>
          <p:nvPr/>
        </p:nvSpPr>
        <p:spPr>
          <a:xfrm>
            <a:off x="3497300" y="7455615"/>
            <a:ext cx="103695" cy="577902"/>
          </a:xfrm>
          <a:custGeom>
            <a:avLst/>
            <a:gdLst>
              <a:gd name="connsiteX0" fmla="*/ 740 w 111655"/>
              <a:gd name="connsiteY0" fmla="*/ 920 h 622263"/>
              <a:gd name="connsiteX1" fmla="*/ 21907 w 111655"/>
              <a:gd name="connsiteY1" fmla="*/ 53837 h 622263"/>
              <a:gd name="connsiteX2" fmla="*/ 79057 w 111655"/>
              <a:gd name="connsiteY2" fmla="*/ 301487 h 622263"/>
              <a:gd name="connsiteX3" fmla="*/ 76940 w 111655"/>
              <a:gd name="connsiteY3" fmla="*/ 288787 h 622263"/>
              <a:gd name="connsiteX4" fmla="*/ 68473 w 111655"/>
              <a:gd name="connsiteY4" fmla="*/ 610520 h 622263"/>
              <a:gd name="connsiteX5" fmla="*/ 70590 w 111655"/>
              <a:gd name="connsiteY5" fmla="*/ 527970 h 622263"/>
              <a:gd name="connsiteX6" fmla="*/ 98107 w 111655"/>
              <a:gd name="connsiteY6" fmla="*/ 297253 h 622263"/>
              <a:gd name="connsiteX7" fmla="*/ 108690 w 111655"/>
              <a:gd name="connsiteY7" fmla="*/ 396737 h 622263"/>
              <a:gd name="connsiteX8" fmla="*/ 45190 w 111655"/>
              <a:gd name="connsiteY8" fmla="*/ 77120 h 622263"/>
              <a:gd name="connsiteX9" fmla="*/ 740 w 111655"/>
              <a:gd name="connsiteY9" fmla="*/ 920 h 62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55" h="622263">
                <a:moveTo>
                  <a:pt x="740" y="920"/>
                </a:moveTo>
                <a:cubicBezTo>
                  <a:pt x="-3140" y="-2960"/>
                  <a:pt x="8854" y="3743"/>
                  <a:pt x="21907" y="53837"/>
                </a:cubicBezTo>
                <a:cubicBezTo>
                  <a:pt x="34960" y="103931"/>
                  <a:pt x="69885" y="262329"/>
                  <a:pt x="79057" y="301487"/>
                </a:cubicBezTo>
                <a:cubicBezTo>
                  <a:pt x="88229" y="340645"/>
                  <a:pt x="78704" y="237282"/>
                  <a:pt x="76940" y="288787"/>
                </a:cubicBezTo>
                <a:cubicBezTo>
                  <a:pt x="75176" y="340292"/>
                  <a:pt x="69531" y="570656"/>
                  <a:pt x="68473" y="610520"/>
                </a:cubicBezTo>
                <a:cubicBezTo>
                  <a:pt x="67415" y="650384"/>
                  <a:pt x="65651" y="580181"/>
                  <a:pt x="70590" y="527970"/>
                </a:cubicBezTo>
                <a:cubicBezTo>
                  <a:pt x="75529" y="475759"/>
                  <a:pt x="91757" y="319125"/>
                  <a:pt x="98107" y="297253"/>
                </a:cubicBezTo>
                <a:cubicBezTo>
                  <a:pt x="104457" y="275381"/>
                  <a:pt x="117509" y="433426"/>
                  <a:pt x="108690" y="396737"/>
                </a:cubicBezTo>
                <a:cubicBezTo>
                  <a:pt x="99871" y="360048"/>
                  <a:pt x="61065" y="139914"/>
                  <a:pt x="45190" y="77120"/>
                </a:cubicBezTo>
                <a:cubicBezTo>
                  <a:pt x="29315" y="14326"/>
                  <a:pt x="4620" y="4800"/>
                  <a:pt x="740" y="92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D30F385A-28BA-46FD-B619-D0FCCF31B269}"/>
              </a:ext>
            </a:extLst>
          </p:cNvPr>
          <p:cNvSpPr/>
          <p:nvPr/>
        </p:nvSpPr>
        <p:spPr>
          <a:xfrm>
            <a:off x="3566644" y="7355122"/>
            <a:ext cx="171199" cy="681646"/>
          </a:xfrm>
          <a:custGeom>
            <a:avLst/>
            <a:gdLst>
              <a:gd name="connsiteX0" fmla="*/ 156 w 184340"/>
              <a:gd name="connsiteY0" fmla="*/ 3294 h 733970"/>
              <a:gd name="connsiteX1" fmla="*/ 137740 w 184340"/>
              <a:gd name="connsiteY1" fmla="*/ 384294 h 733970"/>
              <a:gd name="connsiteX2" fmla="*/ 122923 w 184340"/>
              <a:gd name="connsiteY2" fmla="*/ 333494 h 733970"/>
              <a:gd name="connsiteX3" fmla="*/ 78473 w 184340"/>
              <a:gd name="connsiteY3" fmla="*/ 731427 h 733970"/>
              <a:gd name="connsiteX4" fmla="*/ 131390 w 184340"/>
              <a:gd name="connsiteY4" fmla="*/ 507060 h 733970"/>
              <a:gd name="connsiteX5" fmla="*/ 180073 w 184340"/>
              <a:gd name="connsiteY5" fmla="*/ 572677 h 733970"/>
              <a:gd name="connsiteX6" fmla="*/ 173723 w 184340"/>
              <a:gd name="connsiteY6" fmla="*/ 521877 h 733970"/>
              <a:gd name="connsiteX7" fmla="*/ 108106 w 184340"/>
              <a:gd name="connsiteY7" fmla="*/ 377944 h 733970"/>
              <a:gd name="connsiteX8" fmla="*/ 110223 w 184340"/>
              <a:gd name="connsiteY8" fmla="*/ 208610 h 733970"/>
              <a:gd name="connsiteX9" fmla="*/ 156 w 184340"/>
              <a:gd name="connsiteY9" fmla="*/ 3294 h 7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40" h="733970">
                <a:moveTo>
                  <a:pt x="156" y="3294"/>
                </a:moveTo>
                <a:cubicBezTo>
                  <a:pt x="4742" y="32575"/>
                  <a:pt x="117279" y="329261"/>
                  <a:pt x="137740" y="384294"/>
                </a:cubicBezTo>
                <a:cubicBezTo>
                  <a:pt x="158201" y="439327"/>
                  <a:pt x="132801" y="275638"/>
                  <a:pt x="122923" y="333494"/>
                </a:cubicBezTo>
                <a:cubicBezTo>
                  <a:pt x="113045" y="391350"/>
                  <a:pt x="77062" y="702499"/>
                  <a:pt x="78473" y="731427"/>
                </a:cubicBezTo>
                <a:cubicBezTo>
                  <a:pt x="79884" y="760355"/>
                  <a:pt x="114457" y="533518"/>
                  <a:pt x="131390" y="507060"/>
                </a:cubicBezTo>
                <a:cubicBezTo>
                  <a:pt x="148323" y="480602"/>
                  <a:pt x="173018" y="570208"/>
                  <a:pt x="180073" y="572677"/>
                </a:cubicBezTo>
                <a:cubicBezTo>
                  <a:pt x="187128" y="575146"/>
                  <a:pt x="185718" y="554333"/>
                  <a:pt x="173723" y="521877"/>
                </a:cubicBezTo>
                <a:cubicBezTo>
                  <a:pt x="161729" y="489422"/>
                  <a:pt x="118689" y="430155"/>
                  <a:pt x="108106" y="377944"/>
                </a:cubicBezTo>
                <a:cubicBezTo>
                  <a:pt x="97523" y="325733"/>
                  <a:pt x="127509" y="269288"/>
                  <a:pt x="110223" y="208610"/>
                </a:cubicBezTo>
                <a:cubicBezTo>
                  <a:pt x="92937" y="147932"/>
                  <a:pt x="-4430" y="-25987"/>
                  <a:pt x="156" y="329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EBD3A12F-E156-460E-9E0E-1C861CB631B5}"/>
              </a:ext>
            </a:extLst>
          </p:cNvPr>
          <p:cNvSpPr/>
          <p:nvPr/>
        </p:nvSpPr>
        <p:spPr>
          <a:xfrm>
            <a:off x="2758256" y="7293873"/>
            <a:ext cx="628860" cy="703291"/>
          </a:xfrm>
          <a:custGeom>
            <a:avLst/>
            <a:gdLst>
              <a:gd name="connsiteX0" fmla="*/ 451497 w 677132"/>
              <a:gd name="connsiteY0" fmla="*/ 12095 h 757277"/>
              <a:gd name="connsiteX1" fmla="*/ 470547 w 677132"/>
              <a:gd name="connsiteY1" fmla="*/ 58661 h 757277"/>
              <a:gd name="connsiteX2" fmla="*/ 639881 w 677132"/>
              <a:gd name="connsiteY2" fmla="*/ 484111 h 757277"/>
              <a:gd name="connsiteX3" fmla="*/ 667397 w 677132"/>
              <a:gd name="connsiteY3" fmla="*/ 613228 h 757277"/>
              <a:gd name="connsiteX4" fmla="*/ 667397 w 677132"/>
              <a:gd name="connsiteY4" fmla="*/ 623811 h 757277"/>
              <a:gd name="connsiteX5" fmla="*/ 550981 w 677132"/>
              <a:gd name="connsiteY5" fmla="*/ 384628 h 757277"/>
              <a:gd name="connsiteX6" fmla="*/ 299097 w 677132"/>
              <a:gd name="connsiteY6" fmla="*/ 37495 h 757277"/>
              <a:gd name="connsiteX7" fmla="*/ 436681 w 677132"/>
              <a:gd name="connsiteY7" fmla="*/ 285145 h 757277"/>
              <a:gd name="connsiteX8" fmla="*/ 540397 w 677132"/>
              <a:gd name="connsiteY8" fmla="*/ 672495 h 757277"/>
              <a:gd name="connsiteX9" fmla="*/ 485364 w 677132"/>
              <a:gd name="connsiteY9" fmla="*/ 566661 h 757277"/>
              <a:gd name="connsiteX10" fmla="*/ 227131 w 677132"/>
              <a:gd name="connsiteY10" fmla="*/ 249161 h 757277"/>
              <a:gd name="connsiteX11" fmla="*/ 647 w 677132"/>
              <a:gd name="connsiteY11" fmla="*/ 75595 h 757277"/>
              <a:gd name="connsiteX12" fmla="*/ 299097 w 677132"/>
              <a:gd name="connsiteY12" fmla="*/ 344411 h 757277"/>
              <a:gd name="connsiteX13" fmla="*/ 546747 w 677132"/>
              <a:gd name="connsiteY13" fmla="*/ 748695 h 757277"/>
              <a:gd name="connsiteX14" fmla="*/ 358364 w 677132"/>
              <a:gd name="connsiteY14" fmla="*/ 585711 h 757277"/>
              <a:gd name="connsiteX15" fmla="*/ 59914 w 677132"/>
              <a:gd name="connsiteY15" fmla="*/ 183545 h 757277"/>
              <a:gd name="connsiteX16" fmla="*/ 413397 w 677132"/>
              <a:gd name="connsiteY16" fmla="*/ 596295 h 757277"/>
              <a:gd name="connsiteX17" fmla="*/ 362597 w 677132"/>
              <a:gd name="connsiteY17" fmla="*/ 420611 h 757277"/>
              <a:gd name="connsiteX18" fmla="*/ 432447 w 677132"/>
              <a:gd name="connsiteY18" fmla="*/ 325361 h 757277"/>
              <a:gd name="connsiteX19" fmla="*/ 620831 w 677132"/>
              <a:gd name="connsiteY19" fmla="*/ 414261 h 757277"/>
              <a:gd name="connsiteX20" fmla="*/ 572147 w 677132"/>
              <a:gd name="connsiteY20" fmla="*/ 323245 h 757277"/>
              <a:gd name="connsiteX21" fmla="*/ 451497 w 677132"/>
              <a:gd name="connsiteY21" fmla="*/ 12095 h 7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132" h="757277">
                <a:moveTo>
                  <a:pt x="451497" y="12095"/>
                </a:moveTo>
                <a:cubicBezTo>
                  <a:pt x="434564" y="-32002"/>
                  <a:pt x="470547" y="58661"/>
                  <a:pt x="470547" y="58661"/>
                </a:cubicBezTo>
                <a:cubicBezTo>
                  <a:pt x="501944" y="137330"/>
                  <a:pt x="607073" y="391683"/>
                  <a:pt x="639881" y="484111"/>
                </a:cubicBezTo>
                <a:cubicBezTo>
                  <a:pt x="672689" y="576539"/>
                  <a:pt x="662811" y="589945"/>
                  <a:pt x="667397" y="613228"/>
                </a:cubicBezTo>
                <a:cubicBezTo>
                  <a:pt x="671983" y="636511"/>
                  <a:pt x="686800" y="661911"/>
                  <a:pt x="667397" y="623811"/>
                </a:cubicBezTo>
                <a:cubicBezTo>
                  <a:pt x="647994" y="585711"/>
                  <a:pt x="612364" y="482347"/>
                  <a:pt x="550981" y="384628"/>
                </a:cubicBezTo>
                <a:cubicBezTo>
                  <a:pt x="489598" y="286909"/>
                  <a:pt x="318147" y="54075"/>
                  <a:pt x="299097" y="37495"/>
                </a:cubicBezTo>
                <a:cubicBezTo>
                  <a:pt x="280047" y="20915"/>
                  <a:pt x="396464" y="179312"/>
                  <a:pt x="436681" y="285145"/>
                </a:cubicBezTo>
                <a:cubicBezTo>
                  <a:pt x="476898" y="390978"/>
                  <a:pt x="532283" y="625576"/>
                  <a:pt x="540397" y="672495"/>
                </a:cubicBezTo>
                <a:cubicBezTo>
                  <a:pt x="548511" y="719414"/>
                  <a:pt x="537575" y="637217"/>
                  <a:pt x="485364" y="566661"/>
                </a:cubicBezTo>
                <a:cubicBezTo>
                  <a:pt x="433153" y="496105"/>
                  <a:pt x="307917" y="331005"/>
                  <a:pt x="227131" y="249161"/>
                </a:cubicBezTo>
                <a:cubicBezTo>
                  <a:pt x="146345" y="167317"/>
                  <a:pt x="-11347" y="59720"/>
                  <a:pt x="647" y="75595"/>
                </a:cubicBezTo>
                <a:cubicBezTo>
                  <a:pt x="12641" y="91470"/>
                  <a:pt x="208080" y="232228"/>
                  <a:pt x="299097" y="344411"/>
                </a:cubicBezTo>
                <a:cubicBezTo>
                  <a:pt x="390114" y="456594"/>
                  <a:pt x="536869" y="708478"/>
                  <a:pt x="546747" y="748695"/>
                </a:cubicBezTo>
                <a:cubicBezTo>
                  <a:pt x="556625" y="788912"/>
                  <a:pt x="439503" y="679903"/>
                  <a:pt x="358364" y="585711"/>
                </a:cubicBezTo>
                <a:cubicBezTo>
                  <a:pt x="277225" y="491519"/>
                  <a:pt x="50742" y="181781"/>
                  <a:pt x="59914" y="183545"/>
                </a:cubicBezTo>
                <a:cubicBezTo>
                  <a:pt x="69086" y="185309"/>
                  <a:pt x="362950" y="556784"/>
                  <a:pt x="413397" y="596295"/>
                </a:cubicBezTo>
                <a:cubicBezTo>
                  <a:pt x="463844" y="635806"/>
                  <a:pt x="359422" y="465767"/>
                  <a:pt x="362597" y="420611"/>
                </a:cubicBezTo>
                <a:cubicBezTo>
                  <a:pt x="365772" y="375455"/>
                  <a:pt x="389408" y="326419"/>
                  <a:pt x="432447" y="325361"/>
                </a:cubicBezTo>
                <a:cubicBezTo>
                  <a:pt x="475486" y="324303"/>
                  <a:pt x="597548" y="414614"/>
                  <a:pt x="620831" y="414261"/>
                </a:cubicBezTo>
                <a:cubicBezTo>
                  <a:pt x="644114" y="413908"/>
                  <a:pt x="601780" y="392742"/>
                  <a:pt x="572147" y="323245"/>
                </a:cubicBezTo>
                <a:cubicBezTo>
                  <a:pt x="542514" y="253748"/>
                  <a:pt x="468430" y="56192"/>
                  <a:pt x="451497" y="1209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20EED5F1-49B5-475B-8CC7-739B0D2B57BF}"/>
              </a:ext>
            </a:extLst>
          </p:cNvPr>
          <p:cNvSpPr/>
          <p:nvPr/>
        </p:nvSpPr>
        <p:spPr>
          <a:xfrm>
            <a:off x="2402753" y="7527238"/>
            <a:ext cx="758144" cy="784390"/>
          </a:xfrm>
          <a:custGeom>
            <a:avLst/>
            <a:gdLst>
              <a:gd name="connsiteX0" fmla="*/ 154839 w 816340"/>
              <a:gd name="connsiteY0" fmla="*/ 0 h 844601"/>
              <a:gd name="connsiteX1" fmla="*/ 781373 w 816340"/>
              <a:gd name="connsiteY1" fmla="*/ 446617 h 844601"/>
              <a:gd name="connsiteX2" fmla="*/ 734806 w 816340"/>
              <a:gd name="connsiteY2" fmla="*/ 446617 h 844601"/>
              <a:gd name="connsiteX3" fmla="*/ 722106 w 816340"/>
              <a:gd name="connsiteY3" fmla="*/ 791633 h 844601"/>
              <a:gd name="connsiteX4" fmla="*/ 760206 w 816340"/>
              <a:gd name="connsiteY4" fmla="*/ 579967 h 844601"/>
              <a:gd name="connsiteX5" fmla="*/ 760206 w 816340"/>
              <a:gd name="connsiteY5" fmla="*/ 844550 h 844601"/>
              <a:gd name="connsiteX6" fmla="*/ 707289 w 816340"/>
              <a:gd name="connsiteY6" fmla="*/ 554567 h 844601"/>
              <a:gd name="connsiteX7" fmla="*/ 582406 w 816340"/>
              <a:gd name="connsiteY7" fmla="*/ 431800 h 844601"/>
              <a:gd name="connsiteX8" fmla="*/ 323 w 816340"/>
              <a:gd name="connsiteY8" fmla="*/ 69850 h 844601"/>
              <a:gd name="connsiteX9" fmla="*/ 504089 w 816340"/>
              <a:gd name="connsiteY9" fmla="*/ 315383 h 844601"/>
              <a:gd name="connsiteX10" fmla="*/ 785606 w 816340"/>
              <a:gd name="connsiteY10" fmla="*/ 495300 h 844601"/>
              <a:gd name="connsiteX11" fmla="*/ 451173 w 816340"/>
              <a:gd name="connsiteY11" fmla="*/ 167217 h 844601"/>
              <a:gd name="connsiteX12" fmla="*/ 470223 w 816340"/>
              <a:gd name="connsiteY12" fmla="*/ 179917 h 844601"/>
              <a:gd name="connsiteX13" fmla="*/ 154839 w 816340"/>
              <a:gd name="connsiteY13" fmla="*/ 0 h 8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6340" h="844601">
                <a:moveTo>
                  <a:pt x="154839" y="0"/>
                </a:moveTo>
                <a:cubicBezTo>
                  <a:pt x="363684" y="148872"/>
                  <a:pt x="684712" y="372181"/>
                  <a:pt x="781373" y="446617"/>
                </a:cubicBezTo>
                <a:cubicBezTo>
                  <a:pt x="878034" y="521053"/>
                  <a:pt x="744684" y="389114"/>
                  <a:pt x="734806" y="446617"/>
                </a:cubicBezTo>
                <a:cubicBezTo>
                  <a:pt x="724928" y="504120"/>
                  <a:pt x="717873" y="769408"/>
                  <a:pt x="722106" y="791633"/>
                </a:cubicBezTo>
                <a:cubicBezTo>
                  <a:pt x="726339" y="813858"/>
                  <a:pt x="753856" y="571148"/>
                  <a:pt x="760206" y="579967"/>
                </a:cubicBezTo>
                <a:cubicBezTo>
                  <a:pt x="766556" y="588786"/>
                  <a:pt x="769026" y="848783"/>
                  <a:pt x="760206" y="844550"/>
                </a:cubicBezTo>
                <a:cubicBezTo>
                  <a:pt x="751386" y="840317"/>
                  <a:pt x="736922" y="623359"/>
                  <a:pt x="707289" y="554567"/>
                </a:cubicBezTo>
                <a:cubicBezTo>
                  <a:pt x="677656" y="485775"/>
                  <a:pt x="700234" y="512586"/>
                  <a:pt x="582406" y="431800"/>
                </a:cubicBezTo>
                <a:cubicBezTo>
                  <a:pt x="464578" y="351014"/>
                  <a:pt x="13376" y="89253"/>
                  <a:pt x="323" y="69850"/>
                </a:cubicBezTo>
                <a:cubicBezTo>
                  <a:pt x="-12730" y="50447"/>
                  <a:pt x="373209" y="244475"/>
                  <a:pt x="504089" y="315383"/>
                </a:cubicBezTo>
                <a:cubicBezTo>
                  <a:pt x="634969" y="386291"/>
                  <a:pt x="794425" y="519994"/>
                  <a:pt x="785606" y="495300"/>
                </a:cubicBezTo>
                <a:cubicBezTo>
                  <a:pt x="776787" y="470606"/>
                  <a:pt x="503737" y="219781"/>
                  <a:pt x="451173" y="167217"/>
                </a:cubicBezTo>
                <a:cubicBezTo>
                  <a:pt x="398609" y="114653"/>
                  <a:pt x="470223" y="179917"/>
                  <a:pt x="470223" y="179917"/>
                </a:cubicBezTo>
                <a:lnTo>
                  <a:pt x="154839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09DDA207-5E7C-412A-BB96-B03045D5D33C}"/>
              </a:ext>
            </a:extLst>
          </p:cNvPr>
          <p:cNvSpPr/>
          <p:nvPr/>
        </p:nvSpPr>
        <p:spPr>
          <a:xfrm>
            <a:off x="2287045" y="7756395"/>
            <a:ext cx="820665" cy="404706"/>
          </a:xfrm>
          <a:custGeom>
            <a:avLst/>
            <a:gdLst>
              <a:gd name="connsiteX0" fmla="*/ 29 w 883660"/>
              <a:gd name="connsiteY0" fmla="*/ 22069 h 435772"/>
              <a:gd name="connsiteX1" fmla="*/ 196879 w 883660"/>
              <a:gd name="connsiteY1" fmla="*/ 902 h 435772"/>
              <a:gd name="connsiteX2" fmla="*/ 292129 w 883660"/>
              <a:gd name="connsiteY2" fmla="*/ 53819 h 435772"/>
              <a:gd name="connsiteX3" fmla="*/ 592696 w 883660"/>
              <a:gd name="connsiteY3" fmla="*/ 206219 h 435772"/>
              <a:gd name="connsiteX4" fmla="*/ 446646 w 883660"/>
              <a:gd name="connsiteY4" fmla="*/ 136369 h 435772"/>
              <a:gd name="connsiteX5" fmla="*/ 882679 w 883660"/>
              <a:gd name="connsiteY5" fmla="*/ 434819 h 435772"/>
              <a:gd name="connsiteX6" fmla="*/ 560946 w 883660"/>
              <a:gd name="connsiteY6" fmla="*/ 229502 h 435772"/>
              <a:gd name="connsiteX7" fmla="*/ 419129 w 883660"/>
              <a:gd name="connsiteY7" fmla="*/ 180819 h 435772"/>
              <a:gd name="connsiteX8" fmla="*/ 770496 w 883660"/>
              <a:gd name="connsiteY8" fmla="*/ 392485 h 435772"/>
              <a:gd name="connsiteX9" fmla="*/ 211696 w 883660"/>
              <a:gd name="connsiteY9" fmla="*/ 43235 h 435772"/>
              <a:gd name="connsiteX10" fmla="*/ 29 w 883660"/>
              <a:gd name="connsiteY10" fmla="*/ 22069 h 4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660" h="435772">
                <a:moveTo>
                  <a:pt x="29" y="22069"/>
                </a:moveTo>
                <a:cubicBezTo>
                  <a:pt x="-2440" y="15014"/>
                  <a:pt x="148196" y="-4390"/>
                  <a:pt x="196879" y="902"/>
                </a:cubicBezTo>
                <a:cubicBezTo>
                  <a:pt x="245562" y="6194"/>
                  <a:pt x="292129" y="53819"/>
                  <a:pt x="292129" y="53819"/>
                </a:cubicBezTo>
                <a:cubicBezTo>
                  <a:pt x="358099" y="88039"/>
                  <a:pt x="566943" y="192461"/>
                  <a:pt x="592696" y="206219"/>
                </a:cubicBezTo>
                <a:cubicBezTo>
                  <a:pt x="618449" y="219977"/>
                  <a:pt x="398316" y="98269"/>
                  <a:pt x="446646" y="136369"/>
                </a:cubicBezTo>
                <a:cubicBezTo>
                  <a:pt x="494976" y="174469"/>
                  <a:pt x="863629" y="419297"/>
                  <a:pt x="882679" y="434819"/>
                </a:cubicBezTo>
                <a:cubicBezTo>
                  <a:pt x="901729" y="450341"/>
                  <a:pt x="638204" y="271835"/>
                  <a:pt x="560946" y="229502"/>
                </a:cubicBezTo>
                <a:cubicBezTo>
                  <a:pt x="483688" y="187169"/>
                  <a:pt x="384204" y="153655"/>
                  <a:pt x="419129" y="180819"/>
                </a:cubicBezTo>
                <a:cubicBezTo>
                  <a:pt x="454054" y="207983"/>
                  <a:pt x="805068" y="415416"/>
                  <a:pt x="770496" y="392485"/>
                </a:cubicBezTo>
                <a:cubicBezTo>
                  <a:pt x="735924" y="369554"/>
                  <a:pt x="342224" y="106735"/>
                  <a:pt x="211696" y="43235"/>
                </a:cubicBezTo>
                <a:cubicBezTo>
                  <a:pt x="81168" y="-20265"/>
                  <a:pt x="2498" y="29124"/>
                  <a:pt x="29" y="2206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817371B8-DC58-4B54-B173-D590A3333215}"/>
              </a:ext>
            </a:extLst>
          </p:cNvPr>
          <p:cNvSpPr/>
          <p:nvPr/>
        </p:nvSpPr>
        <p:spPr>
          <a:xfrm>
            <a:off x="2258736" y="7795987"/>
            <a:ext cx="853231" cy="698458"/>
          </a:xfrm>
          <a:custGeom>
            <a:avLst/>
            <a:gdLst>
              <a:gd name="connsiteX0" fmla="*/ 87661 w 918726"/>
              <a:gd name="connsiteY0" fmla="*/ 13304 h 752073"/>
              <a:gd name="connsiteX1" fmla="*/ 172328 w 918726"/>
              <a:gd name="connsiteY1" fmla="*/ 49288 h 752073"/>
              <a:gd name="connsiteX2" fmla="*/ 693028 w 918726"/>
              <a:gd name="connsiteY2" fmla="*/ 330804 h 752073"/>
              <a:gd name="connsiteX3" fmla="*/ 705728 w 918726"/>
              <a:gd name="connsiteY3" fmla="*/ 332921 h 752073"/>
              <a:gd name="connsiteX4" fmla="*/ 881411 w 918726"/>
              <a:gd name="connsiteY4" fmla="*/ 409121 h 752073"/>
              <a:gd name="connsiteX5" fmla="*/ 879295 w 918726"/>
              <a:gd name="connsiteY5" fmla="*/ 536121 h 752073"/>
              <a:gd name="connsiteX6" fmla="*/ 915278 w 918726"/>
              <a:gd name="connsiteY6" fmla="*/ 752021 h 752073"/>
              <a:gd name="connsiteX7" fmla="*/ 898345 w 918726"/>
              <a:gd name="connsiteY7" fmla="*/ 555171 h 752073"/>
              <a:gd name="connsiteX8" fmla="*/ 748061 w 918726"/>
              <a:gd name="connsiteY8" fmla="*/ 398538 h 752073"/>
              <a:gd name="connsiteX9" fmla="*/ 508878 w 918726"/>
              <a:gd name="connsiteY9" fmla="*/ 292704 h 752073"/>
              <a:gd name="connsiteX10" fmla="*/ 878 w 918726"/>
              <a:gd name="connsiteY10" fmla="*/ 193221 h 752073"/>
              <a:gd name="connsiteX11" fmla="*/ 642228 w 918726"/>
              <a:gd name="connsiteY11" fmla="*/ 335038 h 752073"/>
              <a:gd name="connsiteX12" fmla="*/ 627411 w 918726"/>
              <a:gd name="connsiteY12" fmla="*/ 341388 h 752073"/>
              <a:gd name="connsiteX13" fmla="*/ 445378 w 918726"/>
              <a:gd name="connsiteY13" fmla="*/ 246138 h 752073"/>
              <a:gd name="connsiteX14" fmla="*/ 341661 w 918726"/>
              <a:gd name="connsiteY14" fmla="*/ 195338 h 752073"/>
              <a:gd name="connsiteX15" fmla="*/ 87661 w 918726"/>
              <a:gd name="connsiteY15" fmla="*/ 13304 h 7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8726" h="752073">
                <a:moveTo>
                  <a:pt x="87661" y="13304"/>
                </a:moveTo>
                <a:cubicBezTo>
                  <a:pt x="59439" y="-11038"/>
                  <a:pt x="71433" y="-3629"/>
                  <a:pt x="172328" y="49288"/>
                </a:cubicBezTo>
                <a:cubicBezTo>
                  <a:pt x="273223" y="102205"/>
                  <a:pt x="604128" y="283532"/>
                  <a:pt x="693028" y="330804"/>
                </a:cubicBezTo>
                <a:cubicBezTo>
                  <a:pt x="781928" y="378076"/>
                  <a:pt x="674331" y="319868"/>
                  <a:pt x="705728" y="332921"/>
                </a:cubicBezTo>
                <a:cubicBezTo>
                  <a:pt x="737125" y="345974"/>
                  <a:pt x="852483" y="375254"/>
                  <a:pt x="881411" y="409121"/>
                </a:cubicBezTo>
                <a:cubicBezTo>
                  <a:pt x="910339" y="442988"/>
                  <a:pt x="873650" y="478971"/>
                  <a:pt x="879295" y="536121"/>
                </a:cubicBezTo>
                <a:cubicBezTo>
                  <a:pt x="884940" y="593271"/>
                  <a:pt x="912103" y="748846"/>
                  <a:pt x="915278" y="752021"/>
                </a:cubicBezTo>
                <a:cubicBezTo>
                  <a:pt x="918453" y="755196"/>
                  <a:pt x="926214" y="614085"/>
                  <a:pt x="898345" y="555171"/>
                </a:cubicBezTo>
                <a:cubicBezTo>
                  <a:pt x="870476" y="496257"/>
                  <a:pt x="812972" y="442282"/>
                  <a:pt x="748061" y="398538"/>
                </a:cubicBezTo>
                <a:cubicBezTo>
                  <a:pt x="683150" y="354794"/>
                  <a:pt x="633408" y="326923"/>
                  <a:pt x="508878" y="292704"/>
                </a:cubicBezTo>
                <a:cubicBezTo>
                  <a:pt x="384348" y="258485"/>
                  <a:pt x="-21347" y="186165"/>
                  <a:pt x="878" y="193221"/>
                </a:cubicBezTo>
                <a:cubicBezTo>
                  <a:pt x="23103" y="200277"/>
                  <a:pt x="537806" y="310344"/>
                  <a:pt x="642228" y="335038"/>
                </a:cubicBezTo>
                <a:cubicBezTo>
                  <a:pt x="746650" y="359733"/>
                  <a:pt x="660219" y="356205"/>
                  <a:pt x="627411" y="341388"/>
                </a:cubicBezTo>
                <a:cubicBezTo>
                  <a:pt x="594603" y="326571"/>
                  <a:pt x="493003" y="270480"/>
                  <a:pt x="445378" y="246138"/>
                </a:cubicBezTo>
                <a:cubicBezTo>
                  <a:pt x="397753" y="221796"/>
                  <a:pt x="401280" y="236966"/>
                  <a:pt x="341661" y="195338"/>
                </a:cubicBezTo>
                <a:cubicBezTo>
                  <a:pt x="282042" y="153710"/>
                  <a:pt x="115883" y="37646"/>
                  <a:pt x="87661" y="1330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F7A22E86-D683-4FC8-8563-94D2200448AB}"/>
              </a:ext>
            </a:extLst>
          </p:cNvPr>
          <p:cNvSpPr/>
          <p:nvPr/>
        </p:nvSpPr>
        <p:spPr>
          <a:xfrm>
            <a:off x="2444038" y="8066063"/>
            <a:ext cx="661207" cy="378313"/>
          </a:xfrm>
          <a:custGeom>
            <a:avLst/>
            <a:gdLst>
              <a:gd name="connsiteX0" fmla="*/ 19369 w 711962"/>
              <a:gd name="connsiteY0" fmla="*/ 6130 h 407353"/>
              <a:gd name="connsiteX1" fmla="*/ 68052 w 711962"/>
              <a:gd name="connsiteY1" fmla="*/ 29413 h 407353"/>
              <a:gd name="connsiteX2" fmla="*/ 396135 w 711962"/>
              <a:gd name="connsiteY2" fmla="*/ 141596 h 407353"/>
              <a:gd name="connsiteX3" fmla="*/ 398252 w 711962"/>
              <a:gd name="connsiteY3" fmla="*/ 139480 h 407353"/>
              <a:gd name="connsiteX4" fmla="*/ 667069 w 711962"/>
              <a:gd name="connsiteY4" fmla="*/ 262246 h 407353"/>
              <a:gd name="connsiteX5" fmla="*/ 535835 w 711962"/>
              <a:gd name="connsiteY5" fmla="*/ 230496 h 407353"/>
              <a:gd name="connsiteX6" fmla="*/ 705169 w 711962"/>
              <a:gd name="connsiteY6" fmla="*/ 279180 h 407353"/>
              <a:gd name="connsiteX7" fmla="*/ 677652 w 711962"/>
              <a:gd name="connsiteY7" fmla="*/ 368080 h 407353"/>
              <a:gd name="connsiteX8" fmla="*/ 669185 w 711962"/>
              <a:gd name="connsiteY8" fmla="*/ 393480 h 407353"/>
              <a:gd name="connsiteX9" fmla="*/ 506202 w 711962"/>
              <a:gd name="connsiteY9" fmla="*/ 349030 h 407353"/>
              <a:gd name="connsiteX10" fmla="*/ 95569 w 711962"/>
              <a:gd name="connsiteY10" fmla="*/ 334213 h 407353"/>
              <a:gd name="connsiteX11" fmla="*/ 567585 w 711962"/>
              <a:gd name="connsiteY11" fmla="*/ 389246 h 407353"/>
              <a:gd name="connsiteX12" fmla="*/ 692469 w 711962"/>
              <a:gd name="connsiteY12" fmla="*/ 406180 h 407353"/>
              <a:gd name="connsiteX13" fmla="*/ 667069 w 711962"/>
              <a:gd name="connsiteY13" fmla="*/ 361730 h 407353"/>
              <a:gd name="connsiteX14" fmla="*/ 531602 w 711962"/>
              <a:gd name="connsiteY14" fmla="*/ 266480 h 407353"/>
              <a:gd name="connsiteX15" fmla="*/ 506202 w 711962"/>
              <a:gd name="connsiteY15" fmla="*/ 253780 h 407353"/>
              <a:gd name="connsiteX16" fmla="*/ 554885 w 711962"/>
              <a:gd name="connsiteY16" fmla="*/ 222030 h 407353"/>
              <a:gd name="connsiteX17" fmla="*/ 311469 w 711962"/>
              <a:gd name="connsiteY17" fmla="*/ 122546 h 407353"/>
              <a:gd name="connsiteX18" fmla="*/ 19369 w 711962"/>
              <a:gd name="connsiteY18" fmla="*/ 6130 h 40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1962" h="407353">
                <a:moveTo>
                  <a:pt x="19369" y="6130"/>
                </a:moveTo>
                <a:cubicBezTo>
                  <a:pt x="-21200" y="-9392"/>
                  <a:pt x="5258" y="6835"/>
                  <a:pt x="68052" y="29413"/>
                </a:cubicBezTo>
                <a:cubicBezTo>
                  <a:pt x="130846" y="51991"/>
                  <a:pt x="341102" y="123252"/>
                  <a:pt x="396135" y="141596"/>
                </a:cubicBezTo>
                <a:cubicBezTo>
                  <a:pt x="451168" y="159940"/>
                  <a:pt x="353096" y="119372"/>
                  <a:pt x="398252" y="139480"/>
                </a:cubicBezTo>
                <a:cubicBezTo>
                  <a:pt x="443408" y="159588"/>
                  <a:pt x="644139" y="247077"/>
                  <a:pt x="667069" y="262246"/>
                </a:cubicBezTo>
                <a:cubicBezTo>
                  <a:pt x="689999" y="277415"/>
                  <a:pt x="529485" y="227674"/>
                  <a:pt x="535835" y="230496"/>
                </a:cubicBezTo>
                <a:cubicBezTo>
                  <a:pt x="542185" y="233318"/>
                  <a:pt x="681533" y="256249"/>
                  <a:pt x="705169" y="279180"/>
                </a:cubicBezTo>
                <a:cubicBezTo>
                  <a:pt x="728805" y="302111"/>
                  <a:pt x="683649" y="349030"/>
                  <a:pt x="677652" y="368080"/>
                </a:cubicBezTo>
                <a:cubicBezTo>
                  <a:pt x="671655" y="387130"/>
                  <a:pt x="697760" y="396655"/>
                  <a:pt x="669185" y="393480"/>
                </a:cubicBezTo>
                <a:cubicBezTo>
                  <a:pt x="640610" y="390305"/>
                  <a:pt x="601805" y="358908"/>
                  <a:pt x="506202" y="349030"/>
                </a:cubicBezTo>
                <a:cubicBezTo>
                  <a:pt x="410599" y="339152"/>
                  <a:pt x="85339" y="327510"/>
                  <a:pt x="95569" y="334213"/>
                </a:cubicBezTo>
                <a:cubicBezTo>
                  <a:pt x="105799" y="340916"/>
                  <a:pt x="468102" y="377252"/>
                  <a:pt x="567585" y="389246"/>
                </a:cubicBezTo>
                <a:cubicBezTo>
                  <a:pt x="667068" y="401240"/>
                  <a:pt x="675888" y="410766"/>
                  <a:pt x="692469" y="406180"/>
                </a:cubicBezTo>
                <a:cubicBezTo>
                  <a:pt x="709050" y="401594"/>
                  <a:pt x="693880" y="385013"/>
                  <a:pt x="667069" y="361730"/>
                </a:cubicBezTo>
                <a:cubicBezTo>
                  <a:pt x="640258" y="338447"/>
                  <a:pt x="558413" y="284472"/>
                  <a:pt x="531602" y="266480"/>
                </a:cubicBezTo>
                <a:cubicBezTo>
                  <a:pt x="504791" y="248488"/>
                  <a:pt x="502321" y="261188"/>
                  <a:pt x="506202" y="253780"/>
                </a:cubicBezTo>
                <a:cubicBezTo>
                  <a:pt x="510083" y="246372"/>
                  <a:pt x="587340" y="243902"/>
                  <a:pt x="554885" y="222030"/>
                </a:cubicBezTo>
                <a:cubicBezTo>
                  <a:pt x="522430" y="200158"/>
                  <a:pt x="403897" y="157471"/>
                  <a:pt x="311469" y="122546"/>
                </a:cubicBezTo>
                <a:cubicBezTo>
                  <a:pt x="219041" y="87621"/>
                  <a:pt x="59938" y="21652"/>
                  <a:pt x="19369" y="61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7CD5D30D-8427-46C6-83B9-705BA87D6D1A}"/>
              </a:ext>
            </a:extLst>
          </p:cNvPr>
          <p:cNvSpPr/>
          <p:nvPr/>
        </p:nvSpPr>
        <p:spPr>
          <a:xfrm>
            <a:off x="2517529" y="8477470"/>
            <a:ext cx="688026" cy="121839"/>
          </a:xfrm>
          <a:custGeom>
            <a:avLst/>
            <a:gdLst>
              <a:gd name="connsiteX0" fmla="*/ 151903 w 740840"/>
              <a:gd name="connsiteY0" fmla="*/ 60559 h 131192"/>
              <a:gd name="connsiteX1" fmla="*/ 518087 w 740840"/>
              <a:gd name="connsiteY1" fmla="*/ 1293 h 131192"/>
              <a:gd name="connsiteX2" fmla="*/ 456703 w 740840"/>
              <a:gd name="connsiteY2" fmla="*/ 28809 h 131192"/>
              <a:gd name="connsiteX3" fmla="*/ 740337 w 740840"/>
              <a:gd name="connsiteY3" fmla="*/ 130409 h 131192"/>
              <a:gd name="connsiteX4" fmla="*/ 520203 w 740840"/>
              <a:gd name="connsiteY4" fmla="*/ 75376 h 131192"/>
              <a:gd name="connsiteX5" fmla="*/ 310653 w 740840"/>
              <a:gd name="connsiteY5" fmla="*/ 66909 h 131192"/>
              <a:gd name="connsiteX6" fmla="*/ 3737 w 740840"/>
              <a:gd name="connsiteY6" fmla="*/ 119826 h 131192"/>
              <a:gd name="connsiteX7" fmla="*/ 537137 w 740840"/>
              <a:gd name="connsiteY7" fmla="*/ 52093 h 131192"/>
              <a:gd name="connsiteX8" fmla="*/ 393203 w 740840"/>
              <a:gd name="connsiteY8" fmla="*/ 30926 h 131192"/>
              <a:gd name="connsiteX9" fmla="*/ 151903 w 740840"/>
              <a:gd name="connsiteY9" fmla="*/ 60559 h 13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840" h="131192">
                <a:moveTo>
                  <a:pt x="151903" y="60559"/>
                </a:moveTo>
                <a:cubicBezTo>
                  <a:pt x="172717" y="55620"/>
                  <a:pt x="467287" y="6585"/>
                  <a:pt x="518087" y="1293"/>
                </a:cubicBezTo>
                <a:cubicBezTo>
                  <a:pt x="568887" y="-3999"/>
                  <a:pt x="419661" y="7290"/>
                  <a:pt x="456703" y="28809"/>
                </a:cubicBezTo>
                <a:cubicBezTo>
                  <a:pt x="493745" y="50328"/>
                  <a:pt x="729754" y="122648"/>
                  <a:pt x="740337" y="130409"/>
                </a:cubicBezTo>
                <a:cubicBezTo>
                  <a:pt x="750920" y="138170"/>
                  <a:pt x="591817" y="85959"/>
                  <a:pt x="520203" y="75376"/>
                </a:cubicBezTo>
                <a:cubicBezTo>
                  <a:pt x="448589" y="64793"/>
                  <a:pt x="396731" y="59501"/>
                  <a:pt x="310653" y="66909"/>
                </a:cubicBezTo>
                <a:cubicBezTo>
                  <a:pt x="224575" y="74317"/>
                  <a:pt x="-34010" y="122295"/>
                  <a:pt x="3737" y="119826"/>
                </a:cubicBezTo>
                <a:cubicBezTo>
                  <a:pt x="41484" y="117357"/>
                  <a:pt x="472226" y="66910"/>
                  <a:pt x="537137" y="52093"/>
                </a:cubicBezTo>
                <a:cubicBezTo>
                  <a:pt x="602048" y="37276"/>
                  <a:pt x="459878" y="31632"/>
                  <a:pt x="393203" y="30926"/>
                </a:cubicBezTo>
                <a:cubicBezTo>
                  <a:pt x="326528" y="30220"/>
                  <a:pt x="131089" y="65498"/>
                  <a:pt x="151903" y="6055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73D9E23-81C4-4FFE-A49A-F40205104E85}"/>
              </a:ext>
            </a:extLst>
          </p:cNvPr>
          <p:cNvSpPr/>
          <p:nvPr/>
        </p:nvSpPr>
        <p:spPr>
          <a:xfrm>
            <a:off x="2674118" y="8732790"/>
            <a:ext cx="468227" cy="328764"/>
          </a:xfrm>
          <a:custGeom>
            <a:avLst/>
            <a:gdLst>
              <a:gd name="connsiteX0" fmla="*/ 495528 w 504169"/>
              <a:gd name="connsiteY0" fmla="*/ 7890 h 354001"/>
              <a:gd name="connsiteX1" fmla="*/ 106061 w 504169"/>
              <a:gd name="connsiteY1" fmla="*/ 240724 h 354001"/>
              <a:gd name="connsiteX2" fmla="*/ 163211 w 504169"/>
              <a:gd name="connsiteY2" fmla="*/ 221674 h 354001"/>
              <a:gd name="connsiteX3" fmla="*/ 2344 w 504169"/>
              <a:gd name="connsiteY3" fmla="*/ 352907 h 354001"/>
              <a:gd name="connsiteX4" fmla="*/ 307144 w 504169"/>
              <a:gd name="connsiteY4" fmla="*/ 137007 h 354001"/>
              <a:gd name="connsiteX5" fmla="*/ 368528 w 504169"/>
              <a:gd name="connsiteY5" fmla="*/ 62924 h 354001"/>
              <a:gd name="connsiteX6" fmla="*/ 495528 w 504169"/>
              <a:gd name="connsiteY6" fmla="*/ 7890 h 3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169" h="354001">
                <a:moveTo>
                  <a:pt x="495528" y="7890"/>
                </a:moveTo>
                <a:cubicBezTo>
                  <a:pt x="451783" y="37523"/>
                  <a:pt x="161447" y="205093"/>
                  <a:pt x="106061" y="240724"/>
                </a:cubicBezTo>
                <a:cubicBezTo>
                  <a:pt x="50675" y="276355"/>
                  <a:pt x="180497" y="202977"/>
                  <a:pt x="163211" y="221674"/>
                </a:cubicBezTo>
                <a:cubicBezTo>
                  <a:pt x="145925" y="240371"/>
                  <a:pt x="-21645" y="367018"/>
                  <a:pt x="2344" y="352907"/>
                </a:cubicBezTo>
                <a:cubicBezTo>
                  <a:pt x="26333" y="338796"/>
                  <a:pt x="246113" y="185337"/>
                  <a:pt x="307144" y="137007"/>
                </a:cubicBezTo>
                <a:cubicBezTo>
                  <a:pt x="368175" y="88677"/>
                  <a:pt x="332545" y="85855"/>
                  <a:pt x="368528" y="62924"/>
                </a:cubicBezTo>
                <a:cubicBezTo>
                  <a:pt x="404511" y="39993"/>
                  <a:pt x="539273" y="-21743"/>
                  <a:pt x="495528" y="789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32A6ECCA-F6D2-4523-AD49-6D78C4E11B17}"/>
              </a:ext>
            </a:extLst>
          </p:cNvPr>
          <p:cNvSpPr/>
          <p:nvPr/>
        </p:nvSpPr>
        <p:spPr>
          <a:xfrm>
            <a:off x="3070463" y="8947885"/>
            <a:ext cx="369756" cy="356801"/>
          </a:xfrm>
          <a:custGeom>
            <a:avLst/>
            <a:gdLst>
              <a:gd name="connsiteX0" fmla="*/ 388375 w 398139"/>
              <a:gd name="connsiteY0" fmla="*/ 17584 h 384190"/>
              <a:gd name="connsiteX1" fmla="*/ 9492 w 398139"/>
              <a:gd name="connsiteY1" fmla="*/ 379534 h 384190"/>
              <a:gd name="connsiteX2" fmla="*/ 113209 w 398139"/>
              <a:gd name="connsiteY2" fmla="*/ 227134 h 384190"/>
              <a:gd name="connsiteX3" fmla="*/ 100509 w 398139"/>
              <a:gd name="connsiteY3" fmla="*/ 290634 h 384190"/>
              <a:gd name="connsiteX4" fmla="*/ 231742 w 398139"/>
              <a:gd name="connsiteY4" fmla="*/ 93784 h 384190"/>
              <a:gd name="connsiteX5" fmla="*/ 284659 w 398139"/>
              <a:gd name="connsiteY5" fmla="*/ 59918 h 384190"/>
              <a:gd name="connsiteX6" fmla="*/ 388375 w 398139"/>
              <a:gd name="connsiteY6" fmla="*/ 17584 h 38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39" h="384190">
                <a:moveTo>
                  <a:pt x="388375" y="17584"/>
                </a:moveTo>
                <a:cubicBezTo>
                  <a:pt x="342514" y="70853"/>
                  <a:pt x="55353" y="344609"/>
                  <a:pt x="9492" y="379534"/>
                </a:cubicBezTo>
                <a:cubicBezTo>
                  <a:pt x="-36369" y="414459"/>
                  <a:pt x="98039" y="241951"/>
                  <a:pt x="113209" y="227134"/>
                </a:cubicBezTo>
                <a:cubicBezTo>
                  <a:pt x="128378" y="212317"/>
                  <a:pt x="80754" y="312859"/>
                  <a:pt x="100509" y="290634"/>
                </a:cubicBezTo>
                <a:cubicBezTo>
                  <a:pt x="120264" y="268409"/>
                  <a:pt x="201050" y="132237"/>
                  <a:pt x="231742" y="93784"/>
                </a:cubicBezTo>
                <a:cubicBezTo>
                  <a:pt x="262434" y="55331"/>
                  <a:pt x="264551" y="71912"/>
                  <a:pt x="284659" y="59918"/>
                </a:cubicBezTo>
                <a:cubicBezTo>
                  <a:pt x="304767" y="47924"/>
                  <a:pt x="434236" y="-35685"/>
                  <a:pt x="388375" y="17584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369B92BB-9470-4392-8032-1E2ED47674D6}"/>
              </a:ext>
            </a:extLst>
          </p:cNvPr>
          <p:cNvSpPr/>
          <p:nvPr/>
        </p:nvSpPr>
        <p:spPr>
          <a:xfrm>
            <a:off x="2701574" y="8949607"/>
            <a:ext cx="424605" cy="304563"/>
          </a:xfrm>
          <a:custGeom>
            <a:avLst/>
            <a:gdLst>
              <a:gd name="connsiteX0" fmla="*/ 455381 w 457198"/>
              <a:gd name="connsiteY0" fmla="*/ 3030 h 327942"/>
              <a:gd name="connsiteX1" fmla="*/ 91315 w 457198"/>
              <a:gd name="connsiteY1" fmla="*/ 235864 h 327942"/>
              <a:gd name="connsiteX2" fmla="*/ 95548 w 457198"/>
              <a:gd name="connsiteY2" fmla="*/ 250680 h 327942"/>
              <a:gd name="connsiteX3" fmla="*/ 298 w 457198"/>
              <a:gd name="connsiteY3" fmla="*/ 326880 h 327942"/>
              <a:gd name="connsiteX4" fmla="*/ 131531 w 457198"/>
              <a:gd name="connsiteY4" fmla="*/ 187180 h 327942"/>
              <a:gd name="connsiteX5" fmla="*/ 167515 w 457198"/>
              <a:gd name="connsiteY5" fmla="*/ 125797 h 327942"/>
              <a:gd name="connsiteX6" fmla="*/ 228898 w 457198"/>
              <a:gd name="connsiteY6" fmla="*/ 104630 h 327942"/>
              <a:gd name="connsiteX7" fmla="*/ 455381 w 457198"/>
              <a:gd name="connsiteY7" fmla="*/ 3030 h 32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8" h="327942">
                <a:moveTo>
                  <a:pt x="455381" y="3030"/>
                </a:moveTo>
                <a:cubicBezTo>
                  <a:pt x="432451" y="24902"/>
                  <a:pt x="151287" y="194589"/>
                  <a:pt x="91315" y="235864"/>
                </a:cubicBezTo>
                <a:cubicBezTo>
                  <a:pt x="31343" y="277139"/>
                  <a:pt x="110717" y="235511"/>
                  <a:pt x="95548" y="250680"/>
                </a:cubicBezTo>
                <a:cubicBezTo>
                  <a:pt x="80379" y="265849"/>
                  <a:pt x="-5699" y="337463"/>
                  <a:pt x="298" y="326880"/>
                </a:cubicBezTo>
                <a:cubicBezTo>
                  <a:pt x="6295" y="316297"/>
                  <a:pt x="103662" y="220694"/>
                  <a:pt x="131531" y="187180"/>
                </a:cubicBezTo>
                <a:cubicBezTo>
                  <a:pt x="159400" y="153666"/>
                  <a:pt x="151287" y="139555"/>
                  <a:pt x="167515" y="125797"/>
                </a:cubicBezTo>
                <a:cubicBezTo>
                  <a:pt x="183743" y="112039"/>
                  <a:pt x="180215" y="125091"/>
                  <a:pt x="228898" y="104630"/>
                </a:cubicBezTo>
                <a:cubicBezTo>
                  <a:pt x="277581" y="84169"/>
                  <a:pt x="478311" y="-18842"/>
                  <a:pt x="455381" y="30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62B056CC-456D-4AC8-BE01-2B235832AF9F}"/>
              </a:ext>
            </a:extLst>
          </p:cNvPr>
          <p:cNvSpPr/>
          <p:nvPr/>
        </p:nvSpPr>
        <p:spPr>
          <a:xfrm>
            <a:off x="2768169" y="8885905"/>
            <a:ext cx="534271" cy="533314"/>
          </a:xfrm>
          <a:custGeom>
            <a:avLst/>
            <a:gdLst>
              <a:gd name="connsiteX0" fmla="*/ 572058 w 575282"/>
              <a:gd name="connsiteY0" fmla="*/ 1772 h 574252"/>
              <a:gd name="connsiteX1" fmla="*/ 231274 w 575282"/>
              <a:gd name="connsiteY1" fmla="*/ 306572 h 574252"/>
              <a:gd name="connsiteX2" fmla="*/ 356158 w 575282"/>
              <a:gd name="connsiteY2" fmla="*/ 230372 h 574252"/>
              <a:gd name="connsiteX3" fmla="*/ 354041 w 575282"/>
              <a:gd name="connsiteY3" fmla="*/ 249422 h 574252"/>
              <a:gd name="connsiteX4" fmla="*/ 267258 w 575282"/>
              <a:gd name="connsiteY4" fmla="*/ 387006 h 574252"/>
              <a:gd name="connsiteX5" fmla="*/ 193174 w 575282"/>
              <a:gd name="connsiteY5" fmla="*/ 376422 h 574252"/>
              <a:gd name="connsiteX6" fmla="*/ 2674 w 575282"/>
              <a:gd name="connsiteY6" fmla="*/ 573272 h 574252"/>
              <a:gd name="connsiteX7" fmla="*/ 349808 w 575282"/>
              <a:gd name="connsiteY7" fmla="*/ 281172 h 574252"/>
              <a:gd name="connsiteX8" fmla="*/ 459874 w 575282"/>
              <a:gd name="connsiteY8" fmla="*/ 158406 h 574252"/>
              <a:gd name="connsiteX9" fmla="*/ 404841 w 575282"/>
              <a:gd name="connsiteY9" fmla="*/ 179572 h 574252"/>
              <a:gd name="connsiteX10" fmla="*/ 572058 w 575282"/>
              <a:gd name="connsiteY10" fmla="*/ 1772 h 57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5282" h="574252">
                <a:moveTo>
                  <a:pt x="572058" y="1772"/>
                </a:moveTo>
                <a:cubicBezTo>
                  <a:pt x="543130" y="22939"/>
                  <a:pt x="267257" y="268472"/>
                  <a:pt x="231274" y="306572"/>
                </a:cubicBezTo>
                <a:cubicBezTo>
                  <a:pt x="195291" y="344672"/>
                  <a:pt x="335697" y="239897"/>
                  <a:pt x="356158" y="230372"/>
                </a:cubicBezTo>
                <a:cubicBezTo>
                  <a:pt x="376619" y="220847"/>
                  <a:pt x="368858" y="223316"/>
                  <a:pt x="354041" y="249422"/>
                </a:cubicBezTo>
                <a:cubicBezTo>
                  <a:pt x="339224" y="275528"/>
                  <a:pt x="294069" y="365839"/>
                  <a:pt x="267258" y="387006"/>
                </a:cubicBezTo>
                <a:cubicBezTo>
                  <a:pt x="240447" y="408173"/>
                  <a:pt x="237271" y="345378"/>
                  <a:pt x="193174" y="376422"/>
                </a:cubicBezTo>
                <a:cubicBezTo>
                  <a:pt x="149077" y="407466"/>
                  <a:pt x="-23432" y="589147"/>
                  <a:pt x="2674" y="573272"/>
                </a:cubicBezTo>
                <a:cubicBezTo>
                  <a:pt x="28780" y="557397"/>
                  <a:pt x="273608" y="350316"/>
                  <a:pt x="349808" y="281172"/>
                </a:cubicBezTo>
                <a:cubicBezTo>
                  <a:pt x="426008" y="212028"/>
                  <a:pt x="450702" y="175339"/>
                  <a:pt x="459874" y="158406"/>
                </a:cubicBezTo>
                <a:cubicBezTo>
                  <a:pt x="469046" y="141473"/>
                  <a:pt x="383321" y="203561"/>
                  <a:pt x="404841" y="179572"/>
                </a:cubicBezTo>
                <a:cubicBezTo>
                  <a:pt x="426361" y="155583"/>
                  <a:pt x="600986" y="-19395"/>
                  <a:pt x="572058" y="177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DA200A02-DD1F-410C-9ABD-4E0C1BC918F1}"/>
              </a:ext>
            </a:extLst>
          </p:cNvPr>
          <p:cNvSpPr/>
          <p:nvPr/>
        </p:nvSpPr>
        <p:spPr>
          <a:xfrm>
            <a:off x="3045196" y="9237115"/>
            <a:ext cx="394194" cy="554890"/>
          </a:xfrm>
          <a:custGeom>
            <a:avLst/>
            <a:gdLst>
              <a:gd name="connsiteX0" fmla="*/ 275881 w 424453"/>
              <a:gd name="connsiteY0" fmla="*/ 369 h 597484"/>
              <a:gd name="connsiteX1" fmla="*/ 89615 w 424453"/>
              <a:gd name="connsiteY1" fmla="*/ 271302 h 597484"/>
              <a:gd name="connsiteX2" fmla="*/ 4948 w 424453"/>
              <a:gd name="connsiteY2" fmla="*/ 425819 h 597484"/>
              <a:gd name="connsiteX3" fmla="*/ 11298 w 424453"/>
              <a:gd name="connsiteY3" fmla="*/ 440636 h 597484"/>
              <a:gd name="connsiteX4" fmla="*/ 21881 w 424453"/>
              <a:gd name="connsiteY4" fmla="*/ 502019 h 597484"/>
              <a:gd name="connsiteX5" fmla="*/ 76915 w 424453"/>
              <a:gd name="connsiteY5" fmla="*/ 491436 h 597484"/>
              <a:gd name="connsiteX6" fmla="*/ 201798 w 424453"/>
              <a:gd name="connsiteY6" fmla="*/ 305169 h 597484"/>
              <a:gd name="connsiteX7" fmla="*/ 271648 w 424453"/>
              <a:gd name="connsiteY7" fmla="*/ 220502 h 597484"/>
              <a:gd name="connsiteX8" fmla="*/ 144648 w 424453"/>
              <a:gd name="connsiteY8" fmla="*/ 514719 h 597484"/>
              <a:gd name="connsiteX9" fmla="*/ 218731 w 424453"/>
              <a:gd name="connsiteY9" fmla="*/ 404652 h 597484"/>
              <a:gd name="connsiteX10" fmla="*/ 265298 w 424453"/>
              <a:gd name="connsiteY10" fmla="*/ 360202 h 597484"/>
              <a:gd name="connsiteX11" fmla="*/ 267415 w 424453"/>
              <a:gd name="connsiteY11" fmla="*/ 478736 h 597484"/>
              <a:gd name="connsiteX12" fmla="*/ 379598 w 424453"/>
              <a:gd name="connsiteY12" fmla="*/ 341152 h 597484"/>
              <a:gd name="connsiteX13" fmla="*/ 381715 w 424453"/>
              <a:gd name="connsiteY13" fmla="*/ 480852 h 597484"/>
              <a:gd name="connsiteX14" fmla="*/ 385948 w 424453"/>
              <a:gd name="connsiteY14" fmla="*/ 569752 h 597484"/>
              <a:gd name="connsiteX15" fmla="*/ 424048 w 424453"/>
              <a:gd name="connsiteY15" fmla="*/ 569752 h 597484"/>
              <a:gd name="connsiteX16" fmla="*/ 358431 w 424453"/>
              <a:gd name="connsiteY16" fmla="*/ 597269 h 597484"/>
              <a:gd name="connsiteX17" fmla="*/ 328798 w 424453"/>
              <a:gd name="connsiteY17" fmla="*/ 552819 h 597484"/>
              <a:gd name="connsiteX18" fmla="*/ 322448 w 424453"/>
              <a:gd name="connsiteY18" fmla="*/ 421586 h 597484"/>
              <a:gd name="connsiteX19" fmla="*/ 242015 w 424453"/>
              <a:gd name="connsiteY19" fmla="*/ 315752 h 597484"/>
              <a:gd name="connsiteX20" fmla="*/ 98081 w 424453"/>
              <a:gd name="connsiteY20" fmla="*/ 389836 h 597484"/>
              <a:gd name="connsiteX21" fmla="*/ 51515 w 424453"/>
              <a:gd name="connsiteY21" fmla="*/ 396186 h 597484"/>
              <a:gd name="connsiteX22" fmla="*/ 148881 w 424453"/>
              <a:gd name="connsiteY22" fmla="*/ 216269 h 597484"/>
              <a:gd name="connsiteX23" fmla="*/ 275881 w 424453"/>
              <a:gd name="connsiteY23" fmla="*/ 369 h 59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4453" h="597484">
                <a:moveTo>
                  <a:pt x="275881" y="369"/>
                </a:moveTo>
                <a:cubicBezTo>
                  <a:pt x="266003" y="9541"/>
                  <a:pt x="134770" y="200394"/>
                  <a:pt x="89615" y="271302"/>
                </a:cubicBezTo>
                <a:cubicBezTo>
                  <a:pt x="44460" y="342210"/>
                  <a:pt x="18001" y="397597"/>
                  <a:pt x="4948" y="425819"/>
                </a:cubicBezTo>
                <a:cubicBezTo>
                  <a:pt x="-8105" y="454041"/>
                  <a:pt x="8476" y="427936"/>
                  <a:pt x="11298" y="440636"/>
                </a:cubicBezTo>
                <a:cubicBezTo>
                  <a:pt x="14120" y="453336"/>
                  <a:pt x="10945" y="493552"/>
                  <a:pt x="21881" y="502019"/>
                </a:cubicBezTo>
                <a:cubicBezTo>
                  <a:pt x="32817" y="510486"/>
                  <a:pt x="46929" y="524244"/>
                  <a:pt x="76915" y="491436"/>
                </a:cubicBezTo>
                <a:cubicBezTo>
                  <a:pt x="106901" y="458628"/>
                  <a:pt x="169342" y="350325"/>
                  <a:pt x="201798" y="305169"/>
                </a:cubicBezTo>
                <a:cubicBezTo>
                  <a:pt x="234254" y="260013"/>
                  <a:pt x="281173" y="185577"/>
                  <a:pt x="271648" y="220502"/>
                </a:cubicBezTo>
                <a:cubicBezTo>
                  <a:pt x="262123" y="255427"/>
                  <a:pt x="153467" y="484027"/>
                  <a:pt x="144648" y="514719"/>
                </a:cubicBezTo>
                <a:cubicBezTo>
                  <a:pt x="135829" y="545411"/>
                  <a:pt x="198623" y="430405"/>
                  <a:pt x="218731" y="404652"/>
                </a:cubicBezTo>
                <a:cubicBezTo>
                  <a:pt x="238839" y="378899"/>
                  <a:pt x="257184" y="347855"/>
                  <a:pt x="265298" y="360202"/>
                </a:cubicBezTo>
                <a:cubicBezTo>
                  <a:pt x="273412" y="372549"/>
                  <a:pt x="248365" y="481911"/>
                  <a:pt x="267415" y="478736"/>
                </a:cubicBezTo>
                <a:cubicBezTo>
                  <a:pt x="286465" y="475561"/>
                  <a:pt x="360548" y="340799"/>
                  <a:pt x="379598" y="341152"/>
                </a:cubicBezTo>
                <a:cubicBezTo>
                  <a:pt x="398648" y="341505"/>
                  <a:pt x="380657" y="442752"/>
                  <a:pt x="381715" y="480852"/>
                </a:cubicBezTo>
                <a:cubicBezTo>
                  <a:pt x="382773" y="518952"/>
                  <a:pt x="378893" y="554935"/>
                  <a:pt x="385948" y="569752"/>
                </a:cubicBezTo>
                <a:cubicBezTo>
                  <a:pt x="393003" y="584569"/>
                  <a:pt x="428634" y="565166"/>
                  <a:pt x="424048" y="569752"/>
                </a:cubicBezTo>
                <a:cubicBezTo>
                  <a:pt x="419462" y="574338"/>
                  <a:pt x="374306" y="600091"/>
                  <a:pt x="358431" y="597269"/>
                </a:cubicBezTo>
                <a:cubicBezTo>
                  <a:pt x="342556" y="594447"/>
                  <a:pt x="334795" y="582099"/>
                  <a:pt x="328798" y="552819"/>
                </a:cubicBezTo>
                <a:cubicBezTo>
                  <a:pt x="322801" y="523539"/>
                  <a:pt x="336912" y="461097"/>
                  <a:pt x="322448" y="421586"/>
                </a:cubicBezTo>
                <a:cubicBezTo>
                  <a:pt x="307984" y="382075"/>
                  <a:pt x="279410" y="321044"/>
                  <a:pt x="242015" y="315752"/>
                </a:cubicBezTo>
                <a:cubicBezTo>
                  <a:pt x="204620" y="310460"/>
                  <a:pt x="129831" y="376430"/>
                  <a:pt x="98081" y="389836"/>
                </a:cubicBezTo>
                <a:cubicBezTo>
                  <a:pt x="66331" y="403242"/>
                  <a:pt x="43048" y="425114"/>
                  <a:pt x="51515" y="396186"/>
                </a:cubicBezTo>
                <a:cubicBezTo>
                  <a:pt x="59982" y="367258"/>
                  <a:pt x="113603" y="277300"/>
                  <a:pt x="148881" y="216269"/>
                </a:cubicBezTo>
                <a:cubicBezTo>
                  <a:pt x="184159" y="155238"/>
                  <a:pt x="285759" y="-8803"/>
                  <a:pt x="275881" y="36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11C75A19-6E0D-41F4-A102-44D4EF6B61EF}"/>
              </a:ext>
            </a:extLst>
          </p:cNvPr>
          <p:cNvSpPr/>
          <p:nvPr/>
        </p:nvSpPr>
        <p:spPr>
          <a:xfrm>
            <a:off x="2409167" y="9243819"/>
            <a:ext cx="495454" cy="515155"/>
          </a:xfrm>
          <a:custGeom>
            <a:avLst/>
            <a:gdLst>
              <a:gd name="connsiteX0" fmla="*/ 181800 w 533486"/>
              <a:gd name="connsiteY0" fmla="*/ 115918 h 554699"/>
              <a:gd name="connsiteX1" fmla="*/ 215667 w 533486"/>
              <a:gd name="connsiteY1" fmla="*/ 177301 h 554699"/>
              <a:gd name="connsiteX2" fmla="*/ 509883 w 533486"/>
              <a:gd name="connsiteY2" fmla="*/ 441884 h 554699"/>
              <a:gd name="connsiteX3" fmla="*/ 480250 w 533486"/>
              <a:gd name="connsiteY3" fmla="*/ 488451 h 554699"/>
              <a:gd name="connsiteX4" fmla="*/ 533167 w 533486"/>
              <a:gd name="connsiteY4" fmla="*/ 554068 h 554699"/>
              <a:gd name="connsiteX5" fmla="*/ 450617 w 533486"/>
              <a:gd name="connsiteY5" fmla="*/ 446118 h 554699"/>
              <a:gd name="connsiteX6" fmla="*/ 404050 w 533486"/>
              <a:gd name="connsiteY6" fmla="*/ 448234 h 554699"/>
              <a:gd name="connsiteX7" fmla="*/ 357483 w 533486"/>
              <a:gd name="connsiteY7" fmla="*/ 435534 h 554699"/>
              <a:gd name="connsiteX8" fmla="*/ 319383 w 533486"/>
              <a:gd name="connsiteY8" fmla="*/ 391084 h 554699"/>
              <a:gd name="connsiteX9" fmla="*/ 213550 w 533486"/>
              <a:gd name="connsiteY9" fmla="*/ 319118 h 554699"/>
              <a:gd name="connsiteX10" fmla="*/ 196617 w 533486"/>
              <a:gd name="connsiteY10" fmla="*/ 283134 h 554699"/>
              <a:gd name="connsiteX11" fmla="*/ 230483 w 533486"/>
              <a:gd name="connsiteY11" fmla="*/ 202701 h 554699"/>
              <a:gd name="connsiteX12" fmla="*/ 147933 w 533486"/>
              <a:gd name="connsiteY12" fmla="*/ 158251 h 554699"/>
              <a:gd name="connsiteX13" fmla="*/ 1883 w 533486"/>
              <a:gd name="connsiteY13" fmla="*/ 35484 h 554699"/>
              <a:gd name="connsiteX14" fmla="*/ 71733 w 533486"/>
              <a:gd name="connsiteY14" fmla="*/ 10084 h 554699"/>
              <a:gd name="connsiteX15" fmla="*/ 169100 w 533486"/>
              <a:gd name="connsiteY15" fmla="*/ 183651 h 554699"/>
              <a:gd name="connsiteX16" fmla="*/ 232600 w 533486"/>
              <a:gd name="connsiteY16" fmla="*/ 202701 h 554699"/>
              <a:gd name="connsiteX17" fmla="*/ 181800 w 533486"/>
              <a:gd name="connsiteY17" fmla="*/ 115918 h 55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486" h="554699">
                <a:moveTo>
                  <a:pt x="181800" y="115918"/>
                </a:moveTo>
                <a:cubicBezTo>
                  <a:pt x="178978" y="111685"/>
                  <a:pt x="160987" y="122973"/>
                  <a:pt x="215667" y="177301"/>
                </a:cubicBezTo>
                <a:cubicBezTo>
                  <a:pt x="270347" y="231629"/>
                  <a:pt x="465786" y="390026"/>
                  <a:pt x="509883" y="441884"/>
                </a:cubicBezTo>
                <a:cubicBezTo>
                  <a:pt x="553980" y="493742"/>
                  <a:pt x="476369" y="469754"/>
                  <a:pt x="480250" y="488451"/>
                </a:cubicBezTo>
                <a:cubicBezTo>
                  <a:pt x="484131" y="507148"/>
                  <a:pt x="538106" y="561123"/>
                  <a:pt x="533167" y="554068"/>
                </a:cubicBezTo>
                <a:cubicBezTo>
                  <a:pt x="528228" y="547013"/>
                  <a:pt x="472137" y="463757"/>
                  <a:pt x="450617" y="446118"/>
                </a:cubicBezTo>
                <a:cubicBezTo>
                  <a:pt x="429097" y="428479"/>
                  <a:pt x="419572" y="449998"/>
                  <a:pt x="404050" y="448234"/>
                </a:cubicBezTo>
                <a:cubicBezTo>
                  <a:pt x="388528" y="446470"/>
                  <a:pt x="371594" y="445059"/>
                  <a:pt x="357483" y="435534"/>
                </a:cubicBezTo>
                <a:cubicBezTo>
                  <a:pt x="343372" y="426009"/>
                  <a:pt x="319383" y="391084"/>
                  <a:pt x="319383" y="391084"/>
                </a:cubicBezTo>
                <a:cubicBezTo>
                  <a:pt x="295394" y="371681"/>
                  <a:pt x="234011" y="337110"/>
                  <a:pt x="213550" y="319118"/>
                </a:cubicBezTo>
                <a:cubicBezTo>
                  <a:pt x="193089" y="301126"/>
                  <a:pt x="193795" y="302537"/>
                  <a:pt x="196617" y="283134"/>
                </a:cubicBezTo>
                <a:cubicBezTo>
                  <a:pt x="199439" y="263731"/>
                  <a:pt x="238597" y="223515"/>
                  <a:pt x="230483" y="202701"/>
                </a:cubicBezTo>
                <a:cubicBezTo>
                  <a:pt x="222369" y="181887"/>
                  <a:pt x="186033" y="186121"/>
                  <a:pt x="147933" y="158251"/>
                </a:cubicBezTo>
                <a:cubicBezTo>
                  <a:pt x="109833" y="130381"/>
                  <a:pt x="14583" y="60179"/>
                  <a:pt x="1883" y="35484"/>
                </a:cubicBezTo>
                <a:cubicBezTo>
                  <a:pt x="-10817" y="10789"/>
                  <a:pt x="43864" y="-14610"/>
                  <a:pt x="71733" y="10084"/>
                </a:cubicBezTo>
                <a:cubicBezTo>
                  <a:pt x="99602" y="34778"/>
                  <a:pt x="142289" y="151548"/>
                  <a:pt x="169100" y="183651"/>
                </a:cubicBezTo>
                <a:cubicBezTo>
                  <a:pt x="195911" y="215754"/>
                  <a:pt x="227661" y="209404"/>
                  <a:pt x="232600" y="202701"/>
                </a:cubicBezTo>
                <a:cubicBezTo>
                  <a:pt x="237539" y="195998"/>
                  <a:pt x="184622" y="120151"/>
                  <a:pt x="181800" y="11591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AC1F8A98-28BB-4279-892E-9B40F48A4E3E}"/>
              </a:ext>
            </a:extLst>
          </p:cNvPr>
          <p:cNvSpPr/>
          <p:nvPr/>
        </p:nvSpPr>
        <p:spPr>
          <a:xfrm>
            <a:off x="5675098" y="10017377"/>
            <a:ext cx="243824" cy="47796"/>
          </a:xfrm>
          <a:custGeom>
            <a:avLst/>
            <a:gdLst>
              <a:gd name="connsiteX0" fmla="*/ 262446 w 262540"/>
              <a:gd name="connsiteY0" fmla="*/ 49213 h 51465"/>
              <a:gd name="connsiteX1" fmla="*/ 127509 w 262540"/>
              <a:gd name="connsiteY1" fmla="*/ 1 h 51465"/>
              <a:gd name="connsiteX2" fmla="*/ 509 w 262540"/>
              <a:gd name="connsiteY2" fmla="*/ 50801 h 51465"/>
              <a:gd name="connsiteX3" fmla="*/ 83059 w 262540"/>
              <a:gd name="connsiteY3" fmla="*/ 28576 h 51465"/>
              <a:gd name="connsiteX4" fmla="*/ 86234 w 262540"/>
              <a:gd name="connsiteY4" fmla="*/ 22226 h 51465"/>
              <a:gd name="connsiteX5" fmla="*/ 148146 w 262540"/>
              <a:gd name="connsiteY5" fmla="*/ 19051 h 51465"/>
              <a:gd name="connsiteX6" fmla="*/ 262446 w 262540"/>
              <a:gd name="connsiteY6" fmla="*/ 49213 h 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540" h="51465">
                <a:moveTo>
                  <a:pt x="262446" y="49213"/>
                </a:moveTo>
                <a:cubicBezTo>
                  <a:pt x="259006" y="46038"/>
                  <a:pt x="171165" y="-264"/>
                  <a:pt x="127509" y="1"/>
                </a:cubicBezTo>
                <a:cubicBezTo>
                  <a:pt x="83853" y="266"/>
                  <a:pt x="7917" y="46038"/>
                  <a:pt x="509" y="50801"/>
                </a:cubicBezTo>
                <a:cubicBezTo>
                  <a:pt x="-6899" y="55564"/>
                  <a:pt x="68771" y="33339"/>
                  <a:pt x="83059" y="28576"/>
                </a:cubicBezTo>
                <a:cubicBezTo>
                  <a:pt x="97347" y="23813"/>
                  <a:pt x="75386" y="23813"/>
                  <a:pt x="86234" y="22226"/>
                </a:cubicBezTo>
                <a:cubicBezTo>
                  <a:pt x="97082" y="20639"/>
                  <a:pt x="121688" y="17199"/>
                  <a:pt x="148146" y="19051"/>
                </a:cubicBezTo>
                <a:cubicBezTo>
                  <a:pt x="174604" y="20903"/>
                  <a:pt x="265886" y="52388"/>
                  <a:pt x="262446" y="49213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95C66282-949D-4027-87B3-CE3BA8C349AD}"/>
              </a:ext>
            </a:extLst>
          </p:cNvPr>
          <p:cNvSpPr/>
          <p:nvPr/>
        </p:nvSpPr>
        <p:spPr>
          <a:xfrm>
            <a:off x="5786055" y="10062937"/>
            <a:ext cx="121352" cy="48884"/>
          </a:xfrm>
          <a:custGeom>
            <a:avLst/>
            <a:gdLst>
              <a:gd name="connsiteX0" fmla="*/ 97 w 130667"/>
              <a:gd name="connsiteY0" fmla="*/ 6506 h 52636"/>
              <a:gd name="connsiteX1" fmla="*/ 69947 w 130667"/>
              <a:gd name="connsiteY1" fmla="*/ 14444 h 52636"/>
              <a:gd name="connsiteX2" fmla="*/ 77885 w 130667"/>
              <a:gd name="connsiteY2" fmla="*/ 46194 h 52636"/>
              <a:gd name="connsiteX3" fmla="*/ 130272 w 130667"/>
              <a:gd name="connsiteY3" fmla="*/ 156 h 52636"/>
              <a:gd name="connsiteX4" fmla="*/ 100110 w 130667"/>
              <a:gd name="connsiteY4" fmla="*/ 31906 h 52636"/>
              <a:gd name="connsiteX5" fmla="*/ 66772 w 130667"/>
              <a:gd name="connsiteY5" fmla="*/ 52544 h 52636"/>
              <a:gd name="connsiteX6" fmla="*/ 54072 w 130667"/>
              <a:gd name="connsiteY6" fmla="*/ 23969 h 52636"/>
              <a:gd name="connsiteX7" fmla="*/ 97 w 130667"/>
              <a:gd name="connsiteY7" fmla="*/ 6506 h 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667" h="52636">
                <a:moveTo>
                  <a:pt x="97" y="6506"/>
                </a:moveTo>
                <a:cubicBezTo>
                  <a:pt x="2743" y="4918"/>
                  <a:pt x="56982" y="7829"/>
                  <a:pt x="69947" y="14444"/>
                </a:cubicBezTo>
                <a:cubicBezTo>
                  <a:pt x="82912" y="21059"/>
                  <a:pt x="67831" y="48575"/>
                  <a:pt x="77885" y="46194"/>
                </a:cubicBezTo>
                <a:cubicBezTo>
                  <a:pt x="87939" y="43813"/>
                  <a:pt x="126568" y="2537"/>
                  <a:pt x="130272" y="156"/>
                </a:cubicBezTo>
                <a:cubicBezTo>
                  <a:pt x="133976" y="-2225"/>
                  <a:pt x="110693" y="23175"/>
                  <a:pt x="100110" y="31906"/>
                </a:cubicBezTo>
                <a:cubicBezTo>
                  <a:pt x="89527" y="40637"/>
                  <a:pt x="74445" y="53867"/>
                  <a:pt x="66772" y="52544"/>
                </a:cubicBezTo>
                <a:cubicBezTo>
                  <a:pt x="59099" y="51221"/>
                  <a:pt x="58570" y="31377"/>
                  <a:pt x="54072" y="23969"/>
                </a:cubicBezTo>
                <a:cubicBezTo>
                  <a:pt x="49574" y="16561"/>
                  <a:pt x="-2549" y="8094"/>
                  <a:pt x="97" y="650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272CFEC5-73DC-4B7A-B925-56A820BEFD1B}"/>
              </a:ext>
            </a:extLst>
          </p:cNvPr>
          <p:cNvSpPr/>
          <p:nvPr/>
        </p:nvSpPr>
        <p:spPr>
          <a:xfrm>
            <a:off x="5635763" y="10070366"/>
            <a:ext cx="221806" cy="116560"/>
          </a:xfrm>
          <a:custGeom>
            <a:avLst/>
            <a:gdLst>
              <a:gd name="connsiteX0" fmla="*/ 131764 w 238832"/>
              <a:gd name="connsiteY0" fmla="*/ 95 h 125507"/>
              <a:gd name="connsiteX1" fmla="*/ 231776 w 238832"/>
              <a:gd name="connsiteY1" fmla="*/ 54070 h 125507"/>
              <a:gd name="connsiteX2" fmla="*/ 225426 w 238832"/>
              <a:gd name="connsiteY2" fmla="*/ 79470 h 125507"/>
              <a:gd name="connsiteX3" fmla="*/ 184151 w 238832"/>
              <a:gd name="connsiteY3" fmla="*/ 111220 h 125507"/>
              <a:gd name="connsiteX4" fmla="*/ 122239 w 238832"/>
              <a:gd name="connsiteY4" fmla="*/ 115982 h 125507"/>
              <a:gd name="connsiteX5" fmla="*/ 79376 w 238832"/>
              <a:gd name="connsiteY5" fmla="*/ 92170 h 125507"/>
              <a:gd name="connsiteX6" fmla="*/ 34926 w 238832"/>
              <a:gd name="connsiteY6" fmla="*/ 88995 h 125507"/>
              <a:gd name="connsiteX7" fmla="*/ 1 w 238832"/>
              <a:gd name="connsiteY7" fmla="*/ 82645 h 125507"/>
              <a:gd name="connsiteX8" fmla="*/ 33339 w 238832"/>
              <a:gd name="connsiteY8" fmla="*/ 28670 h 125507"/>
              <a:gd name="connsiteX9" fmla="*/ 11114 w 238832"/>
              <a:gd name="connsiteY9" fmla="*/ 85820 h 125507"/>
              <a:gd name="connsiteX10" fmla="*/ 68264 w 238832"/>
              <a:gd name="connsiteY10" fmla="*/ 101695 h 125507"/>
              <a:gd name="connsiteX11" fmla="*/ 177801 w 238832"/>
              <a:gd name="connsiteY11" fmla="*/ 125507 h 125507"/>
              <a:gd name="connsiteX12" fmla="*/ 217489 w 238832"/>
              <a:gd name="connsiteY12" fmla="*/ 101695 h 125507"/>
              <a:gd name="connsiteX13" fmla="*/ 233364 w 238832"/>
              <a:gd name="connsiteY13" fmla="*/ 68357 h 125507"/>
              <a:gd name="connsiteX14" fmla="*/ 207964 w 238832"/>
              <a:gd name="connsiteY14" fmla="*/ 41370 h 125507"/>
              <a:gd name="connsiteX15" fmla="*/ 131764 w 238832"/>
              <a:gd name="connsiteY15" fmla="*/ 95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832" h="125507">
                <a:moveTo>
                  <a:pt x="131764" y="95"/>
                </a:moveTo>
                <a:cubicBezTo>
                  <a:pt x="135733" y="2212"/>
                  <a:pt x="216166" y="40841"/>
                  <a:pt x="231776" y="54070"/>
                </a:cubicBezTo>
                <a:cubicBezTo>
                  <a:pt x="247386" y="67299"/>
                  <a:pt x="233363" y="69945"/>
                  <a:pt x="225426" y="79470"/>
                </a:cubicBezTo>
                <a:cubicBezTo>
                  <a:pt x="217489" y="88995"/>
                  <a:pt x="201349" y="105135"/>
                  <a:pt x="184151" y="111220"/>
                </a:cubicBezTo>
                <a:cubicBezTo>
                  <a:pt x="166953" y="117305"/>
                  <a:pt x="139702" y="119157"/>
                  <a:pt x="122239" y="115982"/>
                </a:cubicBezTo>
                <a:cubicBezTo>
                  <a:pt x="104776" y="112807"/>
                  <a:pt x="93928" y="96668"/>
                  <a:pt x="79376" y="92170"/>
                </a:cubicBezTo>
                <a:cubicBezTo>
                  <a:pt x="64824" y="87672"/>
                  <a:pt x="48155" y="90582"/>
                  <a:pt x="34926" y="88995"/>
                </a:cubicBezTo>
                <a:cubicBezTo>
                  <a:pt x="21697" y="87408"/>
                  <a:pt x="265" y="92699"/>
                  <a:pt x="1" y="82645"/>
                </a:cubicBezTo>
                <a:cubicBezTo>
                  <a:pt x="-263" y="72591"/>
                  <a:pt x="31487" y="28141"/>
                  <a:pt x="33339" y="28670"/>
                </a:cubicBezTo>
                <a:cubicBezTo>
                  <a:pt x="35191" y="29199"/>
                  <a:pt x="5293" y="73649"/>
                  <a:pt x="11114" y="85820"/>
                </a:cubicBezTo>
                <a:cubicBezTo>
                  <a:pt x="16935" y="97991"/>
                  <a:pt x="40483" y="95081"/>
                  <a:pt x="68264" y="101695"/>
                </a:cubicBezTo>
                <a:cubicBezTo>
                  <a:pt x="96045" y="108310"/>
                  <a:pt x="152930" y="125507"/>
                  <a:pt x="177801" y="125507"/>
                </a:cubicBezTo>
                <a:cubicBezTo>
                  <a:pt x="202672" y="125507"/>
                  <a:pt x="208229" y="111220"/>
                  <a:pt x="217489" y="101695"/>
                </a:cubicBezTo>
                <a:cubicBezTo>
                  <a:pt x="226749" y="92170"/>
                  <a:pt x="234951" y="78411"/>
                  <a:pt x="233364" y="68357"/>
                </a:cubicBezTo>
                <a:cubicBezTo>
                  <a:pt x="231777" y="58303"/>
                  <a:pt x="218812" y="50895"/>
                  <a:pt x="207964" y="41370"/>
                </a:cubicBezTo>
                <a:cubicBezTo>
                  <a:pt x="197116" y="31845"/>
                  <a:pt x="127795" y="-2022"/>
                  <a:pt x="131764" y="9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A2C75089-D2A6-41BA-A6FC-7169614883C4}"/>
              </a:ext>
            </a:extLst>
          </p:cNvPr>
          <p:cNvSpPr/>
          <p:nvPr/>
        </p:nvSpPr>
        <p:spPr>
          <a:xfrm>
            <a:off x="5668864" y="10058634"/>
            <a:ext cx="136068" cy="96413"/>
          </a:xfrm>
          <a:custGeom>
            <a:avLst/>
            <a:gdLst>
              <a:gd name="connsiteX0" fmla="*/ 26272 w 146513"/>
              <a:gd name="connsiteY0" fmla="*/ 27 h 103814"/>
              <a:gd name="connsiteX1" fmla="*/ 75484 w 146513"/>
              <a:gd name="connsiteY1" fmla="*/ 60352 h 103814"/>
              <a:gd name="connsiteX2" fmla="*/ 142159 w 146513"/>
              <a:gd name="connsiteY2" fmla="*/ 82577 h 103814"/>
              <a:gd name="connsiteX3" fmla="*/ 131047 w 146513"/>
              <a:gd name="connsiteY3" fmla="*/ 101627 h 103814"/>
              <a:gd name="connsiteX4" fmla="*/ 58022 w 146513"/>
              <a:gd name="connsiteY4" fmla="*/ 101627 h 103814"/>
              <a:gd name="connsiteX5" fmla="*/ 16747 w 146513"/>
              <a:gd name="connsiteY5" fmla="*/ 85752 h 103814"/>
              <a:gd name="connsiteX6" fmla="*/ 872 w 146513"/>
              <a:gd name="connsiteY6" fmla="*/ 54002 h 103814"/>
              <a:gd name="connsiteX7" fmla="*/ 40559 w 146513"/>
              <a:gd name="connsiteY7" fmla="*/ 84164 h 103814"/>
              <a:gd name="connsiteX8" fmla="*/ 121522 w 146513"/>
              <a:gd name="connsiteY8" fmla="*/ 92102 h 103814"/>
              <a:gd name="connsiteX9" fmla="*/ 132634 w 146513"/>
              <a:gd name="connsiteY9" fmla="*/ 80989 h 103814"/>
              <a:gd name="connsiteX10" fmla="*/ 45322 w 146513"/>
              <a:gd name="connsiteY10" fmla="*/ 52414 h 103814"/>
              <a:gd name="connsiteX11" fmla="*/ 26272 w 146513"/>
              <a:gd name="connsiteY11" fmla="*/ 27 h 1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513" h="103814">
                <a:moveTo>
                  <a:pt x="26272" y="27"/>
                </a:moveTo>
                <a:cubicBezTo>
                  <a:pt x="31299" y="1350"/>
                  <a:pt x="56170" y="46594"/>
                  <a:pt x="75484" y="60352"/>
                </a:cubicBezTo>
                <a:cubicBezTo>
                  <a:pt x="94799" y="74110"/>
                  <a:pt x="132899" y="75698"/>
                  <a:pt x="142159" y="82577"/>
                </a:cubicBezTo>
                <a:cubicBezTo>
                  <a:pt x="151419" y="89456"/>
                  <a:pt x="145070" y="98452"/>
                  <a:pt x="131047" y="101627"/>
                </a:cubicBezTo>
                <a:cubicBezTo>
                  <a:pt x="117024" y="104802"/>
                  <a:pt x="77072" y="104273"/>
                  <a:pt x="58022" y="101627"/>
                </a:cubicBezTo>
                <a:cubicBezTo>
                  <a:pt x="38972" y="98981"/>
                  <a:pt x="26272" y="93689"/>
                  <a:pt x="16747" y="85752"/>
                </a:cubicBezTo>
                <a:cubicBezTo>
                  <a:pt x="7222" y="77815"/>
                  <a:pt x="-3097" y="54267"/>
                  <a:pt x="872" y="54002"/>
                </a:cubicBezTo>
                <a:cubicBezTo>
                  <a:pt x="4841" y="53737"/>
                  <a:pt x="20451" y="77814"/>
                  <a:pt x="40559" y="84164"/>
                </a:cubicBezTo>
                <a:cubicBezTo>
                  <a:pt x="60667" y="90514"/>
                  <a:pt x="106176" y="92631"/>
                  <a:pt x="121522" y="92102"/>
                </a:cubicBezTo>
                <a:cubicBezTo>
                  <a:pt x="136868" y="91573"/>
                  <a:pt x="145334" y="87604"/>
                  <a:pt x="132634" y="80989"/>
                </a:cubicBezTo>
                <a:cubicBezTo>
                  <a:pt x="119934" y="74374"/>
                  <a:pt x="61197" y="60087"/>
                  <a:pt x="45322" y="52414"/>
                </a:cubicBezTo>
                <a:cubicBezTo>
                  <a:pt x="29447" y="44741"/>
                  <a:pt x="21245" y="-1296"/>
                  <a:pt x="26272" y="2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D755499C-3AF3-46DB-965C-74E9D50752E8}"/>
              </a:ext>
            </a:extLst>
          </p:cNvPr>
          <p:cNvSpPr/>
          <p:nvPr/>
        </p:nvSpPr>
        <p:spPr>
          <a:xfrm>
            <a:off x="5882958" y="10068676"/>
            <a:ext cx="183463" cy="146297"/>
          </a:xfrm>
          <a:custGeom>
            <a:avLst/>
            <a:gdLst>
              <a:gd name="connsiteX0" fmla="*/ 197381 w 197546"/>
              <a:gd name="connsiteY0" fmla="*/ 326 h 157527"/>
              <a:gd name="connsiteX1" fmla="*/ 37044 w 197546"/>
              <a:gd name="connsiteY1" fmla="*/ 36839 h 157527"/>
              <a:gd name="connsiteX2" fmla="*/ 5294 w 197546"/>
              <a:gd name="connsiteY2" fmla="*/ 109864 h 157527"/>
              <a:gd name="connsiteX3" fmla="*/ 27519 w 197546"/>
              <a:gd name="connsiteY3" fmla="*/ 143201 h 157527"/>
              <a:gd name="connsiteX4" fmla="*/ 167219 w 197546"/>
              <a:gd name="connsiteY4" fmla="*/ 157489 h 157527"/>
              <a:gd name="connsiteX5" fmla="*/ 84669 w 197546"/>
              <a:gd name="connsiteY5" fmla="*/ 146376 h 157527"/>
              <a:gd name="connsiteX6" fmla="*/ 10056 w 197546"/>
              <a:gd name="connsiteY6" fmla="*/ 117801 h 157527"/>
              <a:gd name="connsiteX7" fmla="*/ 6881 w 197546"/>
              <a:gd name="connsiteY7" fmla="*/ 63826 h 157527"/>
              <a:gd name="connsiteX8" fmla="*/ 67206 w 197546"/>
              <a:gd name="connsiteY8" fmla="*/ 20964 h 157527"/>
              <a:gd name="connsiteX9" fmla="*/ 197381 w 197546"/>
              <a:gd name="connsiteY9" fmla="*/ 326 h 15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46" h="157527">
                <a:moveTo>
                  <a:pt x="197381" y="326"/>
                </a:moveTo>
                <a:cubicBezTo>
                  <a:pt x="192354" y="2972"/>
                  <a:pt x="69058" y="18583"/>
                  <a:pt x="37044" y="36839"/>
                </a:cubicBezTo>
                <a:cubicBezTo>
                  <a:pt x="5029" y="55095"/>
                  <a:pt x="6882" y="92137"/>
                  <a:pt x="5294" y="109864"/>
                </a:cubicBezTo>
                <a:cubicBezTo>
                  <a:pt x="3706" y="127591"/>
                  <a:pt x="532" y="135264"/>
                  <a:pt x="27519" y="143201"/>
                </a:cubicBezTo>
                <a:cubicBezTo>
                  <a:pt x="54506" y="151138"/>
                  <a:pt x="157694" y="156960"/>
                  <a:pt x="167219" y="157489"/>
                </a:cubicBezTo>
                <a:cubicBezTo>
                  <a:pt x="176744" y="158018"/>
                  <a:pt x="110863" y="152991"/>
                  <a:pt x="84669" y="146376"/>
                </a:cubicBezTo>
                <a:cubicBezTo>
                  <a:pt x="58475" y="139761"/>
                  <a:pt x="23021" y="131559"/>
                  <a:pt x="10056" y="117801"/>
                </a:cubicBezTo>
                <a:cubicBezTo>
                  <a:pt x="-2909" y="104043"/>
                  <a:pt x="-2644" y="79966"/>
                  <a:pt x="6881" y="63826"/>
                </a:cubicBezTo>
                <a:cubicBezTo>
                  <a:pt x="16406" y="47687"/>
                  <a:pt x="43129" y="30224"/>
                  <a:pt x="67206" y="20964"/>
                </a:cubicBezTo>
                <a:cubicBezTo>
                  <a:pt x="91283" y="11704"/>
                  <a:pt x="202408" y="-2320"/>
                  <a:pt x="197381" y="32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85FCC8E4-9749-499E-AB98-28B262C66A43}"/>
              </a:ext>
            </a:extLst>
          </p:cNvPr>
          <p:cNvSpPr/>
          <p:nvPr/>
        </p:nvSpPr>
        <p:spPr>
          <a:xfrm>
            <a:off x="5976311" y="10070400"/>
            <a:ext cx="151931" cy="138848"/>
          </a:xfrm>
          <a:custGeom>
            <a:avLst/>
            <a:gdLst>
              <a:gd name="connsiteX0" fmla="*/ 90512 w 163593"/>
              <a:gd name="connsiteY0" fmla="*/ 58 h 149506"/>
              <a:gd name="connsiteX1" fmla="*/ 154012 w 163593"/>
              <a:gd name="connsiteY1" fmla="*/ 88958 h 149506"/>
              <a:gd name="connsiteX2" fmla="*/ 109562 w 163593"/>
              <a:gd name="connsiteY2" fmla="*/ 122295 h 149506"/>
              <a:gd name="connsiteX3" fmla="*/ 25 w 163593"/>
              <a:gd name="connsiteY3" fmla="*/ 149283 h 149506"/>
              <a:gd name="connsiteX4" fmla="*/ 100037 w 163593"/>
              <a:gd name="connsiteY4" fmla="*/ 133408 h 149506"/>
              <a:gd name="connsiteX5" fmla="*/ 163537 w 163593"/>
              <a:gd name="connsiteY5" fmla="*/ 103245 h 149506"/>
              <a:gd name="connsiteX6" fmla="*/ 90512 w 163593"/>
              <a:gd name="connsiteY6" fmla="*/ 58 h 1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93" h="149506">
                <a:moveTo>
                  <a:pt x="90512" y="58"/>
                </a:moveTo>
                <a:cubicBezTo>
                  <a:pt x="88924" y="-2323"/>
                  <a:pt x="150837" y="68585"/>
                  <a:pt x="154012" y="88958"/>
                </a:cubicBezTo>
                <a:cubicBezTo>
                  <a:pt x="157187" y="109331"/>
                  <a:pt x="135227" y="112241"/>
                  <a:pt x="109562" y="122295"/>
                </a:cubicBezTo>
                <a:cubicBezTo>
                  <a:pt x="83897" y="132349"/>
                  <a:pt x="1612" y="147431"/>
                  <a:pt x="25" y="149283"/>
                </a:cubicBezTo>
                <a:cubicBezTo>
                  <a:pt x="-1562" y="151135"/>
                  <a:pt x="72785" y="141081"/>
                  <a:pt x="100037" y="133408"/>
                </a:cubicBezTo>
                <a:cubicBezTo>
                  <a:pt x="127289" y="125735"/>
                  <a:pt x="161156" y="124147"/>
                  <a:pt x="163537" y="103245"/>
                </a:cubicBezTo>
                <a:cubicBezTo>
                  <a:pt x="165918" y="82343"/>
                  <a:pt x="92100" y="2439"/>
                  <a:pt x="90512" y="5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7D6F043-7787-4D9C-97C3-9C6CBAAE19F5}"/>
              </a:ext>
            </a:extLst>
          </p:cNvPr>
          <p:cNvSpPr/>
          <p:nvPr/>
        </p:nvSpPr>
        <p:spPr>
          <a:xfrm>
            <a:off x="5912920" y="10094023"/>
            <a:ext cx="143035" cy="91015"/>
          </a:xfrm>
          <a:custGeom>
            <a:avLst/>
            <a:gdLst>
              <a:gd name="connsiteX0" fmla="*/ 139719 w 154015"/>
              <a:gd name="connsiteY0" fmla="*/ 22 h 98002"/>
              <a:gd name="connsiteX1" fmla="*/ 25419 w 154015"/>
              <a:gd name="connsiteY1" fmla="*/ 38122 h 98002"/>
              <a:gd name="connsiteX2" fmla="*/ 17482 w 154015"/>
              <a:gd name="connsiteY2" fmla="*/ 80984 h 98002"/>
              <a:gd name="connsiteX3" fmla="*/ 69869 w 154015"/>
              <a:gd name="connsiteY3" fmla="*/ 90509 h 98002"/>
              <a:gd name="connsiteX4" fmla="*/ 154007 w 154015"/>
              <a:gd name="connsiteY4" fmla="*/ 95272 h 98002"/>
              <a:gd name="connsiteX5" fmla="*/ 74632 w 154015"/>
              <a:gd name="connsiteY5" fmla="*/ 96859 h 98002"/>
              <a:gd name="connsiteX6" fmla="*/ 6369 w 154015"/>
              <a:gd name="connsiteY6" fmla="*/ 77809 h 98002"/>
              <a:gd name="connsiteX7" fmla="*/ 15894 w 154015"/>
              <a:gd name="connsiteY7" fmla="*/ 33359 h 98002"/>
              <a:gd name="connsiteX8" fmla="*/ 139719 w 154015"/>
              <a:gd name="connsiteY8" fmla="*/ 22 h 9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15" h="98002">
                <a:moveTo>
                  <a:pt x="139719" y="22"/>
                </a:moveTo>
                <a:cubicBezTo>
                  <a:pt x="141306" y="816"/>
                  <a:pt x="45792" y="24628"/>
                  <a:pt x="25419" y="38122"/>
                </a:cubicBezTo>
                <a:cubicBezTo>
                  <a:pt x="5046" y="51616"/>
                  <a:pt x="10074" y="72253"/>
                  <a:pt x="17482" y="80984"/>
                </a:cubicBezTo>
                <a:cubicBezTo>
                  <a:pt x="24890" y="89715"/>
                  <a:pt x="47115" y="88128"/>
                  <a:pt x="69869" y="90509"/>
                </a:cubicBezTo>
                <a:cubicBezTo>
                  <a:pt x="92623" y="92890"/>
                  <a:pt x="153213" y="94214"/>
                  <a:pt x="154007" y="95272"/>
                </a:cubicBezTo>
                <a:cubicBezTo>
                  <a:pt x="154801" y="96330"/>
                  <a:pt x="99238" y="99769"/>
                  <a:pt x="74632" y="96859"/>
                </a:cubicBezTo>
                <a:cubicBezTo>
                  <a:pt x="50026" y="93949"/>
                  <a:pt x="16159" y="88392"/>
                  <a:pt x="6369" y="77809"/>
                </a:cubicBezTo>
                <a:cubicBezTo>
                  <a:pt x="-3421" y="67226"/>
                  <a:pt x="-3156" y="47382"/>
                  <a:pt x="15894" y="33359"/>
                </a:cubicBezTo>
                <a:cubicBezTo>
                  <a:pt x="34944" y="19336"/>
                  <a:pt x="138132" y="-772"/>
                  <a:pt x="139719" y="2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52FB6280-4526-4326-9483-01F9641A4003}"/>
              </a:ext>
            </a:extLst>
          </p:cNvPr>
          <p:cNvSpPr/>
          <p:nvPr/>
        </p:nvSpPr>
        <p:spPr>
          <a:xfrm>
            <a:off x="5999899" y="10085160"/>
            <a:ext cx="81465" cy="91953"/>
          </a:xfrm>
          <a:custGeom>
            <a:avLst/>
            <a:gdLst>
              <a:gd name="connsiteX0" fmla="*/ 30188 w 87718"/>
              <a:gd name="connsiteY0" fmla="*/ 40 h 99012"/>
              <a:gd name="connsiteX1" fmla="*/ 84163 w 87718"/>
              <a:gd name="connsiteY1" fmla="*/ 55602 h 99012"/>
              <a:gd name="connsiteX2" fmla="*/ 61938 w 87718"/>
              <a:gd name="connsiteY2" fmla="*/ 69890 h 99012"/>
              <a:gd name="connsiteX3" fmla="*/ 26 w 87718"/>
              <a:gd name="connsiteY3" fmla="*/ 96877 h 99012"/>
              <a:gd name="connsiteX4" fmla="*/ 69876 w 87718"/>
              <a:gd name="connsiteY4" fmla="*/ 93702 h 99012"/>
              <a:gd name="connsiteX5" fmla="*/ 87338 w 87718"/>
              <a:gd name="connsiteY5" fmla="*/ 65127 h 99012"/>
              <a:gd name="connsiteX6" fmla="*/ 30188 w 87718"/>
              <a:gd name="connsiteY6" fmla="*/ 40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18" h="99012">
                <a:moveTo>
                  <a:pt x="30188" y="40"/>
                </a:moveTo>
                <a:cubicBezTo>
                  <a:pt x="29659" y="-1547"/>
                  <a:pt x="78871" y="43960"/>
                  <a:pt x="84163" y="55602"/>
                </a:cubicBezTo>
                <a:cubicBezTo>
                  <a:pt x="89455" y="67244"/>
                  <a:pt x="75961" y="63011"/>
                  <a:pt x="61938" y="69890"/>
                </a:cubicBezTo>
                <a:cubicBezTo>
                  <a:pt x="47915" y="76769"/>
                  <a:pt x="-1297" y="92908"/>
                  <a:pt x="26" y="96877"/>
                </a:cubicBezTo>
                <a:cubicBezTo>
                  <a:pt x="1349" y="100846"/>
                  <a:pt x="55324" y="98994"/>
                  <a:pt x="69876" y="93702"/>
                </a:cubicBezTo>
                <a:cubicBezTo>
                  <a:pt x="84428" y="88410"/>
                  <a:pt x="89190" y="79415"/>
                  <a:pt x="87338" y="65127"/>
                </a:cubicBezTo>
                <a:cubicBezTo>
                  <a:pt x="85486" y="50840"/>
                  <a:pt x="30717" y="1627"/>
                  <a:pt x="30188" y="4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0490FA0A-7FFB-40AD-B353-04829C4453FE}"/>
              </a:ext>
            </a:extLst>
          </p:cNvPr>
          <p:cNvSpPr/>
          <p:nvPr/>
        </p:nvSpPr>
        <p:spPr>
          <a:xfrm>
            <a:off x="6061626" y="10077814"/>
            <a:ext cx="126642" cy="159270"/>
          </a:xfrm>
          <a:custGeom>
            <a:avLst/>
            <a:gdLst>
              <a:gd name="connsiteX0" fmla="*/ 103423 w 136363"/>
              <a:gd name="connsiteY0" fmla="*/ 12 h 171496"/>
              <a:gd name="connsiteX1" fmla="*/ 127236 w 136363"/>
              <a:gd name="connsiteY1" fmla="*/ 85737 h 171496"/>
              <a:gd name="connsiteX2" fmla="*/ 92311 w 136363"/>
              <a:gd name="connsiteY2" fmla="*/ 112725 h 171496"/>
              <a:gd name="connsiteX3" fmla="*/ 52623 w 136363"/>
              <a:gd name="connsiteY3" fmla="*/ 136537 h 171496"/>
              <a:gd name="connsiteX4" fmla="*/ 236 w 136363"/>
              <a:gd name="connsiteY4" fmla="*/ 155587 h 171496"/>
              <a:gd name="connsiteX5" fmla="*/ 74848 w 136363"/>
              <a:gd name="connsiteY5" fmla="*/ 154000 h 171496"/>
              <a:gd name="connsiteX6" fmla="*/ 135173 w 136363"/>
              <a:gd name="connsiteY6" fmla="*/ 171462 h 171496"/>
              <a:gd name="connsiteX7" fmla="*/ 19286 w 136363"/>
              <a:gd name="connsiteY7" fmla="*/ 157175 h 171496"/>
              <a:gd name="connsiteX8" fmla="*/ 78023 w 136363"/>
              <a:gd name="connsiteY8" fmla="*/ 115900 h 171496"/>
              <a:gd name="connsiteX9" fmla="*/ 103423 w 136363"/>
              <a:gd name="connsiteY9" fmla="*/ 95262 h 171496"/>
              <a:gd name="connsiteX10" fmla="*/ 109773 w 136363"/>
              <a:gd name="connsiteY10" fmla="*/ 79387 h 171496"/>
              <a:gd name="connsiteX11" fmla="*/ 103423 w 136363"/>
              <a:gd name="connsiteY11" fmla="*/ 12 h 17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63" h="171496">
                <a:moveTo>
                  <a:pt x="103423" y="12"/>
                </a:moveTo>
                <a:cubicBezTo>
                  <a:pt x="106333" y="1070"/>
                  <a:pt x="129088" y="66952"/>
                  <a:pt x="127236" y="85737"/>
                </a:cubicBezTo>
                <a:cubicBezTo>
                  <a:pt x="125384" y="104523"/>
                  <a:pt x="104746" y="104258"/>
                  <a:pt x="92311" y="112725"/>
                </a:cubicBezTo>
                <a:cubicBezTo>
                  <a:pt x="79876" y="121192"/>
                  <a:pt x="67969" y="129393"/>
                  <a:pt x="52623" y="136537"/>
                </a:cubicBezTo>
                <a:cubicBezTo>
                  <a:pt x="37277" y="143681"/>
                  <a:pt x="-3468" y="152677"/>
                  <a:pt x="236" y="155587"/>
                </a:cubicBezTo>
                <a:cubicBezTo>
                  <a:pt x="3940" y="158498"/>
                  <a:pt x="52359" y="151354"/>
                  <a:pt x="74848" y="154000"/>
                </a:cubicBezTo>
                <a:cubicBezTo>
                  <a:pt x="97337" y="156646"/>
                  <a:pt x="144433" y="170933"/>
                  <a:pt x="135173" y="171462"/>
                </a:cubicBezTo>
                <a:cubicBezTo>
                  <a:pt x="125913" y="171991"/>
                  <a:pt x="28811" y="166435"/>
                  <a:pt x="19286" y="157175"/>
                </a:cubicBezTo>
                <a:cubicBezTo>
                  <a:pt x="9761" y="147915"/>
                  <a:pt x="64000" y="126219"/>
                  <a:pt x="78023" y="115900"/>
                </a:cubicBezTo>
                <a:cubicBezTo>
                  <a:pt x="92046" y="105581"/>
                  <a:pt x="98131" y="101347"/>
                  <a:pt x="103423" y="95262"/>
                </a:cubicBezTo>
                <a:cubicBezTo>
                  <a:pt x="108715" y="89177"/>
                  <a:pt x="109508" y="90764"/>
                  <a:pt x="109773" y="79387"/>
                </a:cubicBezTo>
                <a:cubicBezTo>
                  <a:pt x="110038" y="68010"/>
                  <a:pt x="100513" y="-1046"/>
                  <a:pt x="103423" y="1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90EB16CE-DD1F-42AC-8E7C-2D43B4FCAD3F}"/>
              </a:ext>
            </a:extLst>
          </p:cNvPr>
          <p:cNvSpPr/>
          <p:nvPr/>
        </p:nvSpPr>
        <p:spPr>
          <a:xfrm>
            <a:off x="6156015" y="10107300"/>
            <a:ext cx="250832" cy="99075"/>
          </a:xfrm>
          <a:custGeom>
            <a:avLst/>
            <a:gdLst>
              <a:gd name="connsiteX0" fmla="*/ 201 w 270086"/>
              <a:gd name="connsiteY0" fmla="*/ 12 h 106680"/>
              <a:gd name="connsiteX1" fmla="*/ 97038 w 270086"/>
              <a:gd name="connsiteY1" fmla="*/ 28587 h 106680"/>
              <a:gd name="connsiteX2" fmla="*/ 111326 w 270086"/>
              <a:gd name="connsiteY2" fmla="*/ 77800 h 106680"/>
              <a:gd name="connsiteX3" fmla="*/ 119263 w 270086"/>
              <a:gd name="connsiteY3" fmla="*/ 106375 h 106680"/>
              <a:gd name="connsiteX4" fmla="*/ 176413 w 270086"/>
              <a:gd name="connsiteY4" fmla="*/ 60337 h 106680"/>
              <a:gd name="connsiteX5" fmla="*/ 162126 w 270086"/>
              <a:gd name="connsiteY5" fmla="*/ 28587 h 106680"/>
              <a:gd name="connsiteX6" fmla="*/ 170063 w 270086"/>
              <a:gd name="connsiteY6" fmla="*/ 25412 h 106680"/>
              <a:gd name="connsiteX7" fmla="*/ 270076 w 270086"/>
              <a:gd name="connsiteY7" fmla="*/ 58750 h 106680"/>
              <a:gd name="connsiteX8" fmla="*/ 176413 w 270086"/>
              <a:gd name="connsiteY8" fmla="*/ 17475 h 106680"/>
              <a:gd name="connsiteX9" fmla="*/ 170063 w 270086"/>
              <a:gd name="connsiteY9" fmla="*/ 60337 h 106680"/>
              <a:gd name="connsiteX10" fmla="*/ 111326 w 270086"/>
              <a:gd name="connsiteY10" fmla="*/ 87325 h 106680"/>
              <a:gd name="connsiteX11" fmla="*/ 101801 w 270086"/>
              <a:gd name="connsiteY11" fmla="*/ 41287 h 106680"/>
              <a:gd name="connsiteX12" fmla="*/ 71638 w 270086"/>
              <a:gd name="connsiteY12" fmla="*/ 31762 h 106680"/>
              <a:gd name="connsiteX13" fmla="*/ 201 w 270086"/>
              <a:gd name="connsiteY13" fmla="*/ 12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86" h="106680">
                <a:moveTo>
                  <a:pt x="201" y="12"/>
                </a:moveTo>
                <a:cubicBezTo>
                  <a:pt x="4434" y="-517"/>
                  <a:pt x="78517" y="15622"/>
                  <a:pt x="97038" y="28587"/>
                </a:cubicBezTo>
                <a:cubicBezTo>
                  <a:pt x="115559" y="41552"/>
                  <a:pt x="107622" y="64835"/>
                  <a:pt x="111326" y="77800"/>
                </a:cubicBezTo>
                <a:cubicBezTo>
                  <a:pt x="115030" y="90765"/>
                  <a:pt x="108415" y="109285"/>
                  <a:pt x="119263" y="106375"/>
                </a:cubicBezTo>
                <a:cubicBezTo>
                  <a:pt x="130111" y="103465"/>
                  <a:pt x="169269" y="73302"/>
                  <a:pt x="176413" y="60337"/>
                </a:cubicBezTo>
                <a:cubicBezTo>
                  <a:pt x="183557" y="47372"/>
                  <a:pt x="163184" y="34408"/>
                  <a:pt x="162126" y="28587"/>
                </a:cubicBezTo>
                <a:cubicBezTo>
                  <a:pt x="161068" y="22766"/>
                  <a:pt x="152071" y="20385"/>
                  <a:pt x="170063" y="25412"/>
                </a:cubicBezTo>
                <a:cubicBezTo>
                  <a:pt x="188055" y="30439"/>
                  <a:pt x="269018" y="60073"/>
                  <a:pt x="270076" y="58750"/>
                </a:cubicBezTo>
                <a:cubicBezTo>
                  <a:pt x="271134" y="57427"/>
                  <a:pt x="193082" y="17211"/>
                  <a:pt x="176413" y="17475"/>
                </a:cubicBezTo>
                <a:cubicBezTo>
                  <a:pt x="159744" y="17739"/>
                  <a:pt x="180911" y="48695"/>
                  <a:pt x="170063" y="60337"/>
                </a:cubicBezTo>
                <a:cubicBezTo>
                  <a:pt x="159215" y="71979"/>
                  <a:pt x="122703" y="90500"/>
                  <a:pt x="111326" y="87325"/>
                </a:cubicBezTo>
                <a:cubicBezTo>
                  <a:pt x="99949" y="84150"/>
                  <a:pt x="108416" y="50547"/>
                  <a:pt x="101801" y="41287"/>
                </a:cubicBezTo>
                <a:cubicBezTo>
                  <a:pt x="95186" y="32027"/>
                  <a:pt x="83544" y="36260"/>
                  <a:pt x="71638" y="31762"/>
                </a:cubicBezTo>
                <a:cubicBezTo>
                  <a:pt x="59732" y="27264"/>
                  <a:pt x="-4032" y="541"/>
                  <a:pt x="201" y="12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B69FBC47-0F04-47A9-9D35-C8FE92D15E55}"/>
              </a:ext>
            </a:extLst>
          </p:cNvPr>
          <p:cNvSpPr/>
          <p:nvPr/>
        </p:nvSpPr>
        <p:spPr>
          <a:xfrm>
            <a:off x="6154411" y="10154419"/>
            <a:ext cx="102046" cy="107149"/>
          </a:xfrm>
          <a:custGeom>
            <a:avLst/>
            <a:gdLst>
              <a:gd name="connsiteX0" fmla="*/ 109878 w 109879"/>
              <a:gd name="connsiteY0" fmla="*/ 114376 h 115374"/>
              <a:gd name="connsiteX1" fmla="*/ 54315 w 109879"/>
              <a:gd name="connsiteY1" fmla="*/ 4839 h 115374"/>
              <a:gd name="connsiteX2" fmla="*/ 32090 w 109879"/>
              <a:gd name="connsiteY2" fmla="*/ 25476 h 115374"/>
              <a:gd name="connsiteX3" fmla="*/ 13040 w 109879"/>
              <a:gd name="connsiteY3" fmla="*/ 60401 h 115374"/>
              <a:gd name="connsiteX4" fmla="*/ 16215 w 109879"/>
              <a:gd name="connsiteY4" fmla="*/ 84214 h 115374"/>
              <a:gd name="connsiteX5" fmla="*/ 340 w 109879"/>
              <a:gd name="connsiteY5" fmla="*/ 44526 h 115374"/>
              <a:gd name="connsiteX6" fmla="*/ 33678 w 109879"/>
              <a:gd name="connsiteY6" fmla="*/ 76 h 115374"/>
              <a:gd name="connsiteX7" fmla="*/ 52728 w 109879"/>
              <a:gd name="connsiteY7" fmla="*/ 55639 h 115374"/>
              <a:gd name="connsiteX8" fmla="*/ 109878 w 109879"/>
              <a:gd name="connsiteY8" fmla="*/ 114376 h 11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79" h="115374">
                <a:moveTo>
                  <a:pt x="109878" y="114376"/>
                </a:moveTo>
                <a:cubicBezTo>
                  <a:pt x="110143" y="105909"/>
                  <a:pt x="67280" y="19656"/>
                  <a:pt x="54315" y="4839"/>
                </a:cubicBezTo>
                <a:cubicBezTo>
                  <a:pt x="41350" y="-9978"/>
                  <a:pt x="38969" y="16216"/>
                  <a:pt x="32090" y="25476"/>
                </a:cubicBezTo>
                <a:cubicBezTo>
                  <a:pt x="25211" y="34736"/>
                  <a:pt x="15686" y="50611"/>
                  <a:pt x="13040" y="60401"/>
                </a:cubicBezTo>
                <a:cubicBezTo>
                  <a:pt x="10394" y="70191"/>
                  <a:pt x="18332" y="86860"/>
                  <a:pt x="16215" y="84214"/>
                </a:cubicBezTo>
                <a:cubicBezTo>
                  <a:pt x="14098" y="81568"/>
                  <a:pt x="-2571" y="58549"/>
                  <a:pt x="340" y="44526"/>
                </a:cubicBezTo>
                <a:cubicBezTo>
                  <a:pt x="3250" y="30503"/>
                  <a:pt x="24947" y="-1776"/>
                  <a:pt x="33678" y="76"/>
                </a:cubicBezTo>
                <a:cubicBezTo>
                  <a:pt x="42409" y="1928"/>
                  <a:pt x="41880" y="36060"/>
                  <a:pt x="52728" y="55639"/>
                </a:cubicBezTo>
                <a:cubicBezTo>
                  <a:pt x="63576" y="75218"/>
                  <a:pt x="109613" y="122843"/>
                  <a:pt x="109878" y="114376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CC7C9473-8D4A-4C8F-B78F-F62CEEB704B9}"/>
              </a:ext>
            </a:extLst>
          </p:cNvPr>
          <p:cNvSpPr/>
          <p:nvPr/>
        </p:nvSpPr>
        <p:spPr>
          <a:xfrm>
            <a:off x="6250455" y="10160161"/>
            <a:ext cx="160888" cy="110823"/>
          </a:xfrm>
          <a:custGeom>
            <a:avLst/>
            <a:gdLst>
              <a:gd name="connsiteX0" fmla="*/ 173149 w 173238"/>
              <a:gd name="connsiteY0" fmla="*/ 3419 h 119330"/>
              <a:gd name="connsiteX1" fmla="*/ 101712 w 173238"/>
              <a:gd name="connsiteY1" fmla="*/ 6594 h 119330"/>
              <a:gd name="connsiteX2" fmla="*/ 68374 w 173238"/>
              <a:gd name="connsiteY2" fmla="*/ 47869 h 119330"/>
              <a:gd name="connsiteX3" fmla="*/ 112 w 173238"/>
              <a:gd name="connsiteY3" fmla="*/ 119307 h 119330"/>
              <a:gd name="connsiteX4" fmla="*/ 85837 w 173238"/>
              <a:gd name="connsiteY4" fmla="*/ 39932 h 119330"/>
              <a:gd name="connsiteX5" fmla="*/ 173149 w 173238"/>
              <a:gd name="connsiteY5" fmla="*/ 3419 h 11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238" h="119330">
                <a:moveTo>
                  <a:pt x="173149" y="3419"/>
                </a:moveTo>
                <a:cubicBezTo>
                  <a:pt x="175795" y="-2137"/>
                  <a:pt x="119174" y="-814"/>
                  <a:pt x="101712" y="6594"/>
                </a:cubicBezTo>
                <a:cubicBezTo>
                  <a:pt x="84250" y="14002"/>
                  <a:pt x="85307" y="29084"/>
                  <a:pt x="68374" y="47869"/>
                </a:cubicBezTo>
                <a:cubicBezTo>
                  <a:pt x="51441" y="66654"/>
                  <a:pt x="-2799" y="120630"/>
                  <a:pt x="112" y="119307"/>
                </a:cubicBezTo>
                <a:cubicBezTo>
                  <a:pt x="3023" y="117984"/>
                  <a:pt x="64406" y="57924"/>
                  <a:pt x="85837" y="39932"/>
                </a:cubicBezTo>
                <a:cubicBezTo>
                  <a:pt x="107268" y="21940"/>
                  <a:pt x="170503" y="8975"/>
                  <a:pt x="173149" y="3419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27B83D6A-EF96-4A94-AC81-099388F06270}"/>
              </a:ext>
            </a:extLst>
          </p:cNvPr>
          <p:cNvSpPr/>
          <p:nvPr/>
        </p:nvSpPr>
        <p:spPr>
          <a:xfrm>
            <a:off x="6380298" y="10132069"/>
            <a:ext cx="259495" cy="82365"/>
          </a:xfrm>
          <a:custGeom>
            <a:avLst/>
            <a:gdLst>
              <a:gd name="connsiteX0" fmla="*/ 2 w 279414"/>
              <a:gd name="connsiteY0" fmla="*/ 330 h 88687"/>
              <a:gd name="connsiteX1" fmla="*/ 103189 w 279414"/>
              <a:gd name="connsiteY1" fmla="*/ 32080 h 88687"/>
              <a:gd name="connsiteX2" fmla="*/ 130177 w 279414"/>
              <a:gd name="connsiteY2" fmla="*/ 87642 h 88687"/>
              <a:gd name="connsiteX3" fmla="*/ 155577 w 279414"/>
              <a:gd name="connsiteY3" fmla="*/ 67005 h 88687"/>
              <a:gd name="connsiteX4" fmla="*/ 207964 w 279414"/>
              <a:gd name="connsiteY4" fmla="*/ 49542 h 88687"/>
              <a:gd name="connsiteX5" fmla="*/ 279402 w 279414"/>
              <a:gd name="connsiteY5" fmla="*/ 57480 h 88687"/>
              <a:gd name="connsiteX6" fmla="*/ 212727 w 279414"/>
              <a:gd name="connsiteY6" fmla="*/ 57480 h 88687"/>
              <a:gd name="connsiteX7" fmla="*/ 104777 w 279414"/>
              <a:gd name="connsiteY7" fmla="*/ 86055 h 88687"/>
              <a:gd name="connsiteX8" fmla="*/ 100014 w 279414"/>
              <a:gd name="connsiteY8" fmla="*/ 51130 h 88687"/>
              <a:gd name="connsiteX9" fmla="*/ 2 w 279414"/>
              <a:gd name="connsiteY9" fmla="*/ 330 h 8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14" h="88687">
                <a:moveTo>
                  <a:pt x="2" y="330"/>
                </a:moveTo>
                <a:cubicBezTo>
                  <a:pt x="531" y="-2845"/>
                  <a:pt x="81493" y="17528"/>
                  <a:pt x="103189" y="32080"/>
                </a:cubicBezTo>
                <a:cubicBezTo>
                  <a:pt x="124885" y="46632"/>
                  <a:pt x="121446" y="81821"/>
                  <a:pt x="130177" y="87642"/>
                </a:cubicBezTo>
                <a:cubicBezTo>
                  <a:pt x="138908" y="93463"/>
                  <a:pt x="142613" y="73355"/>
                  <a:pt x="155577" y="67005"/>
                </a:cubicBezTo>
                <a:cubicBezTo>
                  <a:pt x="168541" y="60655"/>
                  <a:pt x="187327" y="51129"/>
                  <a:pt x="207964" y="49542"/>
                </a:cubicBezTo>
                <a:cubicBezTo>
                  <a:pt x="228601" y="47955"/>
                  <a:pt x="278608" y="56157"/>
                  <a:pt x="279402" y="57480"/>
                </a:cubicBezTo>
                <a:cubicBezTo>
                  <a:pt x="280196" y="58803"/>
                  <a:pt x="241831" y="52718"/>
                  <a:pt x="212727" y="57480"/>
                </a:cubicBezTo>
                <a:cubicBezTo>
                  <a:pt x="183623" y="62242"/>
                  <a:pt x="123562" y="87113"/>
                  <a:pt x="104777" y="86055"/>
                </a:cubicBezTo>
                <a:cubicBezTo>
                  <a:pt x="85992" y="84997"/>
                  <a:pt x="115360" y="64359"/>
                  <a:pt x="100014" y="51130"/>
                </a:cubicBezTo>
                <a:cubicBezTo>
                  <a:pt x="84668" y="37901"/>
                  <a:pt x="-527" y="3505"/>
                  <a:pt x="2" y="33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C8B2C692-FD39-4324-A11F-A303392CF95C}"/>
              </a:ext>
            </a:extLst>
          </p:cNvPr>
          <p:cNvSpPr/>
          <p:nvPr/>
        </p:nvSpPr>
        <p:spPr>
          <a:xfrm>
            <a:off x="6360464" y="10148258"/>
            <a:ext cx="132557" cy="154068"/>
          </a:xfrm>
          <a:custGeom>
            <a:avLst/>
            <a:gdLst>
              <a:gd name="connsiteX0" fmla="*/ 57870 w 142732"/>
              <a:gd name="connsiteY0" fmla="*/ 360 h 165894"/>
              <a:gd name="connsiteX1" fmla="*/ 91208 w 142732"/>
              <a:gd name="connsiteY1" fmla="*/ 111485 h 165894"/>
              <a:gd name="connsiteX2" fmla="*/ 46758 w 142732"/>
              <a:gd name="connsiteY2" fmla="*/ 124185 h 165894"/>
              <a:gd name="connsiteX3" fmla="*/ 720 w 142732"/>
              <a:gd name="connsiteY3" fmla="*/ 125773 h 165894"/>
              <a:gd name="connsiteX4" fmla="*/ 84858 w 142732"/>
              <a:gd name="connsiteY4" fmla="*/ 144823 h 165894"/>
              <a:gd name="connsiteX5" fmla="*/ 142008 w 142732"/>
              <a:gd name="connsiteY5" fmla="*/ 165460 h 165894"/>
              <a:gd name="connsiteX6" fmla="*/ 45170 w 142732"/>
              <a:gd name="connsiteY6" fmla="*/ 155935 h 165894"/>
              <a:gd name="connsiteX7" fmla="*/ 38820 w 142732"/>
              <a:gd name="connsiteY7" fmla="*/ 122598 h 165894"/>
              <a:gd name="connsiteX8" fmla="*/ 76920 w 142732"/>
              <a:gd name="connsiteY8" fmla="*/ 76560 h 165894"/>
              <a:gd name="connsiteX9" fmla="*/ 57870 w 142732"/>
              <a:gd name="connsiteY9" fmla="*/ 360 h 16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732" h="165894">
                <a:moveTo>
                  <a:pt x="57870" y="360"/>
                </a:moveTo>
                <a:cubicBezTo>
                  <a:pt x="60251" y="6181"/>
                  <a:pt x="93060" y="90848"/>
                  <a:pt x="91208" y="111485"/>
                </a:cubicBezTo>
                <a:cubicBezTo>
                  <a:pt x="89356" y="132123"/>
                  <a:pt x="61839" y="121804"/>
                  <a:pt x="46758" y="124185"/>
                </a:cubicBezTo>
                <a:cubicBezTo>
                  <a:pt x="31677" y="126566"/>
                  <a:pt x="-5630" y="122333"/>
                  <a:pt x="720" y="125773"/>
                </a:cubicBezTo>
                <a:cubicBezTo>
                  <a:pt x="7070" y="129213"/>
                  <a:pt x="61310" y="138208"/>
                  <a:pt x="84858" y="144823"/>
                </a:cubicBezTo>
                <a:cubicBezTo>
                  <a:pt x="108406" y="151438"/>
                  <a:pt x="148623" y="163608"/>
                  <a:pt x="142008" y="165460"/>
                </a:cubicBezTo>
                <a:cubicBezTo>
                  <a:pt x="135393" y="167312"/>
                  <a:pt x="62368" y="163079"/>
                  <a:pt x="45170" y="155935"/>
                </a:cubicBezTo>
                <a:cubicBezTo>
                  <a:pt x="27972" y="148791"/>
                  <a:pt x="33528" y="135827"/>
                  <a:pt x="38820" y="122598"/>
                </a:cubicBezTo>
                <a:cubicBezTo>
                  <a:pt x="44112" y="109369"/>
                  <a:pt x="74539" y="92171"/>
                  <a:pt x="76920" y="76560"/>
                </a:cubicBezTo>
                <a:cubicBezTo>
                  <a:pt x="79301" y="60950"/>
                  <a:pt x="55489" y="-5461"/>
                  <a:pt x="57870" y="36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53EA42AB-B435-449D-88B5-45D75A1ABD2B}"/>
              </a:ext>
            </a:extLst>
          </p:cNvPr>
          <p:cNvSpPr/>
          <p:nvPr/>
        </p:nvSpPr>
        <p:spPr>
          <a:xfrm>
            <a:off x="6452454" y="10205844"/>
            <a:ext cx="203653" cy="94929"/>
          </a:xfrm>
          <a:custGeom>
            <a:avLst/>
            <a:gdLst>
              <a:gd name="connsiteX0" fmla="*/ 219169 w 219286"/>
              <a:gd name="connsiteY0" fmla="*/ 267 h 102216"/>
              <a:gd name="connsiteX1" fmla="*/ 47719 w 219286"/>
              <a:gd name="connsiteY1" fmla="*/ 20904 h 102216"/>
              <a:gd name="connsiteX2" fmla="*/ 94 w 219286"/>
              <a:gd name="connsiteY2" fmla="*/ 101867 h 102216"/>
              <a:gd name="connsiteX3" fmla="*/ 36607 w 219286"/>
              <a:gd name="connsiteY3" fmla="*/ 49479 h 102216"/>
              <a:gd name="connsiteX4" fmla="*/ 74707 w 219286"/>
              <a:gd name="connsiteY4" fmla="*/ 30429 h 102216"/>
              <a:gd name="connsiteX5" fmla="*/ 219169 w 219286"/>
              <a:gd name="connsiteY5" fmla="*/ 267 h 1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86" h="102216">
                <a:moveTo>
                  <a:pt x="219169" y="267"/>
                </a:moveTo>
                <a:cubicBezTo>
                  <a:pt x="214671" y="-1321"/>
                  <a:pt x="84231" y="3971"/>
                  <a:pt x="47719" y="20904"/>
                </a:cubicBezTo>
                <a:cubicBezTo>
                  <a:pt x="11206" y="37837"/>
                  <a:pt x="1946" y="97104"/>
                  <a:pt x="94" y="101867"/>
                </a:cubicBezTo>
                <a:cubicBezTo>
                  <a:pt x="-1758" y="106630"/>
                  <a:pt x="24172" y="61385"/>
                  <a:pt x="36607" y="49479"/>
                </a:cubicBezTo>
                <a:cubicBezTo>
                  <a:pt x="49042" y="37573"/>
                  <a:pt x="51424" y="37837"/>
                  <a:pt x="74707" y="30429"/>
                </a:cubicBezTo>
                <a:cubicBezTo>
                  <a:pt x="97990" y="23021"/>
                  <a:pt x="223667" y="1855"/>
                  <a:pt x="219169" y="267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3FA30F0C-5332-4750-AD20-8ECDBC01558E}"/>
              </a:ext>
            </a:extLst>
          </p:cNvPr>
          <p:cNvSpPr/>
          <p:nvPr/>
        </p:nvSpPr>
        <p:spPr>
          <a:xfrm>
            <a:off x="5753684" y="10065264"/>
            <a:ext cx="81260" cy="65667"/>
          </a:xfrm>
          <a:custGeom>
            <a:avLst/>
            <a:gdLst>
              <a:gd name="connsiteX0" fmla="*/ 74641 w 87498"/>
              <a:gd name="connsiteY0" fmla="*/ 13525 h 70708"/>
              <a:gd name="connsiteX1" fmla="*/ 11141 w 87498"/>
              <a:gd name="connsiteY1" fmla="*/ 2413 h 70708"/>
              <a:gd name="connsiteX2" fmla="*/ 87341 w 87498"/>
              <a:gd name="connsiteY2" fmla="*/ 69088 h 70708"/>
              <a:gd name="connsiteX3" fmla="*/ 30191 w 87498"/>
              <a:gd name="connsiteY3" fmla="*/ 46863 h 70708"/>
              <a:gd name="connsiteX4" fmla="*/ 28 w 87498"/>
              <a:gd name="connsiteY4" fmla="*/ 10350 h 70708"/>
              <a:gd name="connsiteX5" fmla="*/ 25428 w 87498"/>
              <a:gd name="connsiteY5" fmla="*/ 2413 h 70708"/>
              <a:gd name="connsiteX6" fmla="*/ 74641 w 87498"/>
              <a:gd name="connsiteY6" fmla="*/ 13525 h 7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98" h="70708">
                <a:moveTo>
                  <a:pt x="74641" y="13525"/>
                </a:moveTo>
                <a:cubicBezTo>
                  <a:pt x="72260" y="13525"/>
                  <a:pt x="9024" y="-6847"/>
                  <a:pt x="11141" y="2413"/>
                </a:cubicBezTo>
                <a:cubicBezTo>
                  <a:pt x="13258" y="11673"/>
                  <a:pt x="84166" y="61680"/>
                  <a:pt x="87341" y="69088"/>
                </a:cubicBezTo>
                <a:cubicBezTo>
                  <a:pt x="90516" y="76496"/>
                  <a:pt x="44743" y="56653"/>
                  <a:pt x="30191" y="46863"/>
                </a:cubicBezTo>
                <a:cubicBezTo>
                  <a:pt x="15639" y="37073"/>
                  <a:pt x="822" y="17758"/>
                  <a:pt x="28" y="10350"/>
                </a:cubicBezTo>
                <a:cubicBezTo>
                  <a:pt x="-766" y="2942"/>
                  <a:pt x="15374" y="3736"/>
                  <a:pt x="25428" y="2413"/>
                </a:cubicBezTo>
                <a:cubicBezTo>
                  <a:pt x="35482" y="1090"/>
                  <a:pt x="77022" y="13525"/>
                  <a:pt x="74641" y="13525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55020E3C-C8AB-428C-9F6A-6A69A43EF5E9}"/>
              </a:ext>
            </a:extLst>
          </p:cNvPr>
          <p:cNvSpPr/>
          <p:nvPr/>
        </p:nvSpPr>
        <p:spPr>
          <a:xfrm>
            <a:off x="6054294" y="10044472"/>
            <a:ext cx="73141" cy="121004"/>
          </a:xfrm>
          <a:custGeom>
            <a:avLst/>
            <a:gdLst>
              <a:gd name="connsiteX0" fmla="*/ 192 w 78755"/>
              <a:gd name="connsiteY0" fmla="*/ 988 h 130292"/>
              <a:gd name="connsiteX1" fmla="*/ 76392 w 78755"/>
              <a:gd name="connsiteY1" fmla="*/ 127988 h 130292"/>
              <a:gd name="connsiteX2" fmla="*/ 58930 w 78755"/>
              <a:gd name="connsiteY2" fmla="*/ 81951 h 130292"/>
              <a:gd name="connsiteX3" fmla="*/ 54167 w 78755"/>
              <a:gd name="connsiteY3" fmla="*/ 69251 h 130292"/>
              <a:gd name="connsiteX4" fmla="*/ 192 w 78755"/>
              <a:gd name="connsiteY4" fmla="*/ 988 h 13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5" h="130292">
                <a:moveTo>
                  <a:pt x="192" y="988"/>
                </a:moveTo>
                <a:cubicBezTo>
                  <a:pt x="3896" y="10778"/>
                  <a:pt x="66602" y="114494"/>
                  <a:pt x="76392" y="127988"/>
                </a:cubicBezTo>
                <a:cubicBezTo>
                  <a:pt x="86182" y="141482"/>
                  <a:pt x="62634" y="91741"/>
                  <a:pt x="58930" y="81951"/>
                </a:cubicBezTo>
                <a:cubicBezTo>
                  <a:pt x="55226" y="72162"/>
                  <a:pt x="61046" y="81422"/>
                  <a:pt x="54167" y="69251"/>
                </a:cubicBezTo>
                <a:cubicBezTo>
                  <a:pt x="47288" y="57080"/>
                  <a:pt x="-3512" y="-8802"/>
                  <a:pt x="192" y="988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5F85183D-A77C-4139-AA12-81B38D931F84}"/>
              </a:ext>
            </a:extLst>
          </p:cNvPr>
          <p:cNvSpPr/>
          <p:nvPr/>
        </p:nvSpPr>
        <p:spPr>
          <a:xfrm>
            <a:off x="6036406" y="10077816"/>
            <a:ext cx="48727" cy="88579"/>
          </a:xfrm>
          <a:custGeom>
            <a:avLst/>
            <a:gdLst>
              <a:gd name="connsiteX0" fmla="*/ 404 w 52467"/>
              <a:gd name="connsiteY0" fmla="*/ 10 h 95378"/>
              <a:gd name="connsiteX1" fmla="*/ 51204 w 52467"/>
              <a:gd name="connsiteY1" fmla="*/ 58748 h 95378"/>
              <a:gd name="connsiteX2" fmla="*/ 36917 w 52467"/>
              <a:gd name="connsiteY2" fmla="*/ 95260 h 95378"/>
              <a:gd name="connsiteX3" fmla="*/ 35329 w 52467"/>
              <a:gd name="connsiteY3" fmla="*/ 69860 h 95378"/>
              <a:gd name="connsiteX4" fmla="*/ 27392 w 52467"/>
              <a:gd name="connsiteY4" fmla="*/ 53985 h 95378"/>
              <a:gd name="connsiteX5" fmla="*/ 404 w 52467"/>
              <a:gd name="connsiteY5" fmla="*/ 10 h 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67" h="95378">
                <a:moveTo>
                  <a:pt x="404" y="10"/>
                </a:moveTo>
                <a:cubicBezTo>
                  <a:pt x="4373" y="804"/>
                  <a:pt x="45119" y="42873"/>
                  <a:pt x="51204" y="58748"/>
                </a:cubicBezTo>
                <a:cubicBezTo>
                  <a:pt x="57289" y="74623"/>
                  <a:pt x="39563" y="93408"/>
                  <a:pt x="36917" y="95260"/>
                </a:cubicBezTo>
                <a:cubicBezTo>
                  <a:pt x="34271" y="97112"/>
                  <a:pt x="36916" y="76739"/>
                  <a:pt x="35329" y="69860"/>
                </a:cubicBezTo>
                <a:cubicBezTo>
                  <a:pt x="33742" y="62981"/>
                  <a:pt x="31890" y="62187"/>
                  <a:pt x="27392" y="53985"/>
                </a:cubicBezTo>
                <a:cubicBezTo>
                  <a:pt x="22894" y="45783"/>
                  <a:pt x="-3565" y="-784"/>
                  <a:pt x="404" y="10"/>
                </a:cubicBez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A5B495E1-5636-48E2-89BC-E30F402E0921}"/>
              </a:ext>
            </a:extLst>
          </p:cNvPr>
          <p:cNvSpPr txBox="1"/>
          <p:nvPr/>
        </p:nvSpPr>
        <p:spPr>
          <a:xfrm>
            <a:off x="3759164" y="321778"/>
            <a:ext cx="21082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音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3200" spc="-300" dirty="0">
                <a:solidFill>
                  <a:srgbClr val="FFD96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色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聴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</a:t>
            </a:r>
          </a:p>
        </p:txBody>
      </p:sp>
      <p:pic>
        <p:nvPicPr>
          <p:cNvPr id="333" name="Picture 2" descr="sony">
            <a:extLst>
              <a:ext uri="{FF2B5EF4-FFF2-40B4-BE49-F238E27FC236}">
                <a16:creationId xmlns:a16="http://schemas.microsoft.com/office/drawing/2014/main" id="{5F5B7AD0-DA61-4912-AEC0-168964A7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1468612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14:cNvPr>
              <p14:cNvContentPartPr/>
              <p14:nvPr/>
            </p14:nvContentPartPr>
            <p14:xfrm flipV="1">
              <a:off x="3618720" y="1222024"/>
              <a:ext cx="2363760" cy="38520"/>
            </p14:xfrm>
          </p:contentPart>
        </mc:Choice>
        <mc:Fallback>
          <p:pic>
            <p:nvPicPr>
              <p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3528720" y="1042024"/>
                <a:ext cx="2543400" cy="3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751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EB03570-7717-435B-AE23-A473C1755D69}"/>
              </a:ext>
            </a:extLst>
          </p:cNvPr>
          <p:cNvGrpSpPr>
            <a:grpSpLocks noChangeAspect="1"/>
          </p:cNvGrpSpPr>
          <p:nvPr/>
        </p:nvGrpSpPr>
        <p:grpSpPr>
          <a:xfrm>
            <a:off x="1603374" y="1855987"/>
            <a:ext cx="6394452" cy="9089626"/>
            <a:chOff x="1046053" y="1481664"/>
            <a:chExt cx="6885300" cy="9787362"/>
          </a:xfrm>
          <a:solidFill>
            <a:srgbClr val="FF3399"/>
          </a:solidFill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0511468-1CE6-45AC-AC27-76BA49199E87}"/>
                </a:ext>
              </a:extLst>
            </p:cNvPr>
            <p:cNvSpPr/>
            <p:nvPr/>
          </p:nvSpPr>
          <p:spPr>
            <a:xfrm>
              <a:off x="6353123" y="2746282"/>
              <a:ext cx="224093" cy="960890"/>
            </a:xfrm>
            <a:custGeom>
              <a:avLst/>
              <a:gdLst>
                <a:gd name="connsiteX0" fmla="*/ 6402 w 224093"/>
                <a:gd name="connsiteY0" fmla="*/ 93 h 960890"/>
                <a:gd name="connsiteX1" fmla="*/ 52 w 224093"/>
                <a:gd name="connsiteY1" fmla="*/ 254093 h 960890"/>
                <a:gd name="connsiteX2" fmla="*/ 6402 w 224093"/>
                <a:gd name="connsiteY2" fmla="*/ 228693 h 960890"/>
                <a:gd name="connsiteX3" fmla="*/ 44502 w 224093"/>
                <a:gd name="connsiteY3" fmla="*/ 311243 h 960890"/>
                <a:gd name="connsiteX4" fmla="*/ 212777 w 224093"/>
                <a:gd name="connsiteY4" fmla="*/ 939893 h 960890"/>
                <a:gd name="connsiteX5" fmla="*/ 200077 w 224093"/>
                <a:gd name="connsiteY5" fmla="*/ 784318 h 960890"/>
                <a:gd name="connsiteX6" fmla="*/ 130227 w 224093"/>
                <a:gd name="connsiteY6" fmla="*/ 514443 h 960890"/>
                <a:gd name="connsiteX7" fmla="*/ 142927 w 224093"/>
                <a:gd name="connsiteY7" fmla="*/ 527143 h 960890"/>
                <a:gd name="connsiteX8" fmla="*/ 41327 w 224093"/>
                <a:gd name="connsiteY8" fmla="*/ 285843 h 960890"/>
                <a:gd name="connsiteX9" fmla="*/ 6402 w 224093"/>
                <a:gd name="connsiteY9" fmla="*/ 93 h 96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093" h="960890">
                  <a:moveTo>
                    <a:pt x="6402" y="93"/>
                  </a:moveTo>
                  <a:cubicBezTo>
                    <a:pt x="-477" y="-5199"/>
                    <a:pt x="52" y="215993"/>
                    <a:pt x="52" y="254093"/>
                  </a:cubicBezTo>
                  <a:cubicBezTo>
                    <a:pt x="52" y="292193"/>
                    <a:pt x="-1006" y="219168"/>
                    <a:pt x="6402" y="228693"/>
                  </a:cubicBezTo>
                  <a:cubicBezTo>
                    <a:pt x="13810" y="238218"/>
                    <a:pt x="10106" y="192710"/>
                    <a:pt x="44502" y="311243"/>
                  </a:cubicBezTo>
                  <a:cubicBezTo>
                    <a:pt x="78898" y="429776"/>
                    <a:pt x="186848" y="861047"/>
                    <a:pt x="212777" y="939893"/>
                  </a:cubicBezTo>
                  <a:cubicBezTo>
                    <a:pt x="238706" y="1018739"/>
                    <a:pt x="213835" y="855226"/>
                    <a:pt x="200077" y="784318"/>
                  </a:cubicBezTo>
                  <a:cubicBezTo>
                    <a:pt x="186319" y="713410"/>
                    <a:pt x="139752" y="557305"/>
                    <a:pt x="130227" y="514443"/>
                  </a:cubicBezTo>
                  <a:cubicBezTo>
                    <a:pt x="120702" y="471581"/>
                    <a:pt x="157744" y="565243"/>
                    <a:pt x="142927" y="527143"/>
                  </a:cubicBezTo>
                  <a:cubicBezTo>
                    <a:pt x="128110" y="489043"/>
                    <a:pt x="60906" y="372097"/>
                    <a:pt x="41327" y="285843"/>
                  </a:cubicBezTo>
                  <a:cubicBezTo>
                    <a:pt x="21748" y="199589"/>
                    <a:pt x="13281" y="5385"/>
                    <a:pt x="6402" y="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4C15883-7B84-4538-B521-AE313CA87BC4}"/>
                </a:ext>
              </a:extLst>
            </p:cNvPr>
            <p:cNvSpPr/>
            <p:nvPr/>
          </p:nvSpPr>
          <p:spPr>
            <a:xfrm>
              <a:off x="6546154" y="3631611"/>
              <a:ext cx="158536" cy="1372480"/>
            </a:xfrm>
            <a:custGeom>
              <a:avLst/>
              <a:gdLst>
                <a:gd name="connsiteX0" fmla="*/ 696 w 158536"/>
                <a:gd name="connsiteY0" fmla="*/ 589 h 1372480"/>
                <a:gd name="connsiteX1" fmla="*/ 95946 w 158536"/>
                <a:gd name="connsiteY1" fmla="*/ 533989 h 1372480"/>
                <a:gd name="connsiteX2" fmla="*/ 83246 w 158536"/>
                <a:gd name="connsiteY2" fmla="*/ 318089 h 1372480"/>
                <a:gd name="connsiteX3" fmla="*/ 111821 w 158536"/>
                <a:gd name="connsiteY3" fmla="*/ 711789 h 1372480"/>
                <a:gd name="connsiteX4" fmla="*/ 121346 w 158536"/>
                <a:gd name="connsiteY4" fmla="*/ 1353139 h 1372480"/>
                <a:gd name="connsiteX5" fmla="*/ 137221 w 158536"/>
                <a:gd name="connsiteY5" fmla="*/ 1156289 h 1372480"/>
                <a:gd name="connsiteX6" fmla="*/ 153096 w 158536"/>
                <a:gd name="connsiteY6" fmla="*/ 654639 h 1372480"/>
                <a:gd name="connsiteX7" fmla="*/ 696 w 158536"/>
                <a:gd name="connsiteY7" fmla="*/ 589 h 1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536" h="1372480">
                  <a:moveTo>
                    <a:pt x="696" y="589"/>
                  </a:moveTo>
                  <a:cubicBezTo>
                    <a:pt x="-8829" y="-19519"/>
                    <a:pt x="82188" y="481072"/>
                    <a:pt x="95946" y="533989"/>
                  </a:cubicBezTo>
                  <a:cubicBezTo>
                    <a:pt x="109704" y="586906"/>
                    <a:pt x="80600" y="288456"/>
                    <a:pt x="83246" y="318089"/>
                  </a:cubicBezTo>
                  <a:cubicBezTo>
                    <a:pt x="85892" y="347722"/>
                    <a:pt x="105471" y="539281"/>
                    <a:pt x="111821" y="711789"/>
                  </a:cubicBezTo>
                  <a:cubicBezTo>
                    <a:pt x="118171" y="884297"/>
                    <a:pt x="117113" y="1279056"/>
                    <a:pt x="121346" y="1353139"/>
                  </a:cubicBezTo>
                  <a:cubicBezTo>
                    <a:pt x="125579" y="1427222"/>
                    <a:pt x="131929" y="1272706"/>
                    <a:pt x="137221" y="1156289"/>
                  </a:cubicBezTo>
                  <a:cubicBezTo>
                    <a:pt x="142513" y="1039872"/>
                    <a:pt x="170029" y="846726"/>
                    <a:pt x="153096" y="654639"/>
                  </a:cubicBezTo>
                  <a:cubicBezTo>
                    <a:pt x="136163" y="462552"/>
                    <a:pt x="10221" y="20697"/>
                    <a:pt x="696" y="5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8EBD9A65-98E9-4613-912B-E8DDF40BE669}"/>
                </a:ext>
              </a:extLst>
            </p:cNvPr>
            <p:cNvSpPr/>
            <p:nvPr/>
          </p:nvSpPr>
          <p:spPr>
            <a:xfrm>
              <a:off x="6518061" y="4737850"/>
              <a:ext cx="184434" cy="1753004"/>
            </a:xfrm>
            <a:custGeom>
              <a:avLst/>
              <a:gdLst>
                <a:gd name="connsiteX0" fmla="*/ 155789 w 184434"/>
                <a:gd name="connsiteY0" fmla="*/ 2425 h 1753004"/>
                <a:gd name="connsiteX1" fmla="*/ 143089 w 184434"/>
                <a:gd name="connsiteY1" fmla="*/ 761250 h 1753004"/>
                <a:gd name="connsiteX2" fmla="*/ 174839 w 184434"/>
                <a:gd name="connsiteY2" fmla="*/ 532650 h 1753004"/>
                <a:gd name="connsiteX3" fmla="*/ 133564 w 184434"/>
                <a:gd name="connsiteY3" fmla="*/ 837450 h 1753004"/>
                <a:gd name="connsiteX4" fmla="*/ 114514 w 184434"/>
                <a:gd name="connsiteY4" fmla="*/ 1100975 h 1753004"/>
                <a:gd name="connsiteX5" fmla="*/ 136739 w 184434"/>
                <a:gd name="connsiteY5" fmla="*/ 993025 h 1753004"/>
                <a:gd name="connsiteX6" fmla="*/ 25614 w 184434"/>
                <a:gd name="connsiteY6" fmla="*/ 1612150 h 1753004"/>
                <a:gd name="connsiteX7" fmla="*/ 214 w 184434"/>
                <a:gd name="connsiteY7" fmla="*/ 1751850 h 1753004"/>
                <a:gd name="connsiteX8" fmla="*/ 16089 w 184434"/>
                <a:gd name="connsiteY8" fmla="*/ 1653425 h 1753004"/>
                <a:gd name="connsiteX9" fmla="*/ 60539 w 184434"/>
                <a:gd name="connsiteY9" fmla="*/ 1256550 h 1753004"/>
                <a:gd name="connsiteX10" fmla="*/ 139914 w 184434"/>
                <a:gd name="connsiteY10" fmla="*/ 891425 h 1753004"/>
                <a:gd name="connsiteX11" fmla="*/ 184364 w 184434"/>
                <a:gd name="connsiteY11" fmla="*/ 532650 h 1753004"/>
                <a:gd name="connsiteX12" fmla="*/ 155789 w 184434"/>
                <a:gd name="connsiteY12" fmla="*/ 2425 h 175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434" h="1753004">
                  <a:moveTo>
                    <a:pt x="155789" y="2425"/>
                  </a:moveTo>
                  <a:cubicBezTo>
                    <a:pt x="148910" y="40525"/>
                    <a:pt x="139914" y="672879"/>
                    <a:pt x="143089" y="761250"/>
                  </a:cubicBezTo>
                  <a:cubicBezTo>
                    <a:pt x="146264" y="849621"/>
                    <a:pt x="176426" y="519950"/>
                    <a:pt x="174839" y="532650"/>
                  </a:cubicBezTo>
                  <a:cubicBezTo>
                    <a:pt x="173252" y="545350"/>
                    <a:pt x="143618" y="742729"/>
                    <a:pt x="133564" y="837450"/>
                  </a:cubicBezTo>
                  <a:cubicBezTo>
                    <a:pt x="123510" y="932171"/>
                    <a:pt x="113985" y="1075046"/>
                    <a:pt x="114514" y="1100975"/>
                  </a:cubicBezTo>
                  <a:cubicBezTo>
                    <a:pt x="115043" y="1126904"/>
                    <a:pt x="151556" y="907829"/>
                    <a:pt x="136739" y="993025"/>
                  </a:cubicBezTo>
                  <a:cubicBezTo>
                    <a:pt x="121922" y="1078221"/>
                    <a:pt x="48368" y="1485679"/>
                    <a:pt x="25614" y="1612150"/>
                  </a:cubicBezTo>
                  <a:cubicBezTo>
                    <a:pt x="2860" y="1738621"/>
                    <a:pt x="1801" y="1744971"/>
                    <a:pt x="214" y="1751850"/>
                  </a:cubicBezTo>
                  <a:cubicBezTo>
                    <a:pt x="-1373" y="1758729"/>
                    <a:pt x="6035" y="1735975"/>
                    <a:pt x="16089" y="1653425"/>
                  </a:cubicBezTo>
                  <a:cubicBezTo>
                    <a:pt x="26143" y="1570875"/>
                    <a:pt x="39902" y="1383550"/>
                    <a:pt x="60539" y="1256550"/>
                  </a:cubicBezTo>
                  <a:cubicBezTo>
                    <a:pt x="81176" y="1129550"/>
                    <a:pt x="119277" y="1012075"/>
                    <a:pt x="139914" y="891425"/>
                  </a:cubicBezTo>
                  <a:cubicBezTo>
                    <a:pt x="160551" y="770775"/>
                    <a:pt x="185951" y="679758"/>
                    <a:pt x="184364" y="532650"/>
                  </a:cubicBezTo>
                  <a:cubicBezTo>
                    <a:pt x="182777" y="385542"/>
                    <a:pt x="162668" y="-35675"/>
                    <a:pt x="155789" y="24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0D2898B1-4EA2-4175-AE4C-6E9960AFC324}"/>
                </a:ext>
              </a:extLst>
            </p:cNvPr>
            <p:cNvSpPr/>
            <p:nvPr/>
          </p:nvSpPr>
          <p:spPr>
            <a:xfrm>
              <a:off x="6501894" y="5694772"/>
              <a:ext cx="416894" cy="878768"/>
            </a:xfrm>
            <a:custGeom>
              <a:avLst/>
              <a:gdLst>
                <a:gd name="connsiteX0" fmla="*/ 156081 w 416894"/>
                <a:gd name="connsiteY0" fmla="*/ 1178 h 878768"/>
                <a:gd name="connsiteX1" fmla="*/ 124331 w 416894"/>
                <a:gd name="connsiteY1" fmla="*/ 372653 h 878768"/>
                <a:gd name="connsiteX2" fmla="*/ 152906 w 416894"/>
                <a:gd name="connsiteY2" fmla="*/ 283753 h 878768"/>
                <a:gd name="connsiteX3" fmla="*/ 92581 w 416894"/>
                <a:gd name="connsiteY3" fmla="*/ 601253 h 878768"/>
                <a:gd name="connsiteX4" fmla="*/ 48131 w 416894"/>
                <a:gd name="connsiteY4" fmla="*/ 744128 h 878768"/>
                <a:gd name="connsiteX5" fmla="*/ 506 w 416894"/>
                <a:gd name="connsiteY5" fmla="*/ 823503 h 878768"/>
                <a:gd name="connsiteX6" fmla="*/ 79881 w 416894"/>
                <a:gd name="connsiteY6" fmla="*/ 779053 h 878768"/>
                <a:gd name="connsiteX7" fmla="*/ 244981 w 416894"/>
                <a:gd name="connsiteY7" fmla="*/ 852078 h 878768"/>
                <a:gd name="connsiteX8" fmla="*/ 416431 w 416894"/>
                <a:gd name="connsiteY8" fmla="*/ 877478 h 878768"/>
                <a:gd name="connsiteX9" fmla="*/ 191006 w 416894"/>
                <a:gd name="connsiteY9" fmla="*/ 817153 h 878768"/>
                <a:gd name="connsiteX10" fmla="*/ 48131 w 416894"/>
                <a:gd name="connsiteY10" fmla="*/ 810803 h 878768"/>
                <a:gd name="connsiteX11" fmla="*/ 89406 w 416894"/>
                <a:gd name="connsiteY11" fmla="*/ 737778 h 878768"/>
                <a:gd name="connsiteX12" fmla="*/ 117981 w 416894"/>
                <a:gd name="connsiteY12" fmla="*/ 623478 h 878768"/>
                <a:gd name="connsiteX13" fmla="*/ 165606 w 416894"/>
                <a:gd name="connsiteY13" fmla="*/ 293278 h 878768"/>
                <a:gd name="connsiteX14" fmla="*/ 133856 w 416894"/>
                <a:gd name="connsiteY14" fmla="*/ 255178 h 878768"/>
                <a:gd name="connsiteX15" fmla="*/ 156081 w 416894"/>
                <a:gd name="connsiteY15" fmla="*/ 1178 h 87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6894" h="878768">
                  <a:moveTo>
                    <a:pt x="156081" y="1178"/>
                  </a:moveTo>
                  <a:cubicBezTo>
                    <a:pt x="154494" y="20757"/>
                    <a:pt x="124860" y="325557"/>
                    <a:pt x="124331" y="372653"/>
                  </a:cubicBezTo>
                  <a:cubicBezTo>
                    <a:pt x="123802" y="419749"/>
                    <a:pt x="158198" y="245653"/>
                    <a:pt x="152906" y="283753"/>
                  </a:cubicBezTo>
                  <a:cubicBezTo>
                    <a:pt x="147614" y="321853"/>
                    <a:pt x="110043" y="524524"/>
                    <a:pt x="92581" y="601253"/>
                  </a:cubicBezTo>
                  <a:cubicBezTo>
                    <a:pt x="75119" y="677982"/>
                    <a:pt x="63477" y="707086"/>
                    <a:pt x="48131" y="744128"/>
                  </a:cubicBezTo>
                  <a:cubicBezTo>
                    <a:pt x="32785" y="781170"/>
                    <a:pt x="-4786" y="817682"/>
                    <a:pt x="506" y="823503"/>
                  </a:cubicBezTo>
                  <a:cubicBezTo>
                    <a:pt x="5798" y="829324"/>
                    <a:pt x="39135" y="774291"/>
                    <a:pt x="79881" y="779053"/>
                  </a:cubicBezTo>
                  <a:cubicBezTo>
                    <a:pt x="120627" y="783815"/>
                    <a:pt x="188889" y="835674"/>
                    <a:pt x="244981" y="852078"/>
                  </a:cubicBezTo>
                  <a:cubicBezTo>
                    <a:pt x="301073" y="868482"/>
                    <a:pt x="425427" y="883299"/>
                    <a:pt x="416431" y="877478"/>
                  </a:cubicBezTo>
                  <a:cubicBezTo>
                    <a:pt x="407435" y="871657"/>
                    <a:pt x="252389" y="828265"/>
                    <a:pt x="191006" y="817153"/>
                  </a:cubicBezTo>
                  <a:cubicBezTo>
                    <a:pt x="129623" y="806041"/>
                    <a:pt x="65064" y="824032"/>
                    <a:pt x="48131" y="810803"/>
                  </a:cubicBezTo>
                  <a:cubicBezTo>
                    <a:pt x="31198" y="797574"/>
                    <a:pt x="77764" y="768999"/>
                    <a:pt x="89406" y="737778"/>
                  </a:cubicBezTo>
                  <a:cubicBezTo>
                    <a:pt x="101048" y="706557"/>
                    <a:pt x="105281" y="697561"/>
                    <a:pt x="117981" y="623478"/>
                  </a:cubicBezTo>
                  <a:cubicBezTo>
                    <a:pt x="130681" y="549395"/>
                    <a:pt x="162960" y="354661"/>
                    <a:pt x="165606" y="293278"/>
                  </a:cubicBezTo>
                  <a:cubicBezTo>
                    <a:pt x="168252" y="231895"/>
                    <a:pt x="135443" y="298570"/>
                    <a:pt x="133856" y="255178"/>
                  </a:cubicBezTo>
                  <a:cubicBezTo>
                    <a:pt x="132268" y="211786"/>
                    <a:pt x="157668" y="-18401"/>
                    <a:pt x="156081" y="11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CFD751D-A238-4105-BBE9-17CEC92F5A8C}"/>
                </a:ext>
              </a:extLst>
            </p:cNvPr>
            <p:cNvSpPr/>
            <p:nvPr/>
          </p:nvSpPr>
          <p:spPr>
            <a:xfrm>
              <a:off x="6490981" y="5923490"/>
              <a:ext cx="112806" cy="590196"/>
            </a:xfrm>
            <a:custGeom>
              <a:avLst/>
              <a:gdLst>
                <a:gd name="connsiteX0" fmla="*/ 106669 w 112806"/>
                <a:gd name="connsiteY0" fmla="*/ 7410 h 590196"/>
                <a:gd name="connsiteX1" fmla="*/ 1894 w 112806"/>
                <a:gd name="connsiteY1" fmla="*/ 575735 h 590196"/>
                <a:gd name="connsiteX2" fmla="*/ 43169 w 112806"/>
                <a:gd name="connsiteY2" fmla="*/ 407460 h 590196"/>
                <a:gd name="connsiteX3" fmla="*/ 93969 w 112806"/>
                <a:gd name="connsiteY3" fmla="*/ 261410 h 590196"/>
                <a:gd name="connsiteX4" fmla="*/ 106669 w 112806"/>
                <a:gd name="connsiteY4" fmla="*/ 7410 h 59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06" h="590196">
                  <a:moveTo>
                    <a:pt x="106669" y="7410"/>
                  </a:moveTo>
                  <a:cubicBezTo>
                    <a:pt x="91323" y="59798"/>
                    <a:pt x="12477" y="509060"/>
                    <a:pt x="1894" y="575735"/>
                  </a:cubicBezTo>
                  <a:cubicBezTo>
                    <a:pt x="-8689" y="642410"/>
                    <a:pt x="27823" y="459848"/>
                    <a:pt x="43169" y="407460"/>
                  </a:cubicBezTo>
                  <a:cubicBezTo>
                    <a:pt x="58515" y="355073"/>
                    <a:pt x="82856" y="327556"/>
                    <a:pt x="93969" y="261410"/>
                  </a:cubicBezTo>
                  <a:cubicBezTo>
                    <a:pt x="105082" y="195264"/>
                    <a:pt x="122015" y="-44978"/>
                    <a:pt x="106669" y="74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F3C513D-E059-4C24-A9C0-123109D7BCE3}"/>
                </a:ext>
              </a:extLst>
            </p:cNvPr>
            <p:cNvSpPr/>
            <p:nvPr/>
          </p:nvSpPr>
          <p:spPr>
            <a:xfrm>
              <a:off x="6355862" y="2671493"/>
              <a:ext cx="232317" cy="149693"/>
            </a:xfrm>
            <a:custGeom>
              <a:avLst/>
              <a:gdLst>
                <a:gd name="connsiteX0" fmla="*/ 8426 w 232317"/>
                <a:gd name="connsiteY0" fmla="*/ 149495 h 149693"/>
                <a:gd name="connsiteX1" fmla="*/ 38588 w 232317"/>
                <a:gd name="connsiteY1" fmla="*/ 62182 h 149693"/>
                <a:gd name="connsiteX2" fmla="*/ 132251 w 232317"/>
                <a:gd name="connsiteY2" fmla="*/ 25670 h 149693"/>
                <a:gd name="connsiteX3" fmla="*/ 178288 w 232317"/>
                <a:gd name="connsiteY3" fmla="*/ 20907 h 149693"/>
                <a:gd name="connsiteX4" fmla="*/ 111613 w 232317"/>
                <a:gd name="connsiteY4" fmla="*/ 11382 h 149693"/>
                <a:gd name="connsiteX5" fmla="*/ 232263 w 232317"/>
                <a:gd name="connsiteY5" fmla="*/ 25670 h 149693"/>
                <a:gd name="connsiteX6" fmla="*/ 94151 w 232317"/>
                <a:gd name="connsiteY6" fmla="*/ 1857 h 149693"/>
                <a:gd name="connsiteX7" fmla="*/ 8426 w 232317"/>
                <a:gd name="connsiteY7" fmla="*/ 84407 h 149693"/>
                <a:gd name="connsiteX8" fmla="*/ 8426 w 232317"/>
                <a:gd name="connsiteY8" fmla="*/ 149495 h 149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317" h="149693">
                  <a:moveTo>
                    <a:pt x="8426" y="149495"/>
                  </a:moveTo>
                  <a:cubicBezTo>
                    <a:pt x="13453" y="145791"/>
                    <a:pt x="17951" y="82819"/>
                    <a:pt x="38588" y="62182"/>
                  </a:cubicBezTo>
                  <a:cubicBezTo>
                    <a:pt x="59225" y="41545"/>
                    <a:pt x="108968" y="32549"/>
                    <a:pt x="132251" y="25670"/>
                  </a:cubicBezTo>
                  <a:cubicBezTo>
                    <a:pt x="155534" y="18791"/>
                    <a:pt x="181728" y="23288"/>
                    <a:pt x="178288" y="20907"/>
                  </a:cubicBezTo>
                  <a:cubicBezTo>
                    <a:pt x="174848" y="18526"/>
                    <a:pt x="102617" y="10588"/>
                    <a:pt x="111613" y="11382"/>
                  </a:cubicBezTo>
                  <a:cubicBezTo>
                    <a:pt x="120609" y="12176"/>
                    <a:pt x="235173" y="27257"/>
                    <a:pt x="232263" y="25670"/>
                  </a:cubicBezTo>
                  <a:cubicBezTo>
                    <a:pt x="229353" y="24083"/>
                    <a:pt x="131457" y="-7933"/>
                    <a:pt x="94151" y="1857"/>
                  </a:cubicBezTo>
                  <a:cubicBezTo>
                    <a:pt x="56845" y="11646"/>
                    <a:pt x="24566" y="64828"/>
                    <a:pt x="8426" y="84407"/>
                  </a:cubicBezTo>
                  <a:cubicBezTo>
                    <a:pt x="-7714" y="103986"/>
                    <a:pt x="3399" y="153199"/>
                    <a:pt x="8426" y="1494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A6AFBA7E-71F2-4F6F-939D-6023B6F675E6}"/>
                </a:ext>
              </a:extLst>
            </p:cNvPr>
            <p:cNvSpPr/>
            <p:nvPr/>
          </p:nvSpPr>
          <p:spPr>
            <a:xfrm>
              <a:off x="6419020" y="2662472"/>
              <a:ext cx="1067239" cy="244089"/>
            </a:xfrm>
            <a:custGeom>
              <a:avLst/>
              <a:gdLst>
                <a:gd name="connsiteX0" fmla="*/ 110368 w 1067239"/>
                <a:gd name="connsiteY0" fmla="*/ 4528 h 244089"/>
                <a:gd name="connsiteX1" fmla="*/ 656468 w 1067239"/>
                <a:gd name="connsiteY1" fmla="*/ 147403 h 244089"/>
                <a:gd name="connsiteX2" fmla="*/ 480255 w 1067239"/>
                <a:gd name="connsiteY2" fmla="*/ 91841 h 244089"/>
                <a:gd name="connsiteX3" fmla="*/ 910468 w 1067239"/>
                <a:gd name="connsiteY3" fmla="*/ 215666 h 244089"/>
                <a:gd name="connsiteX4" fmla="*/ 1066043 w 1067239"/>
                <a:gd name="connsiteY4" fmla="*/ 242653 h 244089"/>
                <a:gd name="connsiteX5" fmla="*/ 967618 w 1067239"/>
                <a:gd name="connsiteY5" fmla="*/ 234716 h 244089"/>
                <a:gd name="connsiteX6" fmla="*/ 710443 w 1067239"/>
                <a:gd name="connsiteY6" fmla="*/ 187091 h 244089"/>
                <a:gd name="connsiteX7" fmla="*/ 496130 w 1067239"/>
                <a:gd name="connsiteY7" fmla="*/ 123591 h 244089"/>
                <a:gd name="connsiteX8" fmla="*/ 378655 w 1067239"/>
                <a:gd name="connsiteY8" fmla="*/ 82316 h 244089"/>
                <a:gd name="connsiteX9" fmla="*/ 254830 w 1067239"/>
                <a:gd name="connsiteY9" fmla="*/ 55328 h 244089"/>
                <a:gd name="connsiteX10" fmla="*/ 10355 w 1067239"/>
                <a:gd name="connsiteY10" fmla="*/ 34691 h 244089"/>
                <a:gd name="connsiteX11" fmla="*/ 110368 w 1067239"/>
                <a:gd name="connsiteY11" fmla="*/ 4528 h 244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67239" h="244089">
                  <a:moveTo>
                    <a:pt x="110368" y="4528"/>
                  </a:moveTo>
                  <a:cubicBezTo>
                    <a:pt x="218054" y="23313"/>
                    <a:pt x="594820" y="132851"/>
                    <a:pt x="656468" y="147403"/>
                  </a:cubicBezTo>
                  <a:cubicBezTo>
                    <a:pt x="718116" y="161955"/>
                    <a:pt x="437922" y="80464"/>
                    <a:pt x="480255" y="91841"/>
                  </a:cubicBezTo>
                  <a:cubicBezTo>
                    <a:pt x="522588" y="103218"/>
                    <a:pt x="812837" y="190531"/>
                    <a:pt x="910468" y="215666"/>
                  </a:cubicBezTo>
                  <a:cubicBezTo>
                    <a:pt x="1008099" y="240801"/>
                    <a:pt x="1056518" y="239478"/>
                    <a:pt x="1066043" y="242653"/>
                  </a:cubicBezTo>
                  <a:cubicBezTo>
                    <a:pt x="1075568" y="245828"/>
                    <a:pt x="1026885" y="243976"/>
                    <a:pt x="967618" y="234716"/>
                  </a:cubicBezTo>
                  <a:cubicBezTo>
                    <a:pt x="908351" y="225456"/>
                    <a:pt x="789024" y="205612"/>
                    <a:pt x="710443" y="187091"/>
                  </a:cubicBezTo>
                  <a:cubicBezTo>
                    <a:pt x="631862" y="168570"/>
                    <a:pt x="551428" y="141053"/>
                    <a:pt x="496130" y="123591"/>
                  </a:cubicBezTo>
                  <a:cubicBezTo>
                    <a:pt x="440832" y="106129"/>
                    <a:pt x="418872" y="93693"/>
                    <a:pt x="378655" y="82316"/>
                  </a:cubicBezTo>
                  <a:cubicBezTo>
                    <a:pt x="338438" y="70939"/>
                    <a:pt x="316213" y="63265"/>
                    <a:pt x="254830" y="55328"/>
                  </a:cubicBezTo>
                  <a:cubicBezTo>
                    <a:pt x="193447" y="47391"/>
                    <a:pt x="36019" y="38130"/>
                    <a:pt x="10355" y="34691"/>
                  </a:cubicBezTo>
                  <a:cubicBezTo>
                    <a:pt x="-15309" y="31252"/>
                    <a:pt x="2682" y="-14257"/>
                    <a:pt x="110368" y="45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6CD6AE5-20D6-4F8A-A25B-E8A2949D7DDB}"/>
                </a:ext>
              </a:extLst>
            </p:cNvPr>
            <p:cNvSpPr/>
            <p:nvPr/>
          </p:nvSpPr>
          <p:spPr>
            <a:xfrm>
              <a:off x="6451600" y="2704774"/>
              <a:ext cx="342633" cy="1137281"/>
            </a:xfrm>
            <a:custGeom>
              <a:avLst/>
              <a:gdLst>
                <a:gd name="connsiteX0" fmla="*/ 0 w 342633"/>
                <a:gd name="connsiteY0" fmla="*/ 326 h 1137281"/>
                <a:gd name="connsiteX1" fmla="*/ 160867 w 342633"/>
                <a:gd name="connsiteY1" fmla="*/ 408843 h 1137281"/>
                <a:gd name="connsiteX2" fmla="*/ 76200 w 342633"/>
                <a:gd name="connsiteY2" fmla="*/ 150609 h 1137281"/>
                <a:gd name="connsiteX3" fmla="*/ 239183 w 342633"/>
                <a:gd name="connsiteY3" fmla="*/ 703059 h 1137281"/>
                <a:gd name="connsiteX4" fmla="*/ 196850 w 342633"/>
                <a:gd name="connsiteY4" fmla="*/ 529493 h 1137281"/>
                <a:gd name="connsiteX5" fmla="*/ 334433 w 342633"/>
                <a:gd name="connsiteY5" fmla="*/ 1113693 h 1137281"/>
                <a:gd name="connsiteX6" fmla="*/ 315383 w 342633"/>
                <a:gd name="connsiteY6" fmla="*/ 973993 h 1137281"/>
                <a:gd name="connsiteX7" fmla="*/ 220133 w 342633"/>
                <a:gd name="connsiteY7" fmla="*/ 523143 h 1137281"/>
                <a:gd name="connsiteX8" fmla="*/ 158750 w 342633"/>
                <a:gd name="connsiteY8" fmla="*/ 343226 h 1137281"/>
                <a:gd name="connsiteX9" fmla="*/ 0 w 342633"/>
                <a:gd name="connsiteY9" fmla="*/ 326 h 1137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633" h="1137281">
                  <a:moveTo>
                    <a:pt x="0" y="326"/>
                  </a:moveTo>
                  <a:cubicBezTo>
                    <a:pt x="353" y="11262"/>
                    <a:pt x="148167" y="383796"/>
                    <a:pt x="160867" y="408843"/>
                  </a:cubicBezTo>
                  <a:cubicBezTo>
                    <a:pt x="173567" y="433890"/>
                    <a:pt x="63147" y="101573"/>
                    <a:pt x="76200" y="150609"/>
                  </a:cubicBezTo>
                  <a:cubicBezTo>
                    <a:pt x="89253" y="199645"/>
                    <a:pt x="219075" y="639912"/>
                    <a:pt x="239183" y="703059"/>
                  </a:cubicBezTo>
                  <a:cubicBezTo>
                    <a:pt x="259291" y="766206"/>
                    <a:pt x="180975" y="461054"/>
                    <a:pt x="196850" y="529493"/>
                  </a:cubicBezTo>
                  <a:cubicBezTo>
                    <a:pt x="212725" y="597932"/>
                    <a:pt x="314678" y="1039610"/>
                    <a:pt x="334433" y="1113693"/>
                  </a:cubicBezTo>
                  <a:cubicBezTo>
                    <a:pt x="354188" y="1187776"/>
                    <a:pt x="334433" y="1072418"/>
                    <a:pt x="315383" y="973993"/>
                  </a:cubicBezTo>
                  <a:cubicBezTo>
                    <a:pt x="296333" y="875568"/>
                    <a:pt x="246238" y="628271"/>
                    <a:pt x="220133" y="523143"/>
                  </a:cubicBezTo>
                  <a:cubicBezTo>
                    <a:pt x="194028" y="418015"/>
                    <a:pt x="191205" y="430362"/>
                    <a:pt x="158750" y="343226"/>
                  </a:cubicBezTo>
                  <a:cubicBezTo>
                    <a:pt x="126295" y="256090"/>
                    <a:pt x="-353" y="-10610"/>
                    <a:pt x="0" y="3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240F6538-F091-4EBA-AB02-9C4E739D8D82}"/>
                </a:ext>
              </a:extLst>
            </p:cNvPr>
            <p:cNvSpPr/>
            <p:nvPr/>
          </p:nvSpPr>
          <p:spPr>
            <a:xfrm>
              <a:off x="6777529" y="3772676"/>
              <a:ext cx="72253" cy="1170821"/>
            </a:xfrm>
            <a:custGeom>
              <a:avLst/>
              <a:gdLst>
                <a:gd name="connsiteX0" fmla="*/ 38 w 72253"/>
                <a:gd name="connsiteY0" fmla="*/ 5574 h 1170821"/>
                <a:gd name="connsiteX1" fmla="*/ 44488 w 72253"/>
                <a:gd name="connsiteY1" fmla="*/ 528391 h 1170821"/>
                <a:gd name="connsiteX2" fmla="*/ 46604 w 72253"/>
                <a:gd name="connsiteY2" fmla="*/ 431024 h 1170821"/>
                <a:gd name="connsiteX3" fmla="*/ 52954 w 72253"/>
                <a:gd name="connsiteY3" fmla="*/ 685024 h 1170821"/>
                <a:gd name="connsiteX4" fmla="*/ 55071 w 72253"/>
                <a:gd name="connsiteY4" fmla="*/ 636341 h 1170821"/>
                <a:gd name="connsiteX5" fmla="*/ 59304 w 72253"/>
                <a:gd name="connsiteY5" fmla="*/ 816257 h 1170821"/>
                <a:gd name="connsiteX6" fmla="*/ 63538 w 72253"/>
                <a:gd name="connsiteY6" fmla="*/ 1144341 h 1170821"/>
                <a:gd name="connsiteX7" fmla="*/ 72004 w 72253"/>
                <a:gd name="connsiteY7" fmla="*/ 1061791 h 1170821"/>
                <a:gd name="connsiteX8" fmla="*/ 52954 w 72253"/>
                <a:gd name="connsiteY8" fmla="*/ 356941 h 1170821"/>
                <a:gd name="connsiteX9" fmla="*/ 52954 w 72253"/>
                <a:gd name="connsiteY9" fmla="*/ 257457 h 1170821"/>
                <a:gd name="connsiteX10" fmla="*/ 38 w 72253"/>
                <a:gd name="connsiteY10" fmla="*/ 5574 h 1170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253" h="1170821">
                  <a:moveTo>
                    <a:pt x="38" y="5574"/>
                  </a:moveTo>
                  <a:cubicBezTo>
                    <a:pt x="-1373" y="50730"/>
                    <a:pt x="36727" y="457483"/>
                    <a:pt x="44488" y="528391"/>
                  </a:cubicBezTo>
                  <a:cubicBezTo>
                    <a:pt x="52249" y="599299"/>
                    <a:pt x="45193" y="404919"/>
                    <a:pt x="46604" y="431024"/>
                  </a:cubicBezTo>
                  <a:cubicBezTo>
                    <a:pt x="48015" y="457129"/>
                    <a:pt x="51543" y="650805"/>
                    <a:pt x="52954" y="685024"/>
                  </a:cubicBezTo>
                  <a:cubicBezTo>
                    <a:pt x="54365" y="719243"/>
                    <a:pt x="54013" y="614469"/>
                    <a:pt x="55071" y="636341"/>
                  </a:cubicBezTo>
                  <a:cubicBezTo>
                    <a:pt x="56129" y="658213"/>
                    <a:pt x="57893" y="731590"/>
                    <a:pt x="59304" y="816257"/>
                  </a:cubicBezTo>
                  <a:cubicBezTo>
                    <a:pt x="60715" y="900924"/>
                    <a:pt x="61421" y="1103419"/>
                    <a:pt x="63538" y="1144341"/>
                  </a:cubicBezTo>
                  <a:cubicBezTo>
                    <a:pt x="65655" y="1185263"/>
                    <a:pt x="73768" y="1193024"/>
                    <a:pt x="72004" y="1061791"/>
                  </a:cubicBezTo>
                  <a:cubicBezTo>
                    <a:pt x="70240" y="930558"/>
                    <a:pt x="56129" y="490997"/>
                    <a:pt x="52954" y="356941"/>
                  </a:cubicBezTo>
                  <a:cubicBezTo>
                    <a:pt x="49779" y="222885"/>
                    <a:pt x="60362" y="312138"/>
                    <a:pt x="52954" y="257457"/>
                  </a:cubicBezTo>
                  <a:cubicBezTo>
                    <a:pt x="45546" y="202776"/>
                    <a:pt x="1449" y="-39582"/>
                    <a:pt x="38" y="55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93C35B25-6F32-4983-B740-0086535B27BA}"/>
                </a:ext>
              </a:extLst>
            </p:cNvPr>
            <p:cNvSpPr/>
            <p:nvPr/>
          </p:nvSpPr>
          <p:spPr>
            <a:xfrm>
              <a:off x="6783684" y="4948678"/>
              <a:ext cx="74434" cy="1107202"/>
            </a:xfrm>
            <a:custGeom>
              <a:avLst/>
              <a:gdLst>
                <a:gd name="connsiteX0" fmla="*/ 63733 w 74434"/>
                <a:gd name="connsiteY0" fmla="*/ 4322 h 1107202"/>
                <a:gd name="connsiteX1" fmla="*/ 34099 w 74434"/>
                <a:gd name="connsiteY1" fmla="*/ 592755 h 1107202"/>
                <a:gd name="connsiteX2" fmla="*/ 65849 w 74434"/>
                <a:gd name="connsiteY2" fmla="*/ 351455 h 1107202"/>
                <a:gd name="connsiteX3" fmla="*/ 65849 w 74434"/>
                <a:gd name="connsiteY3" fmla="*/ 556772 h 1107202"/>
                <a:gd name="connsiteX4" fmla="*/ 36216 w 74434"/>
                <a:gd name="connsiteY4" fmla="*/ 755739 h 1107202"/>
                <a:gd name="connsiteX5" fmla="*/ 2349 w 74434"/>
                <a:gd name="connsiteY5" fmla="*/ 1077472 h 1107202"/>
                <a:gd name="connsiteX6" fmla="*/ 12933 w 74434"/>
                <a:gd name="connsiteY6" fmla="*/ 963172 h 1107202"/>
                <a:gd name="connsiteX7" fmla="*/ 74316 w 74434"/>
                <a:gd name="connsiteY7" fmla="*/ 467872 h 1107202"/>
                <a:gd name="connsiteX8" fmla="*/ 27749 w 74434"/>
                <a:gd name="connsiteY8" fmla="*/ 660489 h 1107202"/>
                <a:gd name="connsiteX9" fmla="*/ 233 w 74434"/>
                <a:gd name="connsiteY9" fmla="*/ 1079589 h 1107202"/>
                <a:gd name="connsiteX10" fmla="*/ 17166 w 74434"/>
                <a:gd name="connsiteY10" fmla="*/ 1011855 h 1107202"/>
                <a:gd name="connsiteX11" fmla="*/ 61616 w 74434"/>
                <a:gd name="connsiteY11" fmla="*/ 563122 h 1107202"/>
                <a:gd name="connsiteX12" fmla="*/ 72199 w 74434"/>
                <a:gd name="connsiteY12" fmla="*/ 336639 h 1107202"/>
                <a:gd name="connsiteX13" fmla="*/ 63733 w 74434"/>
                <a:gd name="connsiteY13" fmla="*/ 4322 h 110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434" h="1107202">
                  <a:moveTo>
                    <a:pt x="63733" y="4322"/>
                  </a:moveTo>
                  <a:cubicBezTo>
                    <a:pt x="57383" y="47008"/>
                    <a:pt x="33746" y="534900"/>
                    <a:pt x="34099" y="592755"/>
                  </a:cubicBezTo>
                  <a:cubicBezTo>
                    <a:pt x="34452" y="650610"/>
                    <a:pt x="60557" y="357452"/>
                    <a:pt x="65849" y="351455"/>
                  </a:cubicBezTo>
                  <a:cubicBezTo>
                    <a:pt x="71141" y="345458"/>
                    <a:pt x="70788" y="489391"/>
                    <a:pt x="65849" y="556772"/>
                  </a:cubicBezTo>
                  <a:cubicBezTo>
                    <a:pt x="60910" y="624153"/>
                    <a:pt x="46799" y="668956"/>
                    <a:pt x="36216" y="755739"/>
                  </a:cubicBezTo>
                  <a:cubicBezTo>
                    <a:pt x="25633" y="842522"/>
                    <a:pt x="6229" y="1042900"/>
                    <a:pt x="2349" y="1077472"/>
                  </a:cubicBezTo>
                  <a:cubicBezTo>
                    <a:pt x="-1532" y="1112044"/>
                    <a:pt x="939" y="1064772"/>
                    <a:pt x="12933" y="963172"/>
                  </a:cubicBezTo>
                  <a:cubicBezTo>
                    <a:pt x="24927" y="861572"/>
                    <a:pt x="71847" y="518319"/>
                    <a:pt x="74316" y="467872"/>
                  </a:cubicBezTo>
                  <a:cubicBezTo>
                    <a:pt x="76785" y="417425"/>
                    <a:pt x="40096" y="558536"/>
                    <a:pt x="27749" y="660489"/>
                  </a:cubicBezTo>
                  <a:cubicBezTo>
                    <a:pt x="15402" y="762442"/>
                    <a:pt x="1997" y="1021028"/>
                    <a:pt x="233" y="1079589"/>
                  </a:cubicBezTo>
                  <a:cubicBezTo>
                    <a:pt x="-1531" y="1138150"/>
                    <a:pt x="6936" y="1097933"/>
                    <a:pt x="17166" y="1011855"/>
                  </a:cubicBezTo>
                  <a:cubicBezTo>
                    <a:pt x="27396" y="925777"/>
                    <a:pt x="52444" y="675658"/>
                    <a:pt x="61616" y="563122"/>
                  </a:cubicBezTo>
                  <a:cubicBezTo>
                    <a:pt x="70788" y="450586"/>
                    <a:pt x="70788" y="426244"/>
                    <a:pt x="72199" y="336639"/>
                  </a:cubicBezTo>
                  <a:cubicBezTo>
                    <a:pt x="73610" y="247034"/>
                    <a:pt x="70083" y="-38364"/>
                    <a:pt x="63733" y="43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EB606DC-3B65-405E-88B9-BA4D8C465692}"/>
                </a:ext>
              </a:extLst>
            </p:cNvPr>
            <p:cNvSpPr/>
            <p:nvPr/>
          </p:nvSpPr>
          <p:spPr>
            <a:xfrm>
              <a:off x="6792379" y="5911748"/>
              <a:ext cx="147549" cy="379141"/>
            </a:xfrm>
            <a:custGeom>
              <a:avLst/>
              <a:gdLst>
                <a:gd name="connsiteX0" fmla="*/ 25404 w 147549"/>
                <a:gd name="connsiteY0" fmla="*/ 102 h 379141"/>
                <a:gd name="connsiteX1" fmla="*/ 4 w 147549"/>
                <a:gd name="connsiteY1" fmla="*/ 186369 h 379141"/>
                <a:gd name="connsiteX2" fmla="*/ 27521 w 147549"/>
                <a:gd name="connsiteY2" fmla="*/ 239285 h 379141"/>
                <a:gd name="connsiteX3" fmla="*/ 146054 w 147549"/>
                <a:gd name="connsiteY3" fmla="*/ 376869 h 379141"/>
                <a:gd name="connsiteX4" fmla="*/ 88904 w 147549"/>
                <a:gd name="connsiteY4" fmla="*/ 319719 h 379141"/>
                <a:gd name="connsiteX5" fmla="*/ 10588 w 147549"/>
                <a:gd name="connsiteY5" fmla="*/ 249869 h 379141"/>
                <a:gd name="connsiteX6" fmla="*/ 29638 w 147549"/>
                <a:gd name="connsiteY6" fmla="*/ 260452 h 379141"/>
                <a:gd name="connsiteX7" fmla="*/ 29638 w 147549"/>
                <a:gd name="connsiteY7" fmla="*/ 213885 h 379141"/>
                <a:gd name="connsiteX8" fmla="*/ 25404 w 147549"/>
                <a:gd name="connsiteY8" fmla="*/ 102 h 37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549" h="379141">
                  <a:moveTo>
                    <a:pt x="25404" y="102"/>
                  </a:moveTo>
                  <a:cubicBezTo>
                    <a:pt x="20465" y="-4484"/>
                    <a:pt x="-349" y="146505"/>
                    <a:pt x="4" y="186369"/>
                  </a:cubicBezTo>
                  <a:cubicBezTo>
                    <a:pt x="357" y="226233"/>
                    <a:pt x="3179" y="207535"/>
                    <a:pt x="27521" y="239285"/>
                  </a:cubicBezTo>
                  <a:cubicBezTo>
                    <a:pt x="51863" y="271035"/>
                    <a:pt x="135824" y="363463"/>
                    <a:pt x="146054" y="376869"/>
                  </a:cubicBezTo>
                  <a:cubicBezTo>
                    <a:pt x="156285" y="390275"/>
                    <a:pt x="111482" y="340886"/>
                    <a:pt x="88904" y="319719"/>
                  </a:cubicBezTo>
                  <a:cubicBezTo>
                    <a:pt x="66326" y="298552"/>
                    <a:pt x="20466" y="259747"/>
                    <a:pt x="10588" y="249869"/>
                  </a:cubicBezTo>
                  <a:cubicBezTo>
                    <a:pt x="710" y="239991"/>
                    <a:pt x="26463" y="266449"/>
                    <a:pt x="29638" y="260452"/>
                  </a:cubicBezTo>
                  <a:cubicBezTo>
                    <a:pt x="32813" y="254455"/>
                    <a:pt x="29285" y="254807"/>
                    <a:pt x="29638" y="213885"/>
                  </a:cubicBezTo>
                  <a:cubicBezTo>
                    <a:pt x="29991" y="172963"/>
                    <a:pt x="30343" y="4688"/>
                    <a:pt x="25404" y="1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F822517B-9ECC-4094-B726-9585FD1CE913}"/>
                </a:ext>
              </a:extLst>
            </p:cNvPr>
            <p:cNvSpPr/>
            <p:nvPr/>
          </p:nvSpPr>
          <p:spPr>
            <a:xfrm>
              <a:off x="6838122" y="5910801"/>
              <a:ext cx="66505" cy="329548"/>
            </a:xfrm>
            <a:custGeom>
              <a:avLst/>
              <a:gdLst>
                <a:gd name="connsiteX0" fmla="*/ 7178 w 66505"/>
                <a:gd name="connsiteY0" fmla="*/ 3166 h 329548"/>
                <a:gd name="connsiteX1" fmla="*/ 7178 w 66505"/>
                <a:gd name="connsiteY1" fmla="*/ 223299 h 329548"/>
                <a:gd name="connsiteX2" fmla="*/ 828 w 66505"/>
                <a:gd name="connsiteY2" fmla="*/ 172499 h 329548"/>
                <a:gd name="connsiteX3" fmla="*/ 28345 w 66505"/>
                <a:gd name="connsiteY3" fmla="*/ 248699 h 329548"/>
                <a:gd name="connsiteX4" fmla="*/ 66445 w 66505"/>
                <a:gd name="connsiteY4" fmla="*/ 329132 h 329548"/>
                <a:gd name="connsiteX5" fmla="*/ 36811 w 66505"/>
                <a:gd name="connsiteY5" fmla="*/ 212716 h 329548"/>
                <a:gd name="connsiteX6" fmla="*/ 21995 w 66505"/>
                <a:gd name="connsiteY6" fmla="*/ 157682 h 329548"/>
                <a:gd name="connsiteX7" fmla="*/ 11411 w 66505"/>
                <a:gd name="connsiteY7" fmla="*/ 96299 h 329548"/>
                <a:gd name="connsiteX8" fmla="*/ 7178 w 66505"/>
                <a:gd name="connsiteY8" fmla="*/ 3166 h 32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505" h="329548">
                  <a:moveTo>
                    <a:pt x="7178" y="3166"/>
                  </a:moveTo>
                  <a:cubicBezTo>
                    <a:pt x="6472" y="24333"/>
                    <a:pt x="8236" y="195077"/>
                    <a:pt x="7178" y="223299"/>
                  </a:cubicBezTo>
                  <a:cubicBezTo>
                    <a:pt x="6120" y="251521"/>
                    <a:pt x="-2700" y="168266"/>
                    <a:pt x="828" y="172499"/>
                  </a:cubicBezTo>
                  <a:cubicBezTo>
                    <a:pt x="4356" y="176732"/>
                    <a:pt x="17409" y="222594"/>
                    <a:pt x="28345" y="248699"/>
                  </a:cubicBezTo>
                  <a:cubicBezTo>
                    <a:pt x="39281" y="274804"/>
                    <a:pt x="65034" y="335129"/>
                    <a:pt x="66445" y="329132"/>
                  </a:cubicBezTo>
                  <a:cubicBezTo>
                    <a:pt x="67856" y="323135"/>
                    <a:pt x="44219" y="241291"/>
                    <a:pt x="36811" y="212716"/>
                  </a:cubicBezTo>
                  <a:cubicBezTo>
                    <a:pt x="29403" y="184141"/>
                    <a:pt x="26228" y="177085"/>
                    <a:pt x="21995" y="157682"/>
                  </a:cubicBezTo>
                  <a:cubicBezTo>
                    <a:pt x="17762" y="138279"/>
                    <a:pt x="13175" y="119582"/>
                    <a:pt x="11411" y="96299"/>
                  </a:cubicBezTo>
                  <a:cubicBezTo>
                    <a:pt x="9647" y="73016"/>
                    <a:pt x="7884" y="-18001"/>
                    <a:pt x="7178" y="31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6914E1A-6913-4B65-AB85-ACB8A41FD1BB}"/>
                </a:ext>
              </a:extLst>
            </p:cNvPr>
            <p:cNvSpPr/>
            <p:nvPr/>
          </p:nvSpPr>
          <p:spPr>
            <a:xfrm>
              <a:off x="6796335" y="6117143"/>
              <a:ext cx="124497" cy="442379"/>
            </a:xfrm>
            <a:custGeom>
              <a:avLst/>
              <a:gdLst>
                <a:gd name="connsiteX0" fmla="*/ 282 w 124497"/>
                <a:gd name="connsiteY0" fmla="*/ 24 h 442379"/>
                <a:gd name="connsiteX1" fmla="*/ 51082 w 124497"/>
                <a:gd name="connsiteY1" fmla="*/ 124907 h 442379"/>
                <a:gd name="connsiteX2" fmla="*/ 106115 w 124497"/>
                <a:gd name="connsiteY2" fmla="*/ 152424 h 442379"/>
                <a:gd name="connsiteX3" fmla="*/ 106115 w 124497"/>
                <a:gd name="connsiteY3" fmla="*/ 192640 h 442379"/>
                <a:gd name="connsiteX4" fmla="*/ 61665 w 124497"/>
                <a:gd name="connsiteY4" fmla="*/ 436057 h 442379"/>
                <a:gd name="connsiteX5" fmla="*/ 84948 w 124497"/>
                <a:gd name="connsiteY5" fmla="*/ 355624 h 442379"/>
                <a:gd name="connsiteX6" fmla="*/ 123048 w 124497"/>
                <a:gd name="connsiteY6" fmla="*/ 190524 h 442379"/>
                <a:gd name="connsiteX7" fmla="*/ 112465 w 124497"/>
                <a:gd name="connsiteY7" fmla="*/ 148190 h 442379"/>
                <a:gd name="connsiteX8" fmla="*/ 74365 w 124497"/>
                <a:gd name="connsiteY8" fmla="*/ 114324 h 442379"/>
                <a:gd name="connsiteX9" fmla="*/ 282 w 124497"/>
                <a:gd name="connsiteY9" fmla="*/ 24 h 44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497" h="442379">
                  <a:moveTo>
                    <a:pt x="282" y="24"/>
                  </a:moveTo>
                  <a:cubicBezTo>
                    <a:pt x="-3598" y="1788"/>
                    <a:pt x="33443" y="99507"/>
                    <a:pt x="51082" y="124907"/>
                  </a:cubicBezTo>
                  <a:cubicBezTo>
                    <a:pt x="68721" y="150307"/>
                    <a:pt x="96943" y="141135"/>
                    <a:pt x="106115" y="152424"/>
                  </a:cubicBezTo>
                  <a:cubicBezTo>
                    <a:pt x="115287" y="163713"/>
                    <a:pt x="113523" y="145368"/>
                    <a:pt x="106115" y="192640"/>
                  </a:cubicBezTo>
                  <a:cubicBezTo>
                    <a:pt x="98707" y="239912"/>
                    <a:pt x="65193" y="408893"/>
                    <a:pt x="61665" y="436057"/>
                  </a:cubicBezTo>
                  <a:cubicBezTo>
                    <a:pt x="58137" y="463221"/>
                    <a:pt x="74718" y="396546"/>
                    <a:pt x="84948" y="355624"/>
                  </a:cubicBezTo>
                  <a:cubicBezTo>
                    <a:pt x="95178" y="314702"/>
                    <a:pt x="118462" y="225096"/>
                    <a:pt x="123048" y="190524"/>
                  </a:cubicBezTo>
                  <a:cubicBezTo>
                    <a:pt x="127634" y="155952"/>
                    <a:pt x="120579" y="160890"/>
                    <a:pt x="112465" y="148190"/>
                  </a:cubicBezTo>
                  <a:cubicBezTo>
                    <a:pt x="104351" y="135490"/>
                    <a:pt x="93415" y="136549"/>
                    <a:pt x="74365" y="114324"/>
                  </a:cubicBezTo>
                  <a:cubicBezTo>
                    <a:pt x="55315" y="92099"/>
                    <a:pt x="4162" y="-1740"/>
                    <a:pt x="282" y="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AFDFBA49-EEC8-4C2C-9310-0D63573B11FC}"/>
                </a:ext>
              </a:extLst>
            </p:cNvPr>
            <p:cNvSpPr/>
            <p:nvPr/>
          </p:nvSpPr>
          <p:spPr>
            <a:xfrm>
              <a:off x="6923030" y="6262062"/>
              <a:ext cx="866204" cy="214347"/>
            </a:xfrm>
            <a:custGeom>
              <a:avLst/>
              <a:gdLst>
                <a:gd name="connsiteX0" fmla="*/ 4820 w 866204"/>
                <a:gd name="connsiteY0" fmla="*/ 3271 h 214347"/>
                <a:gd name="connsiteX1" fmla="*/ 470487 w 866204"/>
                <a:gd name="connsiteY1" fmla="*/ 128155 h 214347"/>
                <a:gd name="connsiteX2" fmla="*/ 188970 w 866204"/>
                <a:gd name="connsiteY2" fmla="*/ 26555 h 214347"/>
                <a:gd name="connsiteX3" fmla="*/ 495887 w 866204"/>
                <a:gd name="connsiteY3" fmla="*/ 126038 h 214347"/>
                <a:gd name="connsiteX4" fmla="*/ 817620 w 866204"/>
                <a:gd name="connsiteY4" fmla="*/ 200121 h 214347"/>
                <a:gd name="connsiteX5" fmla="*/ 847253 w 866204"/>
                <a:gd name="connsiteY5" fmla="*/ 208588 h 214347"/>
                <a:gd name="connsiteX6" fmla="*/ 644053 w 866204"/>
                <a:gd name="connsiteY6" fmla="*/ 134505 h 214347"/>
                <a:gd name="connsiteX7" fmla="*/ 474720 w 866204"/>
                <a:gd name="connsiteY7" fmla="*/ 106988 h 214347"/>
                <a:gd name="connsiteX8" fmla="*/ 241887 w 866204"/>
                <a:gd name="connsiteY8" fmla="*/ 43488 h 214347"/>
                <a:gd name="connsiteX9" fmla="*/ 4820 w 866204"/>
                <a:gd name="connsiteY9" fmla="*/ 3271 h 214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6204" h="214347">
                  <a:moveTo>
                    <a:pt x="4820" y="3271"/>
                  </a:moveTo>
                  <a:cubicBezTo>
                    <a:pt x="42920" y="17382"/>
                    <a:pt x="439795" y="124274"/>
                    <a:pt x="470487" y="128155"/>
                  </a:cubicBezTo>
                  <a:cubicBezTo>
                    <a:pt x="501179" y="132036"/>
                    <a:pt x="184737" y="26908"/>
                    <a:pt x="188970" y="26555"/>
                  </a:cubicBezTo>
                  <a:cubicBezTo>
                    <a:pt x="193203" y="26202"/>
                    <a:pt x="391112" y="97110"/>
                    <a:pt x="495887" y="126038"/>
                  </a:cubicBezTo>
                  <a:cubicBezTo>
                    <a:pt x="600662" y="154966"/>
                    <a:pt x="759059" y="186363"/>
                    <a:pt x="817620" y="200121"/>
                  </a:cubicBezTo>
                  <a:cubicBezTo>
                    <a:pt x="876181" y="213879"/>
                    <a:pt x="876181" y="219524"/>
                    <a:pt x="847253" y="208588"/>
                  </a:cubicBezTo>
                  <a:cubicBezTo>
                    <a:pt x="818325" y="197652"/>
                    <a:pt x="706142" y="151438"/>
                    <a:pt x="644053" y="134505"/>
                  </a:cubicBezTo>
                  <a:cubicBezTo>
                    <a:pt x="581964" y="117572"/>
                    <a:pt x="541748" y="122157"/>
                    <a:pt x="474720" y="106988"/>
                  </a:cubicBezTo>
                  <a:cubicBezTo>
                    <a:pt x="407692" y="91819"/>
                    <a:pt x="319145" y="62891"/>
                    <a:pt x="241887" y="43488"/>
                  </a:cubicBezTo>
                  <a:cubicBezTo>
                    <a:pt x="164629" y="24085"/>
                    <a:pt x="-33280" y="-10840"/>
                    <a:pt x="4820" y="32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F935ACC-46F1-4224-9BBD-15C14581D1C4}"/>
                </a:ext>
              </a:extLst>
            </p:cNvPr>
            <p:cNvSpPr/>
            <p:nvPr/>
          </p:nvSpPr>
          <p:spPr>
            <a:xfrm>
              <a:off x="6744187" y="6000545"/>
              <a:ext cx="101234" cy="528790"/>
            </a:xfrm>
            <a:custGeom>
              <a:avLst/>
              <a:gdLst>
                <a:gd name="connsiteX0" fmla="*/ 24913 w 101234"/>
                <a:gd name="connsiteY0" fmla="*/ 205 h 528790"/>
                <a:gd name="connsiteX1" fmla="*/ 58780 w 101234"/>
                <a:gd name="connsiteY1" fmla="*/ 228805 h 528790"/>
                <a:gd name="connsiteX2" fmla="*/ 77830 w 101234"/>
                <a:gd name="connsiteY2" fmla="*/ 269022 h 528790"/>
                <a:gd name="connsiteX3" fmla="*/ 75713 w 101234"/>
                <a:gd name="connsiteY3" fmla="*/ 317705 h 528790"/>
                <a:gd name="connsiteX4" fmla="*/ 1630 w 101234"/>
                <a:gd name="connsiteY4" fmla="*/ 523022 h 528790"/>
                <a:gd name="connsiteX5" fmla="*/ 27030 w 101234"/>
                <a:gd name="connsiteY5" fmla="*/ 470105 h 528790"/>
                <a:gd name="connsiteX6" fmla="*/ 56663 w 101234"/>
                <a:gd name="connsiteY6" fmla="*/ 448938 h 528790"/>
                <a:gd name="connsiteX7" fmla="*/ 98996 w 101234"/>
                <a:gd name="connsiteY7" fmla="*/ 294422 h 528790"/>
                <a:gd name="connsiteX8" fmla="*/ 92646 w 101234"/>
                <a:gd name="connsiteY8" fmla="*/ 245738 h 528790"/>
                <a:gd name="connsiteX9" fmla="*/ 69363 w 101234"/>
                <a:gd name="connsiteY9" fmla="*/ 188588 h 528790"/>
                <a:gd name="connsiteX10" fmla="*/ 24913 w 101234"/>
                <a:gd name="connsiteY10" fmla="*/ 205 h 52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234" h="528790">
                  <a:moveTo>
                    <a:pt x="24913" y="205"/>
                  </a:moveTo>
                  <a:cubicBezTo>
                    <a:pt x="23149" y="6908"/>
                    <a:pt x="49961" y="184002"/>
                    <a:pt x="58780" y="228805"/>
                  </a:cubicBezTo>
                  <a:cubicBezTo>
                    <a:pt x="67599" y="273608"/>
                    <a:pt x="75008" y="254205"/>
                    <a:pt x="77830" y="269022"/>
                  </a:cubicBezTo>
                  <a:cubicBezTo>
                    <a:pt x="80652" y="283839"/>
                    <a:pt x="88413" y="275372"/>
                    <a:pt x="75713" y="317705"/>
                  </a:cubicBezTo>
                  <a:cubicBezTo>
                    <a:pt x="63013" y="360038"/>
                    <a:pt x="9744" y="497622"/>
                    <a:pt x="1630" y="523022"/>
                  </a:cubicBezTo>
                  <a:cubicBezTo>
                    <a:pt x="-6484" y="548422"/>
                    <a:pt x="17858" y="482452"/>
                    <a:pt x="27030" y="470105"/>
                  </a:cubicBezTo>
                  <a:cubicBezTo>
                    <a:pt x="36202" y="457758"/>
                    <a:pt x="44669" y="478218"/>
                    <a:pt x="56663" y="448938"/>
                  </a:cubicBezTo>
                  <a:cubicBezTo>
                    <a:pt x="68657" y="419658"/>
                    <a:pt x="92999" y="328289"/>
                    <a:pt x="98996" y="294422"/>
                  </a:cubicBezTo>
                  <a:cubicBezTo>
                    <a:pt x="104993" y="260555"/>
                    <a:pt x="97585" y="263377"/>
                    <a:pt x="92646" y="245738"/>
                  </a:cubicBezTo>
                  <a:cubicBezTo>
                    <a:pt x="87707" y="228099"/>
                    <a:pt x="79946" y="224219"/>
                    <a:pt x="69363" y="188588"/>
                  </a:cubicBezTo>
                  <a:cubicBezTo>
                    <a:pt x="58780" y="152958"/>
                    <a:pt x="26677" y="-6498"/>
                    <a:pt x="24913" y="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D99EE10D-544C-40C0-A00F-0236B5B813E7}"/>
                </a:ext>
              </a:extLst>
            </p:cNvPr>
            <p:cNvSpPr/>
            <p:nvPr/>
          </p:nvSpPr>
          <p:spPr>
            <a:xfrm>
              <a:off x="6815622" y="6561328"/>
              <a:ext cx="928274" cy="165671"/>
            </a:xfrm>
            <a:custGeom>
              <a:avLst/>
              <a:gdLst>
                <a:gd name="connsiteX0" fmla="*/ 10628 w 928274"/>
                <a:gd name="connsiteY0" fmla="*/ 6689 h 165671"/>
                <a:gd name="connsiteX1" fmla="*/ 67778 w 928274"/>
                <a:gd name="connsiteY1" fmla="*/ 15155 h 165671"/>
                <a:gd name="connsiteX2" fmla="*/ 522861 w 928274"/>
                <a:gd name="connsiteY2" fmla="*/ 140039 h 165671"/>
                <a:gd name="connsiteX3" fmla="*/ 423378 w 928274"/>
                <a:gd name="connsiteY3" fmla="*/ 95589 h 165671"/>
                <a:gd name="connsiteX4" fmla="*/ 700661 w 928274"/>
                <a:gd name="connsiteY4" fmla="*/ 161205 h 165671"/>
                <a:gd name="connsiteX5" fmla="*/ 787445 w 928274"/>
                <a:gd name="connsiteY5" fmla="*/ 140039 h 165671"/>
                <a:gd name="connsiteX6" fmla="*/ 927145 w 928274"/>
                <a:gd name="connsiteY6" fmla="*/ 165439 h 165671"/>
                <a:gd name="connsiteX7" fmla="*/ 704895 w 928274"/>
                <a:gd name="connsiteY7" fmla="*/ 148505 h 165671"/>
                <a:gd name="connsiteX8" fmla="*/ 417028 w 928274"/>
                <a:gd name="connsiteY8" fmla="*/ 85005 h 165671"/>
                <a:gd name="connsiteX9" fmla="*/ 10628 w 928274"/>
                <a:gd name="connsiteY9" fmla="*/ 6689 h 165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8274" h="165671">
                  <a:moveTo>
                    <a:pt x="10628" y="6689"/>
                  </a:moveTo>
                  <a:cubicBezTo>
                    <a:pt x="-3483" y="-191"/>
                    <a:pt x="-17594" y="-7070"/>
                    <a:pt x="67778" y="15155"/>
                  </a:cubicBezTo>
                  <a:cubicBezTo>
                    <a:pt x="153150" y="37380"/>
                    <a:pt x="463594" y="126633"/>
                    <a:pt x="522861" y="140039"/>
                  </a:cubicBezTo>
                  <a:cubicBezTo>
                    <a:pt x="582128" y="153445"/>
                    <a:pt x="393745" y="92061"/>
                    <a:pt x="423378" y="95589"/>
                  </a:cubicBezTo>
                  <a:cubicBezTo>
                    <a:pt x="453011" y="99117"/>
                    <a:pt x="639983" y="153797"/>
                    <a:pt x="700661" y="161205"/>
                  </a:cubicBezTo>
                  <a:cubicBezTo>
                    <a:pt x="761339" y="168613"/>
                    <a:pt x="749698" y="139333"/>
                    <a:pt x="787445" y="140039"/>
                  </a:cubicBezTo>
                  <a:cubicBezTo>
                    <a:pt x="825192" y="140745"/>
                    <a:pt x="940903" y="164028"/>
                    <a:pt x="927145" y="165439"/>
                  </a:cubicBezTo>
                  <a:cubicBezTo>
                    <a:pt x="913387" y="166850"/>
                    <a:pt x="789914" y="161911"/>
                    <a:pt x="704895" y="148505"/>
                  </a:cubicBezTo>
                  <a:cubicBezTo>
                    <a:pt x="619876" y="135099"/>
                    <a:pt x="417028" y="85005"/>
                    <a:pt x="417028" y="85005"/>
                  </a:cubicBezTo>
                  <a:lnTo>
                    <a:pt x="10628" y="66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734D3FE-22DC-46DA-889C-C8F9F1BA7A95}"/>
                </a:ext>
              </a:extLst>
            </p:cNvPr>
            <p:cNvSpPr/>
            <p:nvPr/>
          </p:nvSpPr>
          <p:spPr>
            <a:xfrm>
              <a:off x="7549737" y="6405599"/>
              <a:ext cx="231710" cy="373905"/>
            </a:xfrm>
            <a:custGeom>
              <a:avLst/>
              <a:gdLst>
                <a:gd name="connsiteX0" fmla="*/ 231130 w 231710"/>
                <a:gd name="connsiteY0" fmla="*/ 1551 h 373905"/>
                <a:gd name="connsiteX1" fmla="*/ 207846 w 231710"/>
                <a:gd name="connsiteY1" fmla="*/ 101034 h 373905"/>
                <a:gd name="connsiteX2" fmla="*/ 207846 w 231710"/>
                <a:gd name="connsiteY2" fmla="*/ 166651 h 373905"/>
                <a:gd name="connsiteX3" fmla="*/ 186680 w 231710"/>
                <a:gd name="connsiteY3" fmla="*/ 367734 h 373905"/>
                <a:gd name="connsiteX4" fmla="*/ 127413 w 231710"/>
                <a:gd name="connsiteY4" fmla="*/ 319051 h 373905"/>
                <a:gd name="connsiteX5" fmla="*/ 413 w 231710"/>
                <a:gd name="connsiteY5" fmla="*/ 285184 h 373905"/>
                <a:gd name="connsiteX6" fmla="*/ 173980 w 231710"/>
                <a:gd name="connsiteY6" fmla="*/ 321168 h 373905"/>
                <a:gd name="connsiteX7" fmla="*/ 180330 w 231710"/>
                <a:gd name="connsiteY7" fmla="*/ 230151 h 373905"/>
                <a:gd name="connsiteX8" fmla="*/ 180330 w 231710"/>
                <a:gd name="connsiteY8" fmla="*/ 185701 h 373905"/>
                <a:gd name="connsiteX9" fmla="*/ 231130 w 231710"/>
                <a:gd name="connsiteY9" fmla="*/ 1551 h 37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710" h="373905">
                  <a:moveTo>
                    <a:pt x="231130" y="1551"/>
                  </a:moveTo>
                  <a:cubicBezTo>
                    <a:pt x="235716" y="-12560"/>
                    <a:pt x="211727" y="73517"/>
                    <a:pt x="207846" y="101034"/>
                  </a:cubicBezTo>
                  <a:cubicBezTo>
                    <a:pt x="203965" y="128551"/>
                    <a:pt x="211374" y="122201"/>
                    <a:pt x="207846" y="166651"/>
                  </a:cubicBezTo>
                  <a:cubicBezTo>
                    <a:pt x="204318" y="211101"/>
                    <a:pt x="200085" y="342334"/>
                    <a:pt x="186680" y="367734"/>
                  </a:cubicBezTo>
                  <a:cubicBezTo>
                    <a:pt x="173275" y="393134"/>
                    <a:pt x="158457" y="332809"/>
                    <a:pt x="127413" y="319051"/>
                  </a:cubicBezTo>
                  <a:cubicBezTo>
                    <a:pt x="96368" y="305293"/>
                    <a:pt x="-7348" y="284831"/>
                    <a:pt x="413" y="285184"/>
                  </a:cubicBezTo>
                  <a:cubicBezTo>
                    <a:pt x="8174" y="285537"/>
                    <a:pt x="143994" y="330340"/>
                    <a:pt x="173980" y="321168"/>
                  </a:cubicBezTo>
                  <a:cubicBezTo>
                    <a:pt x="203966" y="311996"/>
                    <a:pt x="179272" y="252729"/>
                    <a:pt x="180330" y="230151"/>
                  </a:cubicBezTo>
                  <a:cubicBezTo>
                    <a:pt x="181388" y="207573"/>
                    <a:pt x="175391" y="219568"/>
                    <a:pt x="180330" y="185701"/>
                  </a:cubicBezTo>
                  <a:cubicBezTo>
                    <a:pt x="185269" y="151834"/>
                    <a:pt x="226544" y="15662"/>
                    <a:pt x="231130" y="15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9CC684F5-D53C-439A-986C-541B5FA3DBC1}"/>
                </a:ext>
              </a:extLst>
            </p:cNvPr>
            <p:cNvSpPr/>
            <p:nvPr/>
          </p:nvSpPr>
          <p:spPr>
            <a:xfrm>
              <a:off x="7742753" y="5844106"/>
              <a:ext cx="113301" cy="924995"/>
            </a:xfrm>
            <a:custGeom>
              <a:avLst/>
              <a:gdLst>
                <a:gd name="connsiteX0" fmla="*/ 84680 w 113301"/>
                <a:gd name="connsiteY0" fmla="*/ 6361 h 924995"/>
                <a:gd name="connsiteX1" fmla="*/ 84680 w 113301"/>
                <a:gd name="connsiteY1" fmla="*/ 457211 h 924995"/>
                <a:gd name="connsiteX2" fmla="*/ 71980 w 113301"/>
                <a:gd name="connsiteY2" fmla="*/ 241311 h 924995"/>
                <a:gd name="connsiteX3" fmla="*/ 74097 w 113301"/>
                <a:gd name="connsiteY3" fmla="*/ 402177 h 924995"/>
                <a:gd name="connsiteX4" fmla="*/ 74097 w 113301"/>
                <a:gd name="connsiteY4" fmla="*/ 624427 h 924995"/>
                <a:gd name="connsiteX5" fmla="*/ 40230 w 113301"/>
                <a:gd name="connsiteY5" fmla="*/ 497427 h 924995"/>
                <a:gd name="connsiteX6" fmla="*/ 42347 w 113301"/>
                <a:gd name="connsiteY6" fmla="*/ 594794 h 924995"/>
                <a:gd name="connsiteX7" fmla="*/ 31764 w 113301"/>
                <a:gd name="connsiteY7" fmla="*/ 793761 h 924995"/>
                <a:gd name="connsiteX8" fmla="*/ 14 w 113301"/>
                <a:gd name="connsiteY8" fmla="*/ 924994 h 924995"/>
                <a:gd name="connsiteX9" fmla="*/ 35997 w 113301"/>
                <a:gd name="connsiteY9" fmla="*/ 791644 h 924995"/>
                <a:gd name="connsiteX10" fmla="*/ 46580 w 113301"/>
                <a:gd name="connsiteY10" fmla="*/ 548227 h 924995"/>
                <a:gd name="connsiteX11" fmla="*/ 107964 w 113301"/>
                <a:gd name="connsiteY11" fmla="*/ 323861 h 924995"/>
                <a:gd name="connsiteX12" fmla="*/ 107964 w 113301"/>
                <a:gd name="connsiteY12" fmla="*/ 201094 h 924995"/>
                <a:gd name="connsiteX13" fmla="*/ 84680 w 113301"/>
                <a:gd name="connsiteY13" fmla="*/ 6361 h 9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301" h="924995">
                  <a:moveTo>
                    <a:pt x="84680" y="6361"/>
                  </a:moveTo>
                  <a:cubicBezTo>
                    <a:pt x="80799" y="49047"/>
                    <a:pt x="86797" y="418053"/>
                    <a:pt x="84680" y="457211"/>
                  </a:cubicBezTo>
                  <a:cubicBezTo>
                    <a:pt x="82563" y="496369"/>
                    <a:pt x="73744" y="250483"/>
                    <a:pt x="71980" y="241311"/>
                  </a:cubicBezTo>
                  <a:cubicBezTo>
                    <a:pt x="70216" y="232139"/>
                    <a:pt x="73744" y="338324"/>
                    <a:pt x="74097" y="402177"/>
                  </a:cubicBezTo>
                  <a:cubicBezTo>
                    <a:pt x="74450" y="466030"/>
                    <a:pt x="79741" y="608552"/>
                    <a:pt x="74097" y="624427"/>
                  </a:cubicBezTo>
                  <a:cubicBezTo>
                    <a:pt x="68453" y="640302"/>
                    <a:pt x="45522" y="502366"/>
                    <a:pt x="40230" y="497427"/>
                  </a:cubicBezTo>
                  <a:cubicBezTo>
                    <a:pt x="34938" y="492488"/>
                    <a:pt x="43758" y="545405"/>
                    <a:pt x="42347" y="594794"/>
                  </a:cubicBezTo>
                  <a:cubicBezTo>
                    <a:pt x="40936" y="644183"/>
                    <a:pt x="38819" y="738728"/>
                    <a:pt x="31764" y="793761"/>
                  </a:cubicBezTo>
                  <a:cubicBezTo>
                    <a:pt x="24709" y="848794"/>
                    <a:pt x="-691" y="925347"/>
                    <a:pt x="14" y="924994"/>
                  </a:cubicBezTo>
                  <a:cubicBezTo>
                    <a:pt x="719" y="924641"/>
                    <a:pt x="28236" y="854439"/>
                    <a:pt x="35997" y="791644"/>
                  </a:cubicBezTo>
                  <a:cubicBezTo>
                    <a:pt x="43758" y="728850"/>
                    <a:pt x="34585" y="626191"/>
                    <a:pt x="46580" y="548227"/>
                  </a:cubicBezTo>
                  <a:cubicBezTo>
                    <a:pt x="58574" y="470263"/>
                    <a:pt x="97733" y="381717"/>
                    <a:pt x="107964" y="323861"/>
                  </a:cubicBezTo>
                  <a:cubicBezTo>
                    <a:pt x="118195" y="266006"/>
                    <a:pt x="111139" y="254363"/>
                    <a:pt x="107964" y="201094"/>
                  </a:cubicBezTo>
                  <a:cubicBezTo>
                    <a:pt x="104789" y="147825"/>
                    <a:pt x="88561" y="-36325"/>
                    <a:pt x="84680" y="63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73801CA7-A78C-469A-875C-9E8702E765E5}"/>
                </a:ext>
              </a:extLst>
            </p:cNvPr>
            <p:cNvSpPr/>
            <p:nvPr/>
          </p:nvSpPr>
          <p:spPr>
            <a:xfrm>
              <a:off x="7826788" y="4977003"/>
              <a:ext cx="56326" cy="1065753"/>
            </a:xfrm>
            <a:custGeom>
              <a:avLst/>
              <a:gdLst>
                <a:gd name="connsiteX0" fmla="*/ 47212 w 56326"/>
                <a:gd name="connsiteY0" fmla="*/ 5630 h 1065753"/>
                <a:gd name="connsiteX1" fmla="*/ 51445 w 56326"/>
                <a:gd name="connsiteY1" fmla="*/ 517864 h 1065753"/>
                <a:gd name="connsiteX2" fmla="*/ 55679 w 56326"/>
                <a:gd name="connsiteY2" fmla="*/ 361230 h 1065753"/>
                <a:gd name="connsiteX3" fmla="*/ 36629 w 56326"/>
                <a:gd name="connsiteY3" fmla="*/ 503047 h 1065753"/>
                <a:gd name="connsiteX4" fmla="*/ 645 w 56326"/>
                <a:gd name="connsiteY4" fmla="*/ 680847 h 1065753"/>
                <a:gd name="connsiteX5" fmla="*/ 13345 w 56326"/>
                <a:gd name="connsiteY5" fmla="*/ 769747 h 1065753"/>
                <a:gd name="connsiteX6" fmla="*/ 11229 w 56326"/>
                <a:gd name="connsiteY6" fmla="*/ 1055497 h 1065753"/>
                <a:gd name="connsiteX7" fmla="*/ 23929 w 56326"/>
                <a:gd name="connsiteY7" fmla="*/ 960247 h 1065753"/>
                <a:gd name="connsiteX8" fmla="*/ 49329 w 56326"/>
                <a:gd name="connsiteY8" fmla="*/ 562314 h 1065753"/>
                <a:gd name="connsiteX9" fmla="*/ 38745 w 56326"/>
                <a:gd name="connsiteY9" fmla="*/ 600414 h 1065753"/>
                <a:gd name="connsiteX10" fmla="*/ 40862 w 56326"/>
                <a:gd name="connsiteY10" fmla="*/ 350647 h 1065753"/>
                <a:gd name="connsiteX11" fmla="*/ 34512 w 56326"/>
                <a:gd name="connsiteY11" fmla="*/ 297730 h 1065753"/>
                <a:gd name="connsiteX12" fmla="*/ 34512 w 56326"/>
                <a:gd name="connsiteY12" fmla="*/ 246930 h 1065753"/>
                <a:gd name="connsiteX13" fmla="*/ 47212 w 56326"/>
                <a:gd name="connsiteY13" fmla="*/ 5630 h 1065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326" h="1065753">
                  <a:moveTo>
                    <a:pt x="47212" y="5630"/>
                  </a:moveTo>
                  <a:cubicBezTo>
                    <a:pt x="50034" y="50786"/>
                    <a:pt x="50034" y="458597"/>
                    <a:pt x="51445" y="517864"/>
                  </a:cubicBezTo>
                  <a:cubicBezTo>
                    <a:pt x="52856" y="577131"/>
                    <a:pt x="58148" y="363699"/>
                    <a:pt x="55679" y="361230"/>
                  </a:cubicBezTo>
                  <a:cubicBezTo>
                    <a:pt x="53210" y="358761"/>
                    <a:pt x="45801" y="449778"/>
                    <a:pt x="36629" y="503047"/>
                  </a:cubicBezTo>
                  <a:cubicBezTo>
                    <a:pt x="27457" y="556317"/>
                    <a:pt x="4526" y="636397"/>
                    <a:pt x="645" y="680847"/>
                  </a:cubicBezTo>
                  <a:cubicBezTo>
                    <a:pt x="-3236" y="725297"/>
                    <a:pt x="11581" y="707305"/>
                    <a:pt x="13345" y="769747"/>
                  </a:cubicBezTo>
                  <a:cubicBezTo>
                    <a:pt x="15109" y="832189"/>
                    <a:pt x="9465" y="1023747"/>
                    <a:pt x="11229" y="1055497"/>
                  </a:cubicBezTo>
                  <a:cubicBezTo>
                    <a:pt x="12993" y="1087247"/>
                    <a:pt x="17579" y="1042444"/>
                    <a:pt x="23929" y="960247"/>
                  </a:cubicBezTo>
                  <a:cubicBezTo>
                    <a:pt x="30279" y="878050"/>
                    <a:pt x="46860" y="622286"/>
                    <a:pt x="49329" y="562314"/>
                  </a:cubicBezTo>
                  <a:cubicBezTo>
                    <a:pt x="51798" y="502342"/>
                    <a:pt x="40156" y="635692"/>
                    <a:pt x="38745" y="600414"/>
                  </a:cubicBezTo>
                  <a:cubicBezTo>
                    <a:pt x="37334" y="565136"/>
                    <a:pt x="41567" y="401094"/>
                    <a:pt x="40862" y="350647"/>
                  </a:cubicBezTo>
                  <a:cubicBezTo>
                    <a:pt x="40157" y="300200"/>
                    <a:pt x="35570" y="315016"/>
                    <a:pt x="34512" y="297730"/>
                  </a:cubicBezTo>
                  <a:cubicBezTo>
                    <a:pt x="33454" y="280444"/>
                    <a:pt x="30279" y="293497"/>
                    <a:pt x="34512" y="246930"/>
                  </a:cubicBezTo>
                  <a:cubicBezTo>
                    <a:pt x="38745" y="200363"/>
                    <a:pt x="44390" y="-39526"/>
                    <a:pt x="47212" y="56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8AE70BC4-4E56-4BCB-A3F9-4CD2ABD2AA2D}"/>
                </a:ext>
              </a:extLst>
            </p:cNvPr>
            <p:cNvSpPr/>
            <p:nvPr/>
          </p:nvSpPr>
          <p:spPr>
            <a:xfrm>
              <a:off x="7849257" y="4975979"/>
              <a:ext cx="82096" cy="1074274"/>
            </a:xfrm>
            <a:custGeom>
              <a:avLst/>
              <a:gdLst>
                <a:gd name="connsiteX0" fmla="*/ 60726 w 82096"/>
                <a:gd name="connsiteY0" fmla="*/ 304 h 1074274"/>
                <a:gd name="connsiteX1" fmla="*/ 50143 w 82096"/>
                <a:gd name="connsiteY1" fmla="*/ 442688 h 1074274"/>
                <a:gd name="connsiteX2" fmla="*/ 75543 w 82096"/>
                <a:gd name="connsiteY2" fmla="*/ 389771 h 1074274"/>
                <a:gd name="connsiteX3" fmla="*/ 54376 w 82096"/>
                <a:gd name="connsiteY3" fmla="*/ 546404 h 1074274"/>
                <a:gd name="connsiteX4" fmla="*/ 1460 w 82096"/>
                <a:gd name="connsiteY4" fmla="*/ 1048054 h 1074274"/>
                <a:gd name="connsiteX5" fmla="*/ 20510 w 82096"/>
                <a:gd name="connsiteY5" fmla="*/ 946454 h 1074274"/>
                <a:gd name="connsiteX6" fmla="*/ 79776 w 82096"/>
                <a:gd name="connsiteY6" fmla="*/ 459621 h 1074274"/>
                <a:gd name="connsiteX7" fmla="*/ 69193 w 82096"/>
                <a:gd name="connsiteY7" fmla="*/ 374954 h 1074274"/>
                <a:gd name="connsiteX8" fmla="*/ 60726 w 82096"/>
                <a:gd name="connsiteY8" fmla="*/ 304 h 107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96" h="1074274">
                  <a:moveTo>
                    <a:pt x="60726" y="304"/>
                  </a:moveTo>
                  <a:cubicBezTo>
                    <a:pt x="57551" y="11593"/>
                    <a:pt x="47673" y="377777"/>
                    <a:pt x="50143" y="442688"/>
                  </a:cubicBezTo>
                  <a:cubicBezTo>
                    <a:pt x="52612" y="507599"/>
                    <a:pt x="74837" y="372485"/>
                    <a:pt x="75543" y="389771"/>
                  </a:cubicBezTo>
                  <a:cubicBezTo>
                    <a:pt x="76249" y="407057"/>
                    <a:pt x="66723" y="436690"/>
                    <a:pt x="54376" y="546404"/>
                  </a:cubicBezTo>
                  <a:cubicBezTo>
                    <a:pt x="42029" y="656118"/>
                    <a:pt x="7104" y="981379"/>
                    <a:pt x="1460" y="1048054"/>
                  </a:cubicBezTo>
                  <a:cubicBezTo>
                    <a:pt x="-4184" y="1114729"/>
                    <a:pt x="7457" y="1044526"/>
                    <a:pt x="20510" y="946454"/>
                  </a:cubicBezTo>
                  <a:cubicBezTo>
                    <a:pt x="33563" y="848382"/>
                    <a:pt x="71662" y="554871"/>
                    <a:pt x="79776" y="459621"/>
                  </a:cubicBezTo>
                  <a:cubicBezTo>
                    <a:pt x="87890" y="364371"/>
                    <a:pt x="72368" y="455034"/>
                    <a:pt x="69193" y="374954"/>
                  </a:cubicBezTo>
                  <a:cubicBezTo>
                    <a:pt x="66018" y="294874"/>
                    <a:pt x="63901" y="-10985"/>
                    <a:pt x="60726" y="3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F010012-9FE0-40BD-8692-755A141DD9ED}"/>
                </a:ext>
              </a:extLst>
            </p:cNvPr>
            <p:cNvSpPr/>
            <p:nvPr/>
          </p:nvSpPr>
          <p:spPr>
            <a:xfrm>
              <a:off x="7798304" y="4116882"/>
              <a:ext cx="74603" cy="949200"/>
            </a:xfrm>
            <a:custGeom>
              <a:avLst/>
              <a:gdLst>
                <a:gd name="connsiteX0" fmla="*/ 1613 w 74603"/>
                <a:gd name="connsiteY0" fmla="*/ 6385 h 949200"/>
                <a:gd name="connsiteX1" fmla="*/ 52413 w 74603"/>
                <a:gd name="connsiteY1" fmla="*/ 518618 h 949200"/>
                <a:gd name="connsiteX2" fmla="*/ 48179 w 74603"/>
                <a:gd name="connsiteY2" fmla="*/ 292135 h 949200"/>
                <a:gd name="connsiteX3" fmla="*/ 48179 w 74603"/>
                <a:gd name="connsiteY3" fmla="*/ 397968 h 949200"/>
                <a:gd name="connsiteX4" fmla="*/ 60879 w 74603"/>
                <a:gd name="connsiteY4" fmla="*/ 563068 h 949200"/>
                <a:gd name="connsiteX5" fmla="*/ 73579 w 74603"/>
                <a:gd name="connsiteY5" fmla="*/ 785318 h 949200"/>
                <a:gd name="connsiteX6" fmla="*/ 73579 w 74603"/>
                <a:gd name="connsiteY6" fmla="*/ 946185 h 949200"/>
                <a:gd name="connsiteX7" fmla="*/ 71463 w 74603"/>
                <a:gd name="connsiteY7" fmla="*/ 867868 h 949200"/>
                <a:gd name="connsiteX8" fmla="*/ 48179 w 74603"/>
                <a:gd name="connsiteY8" fmla="*/ 601168 h 949200"/>
                <a:gd name="connsiteX9" fmla="*/ 37596 w 74603"/>
                <a:gd name="connsiteY9" fmla="*/ 503801 h 949200"/>
                <a:gd name="connsiteX10" fmla="*/ 14313 w 74603"/>
                <a:gd name="connsiteY10" fmla="*/ 247685 h 949200"/>
                <a:gd name="connsiteX11" fmla="*/ 1613 w 74603"/>
                <a:gd name="connsiteY11" fmla="*/ 6385 h 94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603" h="949200">
                  <a:moveTo>
                    <a:pt x="1613" y="6385"/>
                  </a:moveTo>
                  <a:cubicBezTo>
                    <a:pt x="7963" y="51540"/>
                    <a:pt x="44652" y="470993"/>
                    <a:pt x="52413" y="518618"/>
                  </a:cubicBezTo>
                  <a:cubicBezTo>
                    <a:pt x="60174" y="566243"/>
                    <a:pt x="48885" y="312243"/>
                    <a:pt x="48179" y="292135"/>
                  </a:cubicBezTo>
                  <a:cubicBezTo>
                    <a:pt x="47473" y="272027"/>
                    <a:pt x="46062" y="352813"/>
                    <a:pt x="48179" y="397968"/>
                  </a:cubicBezTo>
                  <a:cubicBezTo>
                    <a:pt x="50296" y="443123"/>
                    <a:pt x="56646" y="498510"/>
                    <a:pt x="60879" y="563068"/>
                  </a:cubicBezTo>
                  <a:cubicBezTo>
                    <a:pt x="65112" y="627626"/>
                    <a:pt x="71462" y="721465"/>
                    <a:pt x="73579" y="785318"/>
                  </a:cubicBezTo>
                  <a:cubicBezTo>
                    <a:pt x="75696" y="849171"/>
                    <a:pt x="73932" y="932427"/>
                    <a:pt x="73579" y="946185"/>
                  </a:cubicBezTo>
                  <a:cubicBezTo>
                    <a:pt x="73226" y="959943"/>
                    <a:pt x="75696" y="925371"/>
                    <a:pt x="71463" y="867868"/>
                  </a:cubicBezTo>
                  <a:cubicBezTo>
                    <a:pt x="67230" y="810365"/>
                    <a:pt x="53823" y="661846"/>
                    <a:pt x="48179" y="601168"/>
                  </a:cubicBezTo>
                  <a:cubicBezTo>
                    <a:pt x="42535" y="540490"/>
                    <a:pt x="43240" y="562715"/>
                    <a:pt x="37596" y="503801"/>
                  </a:cubicBezTo>
                  <a:cubicBezTo>
                    <a:pt x="31952" y="444887"/>
                    <a:pt x="19252" y="327766"/>
                    <a:pt x="14313" y="247685"/>
                  </a:cubicBezTo>
                  <a:cubicBezTo>
                    <a:pt x="9374" y="167604"/>
                    <a:pt x="-4737" y="-38770"/>
                    <a:pt x="1613" y="63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3D6F7E8-0D1D-48F6-8A23-7CC14034274E}"/>
                </a:ext>
              </a:extLst>
            </p:cNvPr>
            <p:cNvSpPr/>
            <p:nvPr/>
          </p:nvSpPr>
          <p:spPr>
            <a:xfrm>
              <a:off x="7842246" y="4067288"/>
              <a:ext cx="74213" cy="1056935"/>
            </a:xfrm>
            <a:custGeom>
              <a:avLst/>
              <a:gdLst>
                <a:gd name="connsiteX0" fmla="*/ 4 w 74213"/>
                <a:gd name="connsiteY0" fmla="*/ 3062 h 1056935"/>
                <a:gd name="connsiteX1" fmla="*/ 25404 w 74213"/>
                <a:gd name="connsiteY1" fmla="*/ 462379 h 1056935"/>
                <a:gd name="connsiteX2" fmla="*/ 31754 w 74213"/>
                <a:gd name="connsiteY2" fmla="*/ 318445 h 1056935"/>
                <a:gd name="connsiteX3" fmla="*/ 46571 w 74213"/>
                <a:gd name="connsiteY3" fmla="*/ 500479 h 1056935"/>
                <a:gd name="connsiteX4" fmla="*/ 46571 w 74213"/>
                <a:gd name="connsiteY4" fmla="*/ 739662 h 1056935"/>
                <a:gd name="connsiteX5" fmla="*/ 71971 w 74213"/>
                <a:gd name="connsiteY5" fmla="*/ 678279 h 1056935"/>
                <a:gd name="connsiteX6" fmla="*/ 71971 w 74213"/>
                <a:gd name="connsiteY6" fmla="*/ 824329 h 1056935"/>
                <a:gd name="connsiteX7" fmla="*/ 74087 w 74213"/>
                <a:gd name="connsiteY7" fmla="*/ 1052929 h 1056935"/>
                <a:gd name="connsiteX8" fmla="*/ 67737 w 74213"/>
                <a:gd name="connsiteY8" fmla="*/ 955562 h 1056935"/>
                <a:gd name="connsiteX9" fmla="*/ 44454 w 74213"/>
                <a:gd name="connsiteY9" fmla="*/ 773529 h 1056935"/>
                <a:gd name="connsiteX10" fmla="*/ 33871 w 74213"/>
                <a:gd name="connsiteY10" fmla="*/ 574562 h 1056935"/>
                <a:gd name="connsiteX11" fmla="*/ 27521 w 74213"/>
                <a:gd name="connsiteY11" fmla="*/ 276112 h 1056935"/>
                <a:gd name="connsiteX12" fmla="*/ 4 w 74213"/>
                <a:gd name="connsiteY12" fmla="*/ 3062 h 105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213" h="1056935">
                  <a:moveTo>
                    <a:pt x="4" y="3062"/>
                  </a:moveTo>
                  <a:cubicBezTo>
                    <a:pt x="-349" y="34106"/>
                    <a:pt x="20112" y="409815"/>
                    <a:pt x="25404" y="462379"/>
                  </a:cubicBezTo>
                  <a:cubicBezTo>
                    <a:pt x="30696" y="514943"/>
                    <a:pt x="28226" y="312095"/>
                    <a:pt x="31754" y="318445"/>
                  </a:cubicBezTo>
                  <a:cubicBezTo>
                    <a:pt x="35282" y="324795"/>
                    <a:pt x="44102" y="430276"/>
                    <a:pt x="46571" y="500479"/>
                  </a:cubicBezTo>
                  <a:cubicBezTo>
                    <a:pt x="49040" y="570682"/>
                    <a:pt x="42338" y="710029"/>
                    <a:pt x="46571" y="739662"/>
                  </a:cubicBezTo>
                  <a:cubicBezTo>
                    <a:pt x="50804" y="769295"/>
                    <a:pt x="67738" y="664168"/>
                    <a:pt x="71971" y="678279"/>
                  </a:cubicBezTo>
                  <a:cubicBezTo>
                    <a:pt x="76204" y="692390"/>
                    <a:pt x="71618" y="761887"/>
                    <a:pt x="71971" y="824329"/>
                  </a:cubicBezTo>
                  <a:cubicBezTo>
                    <a:pt x="72324" y="886771"/>
                    <a:pt x="74793" y="1031057"/>
                    <a:pt x="74087" y="1052929"/>
                  </a:cubicBezTo>
                  <a:cubicBezTo>
                    <a:pt x="73381" y="1074801"/>
                    <a:pt x="72676" y="1002129"/>
                    <a:pt x="67737" y="955562"/>
                  </a:cubicBezTo>
                  <a:cubicBezTo>
                    <a:pt x="62798" y="908995"/>
                    <a:pt x="50098" y="837029"/>
                    <a:pt x="44454" y="773529"/>
                  </a:cubicBezTo>
                  <a:cubicBezTo>
                    <a:pt x="38810" y="710029"/>
                    <a:pt x="36693" y="657465"/>
                    <a:pt x="33871" y="574562"/>
                  </a:cubicBezTo>
                  <a:cubicBezTo>
                    <a:pt x="31049" y="491659"/>
                    <a:pt x="32460" y="367129"/>
                    <a:pt x="27521" y="276112"/>
                  </a:cubicBezTo>
                  <a:cubicBezTo>
                    <a:pt x="22582" y="185095"/>
                    <a:pt x="357" y="-27982"/>
                    <a:pt x="4" y="30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F19DBBA1-BF56-45C1-AC82-8AD69065E7CA}"/>
                </a:ext>
              </a:extLst>
            </p:cNvPr>
            <p:cNvSpPr/>
            <p:nvPr/>
          </p:nvSpPr>
          <p:spPr>
            <a:xfrm>
              <a:off x="6500283" y="2685732"/>
              <a:ext cx="353960" cy="1264291"/>
            </a:xfrm>
            <a:custGeom>
              <a:avLst/>
              <a:gdLst>
                <a:gd name="connsiteX0" fmla="*/ 0 w 353960"/>
                <a:gd name="connsiteY0" fmla="*/ 318 h 1264291"/>
                <a:gd name="connsiteX1" fmla="*/ 114300 w 353960"/>
                <a:gd name="connsiteY1" fmla="*/ 281835 h 1264291"/>
                <a:gd name="connsiteX2" fmla="*/ 116417 w 353960"/>
                <a:gd name="connsiteY2" fmla="*/ 239501 h 1264291"/>
                <a:gd name="connsiteX3" fmla="*/ 150284 w 353960"/>
                <a:gd name="connsiteY3" fmla="*/ 345335 h 1264291"/>
                <a:gd name="connsiteX4" fmla="*/ 184150 w 353960"/>
                <a:gd name="connsiteY4" fmla="*/ 455401 h 1264291"/>
                <a:gd name="connsiteX5" fmla="*/ 237067 w 353960"/>
                <a:gd name="connsiteY5" fmla="*/ 643785 h 1264291"/>
                <a:gd name="connsiteX6" fmla="*/ 196850 w 353960"/>
                <a:gd name="connsiteY6" fmla="*/ 573935 h 1264291"/>
                <a:gd name="connsiteX7" fmla="*/ 237067 w 353960"/>
                <a:gd name="connsiteY7" fmla="*/ 662835 h 1264291"/>
                <a:gd name="connsiteX8" fmla="*/ 279400 w 353960"/>
                <a:gd name="connsiteY8" fmla="*/ 908368 h 1264291"/>
                <a:gd name="connsiteX9" fmla="*/ 281517 w 353960"/>
                <a:gd name="connsiteY9" fmla="*/ 846985 h 1264291"/>
                <a:gd name="connsiteX10" fmla="*/ 315384 w 353960"/>
                <a:gd name="connsiteY10" fmla="*/ 1012085 h 1264291"/>
                <a:gd name="connsiteX11" fmla="*/ 349250 w 353960"/>
                <a:gd name="connsiteY11" fmla="*/ 1145435 h 1264291"/>
                <a:gd name="connsiteX12" fmla="*/ 340784 w 353960"/>
                <a:gd name="connsiteY12" fmla="*/ 1261851 h 1264291"/>
                <a:gd name="connsiteX13" fmla="*/ 351367 w 353960"/>
                <a:gd name="connsiteY13" fmla="*/ 1196235 h 1264291"/>
                <a:gd name="connsiteX14" fmla="*/ 283634 w 353960"/>
                <a:gd name="connsiteY14" fmla="*/ 887201 h 1264291"/>
                <a:gd name="connsiteX15" fmla="*/ 270934 w 353960"/>
                <a:gd name="connsiteY15" fmla="*/ 796185 h 1264291"/>
                <a:gd name="connsiteX16" fmla="*/ 243417 w 353960"/>
                <a:gd name="connsiteY16" fmla="*/ 652251 h 1264291"/>
                <a:gd name="connsiteX17" fmla="*/ 237067 w 353960"/>
                <a:gd name="connsiteY17" fmla="*/ 605685 h 1264291"/>
                <a:gd name="connsiteX18" fmla="*/ 148167 w 353960"/>
                <a:gd name="connsiteY18" fmla="*/ 391901 h 1264291"/>
                <a:gd name="connsiteX19" fmla="*/ 114300 w 353960"/>
                <a:gd name="connsiteY19" fmla="*/ 228918 h 1264291"/>
                <a:gd name="connsiteX20" fmla="*/ 0 w 353960"/>
                <a:gd name="connsiteY20" fmla="*/ 318 h 126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3960" h="1264291">
                  <a:moveTo>
                    <a:pt x="0" y="318"/>
                  </a:moveTo>
                  <a:cubicBezTo>
                    <a:pt x="0" y="9137"/>
                    <a:pt x="94897" y="241971"/>
                    <a:pt x="114300" y="281835"/>
                  </a:cubicBezTo>
                  <a:cubicBezTo>
                    <a:pt x="133703" y="321699"/>
                    <a:pt x="110420" y="228918"/>
                    <a:pt x="116417" y="239501"/>
                  </a:cubicBezTo>
                  <a:cubicBezTo>
                    <a:pt x="122414" y="250084"/>
                    <a:pt x="138995" y="309352"/>
                    <a:pt x="150284" y="345335"/>
                  </a:cubicBezTo>
                  <a:cubicBezTo>
                    <a:pt x="161573" y="381318"/>
                    <a:pt x="169686" y="405660"/>
                    <a:pt x="184150" y="455401"/>
                  </a:cubicBezTo>
                  <a:cubicBezTo>
                    <a:pt x="198614" y="505142"/>
                    <a:pt x="234950" y="624029"/>
                    <a:pt x="237067" y="643785"/>
                  </a:cubicBezTo>
                  <a:cubicBezTo>
                    <a:pt x="239184" y="663541"/>
                    <a:pt x="196850" y="570760"/>
                    <a:pt x="196850" y="573935"/>
                  </a:cubicBezTo>
                  <a:cubicBezTo>
                    <a:pt x="196850" y="577110"/>
                    <a:pt x="223309" y="607096"/>
                    <a:pt x="237067" y="662835"/>
                  </a:cubicBezTo>
                  <a:cubicBezTo>
                    <a:pt x="250825" y="718574"/>
                    <a:pt x="271992" y="877676"/>
                    <a:pt x="279400" y="908368"/>
                  </a:cubicBezTo>
                  <a:cubicBezTo>
                    <a:pt x="286808" y="939060"/>
                    <a:pt x="275520" y="829699"/>
                    <a:pt x="281517" y="846985"/>
                  </a:cubicBezTo>
                  <a:cubicBezTo>
                    <a:pt x="287514" y="864271"/>
                    <a:pt x="304095" y="962343"/>
                    <a:pt x="315384" y="1012085"/>
                  </a:cubicBezTo>
                  <a:cubicBezTo>
                    <a:pt x="326673" y="1061827"/>
                    <a:pt x="345017" y="1103807"/>
                    <a:pt x="349250" y="1145435"/>
                  </a:cubicBezTo>
                  <a:cubicBezTo>
                    <a:pt x="353483" y="1187063"/>
                    <a:pt x="340431" y="1253384"/>
                    <a:pt x="340784" y="1261851"/>
                  </a:cubicBezTo>
                  <a:cubicBezTo>
                    <a:pt x="341137" y="1270318"/>
                    <a:pt x="360892" y="1258677"/>
                    <a:pt x="351367" y="1196235"/>
                  </a:cubicBezTo>
                  <a:cubicBezTo>
                    <a:pt x="341842" y="1133793"/>
                    <a:pt x="297040" y="953876"/>
                    <a:pt x="283634" y="887201"/>
                  </a:cubicBezTo>
                  <a:cubicBezTo>
                    <a:pt x="270229" y="820526"/>
                    <a:pt x="277637" y="835343"/>
                    <a:pt x="270934" y="796185"/>
                  </a:cubicBezTo>
                  <a:cubicBezTo>
                    <a:pt x="264231" y="757027"/>
                    <a:pt x="249061" y="684001"/>
                    <a:pt x="243417" y="652251"/>
                  </a:cubicBezTo>
                  <a:cubicBezTo>
                    <a:pt x="237773" y="620501"/>
                    <a:pt x="252942" y="649077"/>
                    <a:pt x="237067" y="605685"/>
                  </a:cubicBezTo>
                  <a:cubicBezTo>
                    <a:pt x="221192" y="562293"/>
                    <a:pt x="168628" y="454695"/>
                    <a:pt x="148167" y="391901"/>
                  </a:cubicBezTo>
                  <a:cubicBezTo>
                    <a:pt x="127706" y="329107"/>
                    <a:pt x="137231" y="289596"/>
                    <a:pt x="114300" y="228918"/>
                  </a:cubicBezTo>
                  <a:cubicBezTo>
                    <a:pt x="91370" y="168240"/>
                    <a:pt x="0" y="-8501"/>
                    <a:pt x="0" y="3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A394718-AD0D-4F3F-8D8F-FF058B99EED3}"/>
                </a:ext>
              </a:extLst>
            </p:cNvPr>
            <p:cNvSpPr/>
            <p:nvPr/>
          </p:nvSpPr>
          <p:spPr>
            <a:xfrm>
              <a:off x="6853665" y="3926376"/>
              <a:ext cx="54218" cy="1070876"/>
            </a:xfrm>
            <a:custGeom>
              <a:avLst/>
              <a:gdLst>
                <a:gd name="connsiteX0" fmla="*/ 4335 w 54218"/>
                <a:gd name="connsiteY0" fmla="*/ 41 h 1070876"/>
                <a:gd name="connsiteX1" fmla="*/ 23385 w 54218"/>
                <a:gd name="connsiteY1" fmla="*/ 294257 h 1070876"/>
                <a:gd name="connsiteX2" fmla="*/ 38202 w 54218"/>
                <a:gd name="connsiteY2" fmla="*/ 201124 h 1070876"/>
                <a:gd name="connsiteX3" fmla="*/ 38202 w 54218"/>
                <a:gd name="connsiteY3" fmla="*/ 347174 h 1070876"/>
                <a:gd name="connsiteX4" fmla="*/ 29735 w 54218"/>
                <a:gd name="connsiteY4" fmla="*/ 505924 h 1070876"/>
                <a:gd name="connsiteX5" fmla="*/ 29735 w 54218"/>
                <a:gd name="connsiteY5" fmla="*/ 702774 h 1070876"/>
                <a:gd name="connsiteX6" fmla="*/ 50902 w 54218"/>
                <a:gd name="connsiteY6" fmla="*/ 1060491 h 1070876"/>
                <a:gd name="connsiteX7" fmla="*/ 48785 w 54218"/>
                <a:gd name="connsiteY7" fmla="*/ 948307 h 1070876"/>
                <a:gd name="connsiteX8" fmla="*/ 102 w 54218"/>
                <a:gd name="connsiteY8" fmla="*/ 675257 h 1070876"/>
                <a:gd name="connsiteX9" fmla="*/ 36085 w 54218"/>
                <a:gd name="connsiteY9" fmla="*/ 933491 h 1070876"/>
                <a:gd name="connsiteX10" fmla="*/ 40318 w 54218"/>
                <a:gd name="connsiteY10" fmla="*/ 804374 h 1070876"/>
                <a:gd name="connsiteX11" fmla="*/ 25502 w 54218"/>
                <a:gd name="connsiteY11" fmla="*/ 351407 h 1070876"/>
                <a:gd name="connsiteX12" fmla="*/ 23385 w 54218"/>
                <a:gd name="connsiteY12" fmla="*/ 273091 h 1070876"/>
                <a:gd name="connsiteX13" fmla="*/ 4335 w 54218"/>
                <a:gd name="connsiteY13" fmla="*/ 41 h 1070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218" h="1070876">
                  <a:moveTo>
                    <a:pt x="4335" y="41"/>
                  </a:moveTo>
                  <a:cubicBezTo>
                    <a:pt x="4335" y="3569"/>
                    <a:pt x="17741" y="260743"/>
                    <a:pt x="23385" y="294257"/>
                  </a:cubicBezTo>
                  <a:cubicBezTo>
                    <a:pt x="29030" y="327771"/>
                    <a:pt x="35733" y="192305"/>
                    <a:pt x="38202" y="201124"/>
                  </a:cubicBezTo>
                  <a:cubicBezTo>
                    <a:pt x="40672" y="209944"/>
                    <a:pt x="39613" y="296374"/>
                    <a:pt x="38202" y="347174"/>
                  </a:cubicBezTo>
                  <a:cubicBezTo>
                    <a:pt x="36791" y="397974"/>
                    <a:pt x="31146" y="446657"/>
                    <a:pt x="29735" y="505924"/>
                  </a:cubicBezTo>
                  <a:cubicBezTo>
                    <a:pt x="28324" y="565191"/>
                    <a:pt x="26207" y="610346"/>
                    <a:pt x="29735" y="702774"/>
                  </a:cubicBezTo>
                  <a:cubicBezTo>
                    <a:pt x="33263" y="795202"/>
                    <a:pt x="47727" y="1019569"/>
                    <a:pt x="50902" y="1060491"/>
                  </a:cubicBezTo>
                  <a:cubicBezTo>
                    <a:pt x="54077" y="1101413"/>
                    <a:pt x="57252" y="1012513"/>
                    <a:pt x="48785" y="948307"/>
                  </a:cubicBezTo>
                  <a:cubicBezTo>
                    <a:pt x="40318" y="884101"/>
                    <a:pt x="2219" y="677726"/>
                    <a:pt x="102" y="675257"/>
                  </a:cubicBezTo>
                  <a:cubicBezTo>
                    <a:pt x="-2015" y="672788"/>
                    <a:pt x="29382" y="911972"/>
                    <a:pt x="36085" y="933491"/>
                  </a:cubicBezTo>
                  <a:cubicBezTo>
                    <a:pt x="42788" y="955010"/>
                    <a:pt x="42082" y="901388"/>
                    <a:pt x="40318" y="804374"/>
                  </a:cubicBezTo>
                  <a:cubicBezTo>
                    <a:pt x="38554" y="707360"/>
                    <a:pt x="28324" y="439954"/>
                    <a:pt x="25502" y="351407"/>
                  </a:cubicBezTo>
                  <a:cubicBezTo>
                    <a:pt x="22680" y="262860"/>
                    <a:pt x="22680" y="324596"/>
                    <a:pt x="23385" y="273091"/>
                  </a:cubicBezTo>
                  <a:cubicBezTo>
                    <a:pt x="24090" y="221586"/>
                    <a:pt x="4335" y="-3487"/>
                    <a:pt x="4335" y="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DE4C41B7-5D25-4FDE-89AE-47219CF9CD81}"/>
                </a:ext>
              </a:extLst>
            </p:cNvPr>
            <p:cNvSpPr/>
            <p:nvPr/>
          </p:nvSpPr>
          <p:spPr>
            <a:xfrm>
              <a:off x="6849157" y="4953678"/>
              <a:ext cx="80162" cy="919443"/>
            </a:xfrm>
            <a:custGeom>
              <a:avLst/>
              <a:gdLst>
                <a:gd name="connsiteX0" fmla="*/ 65993 w 80162"/>
                <a:gd name="connsiteY0" fmla="*/ 7789 h 919443"/>
                <a:gd name="connsiteX1" fmla="*/ 40593 w 80162"/>
                <a:gd name="connsiteY1" fmla="*/ 393022 h 919443"/>
                <a:gd name="connsiteX2" fmla="*/ 70226 w 80162"/>
                <a:gd name="connsiteY2" fmla="*/ 196172 h 919443"/>
                <a:gd name="connsiteX3" fmla="*/ 32126 w 80162"/>
                <a:gd name="connsiteY3" fmla="*/ 414189 h 919443"/>
                <a:gd name="connsiteX4" fmla="*/ 44826 w 80162"/>
                <a:gd name="connsiteY4" fmla="*/ 507322 h 919443"/>
                <a:gd name="connsiteX5" fmla="*/ 2493 w 80162"/>
                <a:gd name="connsiteY5" fmla="*/ 901022 h 919443"/>
                <a:gd name="connsiteX6" fmla="*/ 6726 w 80162"/>
                <a:gd name="connsiteY6" fmla="*/ 816355 h 919443"/>
                <a:gd name="connsiteX7" fmla="*/ 21543 w 80162"/>
                <a:gd name="connsiteY7" fmla="*/ 477689 h 919443"/>
                <a:gd name="connsiteX8" fmla="*/ 21543 w 80162"/>
                <a:gd name="connsiteY8" fmla="*/ 407839 h 919443"/>
                <a:gd name="connsiteX9" fmla="*/ 36360 w 80162"/>
                <a:gd name="connsiteY9" fmla="*/ 299889 h 919443"/>
                <a:gd name="connsiteX10" fmla="*/ 78693 w 80162"/>
                <a:gd name="connsiteY10" fmla="*/ 145372 h 919443"/>
                <a:gd name="connsiteX11" fmla="*/ 65993 w 80162"/>
                <a:gd name="connsiteY11" fmla="*/ 7789 h 91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162" h="919443">
                  <a:moveTo>
                    <a:pt x="65993" y="7789"/>
                  </a:moveTo>
                  <a:cubicBezTo>
                    <a:pt x="59643" y="49064"/>
                    <a:pt x="39888" y="361625"/>
                    <a:pt x="40593" y="393022"/>
                  </a:cubicBezTo>
                  <a:cubicBezTo>
                    <a:pt x="41298" y="424419"/>
                    <a:pt x="71637" y="192644"/>
                    <a:pt x="70226" y="196172"/>
                  </a:cubicBezTo>
                  <a:cubicBezTo>
                    <a:pt x="68815" y="199700"/>
                    <a:pt x="36359" y="362331"/>
                    <a:pt x="32126" y="414189"/>
                  </a:cubicBezTo>
                  <a:cubicBezTo>
                    <a:pt x="27893" y="466047"/>
                    <a:pt x="49765" y="426183"/>
                    <a:pt x="44826" y="507322"/>
                  </a:cubicBezTo>
                  <a:cubicBezTo>
                    <a:pt x="39887" y="588461"/>
                    <a:pt x="8843" y="849516"/>
                    <a:pt x="2493" y="901022"/>
                  </a:cubicBezTo>
                  <a:cubicBezTo>
                    <a:pt x="-3857" y="952528"/>
                    <a:pt x="3551" y="886910"/>
                    <a:pt x="6726" y="816355"/>
                  </a:cubicBezTo>
                  <a:cubicBezTo>
                    <a:pt x="9901" y="745800"/>
                    <a:pt x="19073" y="545775"/>
                    <a:pt x="21543" y="477689"/>
                  </a:cubicBezTo>
                  <a:cubicBezTo>
                    <a:pt x="24012" y="409603"/>
                    <a:pt x="19074" y="437472"/>
                    <a:pt x="21543" y="407839"/>
                  </a:cubicBezTo>
                  <a:cubicBezTo>
                    <a:pt x="24012" y="378206"/>
                    <a:pt x="26835" y="343634"/>
                    <a:pt x="36360" y="299889"/>
                  </a:cubicBezTo>
                  <a:cubicBezTo>
                    <a:pt x="45885" y="256145"/>
                    <a:pt x="73049" y="190175"/>
                    <a:pt x="78693" y="145372"/>
                  </a:cubicBezTo>
                  <a:cubicBezTo>
                    <a:pt x="84337" y="100569"/>
                    <a:pt x="72343" y="-33486"/>
                    <a:pt x="65993" y="77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5EF130C-86CF-4A49-A47A-A5AB43844598}"/>
                </a:ext>
              </a:extLst>
            </p:cNvPr>
            <p:cNvSpPr/>
            <p:nvPr/>
          </p:nvSpPr>
          <p:spPr>
            <a:xfrm>
              <a:off x="7664662" y="3506712"/>
              <a:ext cx="152580" cy="681765"/>
            </a:xfrm>
            <a:custGeom>
              <a:avLst/>
              <a:gdLst>
                <a:gd name="connsiteX0" fmla="*/ 1905 w 152580"/>
                <a:gd name="connsiteY0" fmla="*/ 2721 h 681765"/>
                <a:gd name="connsiteX1" fmla="*/ 103505 w 152580"/>
                <a:gd name="connsiteY1" fmla="*/ 462038 h 681765"/>
                <a:gd name="connsiteX2" fmla="*/ 61171 w 152580"/>
                <a:gd name="connsiteY2" fmla="*/ 195338 h 681765"/>
                <a:gd name="connsiteX3" fmla="*/ 101388 w 152580"/>
                <a:gd name="connsiteY3" fmla="*/ 411238 h 681765"/>
                <a:gd name="connsiteX4" fmla="*/ 152188 w 152580"/>
                <a:gd name="connsiteY4" fmla="*/ 669471 h 681765"/>
                <a:gd name="connsiteX5" fmla="*/ 120438 w 152580"/>
                <a:gd name="connsiteY5" fmla="*/ 603855 h 681765"/>
                <a:gd name="connsiteX6" fmla="*/ 42121 w 152580"/>
                <a:gd name="connsiteY6" fmla="*/ 286355 h 681765"/>
                <a:gd name="connsiteX7" fmla="*/ 1905 w 152580"/>
                <a:gd name="connsiteY7" fmla="*/ 2721 h 681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580" h="681765">
                  <a:moveTo>
                    <a:pt x="1905" y="2721"/>
                  </a:moveTo>
                  <a:cubicBezTo>
                    <a:pt x="12136" y="32002"/>
                    <a:pt x="93627" y="429935"/>
                    <a:pt x="103505" y="462038"/>
                  </a:cubicBezTo>
                  <a:cubicBezTo>
                    <a:pt x="113383" y="494141"/>
                    <a:pt x="61524" y="203805"/>
                    <a:pt x="61171" y="195338"/>
                  </a:cubicBezTo>
                  <a:cubicBezTo>
                    <a:pt x="60818" y="186871"/>
                    <a:pt x="86219" y="332216"/>
                    <a:pt x="101388" y="411238"/>
                  </a:cubicBezTo>
                  <a:cubicBezTo>
                    <a:pt x="116558" y="490260"/>
                    <a:pt x="149013" y="637368"/>
                    <a:pt x="152188" y="669471"/>
                  </a:cubicBezTo>
                  <a:cubicBezTo>
                    <a:pt x="155363" y="701574"/>
                    <a:pt x="138783" y="667708"/>
                    <a:pt x="120438" y="603855"/>
                  </a:cubicBezTo>
                  <a:cubicBezTo>
                    <a:pt x="102094" y="540002"/>
                    <a:pt x="59054" y="384780"/>
                    <a:pt x="42121" y="286355"/>
                  </a:cubicBezTo>
                  <a:cubicBezTo>
                    <a:pt x="25188" y="187930"/>
                    <a:pt x="-8326" y="-26560"/>
                    <a:pt x="1905" y="27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865877B-7BD9-47BD-A56D-2B7614EB86F6}"/>
                </a:ext>
              </a:extLst>
            </p:cNvPr>
            <p:cNvSpPr/>
            <p:nvPr/>
          </p:nvSpPr>
          <p:spPr>
            <a:xfrm>
              <a:off x="7675738" y="3383684"/>
              <a:ext cx="158090" cy="717568"/>
            </a:xfrm>
            <a:custGeom>
              <a:avLst/>
              <a:gdLst>
                <a:gd name="connsiteX0" fmla="*/ 3529 w 158090"/>
                <a:gd name="connsiteY0" fmla="*/ 7216 h 717568"/>
                <a:gd name="connsiteX1" fmla="*/ 126295 w 158090"/>
                <a:gd name="connsiteY1" fmla="*/ 422083 h 717568"/>
                <a:gd name="connsiteX2" fmla="*/ 103012 w 158090"/>
                <a:gd name="connsiteY2" fmla="*/ 381866 h 717568"/>
                <a:gd name="connsiteX3" fmla="*/ 115712 w 158090"/>
                <a:gd name="connsiteY3" fmla="*/ 434783 h 717568"/>
                <a:gd name="connsiteX4" fmla="*/ 153812 w 158090"/>
                <a:gd name="connsiteY4" fmla="*/ 712066 h 717568"/>
                <a:gd name="connsiteX5" fmla="*/ 149579 w 158090"/>
                <a:gd name="connsiteY5" fmla="*/ 597766 h 717568"/>
                <a:gd name="connsiteX6" fmla="*/ 86079 w 158090"/>
                <a:gd name="connsiteY6" fmla="*/ 337416 h 717568"/>
                <a:gd name="connsiteX7" fmla="*/ 113595 w 158090"/>
                <a:gd name="connsiteY7" fmla="*/ 381866 h 717568"/>
                <a:gd name="connsiteX8" fmla="*/ 71262 w 158090"/>
                <a:gd name="connsiteY8" fmla="*/ 233699 h 717568"/>
                <a:gd name="connsiteX9" fmla="*/ 35279 w 158090"/>
                <a:gd name="connsiteY9" fmla="*/ 161733 h 717568"/>
                <a:gd name="connsiteX10" fmla="*/ 3529 w 158090"/>
                <a:gd name="connsiteY10" fmla="*/ 7216 h 71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090" h="717568">
                  <a:moveTo>
                    <a:pt x="3529" y="7216"/>
                  </a:moveTo>
                  <a:cubicBezTo>
                    <a:pt x="18698" y="50608"/>
                    <a:pt x="109715" y="359641"/>
                    <a:pt x="126295" y="422083"/>
                  </a:cubicBezTo>
                  <a:cubicBezTo>
                    <a:pt x="142876" y="484525"/>
                    <a:pt x="104776" y="379749"/>
                    <a:pt x="103012" y="381866"/>
                  </a:cubicBezTo>
                  <a:cubicBezTo>
                    <a:pt x="101248" y="383983"/>
                    <a:pt x="107245" y="379750"/>
                    <a:pt x="115712" y="434783"/>
                  </a:cubicBezTo>
                  <a:cubicBezTo>
                    <a:pt x="124179" y="489816"/>
                    <a:pt x="148168" y="684902"/>
                    <a:pt x="153812" y="712066"/>
                  </a:cubicBezTo>
                  <a:cubicBezTo>
                    <a:pt x="159457" y="739230"/>
                    <a:pt x="160868" y="660208"/>
                    <a:pt x="149579" y="597766"/>
                  </a:cubicBezTo>
                  <a:cubicBezTo>
                    <a:pt x="138290" y="535324"/>
                    <a:pt x="92076" y="373399"/>
                    <a:pt x="86079" y="337416"/>
                  </a:cubicBezTo>
                  <a:cubicBezTo>
                    <a:pt x="80082" y="301433"/>
                    <a:pt x="116064" y="399152"/>
                    <a:pt x="113595" y="381866"/>
                  </a:cubicBezTo>
                  <a:cubicBezTo>
                    <a:pt x="111126" y="364580"/>
                    <a:pt x="84315" y="270388"/>
                    <a:pt x="71262" y="233699"/>
                  </a:cubicBezTo>
                  <a:cubicBezTo>
                    <a:pt x="58209" y="197010"/>
                    <a:pt x="44099" y="194541"/>
                    <a:pt x="35279" y="161733"/>
                  </a:cubicBezTo>
                  <a:cubicBezTo>
                    <a:pt x="26460" y="128925"/>
                    <a:pt x="-11640" y="-36176"/>
                    <a:pt x="3529" y="72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928CF222-30D7-43B1-A35E-CF76FBE3C939}"/>
                </a:ext>
              </a:extLst>
            </p:cNvPr>
            <p:cNvSpPr/>
            <p:nvPr/>
          </p:nvSpPr>
          <p:spPr>
            <a:xfrm>
              <a:off x="7732601" y="3562755"/>
              <a:ext cx="52905" cy="232697"/>
            </a:xfrm>
            <a:custGeom>
              <a:avLst/>
              <a:gdLst>
                <a:gd name="connsiteX0" fmla="*/ 1699 w 52905"/>
                <a:gd name="connsiteY0" fmla="*/ 1712 h 232697"/>
                <a:gd name="connsiteX1" fmla="*/ 52499 w 52905"/>
                <a:gd name="connsiteY1" fmla="*/ 226078 h 232697"/>
                <a:gd name="connsiteX2" fmla="*/ 24982 w 52905"/>
                <a:gd name="connsiteY2" fmla="*/ 168928 h 232697"/>
                <a:gd name="connsiteX3" fmla="*/ 14399 w 52905"/>
                <a:gd name="connsiteY3" fmla="*/ 124478 h 232697"/>
                <a:gd name="connsiteX4" fmla="*/ 1699 w 52905"/>
                <a:gd name="connsiteY4" fmla="*/ 1712 h 23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05" h="232697">
                  <a:moveTo>
                    <a:pt x="1699" y="1712"/>
                  </a:moveTo>
                  <a:cubicBezTo>
                    <a:pt x="8049" y="18645"/>
                    <a:pt x="48619" y="198209"/>
                    <a:pt x="52499" y="226078"/>
                  </a:cubicBezTo>
                  <a:cubicBezTo>
                    <a:pt x="56379" y="253947"/>
                    <a:pt x="31332" y="185861"/>
                    <a:pt x="24982" y="168928"/>
                  </a:cubicBezTo>
                  <a:cubicBezTo>
                    <a:pt x="18632" y="151995"/>
                    <a:pt x="20396" y="150583"/>
                    <a:pt x="14399" y="124478"/>
                  </a:cubicBezTo>
                  <a:cubicBezTo>
                    <a:pt x="8402" y="98373"/>
                    <a:pt x="-4651" y="-15221"/>
                    <a:pt x="1699" y="17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D2E1A7E-63BC-41AE-8E8E-C05F2354D565}"/>
                </a:ext>
              </a:extLst>
            </p:cNvPr>
            <p:cNvSpPr/>
            <p:nvPr/>
          </p:nvSpPr>
          <p:spPr>
            <a:xfrm>
              <a:off x="7432936" y="2898120"/>
              <a:ext cx="260676" cy="723121"/>
            </a:xfrm>
            <a:custGeom>
              <a:avLst/>
              <a:gdLst>
                <a:gd name="connsiteX0" fmla="*/ 797 w 260676"/>
                <a:gd name="connsiteY0" fmla="*/ 1713 h 723121"/>
                <a:gd name="connsiteX1" fmla="*/ 121447 w 260676"/>
                <a:gd name="connsiteY1" fmla="*/ 268413 h 723121"/>
                <a:gd name="connsiteX2" fmla="*/ 87581 w 260676"/>
                <a:gd name="connsiteY2" fmla="*/ 145647 h 723121"/>
                <a:gd name="connsiteX3" fmla="*/ 115097 w 260676"/>
                <a:gd name="connsiteY3" fmla="*/ 198563 h 723121"/>
                <a:gd name="connsiteX4" fmla="*/ 115097 w 260676"/>
                <a:gd name="connsiteY4" fmla="*/ 266297 h 723121"/>
                <a:gd name="connsiteX5" fmla="*/ 176481 w 260676"/>
                <a:gd name="connsiteY5" fmla="*/ 391180 h 723121"/>
                <a:gd name="connsiteX6" fmla="*/ 259031 w 260676"/>
                <a:gd name="connsiteY6" fmla="*/ 715030 h 723121"/>
                <a:gd name="connsiteX7" fmla="*/ 233631 w 260676"/>
                <a:gd name="connsiteY7" fmla="*/ 632480 h 723121"/>
                <a:gd name="connsiteX8" fmla="*/ 155314 w 260676"/>
                <a:gd name="connsiteY8" fmla="*/ 380597 h 723121"/>
                <a:gd name="connsiteX9" fmla="*/ 168014 w 260676"/>
                <a:gd name="connsiteY9" fmla="*/ 412347 h 723121"/>
                <a:gd name="connsiteX10" fmla="*/ 112981 w 260676"/>
                <a:gd name="connsiteY10" fmla="*/ 272647 h 723121"/>
                <a:gd name="connsiteX11" fmla="*/ 70647 w 260676"/>
                <a:gd name="connsiteY11" fmla="*/ 158347 h 723121"/>
                <a:gd name="connsiteX12" fmla="*/ 797 w 260676"/>
                <a:gd name="connsiteY12" fmla="*/ 1713 h 72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676" h="723121">
                  <a:moveTo>
                    <a:pt x="797" y="1713"/>
                  </a:moveTo>
                  <a:cubicBezTo>
                    <a:pt x="9264" y="20057"/>
                    <a:pt x="106983" y="244424"/>
                    <a:pt x="121447" y="268413"/>
                  </a:cubicBezTo>
                  <a:cubicBezTo>
                    <a:pt x="135911" y="292402"/>
                    <a:pt x="88639" y="157289"/>
                    <a:pt x="87581" y="145647"/>
                  </a:cubicBezTo>
                  <a:cubicBezTo>
                    <a:pt x="86523" y="134005"/>
                    <a:pt x="110511" y="178455"/>
                    <a:pt x="115097" y="198563"/>
                  </a:cubicBezTo>
                  <a:cubicBezTo>
                    <a:pt x="119683" y="218671"/>
                    <a:pt x="104866" y="234194"/>
                    <a:pt x="115097" y="266297"/>
                  </a:cubicBezTo>
                  <a:cubicBezTo>
                    <a:pt x="125328" y="298400"/>
                    <a:pt x="152492" y="316391"/>
                    <a:pt x="176481" y="391180"/>
                  </a:cubicBezTo>
                  <a:cubicBezTo>
                    <a:pt x="200470" y="465969"/>
                    <a:pt x="249506" y="674813"/>
                    <a:pt x="259031" y="715030"/>
                  </a:cubicBezTo>
                  <a:cubicBezTo>
                    <a:pt x="268556" y="755247"/>
                    <a:pt x="233631" y="632480"/>
                    <a:pt x="233631" y="632480"/>
                  </a:cubicBezTo>
                  <a:cubicBezTo>
                    <a:pt x="216345" y="576741"/>
                    <a:pt x="166250" y="417286"/>
                    <a:pt x="155314" y="380597"/>
                  </a:cubicBezTo>
                  <a:cubicBezTo>
                    <a:pt x="144378" y="343908"/>
                    <a:pt x="175070" y="430339"/>
                    <a:pt x="168014" y="412347"/>
                  </a:cubicBezTo>
                  <a:cubicBezTo>
                    <a:pt x="160958" y="394355"/>
                    <a:pt x="129209" y="314980"/>
                    <a:pt x="112981" y="272647"/>
                  </a:cubicBezTo>
                  <a:cubicBezTo>
                    <a:pt x="96753" y="230314"/>
                    <a:pt x="87580" y="199269"/>
                    <a:pt x="70647" y="158347"/>
                  </a:cubicBezTo>
                  <a:cubicBezTo>
                    <a:pt x="53714" y="117425"/>
                    <a:pt x="-7670" y="-16631"/>
                    <a:pt x="797" y="17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0BB6B065-3F99-43EB-A5B3-847B1653FA53}"/>
                </a:ext>
              </a:extLst>
            </p:cNvPr>
            <p:cNvSpPr/>
            <p:nvPr/>
          </p:nvSpPr>
          <p:spPr>
            <a:xfrm>
              <a:off x="7413985" y="2866656"/>
              <a:ext cx="147414" cy="340729"/>
            </a:xfrm>
            <a:custGeom>
              <a:avLst/>
              <a:gdLst>
                <a:gd name="connsiteX0" fmla="*/ 698 w 147414"/>
                <a:gd name="connsiteY0" fmla="*/ 3544 h 340729"/>
                <a:gd name="connsiteX1" fmla="*/ 121348 w 147414"/>
                <a:gd name="connsiteY1" fmla="*/ 282944 h 340729"/>
                <a:gd name="connsiteX2" fmla="*/ 146748 w 147414"/>
                <a:gd name="connsiteY2" fmla="*/ 333744 h 340729"/>
                <a:gd name="connsiteX3" fmla="*/ 106532 w 147414"/>
                <a:gd name="connsiteY3" fmla="*/ 181344 h 340729"/>
                <a:gd name="connsiteX4" fmla="*/ 108648 w 147414"/>
                <a:gd name="connsiteY4" fmla="*/ 198277 h 340729"/>
                <a:gd name="connsiteX5" fmla="*/ 72665 w 147414"/>
                <a:gd name="connsiteY5" fmla="*/ 128427 h 340729"/>
                <a:gd name="connsiteX6" fmla="*/ 698 w 147414"/>
                <a:gd name="connsiteY6" fmla="*/ 3544 h 34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14" h="340729">
                  <a:moveTo>
                    <a:pt x="698" y="3544"/>
                  </a:moveTo>
                  <a:cubicBezTo>
                    <a:pt x="8812" y="29297"/>
                    <a:pt x="97006" y="227911"/>
                    <a:pt x="121348" y="282944"/>
                  </a:cubicBezTo>
                  <a:cubicBezTo>
                    <a:pt x="145690" y="337977"/>
                    <a:pt x="149217" y="350677"/>
                    <a:pt x="146748" y="333744"/>
                  </a:cubicBezTo>
                  <a:cubicBezTo>
                    <a:pt x="144279" y="316811"/>
                    <a:pt x="112882" y="203922"/>
                    <a:pt x="106532" y="181344"/>
                  </a:cubicBezTo>
                  <a:cubicBezTo>
                    <a:pt x="100182" y="158766"/>
                    <a:pt x="114292" y="207096"/>
                    <a:pt x="108648" y="198277"/>
                  </a:cubicBezTo>
                  <a:cubicBezTo>
                    <a:pt x="103004" y="189458"/>
                    <a:pt x="72665" y="128427"/>
                    <a:pt x="72665" y="128427"/>
                  </a:cubicBezTo>
                  <a:cubicBezTo>
                    <a:pt x="57496" y="99852"/>
                    <a:pt x="-7416" y="-22209"/>
                    <a:pt x="698" y="35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CFA95DBE-50A6-448C-A72A-56637BE2D645}"/>
                </a:ext>
              </a:extLst>
            </p:cNvPr>
            <p:cNvSpPr/>
            <p:nvPr/>
          </p:nvSpPr>
          <p:spPr>
            <a:xfrm>
              <a:off x="7452783" y="2836128"/>
              <a:ext cx="251892" cy="673474"/>
            </a:xfrm>
            <a:custGeom>
              <a:avLst/>
              <a:gdLst>
                <a:gd name="connsiteX0" fmla="*/ 0 w 251892"/>
                <a:gd name="connsiteY0" fmla="*/ 205 h 673474"/>
                <a:gd name="connsiteX1" fmla="*/ 120650 w 251892"/>
                <a:gd name="connsiteY1" fmla="*/ 249972 h 673474"/>
                <a:gd name="connsiteX2" fmla="*/ 110067 w 251892"/>
                <a:gd name="connsiteY2" fmla="*/ 216105 h 673474"/>
                <a:gd name="connsiteX3" fmla="*/ 179917 w 251892"/>
                <a:gd name="connsiteY3" fmla="*/ 374855 h 673474"/>
                <a:gd name="connsiteX4" fmla="*/ 156634 w 251892"/>
                <a:gd name="connsiteY4" fmla="*/ 338872 h 673474"/>
                <a:gd name="connsiteX5" fmla="*/ 192617 w 251892"/>
                <a:gd name="connsiteY5" fmla="*/ 444705 h 673474"/>
                <a:gd name="connsiteX6" fmla="*/ 251884 w 251892"/>
                <a:gd name="connsiteY6" fmla="*/ 673305 h 673474"/>
                <a:gd name="connsiteX7" fmla="*/ 188384 w 251892"/>
                <a:gd name="connsiteY7" fmla="*/ 482805 h 673474"/>
                <a:gd name="connsiteX8" fmla="*/ 232834 w 251892"/>
                <a:gd name="connsiteY8" fmla="*/ 535722 h 673474"/>
                <a:gd name="connsiteX9" fmla="*/ 177800 w 251892"/>
                <a:gd name="connsiteY9" fmla="*/ 381205 h 673474"/>
                <a:gd name="connsiteX10" fmla="*/ 118534 w 251892"/>
                <a:gd name="connsiteY10" fmla="*/ 209755 h 673474"/>
                <a:gd name="connsiteX11" fmla="*/ 0 w 251892"/>
                <a:gd name="connsiteY11" fmla="*/ 205 h 67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892" h="673474">
                  <a:moveTo>
                    <a:pt x="0" y="205"/>
                  </a:moveTo>
                  <a:cubicBezTo>
                    <a:pt x="353" y="6908"/>
                    <a:pt x="102305" y="213989"/>
                    <a:pt x="120650" y="249972"/>
                  </a:cubicBezTo>
                  <a:cubicBezTo>
                    <a:pt x="138995" y="285955"/>
                    <a:pt x="100189" y="195291"/>
                    <a:pt x="110067" y="216105"/>
                  </a:cubicBezTo>
                  <a:cubicBezTo>
                    <a:pt x="119945" y="236919"/>
                    <a:pt x="172156" y="354394"/>
                    <a:pt x="179917" y="374855"/>
                  </a:cubicBezTo>
                  <a:cubicBezTo>
                    <a:pt x="187678" y="395316"/>
                    <a:pt x="154517" y="327230"/>
                    <a:pt x="156634" y="338872"/>
                  </a:cubicBezTo>
                  <a:cubicBezTo>
                    <a:pt x="158751" y="350514"/>
                    <a:pt x="176742" y="388966"/>
                    <a:pt x="192617" y="444705"/>
                  </a:cubicBezTo>
                  <a:cubicBezTo>
                    <a:pt x="208492" y="500444"/>
                    <a:pt x="252589" y="666955"/>
                    <a:pt x="251884" y="673305"/>
                  </a:cubicBezTo>
                  <a:cubicBezTo>
                    <a:pt x="251179" y="679655"/>
                    <a:pt x="191559" y="505736"/>
                    <a:pt x="188384" y="482805"/>
                  </a:cubicBezTo>
                  <a:cubicBezTo>
                    <a:pt x="185209" y="459875"/>
                    <a:pt x="234598" y="552655"/>
                    <a:pt x="232834" y="535722"/>
                  </a:cubicBezTo>
                  <a:cubicBezTo>
                    <a:pt x="231070" y="518789"/>
                    <a:pt x="196850" y="435533"/>
                    <a:pt x="177800" y="381205"/>
                  </a:cubicBezTo>
                  <a:cubicBezTo>
                    <a:pt x="158750" y="326877"/>
                    <a:pt x="143581" y="266905"/>
                    <a:pt x="118534" y="209755"/>
                  </a:cubicBezTo>
                  <a:cubicBezTo>
                    <a:pt x="93487" y="152605"/>
                    <a:pt x="-353" y="-6498"/>
                    <a:pt x="0" y="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B557D43-893D-4B08-A1D3-6E2B5C6B552F}"/>
                </a:ext>
              </a:extLst>
            </p:cNvPr>
            <p:cNvSpPr/>
            <p:nvPr/>
          </p:nvSpPr>
          <p:spPr>
            <a:xfrm>
              <a:off x="6627532" y="1999847"/>
              <a:ext cx="768254" cy="838656"/>
            </a:xfrm>
            <a:custGeom>
              <a:avLst/>
              <a:gdLst>
                <a:gd name="connsiteX0" fmla="*/ 1868 w 768254"/>
                <a:gd name="connsiteY0" fmla="*/ 3578 h 838656"/>
                <a:gd name="connsiteX1" fmla="*/ 357468 w 768254"/>
                <a:gd name="connsiteY1" fmla="*/ 333778 h 838656"/>
                <a:gd name="connsiteX2" fmla="*/ 322543 w 768254"/>
                <a:gd name="connsiteY2" fmla="*/ 244878 h 838656"/>
                <a:gd name="connsiteX3" fmla="*/ 509868 w 768254"/>
                <a:gd name="connsiteY3" fmla="*/ 495703 h 838656"/>
                <a:gd name="connsiteX4" fmla="*/ 538443 w 768254"/>
                <a:gd name="connsiteY4" fmla="*/ 473478 h 838656"/>
                <a:gd name="connsiteX5" fmla="*/ 655918 w 768254"/>
                <a:gd name="connsiteY5" fmla="*/ 625878 h 838656"/>
                <a:gd name="connsiteX6" fmla="*/ 640043 w 768254"/>
                <a:gd name="connsiteY6" fmla="*/ 584603 h 838656"/>
                <a:gd name="connsiteX7" fmla="*/ 767043 w 768254"/>
                <a:gd name="connsiteY7" fmla="*/ 835428 h 838656"/>
                <a:gd name="connsiteX8" fmla="*/ 690843 w 768254"/>
                <a:gd name="connsiteY8" fmla="*/ 708428 h 838656"/>
                <a:gd name="connsiteX9" fmla="*/ 481293 w 768254"/>
                <a:gd name="connsiteY9" fmla="*/ 444903 h 838656"/>
                <a:gd name="connsiteX10" fmla="*/ 474943 w 768254"/>
                <a:gd name="connsiteY10" fmla="*/ 448078 h 838656"/>
                <a:gd name="connsiteX11" fmla="*/ 293968 w 768254"/>
                <a:gd name="connsiteY11" fmla="*/ 235353 h 838656"/>
                <a:gd name="connsiteX12" fmla="*/ 220943 w 768254"/>
                <a:gd name="connsiteY12" fmla="*/ 162328 h 838656"/>
                <a:gd name="connsiteX13" fmla="*/ 1868 w 768254"/>
                <a:gd name="connsiteY13" fmla="*/ 3578 h 83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8254" h="838656">
                  <a:moveTo>
                    <a:pt x="1868" y="3578"/>
                  </a:moveTo>
                  <a:cubicBezTo>
                    <a:pt x="24622" y="32153"/>
                    <a:pt x="304022" y="293561"/>
                    <a:pt x="357468" y="333778"/>
                  </a:cubicBezTo>
                  <a:cubicBezTo>
                    <a:pt x="410914" y="373995"/>
                    <a:pt x="297143" y="217891"/>
                    <a:pt x="322543" y="244878"/>
                  </a:cubicBezTo>
                  <a:cubicBezTo>
                    <a:pt x="347943" y="271866"/>
                    <a:pt x="473885" y="457603"/>
                    <a:pt x="509868" y="495703"/>
                  </a:cubicBezTo>
                  <a:cubicBezTo>
                    <a:pt x="545851" y="533803"/>
                    <a:pt x="514102" y="451782"/>
                    <a:pt x="538443" y="473478"/>
                  </a:cubicBezTo>
                  <a:cubicBezTo>
                    <a:pt x="562784" y="495174"/>
                    <a:pt x="638985" y="607357"/>
                    <a:pt x="655918" y="625878"/>
                  </a:cubicBezTo>
                  <a:cubicBezTo>
                    <a:pt x="672851" y="644399"/>
                    <a:pt x="621522" y="549678"/>
                    <a:pt x="640043" y="584603"/>
                  </a:cubicBezTo>
                  <a:cubicBezTo>
                    <a:pt x="658564" y="619528"/>
                    <a:pt x="758576" y="814790"/>
                    <a:pt x="767043" y="835428"/>
                  </a:cubicBezTo>
                  <a:cubicBezTo>
                    <a:pt x="775510" y="856066"/>
                    <a:pt x="738468" y="773516"/>
                    <a:pt x="690843" y="708428"/>
                  </a:cubicBezTo>
                  <a:cubicBezTo>
                    <a:pt x="643218" y="643341"/>
                    <a:pt x="517276" y="488295"/>
                    <a:pt x="481293" y="444903"/>
                  </a:cubicBezTo>
                  <a:cubicBezTo>
                    <a:pt x="445310" y="401511"/>
                    <a:pt x="506164" y="483003"/>
                    <a:pt x="474943" y="448078"/>
                  </a:cubicBezTo>
                  <a:cubicBezTo>
                    <a:pt x="443722" y="413153"/>
                    <a:pt x="336301" y="282978"/>
                    <a:pt x="293968" y="235353"/>
                  </a:cubicBezTo>
                  <a:cubicBezTo>
                    <a:pt x="251635" y="187728"/>
                    <a:pt x="271214" y="198841"/>
                    <a:pt x="220943" y="162328"/>
                  </a:cubicBezTo>
                  <a:cubicBezTo>
                    <a:pt x="170672" y="125815"/>
                    <a:pt x="-20886" y="-24997"/>
                    <a:pt x="1868" y="35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EE8970CF-D612-419E-B133-7ADBC10BE0A1}"/>
                </a:ext>
              </a:extLst>
            </p:cNvPr>
            <p:cNvSpPr/>
            <p:nvPr/>
          </p:nvSpPr>
          <p:spPr>
            <a:xfrm>
              <a:off x="6435244" y="1879441"/>
              <a:ext cx="1136547" cy="1195426"/>
            </a:xfrm>
            <a:custGeom>
              <a:avLst/>
              <a:gdLst>
                <a:gd name="connsiteX0" fmla="*/ 481 w 1136547"/>
                <a:gd name="connsiteY0" fmla="*/ 159 h 1195426"/>
                <a:gd name="connsiteX1" fmla="*/ 502131 w 1136547"/>
                <a:gd name="connsiteY1" fmla="*/ 336709 h 1195426"/>
                <a:gd name="connsiteX2" fmla="*/ 505306 w 1136547"/>
                <a:gd name="connsiteY2" fmla="*/ 324009 h 1195426"/>
                <a:gd name="connsiteX3" fmla="*/ 765656 w 1136547"/>
                <a:gd name="connsiteY3" fmla="*/ 593884 h 1195426"/>
                <a:gd name="connsiteX4" fmla="*/ 778356 w 1136547"/>
                <a:gd name="connsiteY4" fmla="*/ 546259 h 1195426"/>
                <a:gd name="connsiteX5" fmla="*/ 940281 w 1136547"/>
                <a:gd name="connsiteY5" fmla="*/ 765334 h 1195426"/>
                <a:gd name="connsiteX6" fmla="*/ 997431 w 1136547"/>
                <a:gd name="connsiteY6" fmla="*/ 924084 h 1195426"/>
                <a:gd name="connsiteX7" fmla="*/ 1133956 w 1136547"/>
                <a:gd name="connsiteY7" fmla="*/ 1193959 h 1195426"/>
                <a:gd name="connsiteX8" fmla="*/ 1064106 w 1136547"/>
                <a:gd name="connsiteY8" fmla="*/ 1012984 h 1195426"/>
                <a:gd name="connsiteX9" fmla="*/ 797406 w 1136547"/>
                <a:gd name="connsiteY9" fmla="*/ 619284 h 1195426"/>
                <a:gd name="connsiteX10" fmla="*/ 603731 w 1136547"/>
                <a:gd name="connsiteY10" fmla="*/ 384334 h 1195426"/>
                <a:gd name="connsiteX11" fmla="*/ 481 w 1136547"/>
                <a:gd name="connsiteY11" fmla="*/ 159 h 119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6547" h="1195426">
                  <a:moveTo>
                    <a:pt x="481" y="159"/>
                  </a:moveTo>
                  <a:cubicBezTo>
                    <a:pt x="-16452" y="-7778"/>
                    <a:pt x="417993" y="282734"/>
                    <a:pt x="502131" y="336709"/>
                  </a:cubicBezTo>
                  <a:cubicBezTo>
                    <a:pt x="586269" y="390684"/>
                    <a:pt x="461385" y="281147"/>
                    <a:pt x="505306" y="324009"/>
                  </a:cubicBezTo>
                  <a:cubicBezTo>
                    <a:pt x="549227" y="366871"/>
                    <a:pt x="720148" y="556842"/>
                    <a:pt x="765656" y="593884"/>
                  </a:cubicBezTo>
                  <a:cubicBezTo>
                    <a:pt x="811164" y="630926"/>
                    <a:pt x="749252" y="517684"/>
                    <a:pt x="778356" y="546259"/>
                  </a:cubicBezTo>
                  <a:cubicBezTo>
                    <a:pt x="807460" y="574834"/>
                    <a:pt x="903769" y="702363"/>
                    <a:pt x="940281" y="765334"/>
                  </a:cubicBezTo>
                  <a:cubicBezTo>
                    <a:pt x="976793" y="828305"/>
                    <a:pt x="965152" y="852647"/>
                    <a:pt x="997431" y="924084"/>
                  </a:cubicBezTo>
                  <a:cubicBezTo>
                    <a:pt x="1029710" y="995521"/>
                    <a:pt x="1122844" y="1179143"/>
                    <a:pt x="1133956" y="1193959"/>
                  </a:cubicBezTo>
                  <a:cubicBezTo>
                    <a:pt x="1145068" y="1208775"/>
                    <a:pt x="1120198" y="1108763"/>
                    <a:pt x="1064106" y="1012984"/>
                  </a:cubicBezTo>
                  <a:cubicBezTo>
                    <a:pt x="1008014" y="917205"/>
                    <a:pt x="874135" y="724059"/>
                    <a:pt x="797406" y="619284"/>
                  </a:cubicBezTo>
                  <a:cubicBezTo>
                    <a:pt x="720677" y="514509"/>
                    <a:pt x="740256" y="488051"/>
                    <a:pt x="603731" y="384334"/>
                  </a:cubicBezTo>
                  <a:cubicBezTo>
                    <a:pt x="467206" y="280617"/>
                    <a:pt x="17414" y="8096"/>
                    <a:pt x="481" y="1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A2F14B36-7F2B-48D9-A05B-E69F09B52D50}"/>
                </a:ext>
              </a:extLst>
            </p:cNvPr>
            <p:cNvSpPr/>
            <p:nvPr/>
          </p:nvSpPr>
          <p:spPr>
            <a:xfrm>
              <a:off x="6147468" y="2289770"/>
              <a:ext cx="191828" cy="572502"/>
            </a:xfrm>
            <a:custGeom>
              <a:avLst/>
              <a:gdLst>
                <a:gd name="connsiteX0" fmla="*/ 920 w 191828"/>
                <a:gd name="connsiteY0" fmla="*/ 993 h 572502"/>
                <a:gd name="connsiteX1" fmla="*/ 169195 w 191828"/>
                <a:gd name="connsiteY1" fmla="*/ 299443 h 572502"/>
                <a:gd name="connsiteX2" fmla="*/ 131095 w 191828"/>
                <a:gd name="connsiteY2" fmla="*/ 199430 h 572502"/>
                <a:gd name="connsiteX3" fmla="*/ 164432 w 191828"/>
                <a:gd name="connsiteY3" fmla="*/ 316905 h 572502"/>
                <a:gd name="connsiteX4" fmla="*/ 164432 w 191828"/>
                <a:gd name="connsiteY4" fmla="*/ 358180 h 572502"/>
                <a:gd name="connsiteX5" fmla="*/ 172370 w 191828"/>
                <a:gd name="connsiteY5" fmla="*/ 474068 h 572502"/>
                <a:gd name="connsiteX6" fmla="*/ 191420 w 191828"/>
                <a:gd name="connsiteY6" fmla="*/ 572493 h 572502"/>
                <a:gd name="connsiteX7" fmla="*/ 183482 w 191828"/>
                <a:gd name="connsiteY7" fmla="*/ 478830 h 572502"/>
                <a:gd name="connsiteX8" fmla="*/ 161257 w 191828"/>
                <a:gd name="connsiteY8" fmla="*/ 297855 h 572502"/>
                <a:gd name="connsiteX9" fmla="*/ 104107 w 191828"/>
                <a:gd name="connsiteY9" fmla="*/ 205780 h 572502"/>
                <a:gd name="connsiteX10" fmla="*/ 920 w 191828"/>
                <a:gd name="connsiteY10" fmla="*/ 993 h 57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828" h="572502">
                  <a:moveTo>
                    <a:pt x="920" y="993"/>
                  </a:moveTo>
                  <a:cubicBezTo>
                    <a:pt x="11768" y="16603"/>
                    <a:pt x="147499" y="266370"/>
                    <a:pt x="169195" y="299443"/>
                  </a:cubicBezTo>
                  <a:cubicBezTo>
                    <a:pt x="190891" y="332516"/>
                    <a:pt x="131889" y="196520"/>
                    <a:pt x="131095" y="199430"/>
                  </a:cubicBezTo>
                  <a:cubicBezTo>
                    <a:pt x="130301" y="202340"/>
                    <a:pt x="158876" y="290447"/>
                    <a:pt x="164432" y="316905"/>
                  </a:cubicBezTo>
                  <a:cubicBezTo>
                    <a:pt x="169988" y="343363"/>
                    <a:pt x="163109" y="331986"/>
                    <a:pt x="164432" y="358180"/>
                  </a:cubicBezTo>
                  <a:cubicBezTo>
                    <a:pt x="165755" y="384374"/>
                    <a:pt x="167872" y="438349"/>
                    <a:pt x="172370" y="474068"/>
                  </a:cubicBezTo>
                  <a:cubicBezTo>
                    <a:pt x="176868" y="509787"/>
                    <a:pt x="189568" y="571699"/>
                    <a:pt x="191420" y="572493"/>
                  </a:cubicBezTo>
                  <a:cubicBezTo>
                    <a:pt x="193272" y="573287"/>
                    <a:pt x="188509" y="524603"/>
                    <a:pt x="183482" y="478830"/>
                  </a:cubicBezTo>
                  <a:cubicBezTo>
                    <a:pt x="178455" y="433057"/>
                    <a:pt x="174486" y="343363"/>
                    <a:pt x="161257" y="297855"/>
                  </a:cubicBezTo>
                  <a:cubicBezTo>
                    <a:pt x="148028" y="252347"/>
                    <a:pt x="130036" y="253405"/>
                    <a:pt x="104107" y="205780"/>
                  </a:cubicBezTo>
                  <a:cubicBezTo>
                    <a:pt x="78178" y="158155"/>
                    <a:pt x="-9928" y="-14617"/>
                    <a:pt x="920" y="9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DF3B23A0-2E1D-4398-B50B-5D58C6064D8D}"/>
                </a:ext>
              </a:extLst>
            </p:cNvPr>
            <p:cNvSpPr/>
            <p:nvPr/>
          </p:nvSpPr>
          <p:spPr>
            <a:xfrm>
              <a:off x="6166890" y="2302899"/>
              <a:ext cx="260912" cy="357763"/>
            </a:xfrm>
            <a:custGeom>
              <a:avLst/>
              <a:gdLst>
                <a:gd name="connsiteX0" fmla="*/ 548 w 260912"/>
                <a:gd name="connsiteY0" fmla="*/ 2151 h 357763"/>
                <a:gd name="connsiteX1" fmla="*/ 208510 w 260912"/>
                <a:gd name="connsiteY1" fmla="*/ 329176 h 357763"/>
                <a:gd name="connsiteX2" fmla="*/ 178348 w 260912"/>
                <a:gd name="connsiteY2" fmla="*/ 248214 h 357763"/>
                <a:gd name="connsiteX3" fmla="*/ 260898 w 260912"/>
                <a:gd name="connsiteY3" fmla="*/ 357751 h 357763"/>
                <a:gd name="connsiteX4" fmla="*/ 184698 w 260912"/>
                <a:gd name="connsiteY4" fmla="*/ 240276 h 357763"/>
                <a:gd name="connsiteX5" fmla="*/ 148185 w 260912"/>
                <a:gd name="connsiteY5" fmla="*/ 189476 h 357763"/>
                <a:gd name="connsiteX6" fmla="*/ 548 w 260912"/>
                <a:gd name="connsiteY6" fmla="*/ 2151 h 35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912" h="357763">
                  <a:moveTo>
                    <a:pt x="548" y="2151"/>
                  </a:moveTo>
                  <a:cubicBezTo>
                    <a:pt x="10602" y="25434"/>
                    <a:pt x="178877" y="288166"/>
                    <a:pt x="208510" y="329176"/>
                  </a:cubicBezTo>
                  <a:cubicBezTo>
                    <a:pt x="238143" y="370186"/>
                    <a:pt x="169617" y="243452"/>
                    <a:pt x="178348" y="248214"/>
                  </a:cubicBezTo>
                  <a:cubicBezTo>
                    <a:pt x="187079" y="252976"/>
                    <a:pt x="259840" y="359074"/>
                    <a:pt x="260898" y="357751"/>
                  </a:cubicBezTo>
                  <a:cubicBezTo>
                    <a:pt x="261956" y="356428"/>
                    <a:pt x="203484" y="268322"/>
                    <a:pt x="184698" y="240276"/>
                  </a:cubicBezTo>
                  <a:cubicBezTo>
                    <a:pt x="165913" y="212230"/>
                    <a:pt x="174643" y="227576"/>
                    <a:pt x="148185" y="189476"/>
                  </a:cubicBezTo>
                  <a:cubicBezTo>
                    <a:pt x="121727" y="151376"/>
                    <a:pt x="-9506" y="-21132"/>
                    <a:pt x="548" y="2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C7B45F69-7FF9-4EE2-8771-6798F890D652}"/>
                </a:ext>
              </a:extLst>
            </p:cNvPr>
            <p:cNvSpPr/>
            <p:nvPr/>
          </p:nvSpPr>
          <p:spPr>
            <a:xfrm>
              <a:off x="6185191" y="2214088"/>
              <a:ext cx="269593" cy="426196"/>
            </a:xfrm>
            <a:custGeom>
              <a:avLst/>
              <a:gdLst>
                <a:gd name="connsiteX0" fmla="*/ 4472 w 269593"/>
                <a:gd name="connsiteY0" fmla="*/ 5237 h 426196"/>
                <a:gd name="connsiteX1" fmla="*/ 228309 w 269593"/>
                <a:gd name="connsiteY1" fmla="*/ 357662 h 426196"/>
                <a:gd name="connsiteX2" fmla="*/ 214022 w 269593"/>
                <a:gd name="connsiteY2" fmla="*/ 327500 h 426196"/>
                <a:gd name="connsiteX3" fmla="*/ 269584 w 269593"/>
                <a:gd name="connsiteY3" fmla="*/ 425925 h 426196"/>
                <a:gd name="connsiteX4" fmla="*/ 209259 w 269593"/>
                <a:gd name="connsiteY4" fmla="*/ 354487 h 426196"/>
                <a:gd name="connsiteX5" fmla="*/ 158459 w 269593"/>
                <a:gd name="connsiteY5" fmla="*/ 286225 h 426196"/>
                <a:gd name="connsiteX6" fmla="*/ 174334 w 269593"/>
                <a:gd name="connsiteY6" fmla="*/ 270350 h 426196"/>
                <a:gd name="connsiteX7" fmla="*/ 156872 w 269593"/>
                <a:gd name="connsiteY7" fmla="*/ 252887 h 426196"/>
                <a:gd name="connsiteX8" fmla="*/ 82259 w 269593"/>
                <a:gd name="connsiteY8" fmla="*/ 152875 h 426196"/>
                <a:gd name="connsiteX9" fmla="*/ 4472 w 269593"/>
                <a:gd name="connsiteY9" fmla="*/ 5237 h 42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593" h="426196">
                  <a:moveTo>
                    <a:pt x="4472" y="5237"/>
                  </a:moveTo>
                  <a:cubicBezTo>
                    <a:pt x="28814" y="39368"/>
                    <a:pt x="193384" y="303952"/>
                    <a:pt x="228309" y="357662"/>
                  </a:cubicBezTo>
                  <a:cubicBezTo>
                    <a:pt x="263234" y="411373"/>
                    <a:pt x="207143" y="316123"/>
                    <a:pt x="214022" y="327500"/>
                  </a:cubicBezTo>
                  <a:cubicBezTo>
                    <a:pt x="220901" y="338877"/>
                    <a:pt x="270378" y="421427"/>
                    <a:pt x="269584" y="425925"/>
                  </a:cubicBezTo>
                  <a:cubicBezTo>
                    <a:pt x="268790" y="430423"/>
                    <a:pt x="227780" y="377770"/>
                    <a:pt x="209259" y="354487"/>
                  </a:cubicBezTo>
                  <a:cubicBezTo>
                    <a:pt x="190738" y="331204"/>
                    <a:pt x="164280" y="300248"/>
                    <a:pt x="158459" y="286225"/>
                  </a:cubicBezTo>
                  <a:cubicBezTo>
                    <a:pt x="152638" y="272202"/>
                    <a:pt x="174599" y="275906"/>
                    <a:pt x="174334" y="270350"/>
                  </a:cubicBezTo>
                  <a:cubicBezTo>
                    <a:pt x="174070" y="264794"/>
                    <a:pt x="172218" y="272466"/>
                    <a:pt x="156872" y="252887"/>
                  </a:cubicBezTo>
                  <a:cubicBezTo>
                    <a:pt x="141526" y="233308"/>
                    <a:pt x="102367" y="192298"/>
                    <a:pt x="82259" y="152875"/>
                  </a:cubicBezTo>
                  <a:cubicBezTo>
                    <a:pt x="62151" y="113452"/>
                    <a:pt x="-19870" y="-28894"/>
                    <a:pt x="4472" y="52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F32D10D5-12F5-4A5F-A2DB-C76223EB1A5E}"/>
                </a:ext>
              </a:extLst>
            </p:cNvPr>
            <p:cNvSpPr/>
            <p:nvPr/>
          </p:nvSpPr>
          <p:spPr>
            <a:xfrm>
              <a:off x="6238869" y="2158459"/>
              <a:ext cx="276358" cy="534673"/>
            </a:xfrm>
            <a:custGeom>
              <a:avLst/>
              <a:gdLst>
                <a:gd name="connsiteX0" fmla="*/ 6 w 276358"/>
                <a:gd name="connsiteY0" fmla="*/ 541 h 534673"/>
                <a:gd name="connsiteX1" fmla="*/ 95256 w 276358"/>
                <a:gd name="connsiteY1" fmla="*/ 213266 h 534673"/>
                <a:gd name="connsiteX2" fmla="*/ 93669 w 276358"/>
                <a:gd name="connsiteY2" fmla="*/ 173579 h 534673"/>
                <a:gd name="connsiteX3" fmla="*/ 141294 w 276358"/>
                <a:gd name="connsiteY3" fmla="*/ 272004 h 534673"/>
                <a:gd name="connsiteX4" fmla="*/ 219081 w 276358"/>
                <a:gd name="connsiteY4" fmla="*/ 425991 h 534673"/>
                <a:gd name="connsiteX5" fmla="*/ 276231 w 276358"/>
                <a:gd name="connsiteY5" fmla="*/ 533941 h 534673"/>
                <a:gd name="connsiteX6" fmla="*/ 231781 w 276358"/>
                <a:gd name="connsiteY6" fmla="*/ 465679 h 534673"/>
                <a:gd name="connsiteX7" fmla="*/ 144469 w 276358"/>
                <a:gd name="connsiteY7" fmla="*/ 321216 h 534673"/>
                <a:gd name="connsiteX8" fmla="*/ 166694 w 276358"/>
                <a:gd name="connsiteY8" fmla="*/ 348204 h 534673"/>
                <a:gd name="connsiteX9" fmla="*/ 104781 w 276358"/>
                <a:gd name="connsiteY9" fmla="*/ 222791 h 534673"/>
                <a:gd name="connsiteX10" fmla="*/ 90494 w 276358"/>
                <a:gd name="connsiteY10" fmla="*/ 154529 h 534673"/>
                <a:gd name="connsiteX11" fmla="*/ 6 w 276358"/>
                <a:gd name="connsiteY11" fmla="*/ 541 h 53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358" h="534673">
                  <a:moveTo>
                    <a:pt x="6" y="541"/>
                  </a:moveTo>
                  <a:cubicBezTo>
                    <a:pt x="800" y="10330"/>
                    <a:pt x="79646" y="184426"/>
                    <a:pt x="95256" y="213266"/>
                  </a:cubicBezTo>
                  <a:cubicBezTo>
                    <a:pt x="110866" y="242106"/>
                    <a:pt x="85996" y="163789"/>
                    <a:pt x="93669" y="173579"/>
                  </a:cubicBezTo>
                  <a:cubicBezTo>
                    <a:pt x="101342" y="183369"/>
                    <a:pt x="120392" y="229935"/>
                    <a:pt x="141294" y="272004"/>
                  </a:cubicBezTo>
                  <a:cubicBezTo>
                    <a:pt x="162196" y="314073"/>
                    <a:pt x="219081" y="425991"/>
                    <a:pt x="219081" y="425991"/>
                  </a:cubicBezTo>
                  <a:cubicBezTo>
                    <a:pt x="241571" y="469647"/>
                    <a:pt x="274114" y="527326"/>
                    <a:pt x="276231" y="533941"/>
                  </a:cubicBezTo>
                  <a:cubicBezTo>
                    <a:pt x="278348" y="540556"/>
                    <a:pt x="253741" y="501133"/>
                    <a:pt x="231781" y="465679"/>
                  </a:cubicBezTo>
                  <a:cubicBezTo>
                    <a:pt x="209821" y="430225"/>
                    <a:pt x="155317" y="340795"/>
                    <a:pt x="144469" y="321216"/>
                  </a:cubicBezTo>
                  <a:cubicBezTo>
                    <a:pt x="133621" y="301637"/>
                    <a:pt x="173309" y="364608"/>
                    <a:pt x="166694" y="348204"/>
                  </a:cubicBezTo>
                  <a:cubicBezTo>
                    <a:pt x="160079" y="331800"/>
                    <a:pt x="117481" y="255070"/>
                    <a:pt x="104781" y="222791"/>
                  </a:cubicBezTo>
                  <a:cubicBezTo>
                    <a:pt x="92081" y="190512"/>
                    <a:pt x="105311" y="192629"/>
                    <a:pt x="90494" y="154529"/>
                  </a:cubicBezTo>
                  <a:cubicBezTo>
                    <a:pt x="75677" y="116429"/>
                    <a:pt x="-788" y="-9248"/>
                    <a:pt x="6" y="5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4D12E1F5-0F9C-469E-A1AF-9798FA2FD4D1}"/>
                </a:ext>
              </a:extLst>
            </p:cNvPr>
            <p:cNvSpPr/>
            <p:nvPr/>
          </p:nvSpPr>
          <p:spPr>
            <a:xfrm>
              <a:off x="6053748" y="1793305"/>
              <a:ext cx="641183" cy="289647"/>
            </a:xfrm>
            <a:custGeom>
              <a:avLst/>
              <a:gdLst>
                <a:gd name="connsiteX0" fmla="*/ 5740 w 641183"/>
                <a:gd name="connsiteY0" fmla="*/ 3745 h 289647"/>
                <a:gd name="connsiteX1" fmla="*/ 472465 w 641183"/>
                <a:gd name="connsiteY1" fmla="*/ 200595 h 289647"/>
                <a:gd name="connsiteX2" fmla="*/ 339115 w 641183"/>
                <a:gd name="connsiteY2" fmla="*/ 118045 h 289647"/>
                <a:gd name="connsiteX3" fmla="*/ 640740 w 641183"/>
                <a:gd name="connsiteY3" fmla="*/ 289495 h 289647"/>
                <a:gd name="connsiteX4" fmla="*/ 259740 w 641183"/>
                <a:gd name="connsiteY4" fmla="*/ 83120 h 289647"/>
                <a:gd name="connsiteX5" fmla="*/ 332765 w 641183"/>
                <a:gd name="connsiteY5" fmla="*/ 127570 h 289647"/>
                <a:gd name="connsiteX6" fmla="*/ 218465 w 641183"/>
                <a:gd name="connsiteY6" fmla="*/ 75183 h 289647"/>
                <a:gd name="connsiteX7" fmla="*/ 5740 w 641183"/>
                <a:gd name="connsiteY7" fmla="*/ 3745 h 28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183" h="289647">
                  <a:moveTo>
                    <a:pt x="5740" y="3745"/>
                  </a:moveTo>
                  <a:cubicBezTo>
                    <a:pt x="48073" y="24647"/>
                    <a:pt x="416903" y="181545"/>
                    <a:pt x="472465" y="200595"/>
                  </a:cubicBezTo>
                  <a:cubicBezTo>
                    <a:pt x="528028" y="219645"/>
                    <a:pt x="311069" y="103228"/>
                    <a:pt x="339115" y="118045"/>
                  </a:cubicBezTo>
                  <a:cubicBezTo>
                    <a:pt x="367161" y="132862"/>
                    <a:pt x="653969" y="295316"/>
                    <a:pt x="640740" y="289495"/>
                  </a:cubicBezTo>
                  <a:cubicBezTo>
                    <a:pt x="627511" y="283674"/>
                    <a:pt x="311069" y="110108"/>
                    <a:pt x="259740" y="83120"/>
                  </a:cubicBezTo>
                  <a:cubicBezTo>
                    <a:pt x="208411" y="56133"/>
                    <a:pt x="339644" y="128893"/>
                    <a:pt x="332765" y="127570"/>
                  </a:cubicBezTo>
                  <a:cubicBezTo>
                    <a:pt x="325886" y="126247"/>
                    <a:pt x="269530" y="95027"/>
                    <a:pt x="218465" y="75183"/>
                  </a:cubicBezTo>
                  <a:cubicBezTo>
                    <a:pt x="167400" y="55339"/>
                    <a:pt x="-36593" y="-17157"/>
                    <a:pt x="5740" y="37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9528A0AD-BD57-4BF5-9498-82584C02E059}"/>
                </a:ext>
              </a:extLst>
            </p:cNvPr>
            <p:cNvSpPr/>
            <p:nvPr/>
          </p:nvSpPr>
          <p:spPr>
            <a:xfrm>
              <a:off x="5686972" y="1877979"/>
              <a:ext cx="523630" cy="479664"/>
            </a:xfrm>
            <a:custGeom>
              <a:avLst/>
              <a:gdLst>
                <a:gd name="connsiteX0" fmla="*/ 2628 w 523630"/>
                <a:gd name="connsiteY0" fmla="*/ 3209 h 479664"/>
                <a:gd name="connsiteX1" fmla="*/ 313778 w 523630"/>
                <a:gd name="connsiteY1" fmla="*/ 249271 h 479664"/>
                <a:gd name="connsiteX2" fmla="*/ 289966 w 523630"/>
                <a:gd name="connsiteY2" fmla="*/ 207996 h 479664"/>
                <a:gd name="connsiteX3" fmla="*/ 434428 w 523630"/>
                <a:gd name="connsiteY3" fmla="*/ 352459 h 479664"/>
                <a:gd name="connsiteX4" fmla="*/ 428078 w 523630"/>
                <a:gd name="connsiteY4" fmla="*/ 336584 h 479664"/>
                <a:gd name="connsiteX5" fmla="*/ 523328 w 523630"/>
                <a:gd name="connsiteY5" fmla="*/ 479459 h 479664"/>
                <a:gd name="connsiteX6" fmla="*/ 453478 w 523630"/>
                <a:gd name="connsiteY6" fmla="*/ 365159 h 479664"/>
                <a:gd name="connsiteX7" fmla="*/ 324891 w 523630"/>
                <a:gd name="connsiteY7" fmla="*/ 241334 h 479664"/>
                <a:gd name="connsiteX8" fmla="*/ 305841 w 523630"/>
                <a:gd name="connsiteY8" fmla="*/ 219109 h 479664"/>
                <a:gd name="connsiteX9" fmla="*/ 172491 w 523630"/>
                <a:gd name="connsiteY9" fmla="*/ 115921 h 479664"/>
                <a:gd name="connsiteX10" fmla="*/ 2628 w 523630"/>
                <a:gd name="connsiteY10" fmla="*/ 3209 h 479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3630" h="479664">
                  <a:moveTo>
                    <a:pt x="2628" y="3209"/>
                  </a:moveTo>
                  <a:cubicBezTo>
                    <a:pt x="26176" y="25434"/>
                    <a:pt x="265888" y="215140"/>
                    <a:pt x="313778" y="249271"/>
                  </a:cubicBezTo>
                  <a:cubicBezTo>
                    <a:pt x="361668" y="283402"/>
                    <a:pt x="269858" y="190798"/>
                    <a:pt x="289966" y="207996"/>
                  </a:cubicBezTo>
                  <a:cubicBezTo>
                    <a:pt x="310074" y="225194"/>
                    <a:pt x="411409" y="331028"/>
                    <a:pt x="434428" y="352459"/>
                  </a:cubicBezTo>
                  <a:cubicBezTo>
                    <a:pt x="457447" y="373890"/>
                    <a:pt x="413261" y="315417"/>
                    <a:pt x="428078" y="336584"/>
                  </a:cubicBezTo>
                  <a:cubicBezTo>
                    <a:pt x="442895" y="357751"/>
                    <a:pt x="519095" y="474697"/>
                    <a:pt x="523328" y="479459"/>
                  </a:cubicBezTo>
                  <a:cubicBezTo>
                    <a:pt x="527561" y="484221"/>
                    <a:pt x="486551" y="404846"/>
                    <a:pt x="453478" y="365159"/>
                  </a:cubicBezTo>
                  <a:cubicBezTo>
                    <a:pt x="420405" y="325472"/>
                    <a:pt x="349497" y="265676"/>
                    <a:pt x="324891" y="241334"/>
                  </a:cubicBezTo>
                  <a:cubicBezTo>
                    <a:pt x="300285" y="216992"/>
                    <a:pt x="331241" y="240011"/>
                    <a:pt x="305841" y="219109"/>
                  </a:cubicBezTo>
                  <a:cubicBezTo>
                    <a:pt x="280441" y="198207"/>
                    <a:pt x="224878" y="151640"/>
                    <a:pt x="172491" y="115921"/>
                  </a:cubicBezTo>
                  <a:cubicBezTo>
                    <a:pt x="120104" y="80202"/>
                    <a:pt x="-20920" y="-19016"/>
                    <a:pt x="2628" y="32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0194FC8F-992A-4373-82CD-5C4F37C507BF}"/>
                </a:ext>
              </a:extLst>
            </p:cNvPr>
            <p:cNvSpPr/>
            <p:nvPr/>
          </p:nvSpPr>
          <p:spPr>
            <a:xfrm>
              <a:off x="5746308" y="1948626"/>
              <a:ext cx="491013" cy="458130"/>
            </a:xfrm>
            <a:custGeom>
              <a:avLst/>
              <a:gdLst>
                <a:gd name="connsiteX0" fmla="*/ 11555 w 491013"/>
                <a:gd name="connsiteY0" fmla="*/ 10349 h 458130"/>
                <a:gd name="connsiteX1" fmla="*/ 68705 w 491013"/>
                <a:gd name="connsiteY1" fmla="*/ 43687 h 458130"/>
                <a:gd name="connsiteX2" fmla="*/ 336992 w 491013"/>
                <a:gd name="connsiteY2" fmla="*/ 272287 h 458130"/>
                <a:gd name="connsiteX3" fmla="*/ 281430 w 491013"/>
                <a:gd name="connsiteY3" fmla="*/ 216724 h 458130"/>
                <a:gd name="connsiteX4" fmla="*/ 381442 w 491013"/>
                <a:gd name="connsiteY4" fmla="*/ 313562 h 458130"/>
                <a:gd name="connsiteX5" fmla="*/ 490980 w 491013"/>
                <a:gd name="connsiteY5" fmla="*/ 458024 h 458130"/>
                <a:gd name="connsiteX6" fmla="*/ 370330 w 491013"/>
                <a:gd name="connsiteY6" fmla="*/ 335787 h 458130"/>
                <a:gd name="connsiteX7" fmla="*/ 321117 w 491013"/>
                <a:gd name="connsiteY7" fmla="*/ 265937 h 458130"/>
                <a:gd name="connsiteX8" fmla="*/ 335405 w 491013"/>
                <a:gd name="connsiteY8" fmla="*/ 269112 h 458130"/>
                <a:gd name="connsiteX9" fmla="*/ 251267 w 491013"/>
                <a:gd name="connsiteY9" fmla="*/ 169099 h 458130"/>
                <a:gd name="connsiteX10" fmla="*/ 11555 w 491013"/>
                <a:gd name="connsiteY10" fmla="*/ 10349 h 45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013" h="458130">
                  <a:moveTo>
                    <a:pt x="11555" y="10349"/>
                  </a:moveTo>
                  <a:cubicBezTo>
                    <a:pt x="-18872" y="-10553"/>
                    <a:pt x="14466" y="31"/>
                    <a:pt x="68705" y="43687"/>
                  </a:cubicBezTo>
                  <a:cubicBezTo>
                    <a:pt x="122944" y="87343"/>
                    <a:pt x="301538" y="243447"/>
                    <a:pt x="336992" y="272287"/>
                  </a:cubicBezTo>
                  <a:cubicBezTo>
                    <a:pt x="372446" y="301127"/>
                    <a:pt x="281430" y="216724"/>
                    <a:pt x="281430" y="216724"/>
                  </a:cubicBezTo>
                  <a:cubicBezTo>
                    <a:pt x="288838" y="223603"/>
                    <a:pt x="346517" y="273345"/>
                    <a:pt x="381442" y="313562"/>
                  </a:cubicBezTo>
                  <a:cubicBezTo>
                    <a:pt x="416367" y="353779"/>
                    <a:pt x="492832" y="454320"/>
                    <a:pt x="490980" y="458024"/>
                  </a:cubicBezTo>
                  <a:cubicBezTo>
                    <a:pt x="489128" y="461728"/>
                    <a:pt x="398641" y="367802"/>
                    <a:pt x="370330" y="335787"/>
                  </a:cubicBezTo>
                  <a:cubicBezTo>
                    <a:pt x="342020" y="303773"/>
                    <a:pt x="326938" y="277049"/>
                    <a:pt x="321117" y="265937"/>
                  </a:cubicBezTo>
                  <a:cubicBezTo>
                    <a:pt x="315296" y="254825"/>
                    <a:pt x="347047" y="285252"/>
                    <a:pt x="335405" y="269112"/>
                  </a:cubicBezTo>
                  <a:cubicBezTo>
                    <a:pt x="323763" y="252972"/>
                    <a:pt x="305242" y="213549"/>
                    <a:pt x="251267" y="169099"/>
                  </a:cubicBezTo>
                  <a:cubicBezTo>
                    <a:pt x="197292" y="124649"/>
                    <a:pt x="41982" y="31251"/>
                    <a:pt x="11555" y="103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F53CE4F0-7938-41C6-8B97-434C9CAD0E13}"/>
                </a:ext>
              </a:extLst>
            </p:cNvPr>
            <p:cNvSpPr/>
            <p:nvPr/>
          </p:nvSpPr>
          <p:spPr>
            <a:xfrm>
              <a:off x="5735511" y="1665445"/>
              <a:ext cx="820133" cy="276823"/>
            </a:xfrm>
            <a:custGeom>
              <a:avLst/>
              <a:gdLst>
                <a:gd name="connsiteX0" fmla="*/ 127 w 820133"/>
                <a:gd name="connsiteY0" fmla="*/ 3018 h 276823"/>
                <a:gd name="connsiteX1" fmla="*/ 187452 w 820133"/>
                <a:gd name="connsiteY1" fmla="*/ 12543 h 276823"/>
                <a:gd name="connsiteX2" fmla="*/ 92202 w 820133"/>
                <a:gd name="connsiteY2" fmla="*/ 33180 h 276823"/>
                <a:gd name="connsiteX3" fmla="*/ 231902 w 820133"/>
                <a:gd name="connsiteY3" fmla="*/ 63343 h 276823"/>
                <a:gd name="connsiteX4" fmla="*/ 244602 w 820133"/>
                <a:gd name="connsiteY4" fmla="*/ 71280 h 276823"/>
                <a:gd name="connsiteX5" fmla="*/ 384302 w 820133"/>
                <a:gd name="connsiteY5" fmla="*/ 79218 h 276823"/>
                <a:gd name="connsiteX6" fmla="*/ 314452 w 820133"/>
                <a:gd name="connsiteY6" fmla="*/ 104618 h 276823"/>
                <a:gd name="connsiteX7" fmla="*/ 476377 w 820133"/>
                <a:gd name="connsiteY7" fmla="*/ 115730 h 276823"/>
                <a:gd name="connsiteX8" fmla="*/ 411289 w 820133"/>
                <a:gd name="connsiteY8" fmla="*/ 122080 h 276823"/>
                <a:gd name="connsiteX9" fmla="*/ 565277 w 820133"/>
                <a:gd name="connsiteY9" fmla="*/ 145893 h 276823"/>
                <a:gd name="connsiteX10" fmla="*/ 495427 w 820133"/>
                <a:gd name="connsiteY10" fmla="*/ 152243 h 276823"/>
                <a:gd name="connsiteX11" fmla="*/ 657352 w 820133"/>
                <a:gd name="connsiteY11" fmla="*/ 187168 h 276823"/>
                <a:gd name="connsiteX12" fmla="*/ 617664 w 820133"/>
                <a:gd name="connsiteY12" fmla="*/ 195105 h 276823"/>
                <a:gd name="connsiteX13" fmla="*/ 724027 w 820133"/>
                <a:gd name="connsiteY13" fmla="*/ 241143 h 276823"/>
                <a:gd name="connsiteX14" fmla="*/ 731964 w 820133"/>
                <a:gd name="connsiteY14" fmla="*/ 249080 h 276823"/>
                <a:gd name="connsiteX15" fmla="*/ 819277 w 820133"/>
                <a:gd name="connsiteY15" fmla="*/ 276068 h 276823"/>
                <a:gd name="connsiteX16" fmla="*/ 671639 w 820133"/>
                <a:gd name="connsiteY16" fmla="*/ 215743 h 276823"/>
                <a:gd name="connsiteX17" fmla="*/ 473202 w 820133"/>
                <a:gd name="connsiteY17" fmla="*/ 142718 h 276823"/>
                <a:gd name="connsiteX18" fmla="*/ 220789 w 820133"/>
                <a:gd name="connsiteY18" fmla="*/ 66518 h 276823"/>
                <a:gd name="connsiteX19" fmla="*/ 127 w 820133"/>
                <a:gd name="connsiteY19" fmla="*/ 3018 h 27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20133" h="276823">
                  <a:moveTo>
                    <a:pt x="127" y="3018"/>
                  </a:moveTo>
                  <a:cubicBezTo>
                    <a:pt x="-5429" y="-5978"/>
                    <a:pt x="172106" y="7516"/>
                    <a:pt x="187452" y="12543"/>
                  </a:cubicBezTo>
                  <a:cubicBezTo>
                    <a:pt x="202798" y="17570"/>
                    <a:pt x="84794" y="24713"/>
                    <a:pt x="92202" y="33180"/>
                  </a:cubicBezTo>
                  <a:cubicBezTo>
                    <a:pt x="99610" y="41647"/>
                    <a:pt x="206502" y="56993"/>
                    <a:pt x="231902" y="63343"/>
                  </a:cubicBezTo>
                  <a:cubicBezTo>
                    <a:pt x="257302" y="69693"/>
                    <a:pt x="219202" y="68634"/>
                    <a:pt x="244602" y="71280"/>
                  </a:cubicBezTo>
                  <a:cubicBezTo>
                    <a:pt x="270002" y="73926"/>
                    <a:pt x="372660" y="73662"/>
                    <a:pt x="384302" y="79218"/>
                  </a:cubicBezTo>
                  <a:cubicBezTo>
                    <a:pt x="395944" y="84774"/>
                    <a:pt x="299106" y="98533"/>
                    <a:pt x="314452" y="104618"/>
                  </a:cubicBezTo>
                  <a:cubicBezTo>
                    <a:pt x="329798" y="110703"/>
                    <a:pt x="460238" y="112820"/>
                    <a:pt x="476377" y="115730"/>
                  </a:cubicBezTo>
                  <a:cubicBezTo>
                    <a:pt x="492517" y="118640"/>
                    <a:pt x="396473" y="117053"/>
                    <a:pt x="411289" y="122080"/>
                  </a:cubicBezTo>
                  <a:cubicBezTo>
                    <a:pt x="426105" y="127107"/>
                    <a:pt x="551254" y="140866"/>
                    <a:pt x="565277" y="145893"/>
                  </a:cubicBezTo>
                  <a:cubicBezTo>
                    <a:pt x="579300" y="150920"/>
                    <a:pt x="480081" y="145364"/>
                    <a:pt x="495427" y="152243"/>
                  </a:cubicBezTo>
                  <a:cubicBezTo>
                    <a:pt x="510773" y="159122"/>
                    <a:pt x="636979" y="180024"/>
                    <a:pt x="657352" y="187168"/>
                  </a:cubicBezTo>
                  <a:cubicBezTo>
                    <a:pt x="677725" y="194312"/>
                    <a:pt x="606552" y="186109"/>
                    <a:pt x="617664" y="195105"/>
                  </a:cubicBezTo>
                  <a:cubicBezTo>
                    <a:pt x="628776" y="204101"/>
                    <a:pt x="704977" y="232147"/>
                    <a:pt x="724027" y="241143"/>
                  </a:cubicBezTo>
                  <a:cubicBezTo>
                    <a:pt x="743077" y="250139"/>
                    <a:pt x="716089" y="243259"/>
                    <a:pt x="731964" y="249080"/>
                  </a:cubicBezTo>
                  <a:cubicBezTo>
                    <a:pt x="747839" y="254901"/>
                    <a:pt x="829331" y="281624"/>
                    <a:pt x="819277" y="276068"/>
                  </a:cubicBezTo>
                  <a:cubicBezTo>
                    <a:pt x="809223" y="270512"/>
                    <a:pt x="729318" y="237968"/>
                    <a:pt x="671639" y="215743"/>
                  </a:cubicBezTo>
                  <a:cubicBezTo>
                    <a:pt x="613960" y="193518"/>
                    <a:pt x="548344" y="167589"/>
                    <a:pt x="473202" y="142718"/>
                  </a:cubicBezTo>
                  <a:cubicBezTo>
                    <a:pt x="398060" y="117847"/>
                    <a:pt x="294872" y="91124"/>
                    <a:pt x="220789" y="66518"/>
                  </a:cubicBezTo>
                  <a:cubicBezTo>
                    <a:pt x="146706" y="41912"/>
                    <a:pt x="5683" y="12014"/>
                    <a:pt x="127" y="30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8E6C5A34-EBEE-4540-82D5-BD5A8B3FD1F0}"/>
                </a:ext>
              </a:extLst>
            </p:cNvPr>
            <p:cNvSpPr/>
            <p:nvPr/>
          </p:nvSpPr>
          <p:spPr>
            <a:xfrm>
              <a:off x="5492750" y="1647501"/>
              <a:ext cx="669550" cy="185554"/>
            </a:xfrm>
            <a:custGeom>
              <a:avLst/>
              <a:gdLst>
                <a:gd name="connsiteX0" fmla="*/ 0 w 669550"/>
                <a:gd name="connsiteY0" fmla="*/ 5087 h 185554"/>
                <a:gd name="connsiteX1" fmla="*/ 222250 w 669550"/>
                <a:gd name="connsiteY1" fmla="*/ 30487 h 185554"/>
                <a:gd name="connsiteX2" fmla="*/ 207963 w 669550"/>
                <a:gd name="connsiteY2" fmla="*/ 32074 h 185554"/>
                <a:gd name="connsiteX3" fmla="*/ 382588 w 669550"/>
                <a:gd name="connsiteY3" fmla="*/ 70174 h 185554"/>
                <a:gd name="connsiteX4" fmla="*/ 301625 w 669550"/>
                <a:gd name="connsiteY4" fmla="*/ 70174 h 185554"/>
                <a:gd name="connsiteX5" fmla="*/ 473075 w 669550"/>
                <a:gd name="connsiteY5" fmla="*/ 105099 h 185554"/>
                <a:gd name="connsiteX6" fmla="*/ 433388 w 669550"/>
                <a:gd name="connsiteY6" fmla="*/ 100337 h 185554"/>
                <a:gd name="connsiteX7" fmla="*/ 638175 w 669550"/>
                <a:gd name="connsiteY7" fmla="*/ 132087 h 185554"/>
                <a:gd name="connsiteX8" fmla="*/ 565150 w 669550"/>
                <a:gd name="connsiteY8" fmla="*/ 147962 h 185554"/>
                <a:gd name="connsiteX9" fmla="*/ 661988 w 669550"/>
                <a:gd name="connsiteY9" fmla="*/ 181299 h 185554"/>
                <a:gd name="connsiteX10" fmla="*/ 323850 w 669550"/>
                <a:gd name="connsiteY10" fmla="*/ 41599 h 185554"/>
                <a:gd name="connsiteX11" fmla="*/ 223838 w 669550"/>
                <a:gd name="connsiteY11" fmla="*/ 13024 h 185554"/>
                <a:gd name="connsiteX12" fmla="*/ 160338 w 669550"/>
                <a:gd name="connsiteY12" fmla="*/ 324 h 185554"/>
                <a:gd name="connsiteX13" fmla="*/ 165100 w 669550"/>
                <a:gd name="connsiteY13" fmla="*/ 3499 h 185554"/>
                <a:gd name="connsiteX14" fmla="*/ 0 w 669550"/>
                <a:gd name="connsiteY14" fmla="*/ 5087 h 18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9550" h="185554">
                  <a:moveTo>
                    <a:pt x="0" y="5087"/>
                  </a:moveTo>
                  <a:lnTo>
                    <a:pt x="222250" y="30487"/>
                  </a:lnTo>
                  <a:cubicBezTo>
                    <a:pt x="256910" y="34985"/>
                    <a:pt x="181240" y="25460"/>
                    <a:pt x="207963" y="32074"/>
                  </a:cubicBezTo>
                  <a:cubicBezTo>
                    <a:pt x="234686" y="38688"/>
                    <a:pt x="366978" y="63824"/>
                    <a:pt x="382588" y="70174"/>
                  </a:cubicBezTo>
                  <a:cubicBezTo>
                    <a:pt x="398198" y="76524"/>
                    <a:pt x="286544" y="64353"/>
                    <a:pt x="301625" y="70174"/>
                  </a:cubicBezTo>
                  <a:cubicBezTo>
                    <a:pt x="316706" y="75995"/>
                    <a:pt x="451114" y="100072"/>
                    <a:pt x="473075" y="105099"/>
                  </a:cubicBezTo>
                  <a:cubicBezTo>
                    <a:pt x="495036" y="110126"/>
                    <a:pt x="433388" y="100337"/>
                    <a:pt x="433388" y="100337"/>
                  </a:cubicBezTo>
                  <a:cubicBezTo>
                    <a:pt x="460905" y="104835"/>
                    <a:pt x="616215" y="124150"/>
                    <a:pt x="638175" y="132087"/>
                  </a:cubicBezTo>
                  <a:cubicBezTo>
                    <a:pt x="660135" y="140024"/>
                    <a:pt x="561181" y="139760"/>
                    <a:pt x="565150" y="147962"/>
                  </a:cubicBezTo>
                  <a:cubicBezTo>
                    <a:pt x="569119" y="156164"/>
                    <a:pt x="702205" y="199026"/>
                    <a:pt x="661988" y="181299"/>
                  </a:cubicBezTo>
                  <a:cubicBezTo>
                    <a:pt x="621771" y="163572"/>
                    <a:pt x="396875" y="69645"/>
                    <a:pt x="323850" y="41599"/>
                  </a:cubicBezTo>
                  <a:cubicBezTo>
                    <a:pt x="250825" y="13553"/>
                    <a:pt x="251090" y="19903"/>
                    <a:pt x="223838" y="13024"/>
                  </a:cubicBezTo>
                  <a:cubicBezTo>
                    <a:pt x="196586" y="6145"/>
                    <a:pt x="170128" y="1911"/>
                    <a:pt x="160338" y="324"/>
                  </a:cubicBezTo>
                  <a:cubicBezTo>
                    <a:pt x="150548" y="-1264"/>
                    <a:pt x="165100" y="3499"/>
                    <a:pt x="165100" y="3499"/>
                  </a:cubicBezTo>
                  <a:lnTo>
                    <a:pt x="0" y="50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461BC1C5-562B-4E15-9F56-C98415FD84D3}"/>
                </a:ext>
              </a:extLst>
            </p:cNvPr>
            <p:cNvSpPr/>
            <p:nvPr/>
          </p:nvSpPr>
          <p:spPr>
            <a:xfrm>
              <a:off x="5721318" y="1826913"/>
              <a:ext cx="437527" cy="427196"/>
            </a:xfrm>
            <a:custGeom>
              <a:avLst/>
              <a:gdLst>
                <a:gd name="connsiteX0" fmla="*/ 32 w 437527"/>
                <a:gd name="connsiteY0" fmla="*/ 300 h 427196"/>
                <a:gd name="connsiteX1" fmla="*/ 254032 w 437527"/>
                <a:gd name="connsiteY1" fmla="*/ 230487 h 427196"/>
                <a:gd name="connsiteX2" fmla="*/ 241332 w 437527"/>
                <a:gd name="connsiteY2" fmla="*/ 209850 h 427196"/>
                <a:gd name="connsiteX3" fmla="*/ 431832 w 437527"/>
                <a:gd name="connsiteY3" fmla="*/ 420987 h 427196"/>
                <a:gd name="connsiteX4" fmla="*/ 377857 w 437527"/>
                <a:gd name="connsiteY4" fmla="*/ 359075 h 427196"/>
                <a:gd name="connsiteX5" fmla="*/ 277845 w 437527"/>
                <a:gd name="connsiteY5" fmla="*/ 235250 h 427196"/>
                <a:gd name="connsiteX6" fmla="*/ 236570 w 437527"/>
                <a:gd name="connsiteY6" fmla="*/ 182862 h 427196"/>
                <a:gd name="connsiteX7" fmla="*/ 32 w 437527"/>
                <a:gd name="connsiteY7" fmla="*/ 300 h 42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7527" h="427196">
                  <a:moveTo>
                    <a:pt x="32" y="300"/>
                  </a:moveTo>
                  <a:cubicBezTo>
                    <a:pt x="2942" y="8237"/>
                    <a:pt x="213815" y="195562"/>
                    <a:pt x="254032" y="230487"/>
                  </a:cubicBezTo>
                  <a:cubicBezTo>
                    <a:pt x="294249" y="265412"/>
                    <a:pt x="211699" y="178100"/>
                    <a:pt x="241332" y="209850"/>
                  </a:cubicBezTo>
                  <a:cubicBezTo>
                    <a:pt x="270965" y="241600"/>
                    <a:pt x="409078" y="396116"/>
                    <a:pt x="431832" y="420987"/>
                  </a:cubicBezTo>
                  <a:cubicBezTo>
                    <a:pt x="454586" y="445858"/>
                    <a:pt x="403522" y="390031"/>
                    <a:pt x="377857" y="359075"/>
                  </a:cubicBezTo>
                  <a:cubicBezTo>
                    <a:pt x="352193" y="328119"/>
                    <a:pt x="301393" y="264619"/>
                    <a:pt x="277845" y="235250"/>
                  </a:cubicBezTo>
                  <a:cubicBezTo>
                    <a:pt x="254297" y="205881"/>
                    <a:pt x="282078" y="222020"/>
                    <a:pt x="236570" y="182862"/>
                  </a:cubicBezTo>
                  <a:cubicBezTo>
                    <a:pt x="191062" y="143704"/>
                    <a:pt x="-2878" y="-7637"/>
                    <a:pt x="32" y="3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C96298A-23E0-48DC-BD09-246A9E743B6A}"/>
                </a:ext>
              </a:extLst>
            </p:cNvPr>
            <p:cNvSpPr/>
            <p:nvPr/>
          </p:nvSpPr>
          <p:spPr>
            <a:xfrm>
              <a:off x="5544938" y="1674391"/>
              <a:ext cx="667765" cy="571760"/>
            </a:xfrm>
            <a:custGeom>
              <a:avLst/>
              <a:gdLst>
                <a:gd name="connsiteX0" fmla="*/ 200 w 667765"/>
                <a:gd name="connsiteY0" fmla="*/ 422 h 571760"/>
                <a:gd name="connsiteX1" fmla="*/ 301825 w 667765"/>
                <a:gd name="connsiteY1" fmla="*/ 187747 h 571760"/>
                <a:gd name="connsiteX2" fmla="*/ 290712 w 667765"/>
                <a:gd name="connsiteY2" fmla="*/ 190922 h 571760"/>
                <a:gd name="connsiteX3" fmla="*/ 473275 w 667765"/>
                <a:gd name="connsiteY3" fmla="*/ 351259 h 571760"/>
                <a:gd name="connsiteX4" fmla="*/ 470100 w 667765"/>
                <a:gd name="connsiteY4" fmla="*/ 336972 h 571760"/>
                <a:gd name="connsiteX5" fmla="*/ 665362 w 667765"/>
                <a:gd name="connsiteY5" fmla="*/ 567159 h 571760"/>
                <a:gd name="connsiteX6" fmla="*/ 578050 w 667765"/>
                <a:gd name="connsiteY6" fmla="*/ 489372 h 571760"/>
                <a:gd name="connsiteX7" fmla="*/ 563762 w 667765"/>
                <a:gd name="connsiteY7" fmla="*/ 471909 h 571760"/>
                <a:gd name="connsiteX8" fmla="*/ 549475 w 667765"/>
                <a:gd name="connsiteY8" fmla="*/ 438572 h 571760"/>
                <a:gd name="connsiteX9" fmla="*/ 392312 w 667765"/>
                <a:gd name="connsiteY9" fmla="*/ 249659 h 571760"/>
                <a:gd name="connsiteX10" fmla="*/ 257375 w 667765"/>
                <a:gd name="connsiteY10" fmla="*/ 140122 h 571760"/>
                <a:gd name="connsiteX11" fmla="*/ 200 w 667765"/>
                <a:gd name="connsiteY11" fmla="*/ 422 h 57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7765" h="571760">
                  <a:moveTo>
                    <a:pt x="200" y="422"/>
                  </a:moveTo>
                  <a:cubicBezTo>
                    <a:pt x="7608" y="8360"/>
                    <a:pt x="253406" y="155997"/>
                    <a:pt x="301825" y="187747"/>
                  </a:cubicBezTo>
                  <a:cubicBezTo>
                    <a:pt x="350244" y="219497"/>
                    <a:pt x="262137" y="163670"/>
                    <a:pt x="290712" y="190922"/>
                  </a:cubicBezTo>
                  <a:cubicBezTo>
                    <a:pt x="319287" y="218174"/>
                    <a:pt x="443377" y="326917"/>
                    <a:pt x="473275" y="351259"/>
                  </a:cubicBezTo>
                  <a:cubicBezTo>
                    <a:pt x="503173" y="375601"/>
                    <a:pt x="438086" y="300989"/>
                    <a:pt x="470100" y="336972"/>
                  </a:cubicBezTo>
                  <a:cubicBezTo>
                    <a:pt x="502115" y="372955"/>
                    <a:pt x="647370" y="541759"/>
                    <a:pt x="665362" y="567159"/>
                  </a:cubicBezTo>
                  <a:cubicBezTo>
                    <a:pt x="683354" y="592559"/>
                    <a:pt x="594983" y="505247"/>
                    <a:pt x="578050" y="489372"/>
                  </a:cubicBezTo>
                  <a:cubicBezTo>
                    <a:pt x="561117" y="473497"/>
                    <a:pt x="568525" y="480376"/>
                    <a:pt x="563762" y="471909"/>
                  </a:cubicBezTo>
                  <a:cubicBezTo>
                    <a:pt x="558999" y="463442"/>
                    <a:pt x="578050" y="475614"/>
                    <a:pt x="549475" y="438572"/>
                  </a:cubicBezTo>
                  <a:cubicBezTo>
                    <a:pt x="520900" y="401530"/>
                    <a:pt x="440995" y="299401"/>
                    <a:pt x="392312" y="249659"/>
                  </a:cubicBezTo>
                  <a:cubicBezTo>
                    <a:pt x="343629" y="199917"/>
                    <a:pt x="322198" y="181661"/>
                    <a:pt x="257375" y="140122"/>
                  </a:cubicBezTo>
                  <a:cubicBezTo>
                    <a:pt x="192552" y="98583"/>
                    <a:pt x="-7208" y="-7516"/>
                    <a:pt x="200" y="4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D80CA035-5AA6-47A9-B6F7-0A48E3DB907E}"/>
                </a:ext>
              </a:extLst>
            </p:cNvPr>
            <p:cNvSpPr/>
            <p:nvPr/>
          </p:nvSpPr>
          <p:spPr>
            <a:xfrm>
              <a:off x="4610146" y="1481664"/>
              <a:ext cx="1178141" cy="176072"/>
            </a:xfrm>
            <a:custGeom>
              <a:avLst/>
              <a:gdLst>
                <a:gd name="connsiteX0" fmla="*/ 2071 w 1178141"/>
                <a:gd name="connsiteY0" fmla="*/ 3 h 176072"/>
                <a:gd name="connsiteX1" fmla="*/ 406354 w 1178141"/>
                <a:gd name="connsiteY1" fmla="*/ 29636 h 176072"/>
                <a:gd name="connsiteX2" fmla="*/ 328037 w 1178141"/>
                <a:gd name="connsiteY2" fmla="*/ 2119 h 176072"/>
                <a:gd name="connsiteX3" fmla="*/ 584154 w 1178141"/>
                <a:gd name="connsiteY3" fmla="*/ 44453 h 176072"/>
                <a:gd name="connsiteX4" fmla="*/ 562987 w 1178141"/>
                <a:gd name="connsiteY4" fmla="*/ 50803 h 176072"/>
                <a:gd name="connsiteX5" fmla="*/ 829687 w 1178141"/>
                <a:gd name="connsiteY5" fmla="*/ 103719 h 176072"/>
                <a:gd name="connsiteX6" fmla="*/ 770421 w 1178141"/>
                <a:gd name="connsiteY6" fmla="*/ 82553 h 176072"/>
                <a:gd name="connsiteX7" fmla="*/ 899537 w 1178141"/>
                <a:gd name="connsiteY7" fmla="*/ 124886 h 176072"/>
                <a:gd name="connsiteX8" fmla="*/ 880487 w 1178141"/>
                <a:gd name="connsiteY8" fmla="*/ 124886 h 176072"/>
                <a:gd name="connsiteX9" fmla="*/ 1011721 w 1178141"/>
                <a:gd name="connsiteY9" fmla="*/ 139703 h 176072"/>
                <a:gd name="connsiteX10" fmla="*/ 1176821 w 1178141"/>
                <a:gd name="connsiteY10" fmla="*/ 175686 h 176072"/>
                <a:gd name="connsiteX11" fmla="*/ 916471 w 1178141"/>
                <a:gd name="connsiteY11" fmla="*/ 114303 h 176072"/>
                <a:gd name="connsiteX12" fmla="*/ 607437 w 1178141"/>
                <a:gd name="connsiteY12" fmla="*/ 31753 h 176072"/>
                <a:gd name="connsiteX13" fmla="*/ 2071 w 1178141"/>
                <a:gd name="connsiteY13" fmla="*/ 3 h 17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8141" h="176072">
                  <a:moveTo>
                    <a:pt x="2071" y="3"/>
                  </a:moveTo>
                  <a:cubicBezTo>
                    <a:pt x="-31443" y="-350"/>
                    <a:pt x="352026" y="29283"/>
                    <a:pt x="406354" y="29636"/>
                  </a:cubicBezTo>
                  <a:cubicBezTo>
                    <a:pt x="460682" y="29989"/>
                    <a:pt x="298404" y="-350"/>
                    <a:pt x="328037" y="2119"/>
                  </a:cubicBezTo>
                  <a:cubicBezTo>
                    <a:pt x="357670" y="4588"/>
                    <a:pt x="544996" y="36339"/>
                    <a:pt x="584154" y="44453"/>
                  </a:cubicBezTo>
                  <a:cubicBezTo>
                    <a:pt x="623312" y="52567"/>
                    <a:pt x="522065" y="40925"/>
                    <a:pt x="562987" y="50803"/>
                  </a:cubicBezTo>
                  <a:cubicBezTo>
                    <a:pt x="603909" y="60681"/>
                    <a:pt x="795115" y="98427"/>
                    <a:pt x="829687" y="103719"/>
                  </a:cubicBezTo>
                  <a:cubicBezTo>
                    <a:pt x="864259" y="109011"/>
                    <a:pt x="758779" y="79025"/>
                    <a:pt x="770421" y="82553"/>
                  </a:cubicBezTo>
                  <a:cubicBezTo>
                    <a:pt x="782063" y="86081"/>
                    <a:pt x="881193" y="117831"/>
                    <a:pt x="899537" y="124886"/>
                  </a:cubicBezTo>
                  <a:cubicBezTo>
                    <a:pt x="917881" y="131942"/>
                    <a:pt x="861790" y="122417"/>
                    <a:pt x="880487" y="124886"/>
                  </a:cubicBezTo>
                  <a:cubicBezTo>
                    <a:pt x="899184" y="127356"/>
                    <a:pt x="962332" y="131236"/>
                    <a:pt x="1011721" y="139703"/>
                  </a:cubicBezTo>
                  <a:cubicBezTo>
                    <a:pt x="1061110" y="148170"/>
                    <a:pt x="1192696" y="179919"/>
                    <a:pt x="1176821" y="175686"/>
                  </a:cubicBezTo>
                  <a:cubicBezTo>
                    <a:pt x="1160946" y="171453"/>
                    <a:pt x="1011368" y="138292"/>
                    <a:pt x="916471" y="114303"/>
                  </a:cubicBezTo>
                  <a:cubicBezTo>
                    <a:pt x="821574" y="90314"/>
                    <a:pt x="752781" y="50450"/>
                    <a:pt x="607437" y="31753"/>
                  </a:cubicBezTo>
                  <a:cubicBezTo>
                    <a:pt x="462093" y="13056"/>
                    <a:pt x="35585" y="356"/>
                    <a:pt x="2071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3CCF08FA-D02B-447E-A5E6-198A9E1FB1E4}"/>
                </a:ext>
              </a:extLst>
            </p:cNvPr>
            <p:cNvSpPr/>
            <p:nvPr/>
          </p:nvSpPr>
          <p:spPr>
            <a:xfrm>
              <a:off x="4887741" y="1532285"/>
              <a:ext cx="847560" cy="123167"/>
            </a:xfrm>
            <a:custGeom>
              <a:avLst/>
              <a:gdLst>
                <a:gd name="connsiteX0" fmla="*/ 3876 w 847560"/>
                <a:gd name="connsiteY0" fmla="*/ 182 h 123167"/>
                <a:gd name="connsiteX1" fmla="*/ 340426 w 847560"/>
                <a:gd name="connsiteY1" fmla="*/ 19232 h 123167"/>
                <a:gd name="connsiteX2" fmla="*/ 287509 w 847560"/>
                <a:gd name="connsiteY2" fmla="*/ 25582 h 123167"/>
                <a:gd name="connsiteX3" fmla="*/ 509759 w 847560"/>
                <a:gd name="connsiteY3" fmla="*/ 67915 h 123167"/>
                <a:gd name="connsiteX4" fmla="*/ 410276 w 847560"/>
                <a:gd name="connsiteY4" fmla="*/ 65798 h 123167"/>
                <a:gd name="connsiteX5" fmla="*/ 611359 w 847560"/>
                <a:gd name="connsiteY5" fmla="*/ 74265 h 123167"/>
                <a:gd name="connsiteX6" fmla="*/ 509759 w 847560"/>
                <a:gd name="connsiteY6" fmla="*/ 80615 h 123167"/>
                <a:gd name="connsiteX7" fmla="*/ 738359 w 847560"/>
                <a:gd name="connsiteY7" fmla="*/ 93315 h 123167"/>
                <a:gd name="connsiteX8" fmla="*/ 846309 w 847560"/>
                <a:gd name="connsiteY8" fmla="*/ 122948 h 123167"/>
                <a:gd name="connsiteX9" fmla="*/ 672742 w 847560"/>
                <a:gd name="connsiteY9" fmla="*/ 106015 h 123167"/>
                <a:gd name="connsiteX10" fmla="*/ 530926 w 847560"/>
                <a:gd name="connsiteY10" fmla="*/ 91198 h 123167"/>
                <a:gd name="connsiteX11" fmla="*/ 420859 w 847560"/>
                <a:gd name="connsiteY11" fmla="*/ 40398 h 123167"/>
                <a:gd name="connsiteX12" fmla="*/ 238826 w 847560"/>
                <a:gd name="connsiteY12" fmla="*/ 10765 h 123167"/>
                <a:gd name="connsiteX13" fmla="*/ 160509 w 847560"/>
                <a:gd name="connsiteY13" fmla="*/ 31932 h 123167"/>
                <a:gd name="connsiteX14" fmla="*/ 3876 w 847560"/>
                <a:gd name="connsiteY14" fmla="*/ 182 h 12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7560" h="123167">
                  <a:moveTo>
                    <a:pt x="3876" y="182"/>
                  </a:moveTo>
                  <a:cubicBezTo>
                    <a:pt x="33862" y="-1935"/>
                    <a:pt x="293154" y="14999"/>
                    <a:pt x="340426" y="19232"/>
                  </a:cubicBezTo>
                  <a:cubicBezTo>
                    <a:pt x="387698" y="23465"/>
                    <a:pt x="259287" y="17468"/>
                    <a:pt x="287509" y="25582"/>
                  </a:cubicBezTo>
                  <a:cubicBezTo>
                    <a:pt x="315731" y="33696"/>
                    <a:pt x="489298" y="61212"/>
                    <a:pt x="509759" y="67915"/>
                  </a:cubicBezTo>
                  <a:cubicBezTo>
                    <a:pt x="530220" y="74618"/>
                    <a:pt x="410276" y="65798"/>
                    <a:pt x="410276" y="65798"/>
                  </a:cubicBezTo>
                  <a:cubicBezTo>
                    <a:pt x="427209" y="66856"/>
                    <a:pt x="594779" y="71796"/>
                    <a:pt x="611359" y="74265"/>
                  </a:cubicBezTo>
                  <a:cubicBezTo>
                    <a:pt x="627939" y="76734"/>
                    <a:pt x="488592" y="77440"/>
                    <a:pt x="509759" y="80615"/>
                  </a:cubicBezTo>
                  <a:cubicBezTo>
                    <a:pt x="530926" y="83790"/>
                    <a:pt x="682267" y="86260"/>
                    <a:pt x="738359" y="93315"/>
                  </a:cubicBezTo>
                  <a:cubicBezTo>
                    <a:pt x="794451" y="100370"/>
                    <a:pt x="857245" y="120831"/>
                    <a:pt x="846309" y="122948"/>
                  </a:cubicBezTo>
                  <a:cubicBezTo>
                    <a:pt x="835373" y="125065"/>
                    <a:pt x="725306" y="111307"/>
                    <a:pt x="672742" y="106015"/>
                  </a:cubicBezTo>
                  <a:cubicBezTo>
                    <a:pt x="620178" y="100723"/>
                    <a:pt x="572906" y="102134"/>
                    <a:pt x="530926" y="91198"/>
                  </a:cubicBezTo>
                  <a:cubicBezTo>
                    <a:pt x="488946" y="80262"/>
                    <a:pt x="469542" y="53803"/>
                    <a:pt x="420859" y="40398"/>
                  </a:cubicBezTo>
                  <a:cubicBezTo>
                    <a:pt x="372176" y="26993"/>
                    <a:pt x="282218" y="12176"/>
                    <a:pt x="238826" y="10765"/>
                  </a:cubicBezTo>
                  <a:cubicBezTo>
                    <a:pt x="195434" y="9354"/>
                    <a:pt x="194376" y="34049"/>
                    <a:pt x="160509" y="31932"/>
                  </a:cubicBezTo>
                  <a:cubicBezTo>
                    <a:pt x="126642" y="29815"/>
                    <a:pt x="-26110" y="2299"/>
                    <a:pt x="3876" y="1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B112D9A1-FC31-4A1E-92C3-B72ED7AB32DA}"/>
                </a:ext>
              </a:extLst>
            </p:cNvPr>
            <p:cNvSpPr/>
            <p:nvPr/>
          </p:nvSpPr>
          <p:spPr>
            <a:xfrm>
              <a:off x="5043658" y="1553835"/>
              <a:ext cx="686752" cy="284537"/>
            </a:xfrm>
            <a:custGeom>
              <a:avLst/>
              <a:gdLst>
                <a:gd name="connsiteX0" fmla="*/ 4592 w 686752"/>
                <a:gd name="connsiteY0" fmla="*/ 4032 h 284537"/>
                <a:gd name="connsiteX1" fmla="*/ 415225 w 686752"/>
                <a:gd name="connsiteY1" fmla="*/ 131032 h 284537"/>
                <a:gd name="connsiteX2" fmla="*/ 214142 w 686752"/>
                <a:gd name="connsiteY2" fmla="*/ 35782 h 284537"/>
                <a:gd name="connsiteX3" fmla="*/ 434275 w 686752"/>
                <a:gd name="connsiteY3" fmla="*/ 122565 h 284537"/>
                <a:gd name="connsiteX4" fmla="*/ 684042 w 686752"/>
                <a:gd name="connsiteY4" fmla="*/ 283432 h 284537"/>
                <a:gd name="connsiteX5" fmla="*/ 561275 w 686752"/>
                <a:gd name="connsiteY5" fmla="*/ 190298 h 284537"/>
                <a:gd name="connsiteX6" fmla="*/ 472375 w 686752"/>
                <a:gd name="connsiteY6" fmla="*/ 126798 h 284537"/>
                <a:gd name="connsiteX7" fmla="*/ 296692 w 686752"/>
                <a:gd name="connsiteY7" fmla="*/ 69648 h 284537"/>
                <a:gd name="connsiteX8" fmla="*/ 199325 w 686752"/>
                <a:gd name="connsiteY8" fmla="*/ 35782 h 284537"/>
                <a:gd name="connsiteX9" fmla="*/ 4592 w 686752"/>
                <a:gd name="connsiteY9" fmla="*/ 4032 h 28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6752" h="284537">
                  <a:moveTo>
                    <a:pt x="4592" y="4032"/>
                  </a:moveTo>
                  <a:cubicBezTo>
                    <a:pt x="40575" y="19907"/>
                    <a:pt x="380300" y="125740"/>
                    <a:pt x="415225" y="131032"/>
                  </a:cubicBezTo>
                  <a:cubicBezTo>
                    <a:pt x="450150" y="136324"/>
                    <a:pt x="210967" y="37193"/>
                    <a:pt x="214142" y="35782"/>
                  </a:cubicBezTo>
                  <a:cubicBezTo>
                    <a:pt x="217317" y="34371"/>
                    <a:pt x="355958" y="81290"/>
                    <a:pt x="434275" y="122565"/>
                  </a:cubicBezTo>
                  <a:cubicBezTo>
                    <a:pt x="512592" y="163840"/>
                    <a:pt x="662875" y="272143"/>
                    <a:pt x="684042" y="283432"/>
                  </a:cubicBezTo>
                  <a:cubicBezTo>
                    <a:pt x="705209" y="294721"/>
                    <a:pt x="596553" y="216404"/>
                    <a:pt x="561275" y="190298"/>
                  </a:cubicBezTo>
                  <a:cubicBezTo>
                    <a:pt x="525997" y="164192"/>
                    <a:pt x="516472" y="146906"/>
                    <a:pt x="472375" y="126798"/>
                  </a:cubicBezTo>
                  <a:cubicBezTo>
                    <a:pt x="428278" y="106690"/>
                    <a:pt x="296692" y="69648"/>
                    <a:pt x="296692" y="69648"/>
                  </a:cubicBezTo>
                  <a:cubicBezTo>
                    <a:pt x="251184" y="54479"/>
                    <a:pt x="244128" y="48129"/>
                    <a:pt x="199325" y="35782"/>
                  </a:cubicBezTo>
                  <a:cubicBezTo>
                    <a:pt x="154522" y="23435"/>
                    <a:pt x="-31391" y="-11843"/>
                    <a:pt x="4592" y="40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9B873286-FAE9-4928-BFA2-532BFE404015}"/>
                </a:ext>
              </a:extLst>
            </p:cNvPr>
            <p:cNvSpPr/>
            <p:nvPr/>
          </p:nvSpPr>
          <p:spPr>
            <a:xfrm>
              <a:off x="4867096" y="1619835"/>
              <a:ext cx="857663" cy="295021"/>
            </a:xfrm>
            <a:custGeom>
              <a:avLst/>
              <a:gdLst>
                <a:gd name="connsiteX0" fmla="*/ 1237 w 857663"/>
                <a:gd name="connsiteY0" fmla="*/ 18465 h 295021"/>
                <a:gd name="connsiteX1" fmla="*/ 335671 w 857663"/>
                <a:gd name="connsiteY1" fmla="*/ 31165 h 295021"/>
                <a:gd name="connsiteX2" fmla="*/ 238304 w 857663"/>
                <a:gd name="connsiteY2" fmla="*/ 3648 h 295021"/>
                <a:gd name="connsiteX3" fmla="*/ 570621 w 857663"/>
                <a:gd name="connsiteY3" fmla="*/ 126415 h 295021"/>
                <a:gd name="connsiteX4" fmla="*/ 521937 w 857663"/>
                <a:gd name="connsiteY4" fmla="*/ 105248 h 295021"/>
                <a:gd name="connsiteX5" fmla="*/ 850021 w 857663"/>
                <a:gd name="connsiteY5" fmla="*/ 291515 h 295021"/>
                <a:gd name="connsiteX6" fmla="*/ 739954 w 857663"/>
                <a:gd name="connsiteY6" fmla="*/ 219548 h 295021"/>
                <a:gd name="connsiteX7" fmla="*/ 587554 w 857663"/>
                <a:gd name="connsiteY7" fmla="*/ 126415 h 295021"/>
                <a:gd name="connsiteX8" fmla="*/ 632004 w 857663"/>
                <a:gd name="connsiteY8" fmla="*/ 172982 h 295021"/>
                <a:gd name="connsiteX9" fmla="*/ 405521 w 857663"/>
                <a:gd name="connsiteY9" fmla="*/ 50215 h 295021"/>
                <a:gd name="connsiteX10" fmla="*/ 356837 w 857663"/>
                <a:gd name="connsiteY10" fmla="*/ 37515 h 295021"/>
                <a:gd name="connsiteX11" fmla="*/ 227721 w 857663"/>
                <a:gd name="connsiteY11" fmla="*/ 16348 h 295021"/>
                <a:gd name="connsiteX12" fmla="*/ 1237 w 857663"/>
                <a:gd name="connsiteY12" fmla="*/ 18465 h 295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7663" h="295021">
                  <a:moveTo>
                    <a:pt x="1237" y="18465"/>
                  </a:moveTo>
                  <a:cubicBezTo>
                    <a:pt x="19229" y="20934"/>
                    <a:pt x="296160" y="33634"/>
                    <a:pt x="335671" y="31165"/>
                  </a:cubicBezTo>
                  <a:cubicBezTo>
                    <a:pt x="375182" y="28696"/>
                    <a:pt x="199146" y="-12227"/>
                    <a:pt x="238304" y="3648"/>
                  </a:cubicBezTo>
                  <a:cubicBezTo>
                    <a:pt x="277462" y="19523"/>
                    <a:pt x="570621" y="126415"/>
                    <a:pt x="570621" y="126415"/>
                  </a:cubicBezTo>
                  <a:cubicBezTo>
                    <a:pt x="617893" y="143348"/>
                    <a:pt x="475370" y="77731"/>
                    <a:pt x="521937" y="105248"/>
                  </a:cubicBezTo>
                  <a:cubicBezTo>
                    <a:pt x="568504" y="132765"/>
                    <a:pt x="813685" y="272465"/>
                    <a:pt x="850021" y="291515"/>
                  </a:cubicBezTo>
                  <a:cubicBezTo>
                    <a:pt x="886357" y="310565"/>
                    <a:pt x="783699" y="247065"/>
                    <a:pt x="739954" y="219548"/>
                  </a:cubicBezTo>
                  <a:cubicBezTo>
                    <a:pt x="696210" y="192031"/>
                    <a:pt x="605546" y="134176"/>
                    <a:pt x="587554" y="126415"/>
                  </a:cubicBezTo>
                  <a:cubicBezTo>
                    <a:pt x="569562" y="118654"/>
                    <a:pt x="662343" y="185682"/>
                    <a:pt x="632004" y="172982"/>
                  </a:cubicBezTo>
                  <a:cubicBezTo>
                    <a:pt x="601665" y="160282"/>
                    <a:pt x="451382" y="72793"/>
                    <a:pt x="405521" y="50215"/>
                  </a:cubicBezTo>
                  <a:cubicBezTo>
                    <a:pt x="359660" y="27637"/>
                    <a:pt x="386470" y="43159"/>
                    <a:pt x="356837" y="37515"/>
                  </a:cubicBezTo>
                  <a:cubicBezTo>
                    <a:pt x="327204" y="31871"/>
                    <a:pt x="289104" y="19876"/>
                    <a:pt x="227721" y="16348"/>
                  </a:cubicBezTo>
                  <a:cubicBezTo>
                    <a:pt x="166338" y="12820"/>
                    <a:pt x="-16755" y="15996"/>
                    <a:pt x="1237" y="184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4514A806-50D7-47AF-950D-F70638EA72BB}"/>
                </a:ext>
              </a:extLst>
            </p:cNvPr>
            <p:cNvSpPr/>
            <p:nvPr/>
          </p:nvSpPr>
          <p:spPr>
            <a:xfrm>
              <a:off x="4836583" y="1661583"/>
              <a:ext cx="865933" cy="222596"/>
            </a:xfrm>
            <a:custGeom>
              <a:avLst/>
              <a:gdLst>
                <a:gd name="connsiteX0" fmla="*/ 0 w 865933"/>
                <a:gd name="connsiteY0" fmla="*/ 0 h 222596"/>
                <a:gd name="connsiteX1" fmla="*/ 306917 w 865933"/>
                <a:gd name="connsiteY1" fmla="*/ 46567 h 222596"/>
                <a:gd name="connsiteX2" fmla="*/ 262467 w 865933"/>
                <a:gd name="connsiteY2" fmla="*/ 35984 h 222596"/>
                <a:gd name="connsiteX3" fmla="*/ 402167 w 865933"/>
                <a:gd name="connsiteY3" fmla="*/ 16934 h 222596"/>
                <a:gd name="connsiteX4" fmla="*/ 376767 w 865933"/>
                <a:gd name="connsiteY4" fmla="*/ 52917 h 222596"/>
                <a:gd name="connsiteX5" fmla="*/ 429684 w 865933"/>
                <a:gd name="connsiteY5" fmla="*/ 65617 h 222596"/>
                <a:gd name="connsiteX6" fmla="*/ 474134 w 865933"/>
                <a:gd name="connsiteY6" fmla="*/ 88900 h 222596"/>
                <a:gd name="connsiteX7" fmla="*/ 543984 w 865933"/>
                <a:gd name="connsiteY7" fmla="*/ 88900 h 222596"/>
                <a:gd name="connsiteX8" fmla="*/ 613834 w 865933"/>
                <a:gd name="connsiteY8" fmla="*/ 112184 h 222596"/>
                <a:gd name="connsiteX9" fmla="*/ 630767 w 865933"/>
                <a:gd name="connsiteY9" fmla="*/ 120650 h 222596"/>
                <a:gd name="connsiteX10" fmla="*/ 666750 w 865933"/>
                <a:gd name="connsiteY10" fmla="*/ 152400 h 222596"/>
                <a:gd name="connsiteX11" fmla="*/ 711200 w 865933"/>
                <a:gd name="connsiteY11" fmla="*/ 179917 h 222596"/>
                <a:gd name="connsiteX12" fmla="*/ 698500 w 865933"/>
                <a:gd name="connsiteY12" fmla="*/ 188384 h 222596"/>
                <a:gd name="connsiteX13" fmla="*/ 865717 w 865933"/>
                <a:gd name="connsiteY13" fmla="*/ 218017 h 222596"/>
                <a:gd name="connsiteX14" fmla="*/ 732367 w 865933"/>
                <a:gd name="connsiteY14" fmla="*/ 220134 h 222596"/>
                <a:gd name="connsiteX15" fmla="*/ 668867 w 865933"/>
                <a:gd name="connsiteY15" fmla="*/ 194734 h 222596"/>
                <a:gd name="connsiteX16" fmla="*/ 603250 w 865933"/>
                <a:gd name="connsiteY16" fmla="*/ 158750 h 222596"/>
                <a:gd name="connsiteX17" fmla="*/ 599017 w 865933"/>
                <a:gd name="connsiteY17" fmla="*/ 139700 h 222596"/>
                <a:gd name="connsiteX18" fmla="*/ 516467 w 865933"/>
                <a:gd name="connsiteY18" fmla="*/ 105834 h 222596"/>
                <a:gd name="connsiteX19" fmla="*/ 383117 w 865933"/>
                <a:gd name="connsiteY19" fmla="*/ 61384 h 222596"/>
                <a:gd name="connsiteX20" fmla="*/ 309034 w 865933"/>
                <a:gd name="connsiteY20" fmla="*/ 25400 h 222596"/>
                <a:gd name="connsiteX21" fmla="*/ 205317 w 865933"/>
                <a:gd name="connsiteY21" fmla="*/ 16934 h 222596"/>
                <a:gd name="connsiteX22" fmla="*/ 0 w 865933"/>
                <a:gd name="connsiteY22" fmla="*/ 0 h 222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65933" h="222596">
                  <a:moveTo>
                    <a:pt x="0" y="0"/>
                  </a:moveTo>
                  <a:lnTo>
                    <a:pt x="306917" y="46567"/>
                  </a:lnTo>
                  <a:cubicBezTo>
                    <a:pt x="350661" y="52564"/>
                    <a:pt x="246592" y="40923"/>
                    <a:pt x="262467" y="35984"/>
                  </a:cubicBezTo>
                  <a:cubicBezTo>
                    <a:pt x="278342" y="31045"/>
                    <a:pt x="383117" y="14112"/>
                    <a:pt x="402167" y="16934"/>
                  </a:cubicBezTo>
                  <a:cubicBezTo>
                    <a:pt x="421217" y="19756"/>
                    <a:pt x="372181" y="44803"/>
                    <a:pt x="376767" y="52917"/>
                  </a:cubicBezTo>
                  <a:cubicBezTo>
                    <a:pt x="381353" y="61031"/>
                    <a:pt x="413456" y="59620"/>
                    <a:pt x="429684" y="65617"/>
                  </a:cubicBezTo>
                  <a:cubicBezTo>
                    <a:pt x="445912" y="71614"/>
                    <a:pt x="455084" y="85020"/>
                    <a:pt x="474134" y="88900"/>
                  </a:cubicBezTo>
                  <a:cubicBezTo>
                    <a:pt x="493184" y="92780"/>
                    <a:pt x="520701" y="85019"/>
                    <a:pt x="543984" y="88900"/>
                  </a:cubicBezTo>
                  <a:cubicBezTo>
                    <a:pt x="567267" y="92781"/>
                    <a:pt x="599370" y="106892"/>
                    <a:pt x="613834" y="112184"/>
                  </a:cubicBezTo>
                  <a:cubicBezTo>
                    <a:pt x="628298" y="117476"/>
                    <a:pt x="621948" y="113947"/>
                    <a:pt x="630767" y="120650"/>
                  </a:cubicBezTo>
                  <a:cubicBezTo>
                    <a:pt x="639586" y="127353"/>
                    <a:pt x="653345" y="142522"/>
                    <a:pt x="666750" y="152400"/>
                  </a:cubicBezTo>
                  <a:cubicBezTo>
                    <a:pt x="680155" y="162278"/>
                    <a:pt x="705908" y="173920"/>
                    <a:pt x="711200" y="179917"/>
                  </a:cubicBezTo>
                  <a:cubicBezTo>
                    <a:pt x="716492" y="185914"/>
                    <a:pt x="672747" y="182034"/>
                    <a:pt x="698500" y="188384"/>
                  </a:cubicBezTo>
                  <a:cubicBezTo>
                    <a:pt x="724253" y="194734"/>
                    <a:pt x="860073" y="212725"/>
                    <a:pt x="865717" y="218017"/>
                  </a:cubicBezTo>
                  <a:cubicBezTo>
                    <a:pt x="871361" y="223309"/>
                    <a:pt x="765175" y="224014"/>
                    <a:pt x="732367" y="220134"/>
                  </a:cubicBezTo>
                  <a:cubicBezTo>
                    <a:pt x="699559" y="216254"/>
                    <a:pt x="690387" y="204965"/>
                    <a:pt x="668867" y="194734"/>
                  </a:cubicBezTo>
                  <a:cubicBezTo>
                    <a:pt x="647348" y="184503"/>
                    <a:pt x="614892" y="167922"/>
                    <a:pt x="603250" y="158750"/>
                  </a:cubicBezTo>
                  <a:cubicBezTo>
                    <a:pt x="591608" y="149578"/>
                    <a:pt x="613481" y="148519"/>
                    <a:pt x="599017" y="139700"/>
                  </a:cubicBezTo>
                  <a:cubicBezTo>
                    <a:pt x="584553" y="130881"/>
                    <a:pt x="552450" y="118887"/>
                    <a:pt x="516467" y="105834"/>
                  </a:cubicBezTo>
                  <a:cubicBezTo>
                    <a:pt x="480484" y="92781"/>
                    <a:pt x="417689" y="74790"/>
                    <a:pt x="383117" y="61384"/>
                  </a:cubicBezTo>
                  <a:cubicBezTo>
                    <a:pt x="348545" y="47978"/>
                    <a:pt x="338667" y="32808"/>
                    <a:pt x="309034" y="25400"/>
                  </a:cubicBezTo>
                  <a:cubicBezTo>
                    <a:pt x="279401" y="17992"/>
                    <a:pt x="205317" y="16934"/>
                    <a:pt x="205317" y="1693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C896FAE4-FE5A-4FEE-803C-E7A69DF4FBE4}"/>
                </a:ext>
              </a:extLst>
            </p:cNvPr>
            <p:cNvSpPr/>
            <p:nvPr/>
          </p:nvSpPr>
          <p:spPr>
            <a:xfrm>
              <a:off x="3874036" y="1508992"/>
              <a:ext cx="994463" cy="198410"/>
            </a:xfrm>
            <a:custGeom>
              <a:avLst/>
              <a:gdLst>
                <a:gd name="connsiteX0" fmla="*/ 5814 w 994463"/>
                <a:gd name="connsiteY0" fmla="*/ 197041 h 198410"/>
                <a:gd name="connsiteX1" fmla="*/ 496881 w 994463"/>
                <a:gd name="connsiteY1" fmla="*/ 46758 h 198410"/>
                <a:gd name="connsiteX2" fmla="*/ 280981 w 994463"/>
                <a:gd name="connsiteY2" fmla="*/ 89091 h 198410"/>
                <a:gd name="connsiteX3" fmla="*/ 564614 w 994463"/>
                <a:gd name="connsiteY3" fmla="*/ 38291 h 198410"/>
                <a:gd name="connsiteX4" fmla="*/ 583664 w 994463"/>
                <a:gd name="connsiteY4" fmla="*/ 29825 h 198410"/>
                <a:gd name="connsiteX5" fmla="*/ 704314 w 994463"/>
                <a:gd name="connsiteY5" fmla="*/ 27708 h 198410"/>
                <a:gd name="connsiteX6" fmla="*/ 841897 w 994463"/>
                <a:gd name="connsiteY6" fmla="*/ 21358 h 198410"/>
                <a:gd name="connsiteX7" fmla="*/ 987947 w 994463"/>
                <a:gd name="connsiteY7" fmla="*/ 2308 h 198410"/>
                <a:gd name="connsiteX8" fmla="*/ 615414 w 994463"/>
                <a:gd name="connsiteY8" fmla="*/ 10775 h 198410"/>
                <a:gd name="connsiteX9" fmla="*/ 443964 w 994463"/>
                <a:gd name="connsiteY9" fmla="*/ 2308 h 198410"/>
                <a:gd name="connsiteX10" fmla="*/ 661981 w 994463"/>
                <a:gd name="connsiteY10" fmla="*/ 4425 h 198410"/>
                <a:gd name="connsiteX11" fmla="*/ 418564 w 994463"/>
                <a:gd name="connsiteY11" fmla="*/ 48875 h 198410"/>
                <a:gd name="connsiteX12" fmla="*/ 238647 w 994463"/>
                <a:gd name="connsiteY12" fmla="*/ 118725 h 198410"/>
                <a:gd name="connsiteX13" fmla="*/ 5814 w 994463"/>
                <a:gd name="connsiteY13" fmla="*/ 197041 h 19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4463" h="198410">
                  <a:moveTo>
                    <a:pt x="5814" y="197041"/>
                  </a:moveTo>
                  <a:cubicBezTo>
                    <a:pt x="48853" y="185047"/>
                    <a:pt x="451020" y="64750"/>
                    <a:pt x="496881" y="46758"/>
                  </a:cubicBezTo>
                  <a:cubicBezTo>
                    <a:pt x="542742" y="28766"/>
                    <a:pt x="269692" y="90502"/>
                    <a:pt x="280981" y="89091"/>
                  </a:cubicBezTo>
                  <a:cubicBezTo>
                    <a:pt x="292270" y="87680"/>
                    <a:pt x="514167" y="48169"/>
                    <a:pt x="564614" y="38291"/>
                  </a:cubicBezTo>
                  <a:cubicBezTo>
                    <a:pt x="615061" y="28413"/>
                    <a:pt x="560381" y="31589"/>
                    <a:pt x="583664" y="29825"/>
                  </a:cubicBezTo>
                  <a:cubicBezTo>
                    <a:pt x="606947" y="28061"/>
                    <a:pt x="661275" y="29119"/>
                    <a:pt x="704314" y="27708"/>
                  </a:cubicBezTo>
                  <a:cubicBezTo>
                    <a:pt x="747353" y="26297"/>
                    <a:pt x="794625" y="25591"/>
                    <a:pt x="841897" y="21358"/>
                  </a:cubicBezTo>
                  <a:cubicBezTo>
                    <a:pt x="889169" y="17125"/>
                    <a:pt x="1025694" y="4072"/>
                    <a:pt x="987947" y="2308"/>
                  </a:cubicBezTo>
                  <a:cubicBezTo>
                    <a:pt x="950200" y="544"/>
                    <a:pt x="706078" y="10775"/>
                    <a:pt x="615414" y="10775"/>
                  </a:cubicBezTo>
                  <a:cubicBezTo>
                    <a:pt x="524750" y="10775"/>
                    <a:pt x="436203" y="3366"/>
                    <a:pt x="443964" y="2308"/>
                  </a:cubicBezTo>
                  <a:cubicBezTo>
                    <a:pt x="451725" y="1250"/>
                    <a:pt x="666214" y="-3336"/>
                    <a:pt x="661981" y="4425"/>
                  </a:cubicBezTo>
                  <a:cubicBezTo>
                    <a:pt x="657748" y="12186"/>
                    <a:pt x="489120" y="29825"/>
                    <a:pt x="418564" y="48875"/>
                  </a:cubicBezTo>
                  <a:cubicBezTo>
                    <a:pt x="348008" y="67925"/>
                    <a:pt x="306733" y="98617"/>
                    <a:pt x="238647" y="118725"/>
                  </a:cubicBezTo>
                  <a:cubicBezTo>
                    <a:pt x="170561" y="138833"/>
                    <a:pt x="-37225" y="209035"/>
                    <a:pt x="5814" y="1970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E999E596-0B57-4F67-AFBE-87B1A5E78F23}"/>
                </a:ext>
              </a:extLst>
            </p:cNvPr>
            <p:cNvSpPr/>
            <p:nvPr/>
          </p:nvSpPr>
          <p:spPr>
            <a:xfrm>
              <a:off x="3652683" y="1508971"/>
              <a:ext cx="741308" cy="330810"/>
            </a:xfrm>
            <a:custGeom>
              <a:avLst/>
              <a:gdLst>
                <a:gd name="connsiteX0" fmla="*/ 735167 w 741308"/>
                <a:gd name="connsiteY0" fmla="*/ 4446 h 330810"/>
                <a:gd name="connsiteX1" fmla="*/ 299134 w 741308"/>
                <a:gd name="connsiteY1" fmla="*/ 156846 h 330810"/>
                <a:gd name="connsiteX2" fmla="*/ 502334 w 741308"/>
                <a:gd name="connsiteY2" fmla="*/ 67946 h 330810"/>
                <a:gd name="connsiteX3" fmla="*/ 282200 w 741308"/>
                <a:gd name="connsiteY3" fmla="*/ 146262 h 330810"/>
                <a:gd name="connsiteX4" fmla="*/ 684 w 741308"/>
                <a:gd name="connsiteY4" fmla="*/ 330412 h 330810"/>
                <a:gd name="connsiteX5" fmla="*/ 203884 w 741308"/>
                <a:gd name="connsiteY5" fmla="*/ 194946 h 330810"/>
                <a:gd name="connsiteX6" fmla="*/ 233517 w 741308"/>
                <a:gd name="connsiteY6" fmla="*/ 178012 h 330810"/>
                <a:gd name="connsiteX7" fmla="*/ 534084 w 741308"/>
                <a:gd name="connsiteY7" fmla="*/ 53129 h 330810"/>
                <a:gd name="connsiteX8" fmla="*/ 735167 w 741308"/>
                <a:gd name="connsiteY8" fmla="*/ 4446 h 33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1308" h="330810">
                  <a:moveTo>
                    <a:pt x="735167" y="4446"/>
                  </a:moveTo>
                  <a:cubicBezTo>
                    <a:pt x="696009" y="21732"/>
                    <a:pt x="337939" y="146263"/>
                    <a:pt x="299134" y="156846"/>
                  </a:cubicBezTo>
                  <a:cubicBezTo>
                    <a:pt x="260329" y="167429"/>
                    <a:pt x="505156" y="69710"/>
                    <a:pt x="502334" y="67946"/>
                  </a:cubicBezTo>
                  <a:cubicBezTo>
                    <a:pt x="499512" y="66182"/>
                    <a:pt x="365808" y="102518"/>
                    <a:pt x="282200" y="146262"/>
                  </a:cubicBezTo>
                  <a:cubicBezTo>
                    <a:pt x="198592" y="190006"/>
                    <a:pt x="13737" y="322298"/>
                    <a:pt x="684" y="330412"/>
                  </a:cubicBezTo>
                  <a:cubicBezTo>
                    <a:pt x="-12369" y="338526"/>
                    <a:pt x="165079" y="220346"/>
                    <a:pt x="203884" y="194946"/>
                  </a:cubicBezTo>
                  <a:cubicBezTo>
                    <a:pt x="242689" y="169546"/>
                    <a:pt x="178484" y="201648"/>
                    <a:pt x="233517" y="178012"/>
                  </a:cubicBezTo>
                  <a:cubicBezTo>
                    <a:pt x="288550" y="154376"/>
                    <a:pt x="451534" y="82409"/>
                    <a:pt x="534084" y="53129"/>
                  </a:cubicBezTo>
                  <a:cubicBezTo>
                    <a:pt x="616634" y="23849"/>
                    <a:pt x="774325" y="-12840"/>
                    <a:pt x="735167" y="44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13053488-BF73-416F-AA49-022512F0398B}"/>
                </a:ext>
              </a:extLst>
            </p:cNvPr>
            <p:cNvSpPr/>
            <p:nvPr/>
          </p:nvSpPr>
          <p:spPr>
            <a:xfrm>
              <a:off x="4193117" y="1571739"/>
              <a:ext cx="867322" cy="85611"/>
            </a:xfrm>
            <a:custGeom>
              <a:avLst/>
              <a:gdLst>
                <a:gd name="connsiteX0" fmla="*/ 0 w 867322"/>
                <a:gd name="connsiteY0" fmla="*/ 85611 h 85611"/>
                <a:gd name="connsiteX1" fmla="*/ 419100 w 867322"/>
                <a:gd name="connsiteY1" fmla="*/ 72911 h 85611"/>
                <a:gd name="connsiteX2" fmla="*/ 300566 w 867322"/>
                <a:gd name="connsiteY2" fmla="*/ 49628 h 85611"/>
                <a:gd name="connsiteX3" fmla="*/ 465666 w 867322"/>
                <a:gd name="connsiteY3" fmla="*/ 32694 h 85611"/>
                <a:gd name="connsiteX4" fmla="*/ 469900 w 867322"/>
                <a:gd name="connsiteY4" fmla="*/ 30578 h 85611"/>
                <a:gd name="connsiteX5" fmla="*/ 865716 w 867322"/>
                <a:gd name="connsiteY5" fmla="*/ 60211 h 85611"/>
                <a:gd name="connsiteX6" fmla="*/ 618066 w 867322"/>
                <a:gd name="connsiteY6" fmla="*/ 64444 h 85611"/>
                <a:gd name="connsiteX7" fmla="*/ 840316 w 867322"/>
                <a:gd name="connsiteY7" fmla="*/ 58094 h 85611"/>
                <a:gd name="connsiteX8" fmla="*/ 419100 w 867322"/>
                <a:gd name="connsiteY8" fmla="*/ 944 h 85611"/>
                <a:gd name="connsiteX9" fmla="*/ 332316 w 867322"/>
                <a:gd name="connsiteY9" fmla="*/ 24228 h 85611"/>
                <a:gd name="connsiteX10" fmla="*/ 364066 w 867322"/>
                <a:gd name="connsiteY10" fmla="*/ 47511 h 85611"/>
                <a:gd name="connsiteX11" fmla="*/ 266700 w 867322"/>
                <a:gd name="connsiteY11" fmla="*/ 55978 h 85611"/>
                <a:gd name="connsiteX12" fmla="*/ 0 w 867322"/>
                <a:gd name="connsiteY12" fmla="*/ 85611 h 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7322" h="85611">
                  <a:moveTo>
                    <a:pt x="0" y="85611"/>
                  </a:moveTo>
                  <a:cubicBezTo>
                    <a:pt x="184503" y="82259"/>
                    <a:pt x="369006" y="78908"/>
                    <a:pt x="419100" y="72911"/>
                  </a:cubicBezTo>
                  <a:cubicBezTo>
                    <a:pt x="469194" y="66914"/>
                    <a:pt x="292805" y="56331"/>
                    <a:pt x="300566" y="49628"/>
                  </a:cubicBezTo>
                  <a:cubicBezTo>
                    <a:pt x="308327" y="42925"/>
                    <a:pt x="437444" y="35869"/>
                    <a:pt x="465666" y="32694"/>
                  </a:cubicBezTo>
                  <a:cubicBezTo>
                    <a:pt x="493888" y="29519"/>
                    <a:pt x="469900" y="30578"/>
                    <a:pt x="469900" y="30578"/>
                  </a:cubicBezTo>
                  <a:cubicBezTo>
                    <a:pt x="536575" y="35164"/>
                    <a:pt x="841022" y="54567"/>
                    <a:pt x="865716" y="60211"/>
                  </a:cubicBezTo>
                  <a:cubicBezTo>
                    <a:pt x="890410" y="65855"/>
                    <a:pt x="622299" y="64797"/>
                    <a:pt x="618066" y="64444"/>
                  </a:cubicBezTo>
                  <a:cubicBezTo>
                    <a:pt x="613833" y="64091"/>
                    <a:pt x="873477" y="68677"/>
                    <a:pt x="840316" y="58094"/>
                  </a:cubicBezTo>
                  <a:cubicBezTo>
                    <a:pt x="807155" y="47511"/>
                    <a:pt x="503767" y="6588"/>
                    <a:pt x="419100" y="944"/>
                  </a:cubicBezTo>
                  <a:cubicBezTo>
                    <a:pt x="334433" y="-4700"/>
                    <a:pt x="341488" y="16467"/>
                    <a:pt x="332316" y="24228"/>
                  </a:cubicBezTo>
                  <a:cubicBezTo>
                    <a:pt x="323144" y="31989"/>
                    <a:pt x="375002" y="42219"/>
                    <a:pt x="364066" y="47511"/>
                  </a:cubicBezTo>
                  <a:cubicBezTo>
                    <a:pt x="353130" y="52803"/>
                    <a:pt x="323497" y="49628"/>
                    <a:pt x="266700" y="55978"/>
                  </a:cubicBezTo>
                  <a:lnTo>
                    <a:pt x="0" y="8561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55456C01-C181-4A4C-9321-BABB07D6C549}"/>
                </a:ext>
              </a:extLst>
            </p:cNvPr>
            <p:cNvSpPr/>
            <p:nvPr/>
          </p:nvSpPr>
          <p:spPr>
            <a:xfrm>
              <a:off x="4367722" y="1661579"/>
              <a:ext cx="479512" cy="23591"/>
            </a:xfrm>
            <a:custGeom>
              <a:avLst/>
              <a:gdLst>
                <a:gd name="connsiteX0" fmla="*/ 1078 w 479512"/>
                <a:gd name="connsiteY0" fmla="*/ 21171 h 23591"/>
                <a:gd name="connsiteX1" fmla="*/ 327045 w 479512"/>
                <a:gd name="connsiteY1" fmla="*/ 4 h 23591"/>
                <a:gd name="connsiteX2" fmla="*/ 170411 w 479512"/>
                <a:gd name="connsiteY2" fmla="*/ 23288 h 23591"/>
                <a:gd name="connsiteX3" fmla="*/ 473095 w 479512"/>
                <a:gd name="connsiteY3" fmla="*/ 12704 h 23591"/>
                <a:gd name="connsiteX4" fmla="*/ 365145 w 479512"/>
                <a:gd name="connsiteY4" fmla="*/ 4238 h 23591"/>
                <a:gd name="connsiteX5" fmla="*/ 225445 w 479512"/>
                <a:gd name="connsiteY5" fmla="*/ 8471 h 23591"/>
                <a:gd name="connsiteX6" fmla="*/ 1078 w 479512"/>
                <a:gd name="connsiteY6" fmla="*/ 21171 h 2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9512" h="23591">
                  <a:moveTo>
                    <a:pt x="1078" y="21171"/>
                  </a:moveTo>
                  <a:cubicBezTo>
                    <a:pt x="18011" y="19760"/>
                    <a:pt x="298823" y="-349"/>
                    <a:pt x="327045" y="4"/>
                  </a:cubicBezTo>
                  <a:cubicBezTo>
                    <a:pt x="355267" y="357"/>
                    <a:pt x="146069" y="21171"/>
                    <a:pt x="170411" y="23288"/>
                  </a:cubicBezTo>
                  <a:cubicBezTo>
                    <a:pt x="194753" y="25405"/>
                    <a:pt x="440639" y="15879"/>
                    <a:pt x="473095" y="12704"/>
                  </a:cubicBezTo>
                  <a:cubicBezTo>
                    <a:pt x="505551" y="9529"/>
                    <a:pt x="406420" y="4943"/>
                    <a:pt x="365145" y="4238"/>
                  </a:cubicBezTo>
                  <a:cubicBezTo>
                    <a:pt x="323870" y="3532"/>
                    <a:pt x="279420" y="3179"/>
                    <a:pt x="225445" y="8471"/>
                  </a:cubicBezTo>
                  <a:cubicBezTo>
                    <a:pt x="171470" y="13763"/>
                    <a:pt x="-15855" y="22582"/>
                    <a:pt x="1078" y="211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0793E30-8356-44F3-8FDE-3A6337F10DA0}"/>
                </a:ext>
              </a:extLst>
            </p:cNvPr>
            <p:cNvSpPr/>
            <p:nvPr/>
          </p:nvSpPr>
          <p:spPr>
            <a:xfrm>
              <a:off x="4095683" y="1854187"/>
              <a:ext cx="1471335" cy="697167"/>
            </a:xfrm>
            <a:custGeom>
              <a:avLst/>
              <a:gdLst>
                <a:gd name="connsiteX0" fmla="*/ 1471150 w 1471335"/>
                <a:gd name="connsiteY0" fmla="*/ 35996 h 697167"/>
                <a:gd name="connsiteX1" fmla="*/ 1130367 w 1471335"/>
                <a:gd name="connsiteY1" fmla="*/ 38113 h 697167"/>
                <a:gd name="connsiteX2" fmla="*/ 1255250 w 1471335"/>
                <a:gd name="connsiteY2" fmla="*/ 48696 h 697167"/>
                <a:gd name="connsiteX3" fmla="*/ 933517 w 1471335"/>
                <a:gd name="connsiteY3" fmla="*/ 97380 h 697167"/>
                <a:gd name="connsiteX4" fmla="*/ 1033000 w 1471335"/>
                <a:gd name="connsiteY4" fmla="*/ 97380 h 697167"/>
                <a:gd name="connsiteX5" fmla="*/ 776884 w 1471335"/>
                <a:gd name="connsiteY5" fmla="*/ 158763 h 697167"/>
                <a:gd name="connsiteX6" fmla="*/ 643534 w 1471335"/>
                <a:gd name="connsiteY6" fmla="*/ 201096 h 697167"/>
                <a:gd name="connsiteX7" fmla="*/ 768417 w 1471335"/>
                <a:gd name="connsiteY7" fmla="*/ 173580 h 697167"/>
                <a:gd name="connsiteX8" fmla="*/ 622367 w 1471335"/>
                <a:gd name="connsiteY8" fmla="*/ 232846 h 697167"/>
                <a:gd name="connsiteX9" fmla="*/ 300634 w 1471335"/>
                <a:gd name="connsiteY9" fmla="*/ 402180 h 697167"/>
                <a:gd name="connsiteX10" fmla="*/ 408584 w 1471335"/>
                <a:gd name="connsiteY10" fmla="*/ 351380 h 697167"/>
                <a:gd name="connsiteX11" fmla="*/ 196917 w 1471335"/>
                <a:gd name="connsiteY11" fmla="*/ 484730 h 697167"/>
                <a:gd name="connsiteX12" fmla="*/ 137650 w 1471335"/>
                <a:gd name="connsiteY12" fmla="*/ 522830 h 697167"/>
                <a:gd name="connsiteX13" fmla="*/ 309100 w 1471335"/>
                <a:gd name="connsiteY13" fmla="*/ 410646 h 697167"/>
                <a:gd name="connsiteX14" fmla="*/ 129184 w 1471335"/>
                <a:gd name="connsiteY14" fmla="*/ 505896 h 697167"/>
                <a:gd name="connsiteX15" fmla="*/ 67 w 1471335"/>
                <a:gd name="connsiteY15" fmla="*/ 696396 h 697167"/>
                <a:gd name="connsiteX16" fmla="*/ 120717 w 1471335"/>
                <a:gd name="connsiteY16" fmla="*/ 558813 h 697167"/>
                <a:gd name="connsiteX17" fmla="*/ 611784 w 1471335"/>
                <a:gd name="connsiteY17" fmla="*/ 226496 h 697167"/>
                <a:gd name="connsiteX18" fmla="*/ 616017 w 1471335"/>
                <a:gd name="connsiteY18" fmla="*/ 237080 h 697167"/>
                <a:gd name="connsiteX19" fmla="*/ 969500 w 1471335"/>
                <a:gd name="connsiteY19" fmla="*/ 93146 h 697167"/>
                <a:gd name="connsiteX20" fmla="*/ 1003367 w 1471335"/>
                <a:gd name="connsiteY20" fmla="*/ 80446 h 697167"/>
                <a:gd name="connsiteX21" fmla="*/ 1185400 w 1471335"/>
                <a:gd name="connsiteY21" fmla="*/ 40230 h 697167"/>
                <a:gd name="connsiteX22" fmla="*/ 1179050 w 1471335"/>
                <a:gd name="connsiteY22" fmla="*/ 13 h 697167"/>
                <a:gd name="connsiteX23" fmla="*/ 1471150 w 1471335"/>
                <a:gd name="connsiteY23" fmla="*/ 35996 h 6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71335" h="697167">
                  <a:moveTo>
                    <a:pt x="1471150" y="35996"/>
                  </a:moveTo>
                  <a:cubicBezTo>
                    <a:pt x="1463036" y="42346"/>
                    <a:pt x="1166350" y="35996"/>
                    <a:pt x="1130367" y="38113"/>
                  </a:cubicBezTo>
                  <a:cubicBezTo>
                    <a:pt x="1094384" y="40230"/>
                    <a:pt x="1288058" y="38818"/>
                    <a:pt x="1255250" y="48696"/>
                  </a:cubicBezTo>
                  <a:cubicBezTo>
                    <a:pt x="1222442" y="58574"/>
                    <a:pt x="970559" y="89266"/>
                    <a:pt x="933517" y="97380"/>
                  </a:cubicBezTo>
                  <a:cubicBezTo>
                    <a:pt x="896475" y="105494"/>
                    <a:pt x="1059105" y="87150"/>
                    <a:pt x="1033000" y="97380"/>
                  </a:cubicBezTo>
                  <a:cubicBezTo>
                    <a:pt x="1006895" y="107610"/>
                    <a:pt x="841795" y="141477"/>
                    <a:pt x="776884" y="158763"/>
                  </a:cubicBezTo>
                  <a:cubicBezTo>
                    <a:pt x="711973" y="176049"/>
                    <a:pt x="644945" y="198627"/>
                    <a:pt x="643534" y="201096"/>
                  </a:cubicBezTo>
                  <a:cubicBezTo>
                    <a:pt x="642123" y="203566"/>
                    <a:pt x="771945" y="168288"/>
                    <a:pt x="768417" y="173580"/>
                  </a:cubicBezTo>
                  <a:cubicBezTo>
                    <a:pt x="764889" y="178872"/>
                    <a:pt x="700331" y="194746"/>
                    <a:pt x="622367" y="232846"/>
                  </a:cubicBezTo>
                  <a:cubicBezTo>
                    <a:pt x="544403" y="270946"/>
                    <a:pt x="336264" y="382424"/>
                    <a:pt x="300634" y="402180"/>
                  </a:cubicBezTo>
                  <a:cubicBezTo>
                    <a:pt x="265004" y="421936"/>
                    <a:pt x="425870" y="337622"/>
                    <a:pt x="408584" y="351380"/>
                  </a:cubicBezTo>
                  <a:cubicBezTo>
                    <a:pt x="391298" y="365138"/>
                    <a:pt x="242073" y="456155"/>
                    <a:pt x="196917" y="484730"/>
                  </a:cubicBezTo>
                  <a:cubicBezTo>
                    <a:pt x="151761" y="513305"/>
                    <a:pt x="137650" y="522830"/>
                    <a:pt x="137650" y="522830"/>
                  </a:cubicBezTo>
                  <a:cubicBezTo>
                    <a:pt x="156347" y="510483"/>
                    <a:pt x="310511" y="413468"/>
                    <a:pt x="309100" y="410646"/>
                  </a:cubicBezTo>
                  <a:cubicBezTo>
                    <a:pt x="307689" y="407824"/>
                    <a:pt x="180689" y="458271"/>
                    <a:pt x="129184" y="505896"/>
                  </a:cubicBezTo>
                  <a:cubicBezTo>
                    <a:pt x="77679" y="553521"/>
                    <a:pt x="1478" y="687576"/>
                    <a:pt x="67" y="696396"/>
                  </a:cubicBezTo>
                  <a:cubicBezTo>
                    <a:pt x="-1344" y="705216"/>
                    <a:pt x="18764" y="637130"/>
                    <a:pt x="120717" y="558813"/>
                  </a:cubicBezTo>
                  <a:cubicBezTo>
                    <a:pt x="222670" y="480496"/>
                    <a:pt x="529234" y="280118"/>
                    <a:pt x="611784" y="226496"/>
                  </a:cubicBezTo>
                  <a:cubicBezTo>
                    <a:pt x="694334" y="172874"/>
                    <a:pt x="556398" y="259305"/>
                    <a:pt x="616017" y="237080"/>
                  </a:cubicBezTo>
                  <a:cubicBezTo>
                    <a:pt x="675636" y="214855"/>
                    <a:pt x="904942" y="119252"/>
                    <a:pt x="969500" y="93146"/>
                  </a:cubicBezTo>
                  <a:cubicBezTo>
                    <a:pt x="1034058" y="67040"/>
                    <a:pt x="967384" y="89265"/>
                    <a:pt x="1003367" y="80446"/>
                  </a:cubicBezTo>
                  <a:cubicBezTo>
                    <a:pt x="1039350" y="71627"/>
                    <a:pt x="1156119" y="53636"/>
                    <a:pt x="1185400" y="40230"/>
                  </a:cubicBezTo>
                  <a:cubicBezTo>
                    <a:pt x="1214681" y="26824"/>
                    <a:pt x="1139539" y="-693"/>
                    <a:pt x="1179050" y="13"/>
                  </a:cubicBezTo>
                  <a:cubicBezTo>
                    <a:pt x="1218561" y="718"/>
                    <a:pt x="1479264" y="29646"/>
                    <a:pt x="1471150" y="359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3412BAF-54D6-4C9F-99BC-D174EB1E2425}"/>
                </a:ext>
              </a:extLst>
            </p:cNvPr>
            <p:cNvSpPr/>
            <p:nvPr/>
          </p:nvSpPr>
          <p:spPr>
            <a:xfrm>
              <a:off x="3718965" y="1652363"/>
              <a:ext cx="662586" cy="237924"/>
            </a:xfrm>
            <a:custGeom>
              <a:avLst/>
              <a:gdLst>
                <a:gd name="connsiteX0" fmla="*/ 18 w 662586"/>
                <a:gd name="connsiteY0" fmla="*/ 237820 h 237924"/>
                <a:gd name="connsiteX1" fmla="*/ 412768 w 662586"/>
                <a:gd name="connsiteY1" fmla="*/ 91770 h 237924"/>
                <a:gd name="connsiteX2" fmla="*/ 410652 w 662586"/>
                <a:gd name="connsiteY2" fmla="*/ 89654 h 237924"/>
                <a:gd name="connsiteX3" fmla="*/ 503785 w 662586"/>
                <a:gd name="connsiteY3" fmla="*/ 57904 h 237924"/>
                <a:gd name="connsiteX4" fmla="*/ 472035 w 662586"/>
                <a:gd name="connsiteY4" fmla="*/ 34620 h 237924"/>
                <a:gd name="connsiteX5" fmla="*/ 637135 w 662586"/>
                <a:gd name="connsiteY5" fmla="*/ 30387 h 237924"/>
                <a:gd name="connsiteX6" fmla="*/ 552468 w 662586"/>
                <a:gd name="connsiteY6" fmla="*/ 754 h 237924"/>
                <a:gd name="connsiteX7" fmla="*/ 662535 w 662586"/>
                <a:gd name="connsiteY7" fmla="*/ 9220 h 237924"/>
                <a:gd name="connsiteX8" fmla="*/ 565168 w 662586"/>
                <a:gd name="connsiteY8" fmla="*/ 13454 h 237924"/>
                <a:gd name="connsiteX9" fmla="*/ 446635 w 662586"/>
                <a:gd name="connsiteY9" fmla="*/ 43087 h 237924"/>
                <a:gd name="connsiteX10" fmla="*/ 452985 w 662586"/>
                <a:gd name="connsiteY10" fmla="*/ 47320 h 237924"/>
                <a:gd name="connsiteX11" fmla="*/ 395835 w 662586"/>
                <a:gd name="connsiteY11" fmla="*/ 66370 h 237924"/>
                <a:gd name="connsiteX12" fmla="*/ 18 w 662586"/>
                <a:gd name="connsiteY12" fmla="*/ 237820 h 23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2586" h="237924">
                  <a:moveTo>
                    <a:pt x="18" y="237820"/>
                  </a:moveTo>
                  <a:cubicBezTo>
                    <a:pt x="2840" y="242053"/>
                    <a:pt x="344329" y="116464"/>
                    <a:pt x="412768" y="91770"/>
                  </a:cubicBezTo>
                  <a:cubicBezTo>
                    <a:pt x="481207" y="67076"/>
                    <a:pt x="395483" y="95298"/>
                    <a:pt x="410652" y="89654"/>
                  </a:cubicBezTo>
                  <a:cubicBezTo>
                    <a:pt x="425822" y="84010"/>
                    <a:pt x="493555" y="67076"/>
                    <a:pt x="503785" y="57904"/>
                  </a:cubicBezTo>
                  <a:cubicBezTo>
                    <a:pt x="514015" y="48732"/>
                    <a:pt x="449810" y="39206"/>
                    <a:pt x="472035" y="34620"/>
                  </a:cubicBezTo>
                  <a:cubicBezTo>
                    <a:pt x="494260" y="30034"/>
                    <a:pt x="623730" y="36031"/>
                    <a:pt x="637135" y="30387"/>
                  </a:cubicBezTo>
                  <a:cubicBezTo>
                    <a:pt x="650540" y="24743"/>
                    <a:pt x="548235" y="4282"/>
                    <a:pt x="552468" y="754"/>
                  </a:cubicBezTo>
                  <a:cubicBezTo>
                    <a:pt x="556701" y="-2774"/>
                    <a:pt x="660418" y="7103"/>
                    <a:pt x="662535" y="9220"/>
                  </a:cubicBezTo>
                  <a:cubicBezTo>
                    <a:pt x="664652" y="11337"/>
                    <a:pt x="601151" y="7809"/>
                    <a:pt x="565168" y="13454"/>
                  </a:cubicBezTo>
                  <a:cubicBezTo>
                    <a:pt x="529185" y="19098"/>
                    <a:pt x="465332" y="37443"/>
                    <a:pt x="446635" y="43087"/>
                  </a:cubicBezTo>
                  <a:cubicBezTo>
                    <a:pt x="427938" y="48731"/>
                    <a:pt x="461452" y="43440"/>
                    <a:pt x="452985" y="47320"/>
                  </a:cubicBezTo>
                  <a:cubicBezTo>
                    <a:pt x="444518" y="51200"/>
                    <a:pt x="469213" y="36031"/>
                    <a:pt x="395835" y="66370"/>
                  </a:cubicBezTo>
                  <a:cubicBezTo>
                    <a:pt x="322457" y="96709"/>
                    <a:pt x="-2804" y="233587"/>
                    <a:pt x="18" y="2378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D250CB9-9101-4B0C-B721-4628DC35D318}"/>
                </a:ext>
              </a:extLst>
            </p:cNvPr>
            <p:cNvSpPr/>
            <p:nvPr/>
          </p:nvSpPr>
          <p:spPr>
            <a:xfrm>
              <a:off x="3616087" y="1572683"/>
              <a:ext cx="828913" cy="327328"/>
            </a:xfrm>
            <a:custGeom>
              <a:avLst/>
              <a:gdLst>
                <a:gd name="connsiteX0" fmla="*/ 828913 w 828913"/>
                <a:gd name="connsiteY0" fmla="*/ 0 h 327328"/>
                <a:gd name="connsiteX1" fmla="*/ 380180 w 828913"/>
                <a:gd name="connsiteY1" fmla="*/ 114300 h 327328"/>
                <a:gd name="connsiteX2" fmla="*/ 460613 w 828913"/>
                <a:gd name="connsiteY2" fmla="*/ 95250 h 327328"/>
                <a:gd name="connsiteX3" fmla="*/ 267996 w 828913"/>
                <a:gd name="connsiteY3" fmla="*/ 171450 h 327328"/>
                <a:gd name="connsiteX4" fmla="*/ 43630 w 828913"/>
                <a:gd name="connsiteY4" fmla="*/ 273050 h 327328"/>
                <a:gd name="connsiteX5" fmla="*/ 255296 w 828913"/>
                <a:gd name="connsiteY5" fmla="*/ 173567 h 327328"/>
                <a:gd name="connsiteX6" fmla="*/ 45746 w 828913"/>
                <a:gd name="connsiteY6" fmla="*/ 300567 h 327328"/>
                <a:gd name="connsiteX7" fmla="*/ 9763 w 828913"/>
                <a:gd name="connsiteY7" fmla="*/ 323850 h 327328"/>
                <a:gd name="connsiteX8" fmla="*/ 179096 w 828913"/>
                <a:gd name="connsiteY8" fmla="*/ 249767 h 327328"/>
                <a:gd name="connsiteX9" fmla="*/ 185446 w 828913"/>
                <a:gd name="connsiteY9" fmla="*/ 247650 h 327328"/>
                <a:gd name="connsiteX10" fmla="*/ 204496 w 828913"/>
                <a:gd name="connsiteY10" fmla="*/ 218017 h 327328"/>
                <a:gd name="connsiteX11" fmla="*/ 337846 w 828913"/>
                <a:gd name="connsiteY11" fmla="*/ 169334 h 327328"/>
                <a:gd name="connsiteX12" fmla="*/ 828913 w 828913"/>
                <a:gd name="connsiteY12" fmla="*/ 0 h 32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8913" h="327328">
                  <a:moveTo>
                    <a:pt x="828913" y="0"/>
                  </a:moveTo>
                  <a:lnTo>
                    <a:pt x="380180" y="114300"/>
                  </a:lnTo>
                  <a:cubicBezTo>
                    <a:pt x="318797" y="130175"/>
                    <a:pt x="479310" y="85725"/>
                    <a:pt x="460613" y="95250"/>
                  </a:cubicBezTo>
                  <a:cubicBezTo>
                    <a:pt x="441916" y="104775"/>
                    <a:pt x="337493" y="141817"/>
                    <a:pt x="267996" y="171450"/>
                  </a:cubicBezTo>
                  <a:cubicBezTo>
                    <a:pt x="198499" y="201083"/>
                    <a:pt x="45747" y="272697"/>
                    <a:pt x="43630" y="273050"/>
                  </a:cubicBezTo>
                  <a:cubicBezTo>
                    <a:pt x="41513" y="273403"/>
                    <a:pt x="254943" y="168981"/>
                    <a:pt x="255296" y="173567"/>
                  </a:cubicBezTo>
                  <a:cubicBezTo>
                    <a:pt x="255649" y="178153"/>
                    <a:pt x="86668" y="275520"/>
                    <a:pt x="45746" y="300567"/>
                  </a:cubicBezTo>
                  <a:cubicBezTo>
                    <a:pt x="4824" y="325614"/>
                    <a:pt x="-12462" y="332317"/>
                    <a:pt x="9763" y="323850"/>
                  </a:cubicBezTo>
                  <a:cubicBezTo>
                    <a:pt x="31988" y="315383"/>
                    <a:pt x="179096" y="249767"/>
                    <a:pt x="179096" y="249767"/>
                  </a:cubicBezTo>
                  <a:cubicBezTo>
                    <a:pt x="208376" y="237067"/>
                    <a:pt x="181213" y="252942"/>
                    <a:pt x="185446" y="247650"/>
                  </a:cubicBezTo>
                  <a:cubicBezTo>
                    <a:pt x="189679" y="242358"/>
                    <a:pt x="179096" y="231070"/>
                    <a:pt x="204496" y="218017"/>
                  </a:cubicBezTo>
                  <a:cubicBezTo>
                    <a:pt x="229896" y="204964"/>
                    <a:pt x="337846" y="169334"/>
                    <a:pt x="337846" y="169334"/>
                  </a:cubicBezTo>
                  <a:lnTo>
                    <a:pt x="82891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491E2A6D-4005-4C8A-B0A7-E333E65B3216}"/>
                </a:ext>
              </a:extLst>
            </p:cNvPr>
            <p:cNvSpPr/>
            <p:nvPr/>
          </p:nvSpPr>
          <p:spPr>
            <a:xfrm>
              <a:off x="4119139" y="1917250"/>
              <a:ext cx="1309685" cy="629241"/>
            </a:xfrm>
            <a:custGeom>
              <a:avLst/>
              <a:gdLst>
                <a:gd name="connsiteX0" fmla="*/ 1307994 w 1309685"/>
                <a:gd name="connsiteY0" fmla="*/ 2567 h 629241"/>
                <a:gd name="connsiteX1" fmla="*/ 1026478 w 1309685"/>
                <a:gd name="connsiteY1" fmla="*/ 40667 h 629241"/>
                <a:gd name="connsiteX2" fmla="*/ 1032828 w 1309685"/>
                <a:gd name="connsiteY2" fmla="*/ 53367 h 629241"/>
                <a:gd name="connsiteX3" fmla="*/ 825394 w 1309685"/>
                <a:gd name="connsiteY3" fmla="*/ 114750 h 629241"/>
                <a:gd name="connsiteX4" fmla="*/ 783061 w 1309685"/>
                <a:gd name="connsiteY4" fmla="*/ 116867 h 629241"/>
                <a:gd name="connsiteX5" fmla="*/ 524828 w 1309685"/>
                <a:gd name="connsiteY5" fmla="*/ 250217 h 629241"/>
                <a:gd name="connsiteX6" fmla="*/ 349144 w 1309685"/>
                <a:gd name="connsiteY6" fmla="*/ 364517 h 629241"/>
                <a:gd name="connsiteX7" fmla="*/ 338561 w 1309685"/>
                <a:gd name="connsiteY7" fmla="*/ 349700 h 629241"/>
                <a:gd name="connsiteX8" fmla="*/ 4128 w 1309685"/>
                <a:gd name="connsiteY8" fmla="*/ 626983 h 629241"/>
                <a:gd name="connsiteX9" fmla="*/ 173461 w 1309685"/>
                <a:gd name="connsiteY9" fmla="*/ 470350 h 629241"/>
                <a:gd name="connsiteX10" fmla="*/ 488844 w 1309685"/>
                <a:gd name="connsiteY10" fmla="*/ 281967 h 629241"/>
                <a:gd name="connsiteX11" fmla="*/ 512128 w 1309685"/>
                <a:gd name="connsiteY11" fmla="*/ 271383 h 629241"/>
                <a:gd name="connsiteX12" fmla="*/ 787294 w 1309685"/>
                <a:gd name="connsiteY12" fmla="*/ 135917 h 629241"/>
                <a:gd name="connsiteX13" fmla="*/ 876194 w 1309685"/>
                <a:gd name="connsiteY13" fmla="*/ 121100 h 629241"/>
                <a:gd name="connsiteX14" fmla="*/ 1307994 w 1309685"/>
                <a:gd name="connsiteY14" fmla="*/ 2567 h 62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09685" h="629241">
                  <a:moveTo>
                    <a:pt x="1307994" y="2567"/>
                  </a:moveTo>
                  <a:cubicBezTo>
                    <a:pt x="1333041" y="-10838"/>
                    <a:pt x="1072339" y="32200"/>
                    <a:pt x="1026478" y="40667"/>
                  </a:cubicBezTo>
                  <a:cubicBezTo>
                    <a:pt x="980617" y="49134"/>
                    <a:pt x="1066342" y="41020"/>
                    <a:pt x="1032828" y="53367"/>
                  </a:cubicBezTo>
                  <a:cubicBezTo>
                    <a:pt x="999314" y="65714"/>
                    <a:pt x="867022" y="104167"/>
                    <a:pt x="825394" y="114750"/>
                  </a:cubicBezTo>
                  <a:cubicBezTo>
                    <a:pt x="783766" y="125333"/>
                    <a:pt x="833155" y="94289"/>
                    <a:pt x="783061" y="116867"/>
                  </a:cubicBezTo>
                  <a:cubicBezTo>
                    <a:pt x="732967" y="139445"/>
                    <a:pt x="597147" y="208942"/>
                    <a:pt x="524828" y="250217"/>
                  </a:cubicBezTo>
                  <a:cubicBezTo>
                    <a:pt x="452509" y="291492"/>
                    <a:pt x="380188" y="347937"/>
                    <a:pt x="349144" y="364517"/>
                  </a:cubicBezTo>
                  <a:cubicBezTo>
                    <a:pt x="318099" y="381098"/>
                    <a:pt x="396064" y="305956"/>
                    <a:pt x="338561" y="349700"/>
                  </a:cubicBezTo>
                  <a:cubicBezTo>
                    <a:pt x="281058" y="393444"/>
                    <a:pt x="31645" y="606875"/>
                    <a:pt x="4128" y="626983"/>
                  </a:cubicBezTo>
                  <a:cubicBezTo>
                    <a:pt x="-23389" y="647091"/>
                    <a:pt x="92675" y="527853"/>
                    <a:pt x="173461" y="470350"/>
                  </a:cubicBezTo>
                  <a:cubicBezTo>
                    <a:pt x="254247" y="412847"/>
                    <a:pt x="432399" y="315128"/>
                    <a:pt x="488844" y="281967"/>
                  </a:cubicBezTo>
                  <a:cubicBezTo>
                    <a:pt x="545288" y="248806"/>
                    <a:pt x="512128" y="271383"/>
                    <a:pt x="512128" y="271383"/>
                  </a:cubicBezTo>
                  <a:cubicBezTo>
                    <a:pt x="561870" y="247041"/>
                    <a:pt x="726616" y="160964"/>
                    <a:pt x="787294" y="135917"/>
                  </a:cubicBezTo>
                  <a:cubicBezTo>
                    <a:pt x="847972" y="110870"/>
                    <a:pt x="796113" y="141208"/>
                    <a:pt x="876194" y="121100"/>
                  </a:cubicBezTo>
                  <a:cubicBezTo>
                    <a:pt x="956275" y="100992"/>
                    <a:pt x="1282947" y="15972"/>
                    <a:pt x="1307994" y="25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D8E520EB-27B2-4B2C-8D84-133029CD75F7}"/>
                </a:ext>
              </a:extLst>
            </p:cNvPr>
            <p:cNvSpPr/>
            <p:nvPr/>
          </p:nvSpPr>
          <p:spPr>
            <a:xfrm>
              <a:off x="2885745" y="1735667"/>
              <a:ext cx="905205" cy="758412"/>
            </a:xfrm>
            <a:custGeom>
              <a:avLst/>
              <a:gdLst>
                <a:gd name="connsiteX0" fmla="*/ 905205 w 905205"/>
                <a:gd name="connsiteY0" fmla="*/ 0 h 758412"/>
                <a:gd name="connsiteX1" fmla="*/ 602522 w 905205"/>
                <a:gd name="connsiteY1" fmla="*/ 192616 h 758412"/>
                <a:gd name="connsiteX2" fmla="*/ 668138 w 905205"/>
                <a:gd name="connsiteY2" fmla="*/ 154516 h 758412"/>
                <a:gd name="connsiteX3" fmla="*/ 509388 w 905205"/>
                <a:gd name="connsiteY3" fmla="*/ 264583 h 758412"/>
                <a:gd name="connsiteX4" fmla="*/ 287138 w 905205"/>
                <a:gd name="connsiteY4" fmla="*/ 461433 h 758412"/>
                <a:gd name="connsiteX5" fmla="*/ 325238 w 905205"/>
                <a:gd name="connsiteY5" fmla="*/ 438150 h 758412"/>
                <a:gd name="connsiteX6" fmla="*/ 1388 w 905205"/>
                <a:gd name="connsiteY6" fmla="*/ 757766 h 758412"/>
                <a:gd name="connsiteX7" fmla="*/ 208822 w 905205"/>
                <a:gd name="connsiteY7" fmla="*/ 520700 h 758412"/>
                <a:gd name="connsiteX8" fmla="*/ 223638 w 905205"/>
                <a:gd name="connsiteY8" fmla="*/ 512233 h 758412"/>
                <a:gd name="connsiteX9" fmla="*/ 483988 w 905205"/>
                <a:gd name="connsiteY9" fmla="*/ 287866 h 758412"/>
                <a:gd name="connsiteX10" fmla="*/ 515738 w 905205"/>
                <a:gd name="connsiteY10" fmla="*/ 264583 h 758412"/>
                <a:gd name="connsiteX11" fmla="*/ 905205 w 905205"/>
                <a:gd name="connsiteY11" fmla="*/ 0 h 758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5205" h="758412">
                  <a:moveTo>
                    <a:pt x="905205" y="0"/>
                  </a:moveTo>
                  <a:lnTo>
                    <a:pt x="602522" y="192616"/>
                  </a:lnTo>
                  <a:cubicBezTo>
                    <a:pt x="563011" y="218369"/>
                    <a:pt x="683660" y="142522"/>
                    <a:pt x="668138" y="154516"/>
                  </a:cubicBezTo>
                  <a:cubicBezTo>
                    <a:pt x="652616" y="166510"/>
                    <a:pt x="572888" y="213430"/>
                    <a:pt x="509388" y="264583"/>
                  </a:cubicBezTo>
                  <a:cubicBezTo>
                    <a:pt x="445888" y="315736"/>
                    <a:pt x="317830" y="432505"/>
                    <a:pt x="287138" y="461433"/>
                  </a:cubicBezTo>
                  <a:cubicBezTo>
                    <a:pt x="256446" y="490361"/>
                    <a:pt x="372863" y="388761"/>
                    <a:pt x="325238" y="438150"/>
                  </a:cubicBezTo>
                  <a:cubicBezTo>
                    <a:pt x="277613" y="487539"/>
                    <a:pt x="20791" y="744008"/>
                    <a:pt x="1388" y="757766"/>
                  </a:cubicBezTo>
                  <a:cubicBezTo>
                    <a:pt x="-18015" y="771524"/>
                    <a:pt x="171780" y="561622"/>
                    <a:pt x="208822" y="520700"/>
                  </a:cubicBezTo>
                  <a:cubicBezTo>
                    <a:pt x="245864" y="479778"/>
                    <a:pt x="177777" y="551039"/>
                    <a:pt x="223638" y="512233"/>
                  </a:cubicBezTo>
                  <a:cubicBezTo>
                    <a:pt x="269499" y="473427"/>
                    <a:pt x="435305" y="329141"/>
                    <a:pt x="483988" y="287866"/>
                  </a:cubicBezTo>
                  <a:cubicBezTo>
                    <a:pt x="532671" y="246591"/>
                    <a:pt x="515738" y="264583"/>
                    <a:pt x="515738" y="264583"/>
                  </a:cubicBezTo>
                  <a:lnTo>
                    <a:pt x="90520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C4640A1-AF1F-4FE9-BBBC-99C677D5F9D5}"/>
                </a:ext>
              </a:extLst>
            </p:cNvPr>
            <p:cNvSpPr/>
            <p:nvPr/>
          </p:nvSpPr>
          <p:spPr>
            <a:xfrm>
              <a:off x="3145202" y="1921784"/>
              <a:ext cx="385447" cy="303415"/>
            </a:xfrm>
            <a:custGeom>
              <a:avLst/>
              <a:gdLst>
                <a:gd name="connsiteX0" fmla="*/ 385398 w 385447"/>
                <a:gd name="connsiteY0" fmla="*/ 149 h 303415"/>
                <a:gd name="connsiteX1" fmla="*/ 154681 w 385447"/>
                <a:gd name="connsiteY1" fmla="*/ 158899 h 303415"/>
                <a:gd name="connsiteX2" fmla="*/ 175848 w 385447"/>
                <a:gd name="connsiteY2" fmla="*/ 139849 h 303415"/>
                <a:gd name="connsiteX3" fmla="*/ 2281 w 385447"/>
                <a:gd name="connsiteY3" fmla="*/ 302833 h 303415"/>
                <a:gd name="connsiteX4" fmla="*/ 84831 w 385447"/>
                <a:gd name="connsiteY4" fmla="*/ 190649 h 303415"/>
                <a:gd name="connsiteX5" fmla="*/ 203365 w 385447"/>
                <a:gd name="connsiteY5" fmla="*/ 95399 h 303415"/>
                <a:gd name="connsiteX6" fmla="*/ 175848 w 385447"/>
                <a:gd name="connsiteY6" fmla="*/ 129266 h 303415"/>
                <a:gd name="connsiteX7" fmla="*/ 385398 w 385447"/>
                <a:gd name="connsiteY7" fmla="*/ 149 h 30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447" h="303415">
                  <a:moveTo>
                    <a:pt x="385398" y="149"/>
                  </a:moveTo>
                  <a:cubicBezTo>
                    <a:pt x="381870" y="5088"/>
                    <a:pt x="189606" y="135616"/>
                    <a:pt x="154681" y="158899"/>
                  </a:cubicBezTo>
                  <a:cubicBezTo>
                    <a:pt x="119756" y="182182"/>
                    <a:pt x="175848" y="139849"/>
                    <a:pt x="175848" y="139849"/>
                  </a:cubicBezTo>
                  <a:cubicBezTo>
                    <a:pt x="150448" y="163838"/>
                    <a:pt x="17450" y="294366"/>
                    <a:pt x="2281" y="302833"/>
                  </a:cubicBezTo>
                  <a:cubicBezTo>
                    <a:pt x="-12889" y="311300"/>
                    <a:pt x="51317" y="225221"/>
                    <a:pt x="84831" y="190649"/>
                  </a:cubicBezTo>
                  <a:cubicBezTo>
                    <a:pt x="118345" y="156077"/>
                    <a:pt x="188195" y="105630"/>
                    <a:pt x="203365" y="95399"/>
                  </a:cubicBezTo>
                  <a:cubicBezTo>
                    <a:pt x="218535" y="85168"/>
                    <a:pt x="147273" y="144083"/>
                    <a:pt x="175848" y="129266"/>
                  </a:cubicBezTo>
                  <a:cubicBezTo>
                    <a:pt x="204423" y="114449"/>
                    <a:pt x="388926" y="-4790"/>
                    <a:pt x="385398" y="1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7394A288-817B-4D02-A92B-9416381D4A71}"/>
                </a:ext>
              </a:extLst>
            </p:cNvPr>
            <p:cNvSpPr/>
            <p:nvPr/>
          </p:nvSpPr>
          <p:spPr>
            <a:xfrm>
              <a:off x="3000645" y="1781904"/>
              <a:ext cx="780546" cy="635972"/>
            </a:xfrm>
            <a:custGeom>
              <a:avLst/>
              <a:gdLst>
                <a:gd name="connsiteX0" fmla="*/ 779722 w 780546"/>
                <a:gd name="connsiteY0" fmla="*/ 329 h 635972"/>
                <a:gd name="connsiteX1" fmla="*/ 515138 w 780546"/>
                <a:gd name="connsiteY1" fmla="*/ 163313 h 635972"/>
                <a:gd name="connsiteX2" fmla="*/ 517255 w 780546"/>
                <a:gd name="connsiteY2" fmla="*/ 167546 h 635972"/>
                <a:gd name="connsiteX3" fmla="*/ 386022 w 780546"/>
                <a:gd name="connsiteY3" fmla="*/ 252213 h 635972"/>
                <a:gd name="connsiteX4" fmla="*/ 252672 w 780546"/>
                <a:gd name="connsiteY4" fmla="*/ 355929 h 635972"/>
                <a:gd name="connsiteX5" fmla="*/ 311938 w 780546"/>
                <a:gd name="connsiteY5" fmla="*/ 328413 h 635972"/>
                <a:gd name="connsiteX6" fmla="*/ 214572 w 780546"/>
                <a:gd name="connsiteY6" fmla="*/ 406729 h 635972"/>
                <a:gd name="connsiteX7" fmla="*/ 89688 w 780546"/>
                <a:gd name="connsiteY7" fmla="*/ 546429 h 635972"/>
                <a:gd name="connsiteX8" fmla="*/ 788 w 780546"/>
                <a:gd name="connsiteY8" fmla="*/ 635329 h 635972"/>
                <a:gd name="connsiteX9" fmla="*/ 140488 w 780546"/>
                <a:gd name="connsiteY9" fmla="*/ 501979 h 635972"/>
                <a:gd name="connsiteX10" fmla="*/ 360622 w 780546"/>
                <a:gd name="connsiteY10" fmla="*/ 290313 h 635972"/>
                <a:gd name="connsiteX11" fmla="*/ 352155 w 780546"/>
                <a:gd name="connsiteY11" fmla="*/ 290313 h 635972"/>
                <a:gd name="connsiteX12" fmla="*/ 515138 w 780546"/>
                <a:gd name="connsiteY12" fmla="*/ 195063 h 635972"/>
                <a:gd name="connsiteX13" fmla="*/ 595572 w 780546"/>
                <a:gd name="connsiteY13" fmla="*/ 123096 h 635972"/>
                <a:gd name="connsiteX14" fmla="*/ 779722 w 780546"/>
                <a:gd name="connsiteY14" fmla="*/ 329 h 63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0546" h="635972">
                  <a:moveTo>
                    <a:pt x="779722" y="329"/>
                  </a:moveTo>
                  <a:cubicBezTo>
                    <a:pt x="766316" y="7032"/>
                    <a:pt x="558882" y="135444"/>
                    <a:pt x="515138" y="163313"/>
                  </a:cubicBezTo>
                  <a:cubicBezTo>
                    <a:pt x="471393" y="191183"/>
                    <a:pt x="538774" y="152729"/>
                    <a:pt x="517255" y="167546"/>
                  </a:cubicBezTo>
                  <a:cubicBezTo>
                    <a:pt x="495736" y="182363"/>
                    <a:pt x="430119" y="220816"/>
                    <a:pt x="386022" y="252213"/>
                  </a:cubicBezTo>
                  <a:cubicBezTo>
                    <a:pt x="341925" y="283610"/>
                    <a:pt x="265019" y="343229"/>
                    <a:pt x="252672" y="355929"/>
                  </a:cubicBezTo>
                  <a:cubicBezTo>
                    <a:pt x="240325" y="368629"/>
                    <a:pt x="318288" y="319946"/>
                    <a:pt x="311938" y="328413"/>
                  </a:cubicBezTo>
                  <a:cubicBezTo>
                    <a:pt x="305588" y="336880"/>
                    <a:pt x="251614" y="370393"/>
                    <a:pt x="214572" y="406729"/>
                  </a:cubicBezTo>
                  <a:cubicBezTo>
                    <a:pt x="177530" y="443065"/>
                    <a:pt x="125319" y="508329"/>
                    <a:pt x="89688" y="546429"/>
                  </a:cubicBezTo>
                  <a:cubicBezTo>
                    <a:pt x="54057" y="584529"/>
                    <a:pt x="-7679" y="642737"/>
                    <a:pt x="788" y="635329"/>
                  </a:cubicBezTo>
                  <a:cubicBezTo>
                    <a:pt x="9255" y="627921"/>
                    <a:pt x="140488" y="501979"/>
                    <a:pt x="140488" y="501979"/>
                  </a:cubicBezTo>
                  <a:lnTo>
                    <a:pt x="360622" y="290313"/>
                  </a:lnTo>
                  <a:cubicBezTo>
                    <a:pt x="395900" y="255035"/>
                    <a:pt x="326402" y="306188"/>
                    <a:pt x="352155" y="290313"/>
                  </a:cubicBezTo>
                  <a:cubicBezTo>
                    <a:pt x="377908" y="274438"/>
                    <a:pt x="474569" y="222932"/>
                    <a:pt x="515138" y="195063"/>
                  </a:cubicBezTo>
                  <a:cubicBezTo>
                    <a:pt x="555707" y="167194"/>
                    <a:pt x="551828" y="155199"/>
                    <a:pt x="595572" y="123096"/>
                  </a:cubicBezTo>
                  <a:cubicBezTo>
                    <a:pt x="639316" y="90993"/>
                    <a:pt x="793128" y="-6374"/>
                    <a:pt x="779722" y="3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ADACEE06-DECD-4378-909A-378411C33BC6}"/>
                </a:ext>
              </a:extLst>
            </p:cNvPr>
            <p:cNvSpPr/>
            <p:nvPr/>
          </p:nvSpPr>
          <p:spPr>
            <a:xfrm>
              <a:off x="3141553" y="1872648"/>
              <a:ext cx="581701" cy="411809"/>
            </a:xfrm>
            <a:custGeom>
              <a:avLst/>
              <a:gdLst>
                <a:gd name="connsiteX0" fmla="*/ 581135 w 581701"/>
                <a:gd name="connsiteY0" fmla="*/ 602 h 411809"/>
                <a:gd name="connsiteX1" fmla="*/ 330310 w 581701"/>
                <a:gd name="connsiteY1" fmla="*/ 159352 h 411809"/>
                <a:gd name="connsiteX2" fmla="*/ 344597 w 581701"/>
                <a:gd name="connsiteY2" fmla="*/ 140302 h 411809"/>
                <a:gd name="connsiteX3" fmla="*/ 220772 w 581701"/>
                <a:gd name="connsiteY3" fmla="*/ 227615 h 411809"/>
                <a:gd name="connsiteX4" fmla="*/ 110 w 581701"/>
                <a:gd name="connsiteY4" fmla="*/ 411765 h 411809"/>
                <a:gd name="connsiteX5" fmla="*/ 250935 w 581701"/>
                <a:gd name="connsiteY5" fmla="*/ 210152 h 411809"/>
                <a:gd name="connsiteX6" fmla="*/ 204897 w 581701"/>
                <a:gd name="connsiteY6" fmla="*/ 272065 h 411809"/>
                <a:gd name="connsiteX7" fmla="*/ 320785 w 581701"/>
                <a:gd name="connsiteY7" fmla="*/ 168877 h 411809"/>
                <a:gd name="connsiteX8" fmla="*/ 396985 w 581701"/>
                <a:gd name="connsiteY8" fmla="*/ 106965 h 411809"/>
                <a:gd name="connsiteX9" fmla="*/ 581135 w 581701"/>
                <a:gd name="connsiteY9" fmla="*/ 602 h 41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1701" h="411809">
                  <a:moveTo>
                    <a:pt x="581135" y="602"/>
                  </a:moveTo>
                  <a:cubicBezTo>
                    <a:pt x="570022" y="9333"/>
                    <a:pt x="369733" y="136069"/>
                    <a:pt x="330310" y="159352"/>
                  </a:cubicBezTo>
                  <a:cubicBezTo>
                    <a:pt x="290887" y="182635"/>
                    <a:pt x="362853" y="128925"/>
                    <a:pt x="344597" y="140302"/>
                  </a:cubicBezTo>
                  <a:cubicBezTo>
                    <a:pt x="326341" y="151679"/>
                    <a:pt x="278186" y="182371"/>
                    <a:pt x="220772" y="227615"/>
                  </a:cubicBezTo>
                  <a:cubicBezTo>
                    <a:pt x="163358" y="272859"/>
                    <a:pt x="-4917" y="414675"/>
                    <a:pt x="110" y="411765"/>
                  </a:cubicBezTo>
                  <a:cubicBezTo>
                    <a:pt x="5137" y="408855"/>
                    <a:pt x="216804" y="233435"/>
                    <a:pt x="250935" y="210152"/>
                  </a:cubicBezTo>
                  <a:cubicBezTo>
                    <a:pt x="285066" y="186869"/>
                    <a:pt x="193255" y="278944"/>
                    <a:pt x="204897" y="272065"/>
                  </a:cubicBezTo>
                  <a:cubicBezTo>
                    <a:pt x="216539" y="265186"/>
                    <a:pt x="288770" y="196394"/>
                    <a:pt x="320785" y="168877"/>
                  </a:cubicBezTo>
                  <a:cubicBezTo>
                    <a:pt x="352800" y="141360"/>
                    <a:pt x="357298" y="133423"/>
                    <a:pt x="396985" y="106965"/>
                  </a:cubicBezTo>
                  <a:cubicBezTo>
                    <a:pt x="436672" y="80507"/>
                    <a:pt x="592248" y="-8129"/>
                    <a:pt x="581135" y="6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C57E22EA-9EBA-48E4-8CBD-9E796BB6CB7A}"/>
                </a:ext>
              </a:extLst>
            </p:cNvPr>
            <p:cNvSpPr/>
            <p:nvPr/>
          </p:nvSpPr>
          <p:spPr>
            <a:xfrm>
              <a:off x="2935639" y="2291123"/>
              <a:ext cx="187753" cy="411019"/>
            </a:xfrm>
            <a:custGeom>
              <a:avLst/>
              <a:gdLst>
                <a:gd name="connsiteX0" fmla="*/ 185386 w 187753"/>
                <a:gd name="connsiteY0" fmla="*/ 4402 h 411019"/>
                <a:gd name="connsiteX1" fmla="*/ 50449 w 187753"/>
                <a:gd name="connsiteY1" fmla="*/ 179027 h 411019"/>
                <a:gd name="connsiteX2" fmla="*/ 72674 w 187753"/>
                <a:gd name="connsiteY2" fmla="*/ 150452 h 411019"/>
                <a:gd name="connsiteX3" fmla="*/ 1236 w 187753"/>
                <a:gd name="connsiteY3" fmla="*/ 247290 h 411019"/>
                <a:gd name="connsiteX4" fmla="*/ 26636 w 187753"/>
                <a:gd name="connsiteY4" fmla="*/ 220302 h 411019"/>
                <a:gd name="connsiteX5" fmla="*/ 17111 w 187753"/>
                <a:gd name="connsiteY5" fmla="*/ 272690 h 411019"/>
                <a:gd name="connsiteX6" fmla="*/ 32986 w 187753"/>
                <a:gd name="connsiteY6" fmla="*/ 250465 h 411019"/>
                <a:gd name="connsiteX7" fmla="*/ 59974 w 187753"/>
                <a:gd name="connsiteY7" fmla="*/ 183790 h 411019"/>
                <a:gd name="connsiteX8" fmla="*/ 32986 w 187753"/>
                <a:gd name="connsiteY8" fmla="*/ 293327 h 411019"/>
                <a:gd name="connsiteX9" fmla="*/ 12349 w 187753"/>
                <a:gd name="connsiteY9" fmla="*/ 325077 h 411019"/>
                <a:gd name="connsiteX10" fmla="*/ 5999 w 187753"/>
                <a:gd name="connsiteY10" fmla="*/ 361590 h 411019"/>
                <a:gd name="connsiteX11" fmla="*/ 5999 w 187753"/>
                <a:gd name="connsiteY11" fmla="*/ 410802 h 411019"/>
                <a:gd name="connsiteX12" fmla="*/ 18699 w 187753"/>
                <a:gd name="connsiteY12" fmla="*/ 340952 h 411019"/>
                <a:gd name="connsiteX13" fmla="*/ 45686 w 187753"/>
                <a:gd name="connsiteY13" fmla="*/ 244115 h 411019"/>
                <a:gd name="connsiteX14" fmla="*/ 67911 w 187753"/>
                <a:gd name="connsiteY14" fmla="*/ 193315 h 411019"/>
                <a:gd name="connsiteX15" fmla="*/ 132999 w 187753"/>
                <a:gd name="connsiteY15" fmla="*/ 61552 h 411019"/>
                <a:gd name="connsiteX16" fmla="*/ 185386 w 187753"/>
                <a:gd name="connsiteY16" fmla="*/ 4402 h 41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7753" h="411019">
                  <a:moveTo>
                    <a:pt x="185386" y="4402"/>
                  </a:moveTo>
                  <a:cubicBezTo>
                    <a:pt x="171628" y="23981"/>
                    <a:pt x="69234" y="154685"/>
                    <a:pt x="50449" y="179027"/>
                  </a:cubicBezTo>
                  <a:cubicBezTo>
                    <a:pt x="31664" y="203369"/>
                    <a:pt x="80876" y="139075"/>
                    <a:pt x="72674" y="150452"/>
                  </a:cubicBezTo>
                  <a:cubicBezTo>
                    <a:pt x="64472" y="161829"/>
                    <a:pt x="8909" y="235648"/>
                    <a:pt x="1236" y="247290"/>
                  </a:cubicBezTo>
                  <a:cubicBezTo>
                    <a:pt x="-6437" y="258932"/>
                    <a:pt x="23990" y="216069"/>
                    <a:pt x="26636" y="220302"/>
                  </a:cubicBezTo>
                  <a:cubicBezTo>
                    <a:pt x="29282" y="224535"/>
                    <a:pt x="16053" y="267663"/>
                    <a:pt x="17111" y="272690"/>
                  </a:cubicBezTo>
                  <a:cubicBezTo>
                    <a:pt x="18169" y="277717"/>
                    <a:pt x="25842" y="265282"/>
                    <a:pt x="32986" y="250465"/>
                  </a:cubicBezTo>
                  <a:cubicBezTo>
                    <a:pt x="40130" y="235648"/>
                    <a:pt x="59974" y="176646"/>
                    <a:pt x="59974" y="183790"/>
                  </a:cubicBezTo>
                  <a:cubicBezTo>
                    <a:pt x="59974" y="190934"/>
                    <a:pt x="40923" y="269779"/>
                    <a:pt x="32986" y="293327"/>
                  </a:cubicBezTo>
                  <a:cubicBezTo>
                    <a:pt x="25049" y="316875"/>
                    <a:pt x="16847" y="313700"/>
                    <a:pt x="12349" y="325077"/>
                  </a:cubicBezTo>
                  <a:cubicBezTo>
                    <a:pt x="7851" y="336454"/>
                    <a:pt x="7057" y="347303"/>
                    <a:pt x="5999" y="361590"/>
                  </a:cubicBezTo>
                  <a:cubicBezTo>
                    <a:pt x="4941" y="375877"/>
                    <a:pt x="3882" y="414242"/>
                    <a:pt x="5999" y="410802"/>
                  </a:cubicBezTo>
                  <a:cubicBezTo>
                    <a:pt x="8116" y="407362"/>
                    <a:pt x="12084" y="368733"/>
                    <a:pt x="18699" y="340952"/>
                  </a:cubicBezTo>
                  <a:cubicBezTo>
                    <a:pt x="25313" y="313171"/>
                    <a:pt x="37484" y="268721"/>
                    <a:pt x="45686" y="244115"/>
                  </a:cubicBezTo>
                  <a:cubicBezTo>
                    <a:pt x="53888" y="219509"/>
                    <a:pt x="53359" y="223742"/>
                    <a:pt x="67911" y="193315"/>
                  </a:cubicBezTo>
                  <a:cubicBezTo>
                    <a:pt x="82463" y="162888"/>
                    <a:pt x="116859" y="87746"/>
                    <a:pt x="132999" y="61552"/>
                  </a:cubicBezTo>
                  <a:cubicBezTo>
                    <a:pt x="149139" y="35358"/>
                    <a:pt x="199144" y="-15177"/>
                    <a:pt x="185386" y="44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C89DE79C-F5D6-45A0-945A-E20A2D7EBF47}"/>
                </a:ext>
              </a:extLst>
            </p:cNvPr>
            <p:cNvSpPr/>
            <p:nvPr/>
          </p:nvSpPr>
          <p:spPr>
            <a:xfrm>
              <a:off x="2806679" y="2369668"/>
              <a:ext cx="235782" cy="392593"/>
            </a:xfrm>
            <a:custGeom>
              <a:avLst/>
              <a:gdLst>
                <a:gd name="connsiteX0" fmla="*/ 234971 w 235782"/>
                <a:gd name="connsiteY0" fmla="*/ 470 h 392593"/>
                <a:gd name="connsiteX1" fmla="*/ 90509 w 235782"/>
                <a:gd name="connsiteY1" fmla="*/ 152870 h 392593"/>
                <a:gd name="connsiteX2" fmla="*/ 106384 w 235782"/>
                <a:gd name="connsiteY2" fmla="*/ 140170 h 392593"/>
                <a:gd name="connsiteX3" fmla="*/ 55584 w 235782"/>
                <a:gd name="connsiteY3" fmla="*/ 278282 h 392593"/>
                <a:gd name="connsiteX4" fmla="*/ 21 w 235782"/>
                <a:gd name="connsiteY4" fmla="*/ 392582 h 392593"/>
                <a:gd name="connsiteX5" fmla="*/ 49234 w 235782"/>
                <a:gd name="connsiteY5" fmla="*/ 271932 h 392593"/>
                <a:gd name="connsiteX6" fmla="*/ 68284 w 235782"/>
                <a:gd name="connsiteY6" fmla="*/ 213195 h 392593"/>
                <a:gd name="connsiteX7" fmla="*/ 66696 w 235782"/>
                <a:gd name="connsiteY7" fmla="*/ 230657 h 392593"/>
                <a:gd name="connsiteX8" fmla="*/ 95271 w 235782"/>
                <a:gd name="connsiteY8" fmla="*/ 163982 h 392593"/>
                <a:gd name="connsiteX9" fmla="*/ 146071 w 235782"/>
                <a:gd name="connsiteY9" fmla="*/ 106832 h 392593"/>
                <a:gd name="connsiteX10" fmla="*/ 234971 w 235782"/>
                <a:gd name="connsiteY10" fmla="*/ 470 h 39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782" h="392593">
                  <a:moveTo>
                    <a:pt x="234971" y="470"/>
                  </a:moveTo>
                  <a:cubicBezTo>
                    <a:pt x="225711" y="8143"/>
                    <a:pt x="111940" y="129587"/>
                    <a:pt x="90509" y="152870"/>
                  </a:cubicBezTo>
                  <a:cubicBezTo>
                    <a:pt x="69078" y="176153"/>
                    <a:pt x="112205" y="119268"/>
                    <a:pt x="106384" y="140170"/>
                  </a:cubicBezTo>
                  <a:cubicBezTo>
                    <a:pt x="100563" y="161072"/>
                    <a:pt x="73311" y="236213"/>
                    <a:pt x="55584" y="278282"/>
                  </a:cubicBezTo>
                  <a:cubicBezTo>
                    <a:pt x="37857" y="320351"/>
                    <a:pt x="1079" y="393640"/>
                    <a:pt x="21" y="392582"/>
                  </a:cubicBezTo>
                  <a:cubicBezTo>
                    <a:pt x="-1037" y="391524"/>
                    <a:pt x="37857" y="301830"/>
                    <a:pt x="49234" y="271932"/>
                  </a:cubicBezTo>
                  <a:cubicBezTo>
                    <a:pt x="60611" y="242034"/>
                    <a:pt x="65374" y="220074"/>
                    <a:pt x="68284" y="213195"/>
                  </a:cubicBezTo>
                  <a:cubicBezTo>
                    <a:pt x="71194" y="206316"/>
                    <a:pt x="62198" y="238859"/>
                    <a:pt x="66696" y="230657"/>
                  </a:cubicBezTo>
                  <a:cubicBezTo>
                    <a:pt x="71194" y="222455"/>
                    <a:pt x="82042" y="184620"/>
                    <a:pt x="95271" y="163982"/>
                  </a:cubicBezTo>
                  <a:cubicBezTo>
                    <a:pt x="108500" y="143344"/>
                    <a:pt x="120406" y="132496"/>
                    <a:pt x="146071" y="106832"/>
                  </a:cubicBezTo>
                  <a:cubicBezTo>
                    <a:pt x="171736" y="81168"/>
                    <a:pt x="244231" y="-7203"/>
                    <a:pt x="234971" y="4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A9896BB5-ABAB-4198-ADF2-71BAC4E16257}"/>
                </a:ext>
              </a:extLst>
            </p:cNvPr>
            <p:cNvSpPr/>
            <p:nvPr/>
          </p:nvSpPr>
          <p:spPr>
            <a:xfrm>
              <a:off x="2895148" y="2479584"/>
              <a:ext cx="73843" cy="365593"/>
            </a:xfrm>
            <a:custGeom>
              <a:avLst/>
              <a:gdLst>
                <a:gd name="connsiteX0" fmla="*/ 73477 w 73843"/>
                <a:gd name="connsiteY0" fmla="*/ 91 h 365593"/>
                <a:gd name="connsiteX1" fmla="*/ 27440 w 73843"/>
                <a:gd name="connsiteY1" fmla="*/ 142966 h 365593"/>
                <a:gd name="connsiteX2" fmla="*/ 24265 w 73843"/>
                <a:gd name="connsiteY2" fmla="*/ 98516 h 365593"/>
                <a:gd name="connsiteX3" fmla="*/ 22677 w 73843"/>
                <a:gd name="connsiteY3" fmla="*/ 190591 h 365593"/>
                <a:gd name="connsiteX4" fmla="*/ 25852 w 73843"/>
                <a:gd name="connsiteY4" fmla="*/ 258854 h 365593"/>
                <a:gd name="connsiteX5" fmla="*/ 35377 w 73843"/>
                <a:gd name="connsiteY5" fmla="*/ 328704 h 365593"/>
                <a:gd name="connsiteX6" fmla="*/ 38552 w 73843"/>
                <a:gd name="connsiteY6" fmla="*/ 282666 h 365593"/>
                <a:gd name="connsiteX7" fmla="*/ 452 w 73843"/>
                <a:gd name="connsiteY7" fmla="*/ 365216 h 365593"/>
                <a:gd name="connsiteX8" fmla="*/ 19502 w 73843"/>
                <a:gd name="connsiteY8" fmla="*/ 304891 h 365593"/>
                <a:gd name="connsiteX9" fmla="*/ 48077 w 73843"/>
                <a:gd name="connsiteY9" fmla="*/ 123916 h 365593"/>
                <a:gd name="connsiteX10" fmla="*/ 73477 w 73843"/>
                <a:gd name="connsiteY10" fmla="*/ 91 h 365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843" h="365593">
                  <a:moveTo>
                    <a:pt x="73477" y="91"/>
                  </a:moveTo>
                  <a:cubicBezTo>
                    <a:pt x="70037" y="3266"/>
                    <a:pt x="35642" y="126562"/>
                    <a:pt x="27440" y="142966"/>
                  </a:cubicBezTo>
                  <a:cubicBezTo>
                    <a:pt x="19238" y="159370"/>
                    <a:pt x="25059" y="90579"/>
                    <a:pt x="24265" y="98516"/>
                  </a:cubicBezTo>
                  <a:cubicBezTo>
                    <a:pt x="23471" y="106453"/>
                    <a:pt x="22412" y="163868"/>
                    <a:pt x="22677" y="190591"/>
                  </a:cubicBezTo>
                  <a:cubicBezTo>
                    <a:pt x="22942" y="217314"/>
                    <a:pt x="23735" y="235835"/>
                    <a:pt x="25852" y="258854"/>
                  </a:cubicBezTo>
                  <a:cubicBezTo>
                    <a:pt x="27969" y="281873"/>
                    <a:pt x="33260" y="324735"/>
                    <a:pt x="35377" y="328704"/>
                  </a:cubicBezTo>
                  <a:cubicBezTo>
                    <a:pt x="37494" y="332673"/>
                    <a:pt x="44373" y="276581"/>
                    <a:pt x="38552" y="282666"/>
                  </a:cubicBezTo>
                  <a:cubicBezTo>
                    <a:pt x="32731" y="288751"/>
                    <a:pt x="3627" y="361512"/>
                    <a:pt x="452" y="365216"/>
                  </a:cubicBezTo>
                  <a:cubicBezTo>
                    <a:pt x="-2723" y="368920"/>
                    <a:pt x="11564" y="345108"/>
                    <a:pt x="19502" y="304891"/>
                  </a:cubicBezTo>
                  <a:cubicBezTo>
                    <a:pt x="27440" y="264674"/>
                    <a:pt x="40933" y="171012"/>
                    <a:pt x="48077" y="123916"/>
                  </a:cubicBezTo>
                  <a:cubicBezTo>
                    <a:pt x="55221" y="76820"/>
                    <a:pt x="76917" y="-3084"/>
                    <a:pt x="73477" y="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D2C1417E-1773-460B-A6E5-AAB81F061329}"/>
                </a:ext>
              </a:extLst>
            </p:cNvPr>
            <p:cNvSpPr/>
            <p:nvPr/>
          </p:nvSpPr>
          <p:spPr>
            <a:xfrm>
              <a:off x="2831739" y="2657258"/>
              <a:ext cx="118426" cy="193359"/>
            </a:xfrm>
            <a:custGeom>
              <a:avLst/>
              <a:gdLst>
                <a:gd name="connsiteX0" fmla="*/ 3536 w 118426"/>
                <a:gd name="connsiteY0" fmla="*/ 217 h 193359"/>
                <a:gd name="connsiteX1" fmla="*/ 361 w 118426"/>
                <a:gd name="connsiteY1" fmla="*/ 112930 h 193359"/>
                <a:gd name="connsiteX2" fmla="*/ 9886 w 118426"/>
                <a:gd name="connsiteY2" fmla="*/ 108167 h 193359"/>
                <a:gd name="connsiteX3" fmla="*/ 70211 w 118426"/>
                <a:gd name="connsiteY3" fmla="*/ 192305 h 193359"/>
                <a:gd name="connsiteX4" fmla="*/ 30524 w 118426"/>
                <a:gd name="connsiteY4" fmla="*/ 157380 h 193359"/>
                <a:gd name="connsiteX5" fmla="*/ 117836 w 118426"/>
                <a:gd name="connsiteY5" fmla="*/ 187542 h 193359"/>
                <a:gd name="connsiteX6" fmla="*/ 67036 w 118426"/>
                <a:gd name="connsiteY6" fmla="*/ 189130 h 193359"/>
                <a:gd name="connsiteX7" fmla="*/ 32111 w 118426"/>
                <a:gd name="connsiteY7" fmla="*/ 154205 h 193359"/>
                <a:gd name="connsiteX8" fmla="*/ 17824 w 118426"/>
                <a:gd name="connsiteY8" fmla="*/ 85942 h 193359"/>
                <a:gd name="connsiteX9" fmla="*/ 3536 w 118426"/>
                <a:gd name="connsiteY9" fmla="*/ 217 h 193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426" h="193359">
                  <a:moveTo>
                    <a:pt x="3536" y="217"/>
                  </a:moveTo>
                  <a:cubicBezTo>
                    <a:pt x="625" y="4715"/>
                    <a:pt x="-697" y="94939"/>
                    <a:pt x="361" y="112930"/>
                  </a:cubicBezTo>
                  <a:cubicBezTo>
                    <a:pt x="1419" y="130921"/>
                    <a:pt x="-1756" y="94938"/>
                    <a:pt x="9886" y="108167"/>
                  </a:cubicBezTo>
                  <a:cubicBezTo>
                    <a:pt x="21528" y="121396"/>
                    <a:pt x="66771" y="184103"/>
                    <a:pt x="70211" y="192305"/>
                  </a:cubicBezTo>
                  <a:cubicBezTo>
                    <a:pt x="73651" y="200507"/>
                    <a:pt x="22587" y="158174"/>
                    <a:pt x="30524" y="157380"/>
                  </a:cubicBezTo>
                  <a:cubicBezTo>
                    <a:pt x="38461" y="156586"/>
                    <a:pt x="111751" y="182250"/>
                    <a:pt x="117836" y="187542"/>
                  </a:cubicBezTo>
                  <a:cubicBezTo>
                    <a:pt x="123921" y="192834"/>
                    <a:pt x="81324" y="194686"/>
                    <a:pt x="67036" y="189130"/>
                  </a:cubicBezTo>
                  <a:cubicBezTo>
                    <a:pt x="52749" y="183574"/>
                    <a:pt x="40313" y="171403"/>
                    <a:pt x="32111" y="154205"/>
                  </a:cubicBezTo>
                  <a:cubicBezTo>
                    <a:pt x="23909" y="137007"/>
                    <a:pt x="20470" y="109754"/>
                    <a:pt x="17824" y="85942"/>
                  </a:cubicBezTo>
                  <a:cubicBezTo>
                    <a:pt x="15178" y="62130"/>
                    <a:pt x="6447" y="-4281"/>
                    <a:pt x="3536" y="2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AA6379E4-2F44-4516-B786-742607A02AF8}"/>
                </a:ext>
              </a:extLst>
            </p:cNvPr>
            <p:cNvSpPr/>
            <p:nvPr/>
          </p:nvSpPr>
          <p:spPr>
            <a:xfrm>
              <a:off x="2804939" y="2546350"/>
              <a:ext cx="179586" cy="342900"/>
            </a:xfrm>
            <a:custGeom>
              <a:avLst/>
              <a:gdLst>
                <a:gd name="connsiteX0" fmla="*/ 82724 w 179586"/>
                <a:gd name="connsiteY0" fmla="*/ 0 h 342900"/>
                <a:gd name="connsiteX1" fmla="*/ 17636 w 179586"/>
                <a:gd name="connsiteY1" fmla="*/ 147638 h 342900"/>
                <a:gd name="connsiteX2" fmla="*/ 28749 w 179586"/>
                <a:gd name="connsiteY2" fmla="*/ 141288 h 342900"/>
                <a:gd name="connsiteX3" fmla="*/ 174 w 179586"/>
                <a:gd name="connsiteY3" fmla="*/ 220663 h 342900"/>
                <a:gd name="connsiteX4" fmla="*/ 44624 w 179586"/>
                <a:gd name="connsiteY4" fmla="*/ 265113 h 342900"/>
                <a:gd name="connsiteX5" fmla="*/ 27161 w 179586"/>
                <a:gd name="connsiteY5" fmla="*/ 254000 h 342900"/>
                <a:gd name="connsiteX6" fmla="*/ 93836 w 179586"/>
                <a:gd name="connsiteY6" fmla="*/ 311150 h 342900"/>
                <a:gd name="connsiteX7" fmla="*/ 179561 w 179586"/>
                <a:gd name="connsiteY7" fmla="*/ 342900 h 342900"/>
                <a:gd name="connsiteX8" fmla="*/ 101774 w 179586"/>
                <a:gd name="connsiteY8" fmla="*/ 311150 h 342900"/>
                <a:gd name="connsiteX9" fmla="*/ 9699 w 179586"/>
                <a:gd name="connsiteY9" fmla="*/ 223838 h 342900"/>
                <a:gd name="connsiteX10" fmla="*/ 27161 w 179586"/>
                <a:gd name="connsiteY10" fmla="*/ 177800 h 342900"/>
                <a:gd name="connsiteX11" fmla="*/ 82724 w 179586"/>
                <a:gd name="connsiteY11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9586" h="342900">
                  <a:moveTo>
                    <a:pt x="82724" y="0"/>
                  </a:moveTo>
                  <a:cubicBezTo>
                    <a:pt x="54678" y="62045"/>
                    <a:pt x="26632" y="124090"/>
                    <a:pt x="17636" y="147638"/>
                  </a:cubicBezTo>
                  <a:cubicBezTo>
                    <a:pt x="8640" y="171186"/>
                    <a:pt x="31659" y="129117"/>
                    <a:pt x="28749" y="141288"/>
                  </a:cubicBezTo>
                  <a:cubicBezTo>
                    <a:pt x="25839" y="153459"/>
                    <a:pt x="-2472" y="200026"/>
                    <a:pt x="174" y="220663"/>
                  </a:cubicBezTo>
                  <a:cubicBezTo>
                    <a:pt x="2820" y="241300"/>
                    <a:pt x="40126" y="259557"/>
                    <a:pt x="44624" y="265113"/>
                  </a:cubicBezTo>
                  <a:cubicBezTo>
                    <a:pt x="49122" y="270669"/>
                    <a:pt x="18959" y="246327"/>
                    <a:pt x="27161" y="254000"/>
                  </a:cubicBezTo>
                  <a:cubicBezTo>
                    <a:pt x="35363" y="261673"/>
                    <a:pt x="68436" y="296333"/>
                    <a:pt x="93836" y="311150"/>
                  </a:cubicBezTo>
                  <a:cubicBezTo>
                    <a:pt x="119236" y="325967"/>
                    <a:pt x="179561" y="342900"/>
                    <a:pt x="179561" y="342900"/>
                  </a:cubicBezTo>
                  <a:cubicBezTo>
                    <a:pt x="180884" y="342900"/>
                    <a:pt x="130084" y="330994"/>
                    <a:pt x="101774" y="311150"/>
                  </a:cubicBezTo>
                  <a:cubicBezTo>
                    <a:pt x="73464" y="291306"/>
                    <a:pt x="22134" y="246063"/>
                    <a:pt x="9699" y="223838"/>
                  </a:cubicBezTo>
                  <a:cubicBezTo>
                    <a:pt x="-2736" y="201613"/>
                    <a:pt x="13138" y="214312"/>
                    <a:pt x="27161" y="177800"/>
                  </a:cubicBezTo>
                  <a:lnTo>
                    <a:pt x="8272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D55BEA33-A7F6-4BCA-A190-6421E301FB07}"/>
                </a:ext>
              </a:extLst>
            </p:cNvPr>
            <p:cNvSpPr/>
            <p:nvPr/>
          </p:nvSpPr>
          <p:spPr>
            <a:xfrm>
              <a:off x="2419664" y="2477710"/>
              <a:ext cx="474949" cy="754115"/>
            </a:xfrm>
            <a:custGeom>
              <a:avLst/>
              <a:gdLst>
                <a:gd name="connsiteX0" fmla="*/ 474349 w 474949"/>
                <a:gd name="connsiteY0" fmla="*/ 378 h 754115"/>
                <a:gd name="connsiteX1" fmla="*/ 342586 w 474949"/>
                <a:gd name="connsiteY1" fmla="*/ 168653 h 754115"/>
                <a:gd name="connsiteX2" fmla="*/ 360049 w 474949"/>
                <a:gd name="connsiteY2" fmla="*/ 144840 h 754115"/>
                <a:gd name="connsiteX3" fmla="*/ 269561 w 474949"/>
                <a:gd name="connsiteY3" fmla="*/ 284540 h 754115"/>
                <a:gd name="connsiteX4" fmla="*/ 279086 w 474949"/>
                <a:gd name="connsiteY4" fmla="*/ 265490 h 754115"/>
                <a:gd name="connsiteX5" fmla="*/ 210824 w 474949"/>
                <a:gd name="connsiteY5" fmla="*/ 405190 h 754115"/>
                <a:gd name="connsiteX6" fmla="*/ 226699 w 474949"/>
                <a:gd name="connsiteY6" fmla="*/ 379790 h 754115"/>
                <a:gd name="connsiteX7" fmla="*/ 115574 w 474949"/>
                <a:gd name="connsiteY7" fmla="*/ 546478 h 754115"/>
                <a:gd name="connsiteX8" fmla="*/ 140974 w 474949"/>
                <a:gd name="connsiteY8" fmla="*/ 497265 h 754115"/>
                <a:gd name="connsiteX9" fmla="*/ 2861 w 474949"/>
                <a:gd name="connsiteY9" fmla="*/ 748090 h 754115"/>
                <a:gd name="connsiteX10" fmla="*/ 60011 w 474949"/>
                <a:gd name="connsiteY10" fmla="*/ 651253 h 754115"/>
                <a:gd name="connsiteX11" fmla="*/ 206061 w 474949"/>
                <a:gd name="connsiteY11" fmla="*/ 378203 h 754115"/>
                <a:gd name="connsiteX12" fmla="*/ 287024 w 474949"/>
                <a:gd name="connsiteY12" fmla="*/ 279778 h 754115"/>
                <a:gd name="connsiteX13" fmla="*/ 290199 w 474949"/>
                <a:gd name="connsiteY13" fmla="*/ 284540 h 754115"/>
                <a:gd name="connsiteX14" fmla="*/ 387036 w 474949"/>
                <a:gd name="connsiteY14" fmla="*/ 127378 h 754115"/>
                <a:gd name="connsiteX15" fmla="*/ 474349 w 474949"/>
                <a:gd name="connsiteY15" fmla="*/ 378 h 75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4949" h="754115">
                  <a:moveTo>
                    <a:pt x="474349" y="378"/>
                  </a:moveTo>
                  <a:cubicBezTo>
                    <a:pt x="466941" y="7257"/>
                    <a:pt x="361636" y="144576"/>
                    <a:pt x="342586" y="168653"/>
                  </a:cubicBezTo>
                  <a:cubicBezTo>
                    <a:pt x="323536" y="192730"/>
                    <a:pt x="372220" y="125526"/>
                    <a:pt x="360049" y="144840"/>
                  </a:cubicBezTo>
                  <a:cubicBezTo>
                    <a:pt x="347878" y="164155"/>
                    <a:pt x="283055" y="264432"/>
                    <a:pt x="269561" y="284540"/>
                  </a:cubicBezTo>
                  <a:cubicBezTo>
                    <a:pt x="256067" y="304648"/>
                    <a:pt x="279086" y="265490"/>
                    <a:pt x="279086" y="265490"/>
                  </a:cubicBezTo>
                  <a:cubicBezTo>
                    <a:pt x="269296" y="285598"/>
                    <a:pt x="219555" y="386140"/>
                    <a:pt x="210824" y="405190"/>
                  </a:cubicBezTo>
                  <a:cubicBezTo>
                    <a:pt x="202093" y="424240"/>
                    <a:pt x="226699" y="379790"/>
                    <a:pt x="226699" y="379790"/>
                  </a:cubicBezTo>
                  <a:cubicBezTo>
                    <a:pt x="210824" y="403338"/>
                    <a:pt x="129861" y="526899"/>
                    <a:pt x="115574" y="546478"/>
                  </a:cubicBezTo>
                  <a:cubicBezTo>
                    <a:pt x="101287" y="566057"/>
                    <a:pt x="159759" y="463663"/>
                    <a:pt x="140974" y="497265"/>
                  </a:cubicBezTo>
                  <a:cubicBezTo>
                    <a:pt x="122188" y="530867"/>
                    <a:pt x="16355" y="722425"/>
                    <a:pt x="2861" y="748090"/>
                  </a:cubicBezTo>
                  <a:cubicBezTo>
                    <a:pt x="-10633" y="773755"/>
                    <a:pt x="26144" y="712901"/>
                    <a:pt x="60011" y="651253"/>
                  </a:cubicBezTo>
                  <a:cubicBezTo>
                    <a:pt x="93878" y="589605"/>
                    <a:pt x="168226" y="440115"/>
                    <a:pt x="206061" y="378203"/>
                  </a:cubicBezTo>
                  <a:cubicBezTo>
                    <a:pt x="243896" y="316291"/>
                    <a:pt x="273001" y="295388"/>
                    <a:pt x="287024" y="279778"/>
                  </a:cubicBezTo>
                  <a:cubicBezTo>
                    <a:pt x="301047" y="264168"/>
                    <a:pt x="273530" y="309940"/>
                    <a:pt x="290199" y="284540"/>
                  </a:cubicBezTo>
                  <a:cubicBezTo>
                    <a:pt x="306868" y="259140"/>
                    <a:pt x="355286" y="172622"/>
                    <a:pt x="387036" y="127378"/>
                  </a:cubicBezTo>
                  <a:cubicBezTo>
                    <a:pt x="418786" y="82134"/>
                    <a:pt x="481757" y="-6501"/>
                    <a:pt x="474349" y="3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E4245E4D-518C-424E-92CF-7E03D5748411}"/>
                </a:ext>
              </a:extLst>
            </p:cNvPr>
            <p:cNvSpPr/>
            <p:nvPr/>
          </p:nvSpPr>
          <p:spPr>
            <a:xfrm>
              <a:off x="2452239" y="2499708"/>
              <a:ext cx="446585" cy="751173"/>
            </a:xfrm>
            <a:custGeom>
              <a:avLst/>
              <a:gdLst>
                <a:gd name="connsiteX0" fmla="*/ 446536 w 446585"/>
                <a:gd name="connsiteY0" fmla="*/ 605 h 751173"/>
                <a:gd name="connsiteX1" fmla="*/ 327474 w 446585"/>
                <a:gd name="connsiteY1" fmla="*/ 187930 h 751173"/>
                <a:gd name="connsiteX2" fmla="*/ 348111 w 446585"/>
                <a:gd name="connsiteY2" fmla="*/ 146655 h 751173"/>
                <a:gd name="connsiteX3" fmla="*/ 303661 w 446585"/>
                <a:gd name="connsiteY3" fmla="*/ 251430 h 751173"/>
                <a:gd name="connsiteX4" fmla="*/ 302074 w 446585"/>
                <a:gd name="connsiteY4" fmla="*/ 238730 h 751173"/>
                <a:gd name="connsiteX5" fmla="*/ 251274 w 446585"/>
                <a:gd name="connsiteY5" fmla="*/ 332392 h 751173"/>
                <a:gd name="connsiteX6" fmla="*/ 252861 w 446585"/>
                <a:gd name="connsiteY6" fmla="*/ 306992 h 751173"/>
                <a:gd name="connsiteX7" fmla="*/ 229049 w 446585"/>
                <a:gd name="connsiteY7" fmla="*/ 359380 h 751173"/>
                <a:gd name="connsiteX8" fmla="*/ 162374 w 446585"/>
                <a:gd name="connsiteY8" fmla="*/ 451455 h 751173"/>
                <a:gd name="connsiteX9" fmla="*/ 79824 w 446585"/>
                <a:gd name="connsiteY9" fmla="*/ 583217 h 751173"/>
                <a:gd name="connsiteX10" fmla="*/ 102049 w 446585"/>
                <a:gd name="connsiteY10" fmla="*/ 553055 h 751173"/>
                <a:gd name="connsiteX11" fmla="*/ 2036 w 446585"/>
                <a:gd name="connsiteY11" fmla="*/ 749905 h 751173"/>
                <a:gd name="connsiteX12" fmla="*/ 54424 w 446585"/>
                <a:gd name="connsiteY12" fmla="*/ 621317 h 751173"/>
                <a:gd name="connsiteX13" fmla="*/ 275086 w 446585"/>
                <a:gd name="connsiteY13" fmla="*/ 311755 h 751173"/>
                <a:gd name="connsiteX14" fmla="*/ 311599 w 446585"/>
                <a:gd name="connsiteY14" fmla="*/ 260955 h 751173"/>
                <a:gd name="connsiteX15" fmla="*/ 446536 w 446585"/>
                <a:gd name="connsiteY15" fmla="*/ 605 h 751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6585" h="751173">
                  <a:moveTo>
                    <a:pt x="446536" y="605"/>
                  </a:moveTo>
                  <a:cubicBezTo>
                    <a:pt x="449182" y="-11566"/>
                    <a:pt x="343878" y="163588"/>
                    <a:pt x="327474" y="187930"/>
                  </a:cubicBezTo>
                  <a:cubicBezTo>
                    <a:pt x="311070" y="212272"/>
                    <a:pt x="352080" y="136072"/>
                    <a:pt x="348111" y="146655"/>
                  </a:cubicBezTo>
                  <a:cubicBezTo>
                    <a:pt x="344142" y="157238"/>
                    <a:pt x="311334" y="236084"/>
                    <a:pt x="303661" y="251430"/>
                  </a:cubicBezTo>
                  <a:cubicBezTo>
                    <a:pt x="295988" y="266776"/>
                    <a:pt x="310805" y="225236"/>
                    <a:pt x="302074" y="238730"/>
                  </a:cubicBezTo>
                  <a:cubicBezTo>
                    <a:pt x="293343" y="252224"/>
                    <a:pt x="259476" y="321015"/>
                    <a:pt x="251274" y="332392"/>
                  </a:cubicBezTo>
                  <a:cubicBezTo>
                    <a:pt x="243072" y="343769"/>
                    <a:pt x="256565" y="302494"/>
                    <a:pt x="252861" y="306992"/>
                  </a:cubicBezTo>
                  <a:cubicBezTo>
                    <a:pt x="249157" y="311490"/>
                    <a:pt x="244130" y="335303"/>
                    <a:pt x="229049" y="359380"/>
                  </a:cubicBezTo>
                  <a:cubicBezTo>
                    <a:pt x="213968" y="383457"/>
                    <a:pt x="187245" y="414149"/>
                    <a:pt x="162374" y="451455"/>
                  </a:cubicBezTo>
                  <a:cubicBezTo>
                    <a:pt x="137503" y="488761"/>
                    <a:pt x="89878" y="566284"/>
                    <a:pt x="79824" y="583217"/>
                  </a:cubicBezTo>
                  <a:cubicBezTo>
                    <a:pt x="69770" y="600150"/>
                    <a:pt x="115014" y="525274"/>
                    <a:pt x="102049" y="553055"/>
                  </a:cubicBezTo>
                  <a:cubicBezTo>
                    <a:pt x="89084" y="580836"/>
                    <a:pt x="9973" y="738528"/>
                    <a:pt x="2036" y="749905"/>
                  </a:cubicBezTo>
                  <a:cubicBezTo>
                    <a:pt x="-5901" y="761282"/>
                    <a:pt x="8916" y="694342"/>
                    <a:pt x="54424" y="621317"/>
                  </a:cubicBezTo>
                  <a:cubicBezTo>
                    <a:pt x="99932" y="548292"/>
                    <a:pt x="232224" y="371815"/>
                    <a:pt x="275086" y="311755"/>
                  </a:cubicBezTo>
                  <a:cubicBezTo>
                    <a:pt x="317948" y="251695"/>
                    <a:pt x="282495" y="308580"/>
                    <a:pt x="311599" y="260955"/>
                  </a:cubicBezTo>
                  <a:cubicBezTo>
                    <a:pt x="340703" y="213330"/>
                    <a:pt x="443890" y="12776"/>
                    <a:pt x="446536" y="6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90BF7045-BB32-447F-8C03-1EA520DA8449}"/>
                </a:ext>
              </a:extLst>
            </p:cNvPr>
            <p:cNvSpPr/>
            <p:nvPr/>
          </p:nvSpPr>
          <p:spPr>
            <a:xfrm>
              <a:off x="2281933" y="2850765"/>
              <a:ext cx="335038" cy="659698"/>
            </a:xfrm>
            <a:custGeom>
              <a:avLst/>
              <a:gdLst>
                <a:gd name="connsiteX0" fmla="*/ 334267 w 335038"/>
                <a:gd name="connsiteY0" fmla="*/ 385 h 659698"/>
                <a:gd name="connsiteX1" fmla="*/ 235842 w 335038"/>
                <a:gd name="connsiteY1" fmla="*/ 192473 h 659698"/>
                <a:gd name="connsiteX2" fmla="*/ 240605 w 335038"/>
                <a:gd name="connsiteY2" fmla="*/ 140085 h 659698"/>
                <a:gd name="connsiteX3" fmla="*/ 205680 w 335038"/>
                <a:gd name="connsiteY3" fmla="*/ 257560 h 659698"/>
                <a:gd name="connsiteX4" fmla="*/ 207267 w 335038"/>
                <a:gd name="connsiteY4" fmla="*/ 217873 h 659698"/>
                <a:gd name="connsiteX5" fmla="*/ 118367 w 335038"/>
                <a:gd name="connsiteY5" fmla="*/ 425835 h 659698"/>
                <a:gd name="connsiteX6" fmla="*/ 131067 w 335038"/>
                <a:gd name="connsiteY6" fmla="*/ 351223 h 659698"/>
                <a:gd name="connsiteX7" fmla="*/ 56455 w 335038"/>
                <a:gd name="connsiteY7" fmla="*/ 552835 h 659698"/>
                <a:gd name="connsiteX8" fmla="*/ 75505 w 335038"/>
                <a:gd name="connsiteY8" fmla="*/ 433773 h 659698"/>
                <a:gd name="connsiteX9" fmla="*/ 23117 w 335038"/>
                <a:gd name="connsiteY9" fmla="*/ 613160 h 659698"/>
                <a:gd name="connsiteX10" fmla="*/ 2480 w 335038"/>
                <a:gd name="connsiteY10" fmla="*/ 656023 h 659698"/>
                <a:gd name="connsiteX11" fmla="*/ 77092 w 335038"/>
                <a:gd name="connsiteY11" fmla="*/ 541723 h 659698"/>
                <a:gd name="connsiteX12" fmla="*/ 208855 w 335038"/>
                <a:gd name="connsiteY12" fmla="*/ 290898 h 659698"/>
                <a:gd name="connsiteX13" fmla="*/ 185042 w 335038"/>
                <a:gd name="connsiteY13" fmla="*/ 309948 h 659698"/>
                <a:gd name="connsiteX14" fmla="*/ 275530 w 335038"/>
                <a:gd name="connsiteY14" fmla="*/ 148023 h 659698"/>
                <a:gd name="connsiteX15" fmla="*/ 334267 w 335038"/>
                <a:gd name="connsiteY15" fmla="*/ 385 h 659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5038" h="659698">
                  <a:moveTo>
                    <a:pt x="334267" y="385"/>
                  </a:moveTo>
                  <a:cubicBezTo>
                    <a:pt x="327652" y="7793"/>
                    <a:pt x="251452" y="169190"/>
                    <a:pt x="235842" y="192473"/>
                  </a:cubicBezTo>
                  <a:cubicBezTo>
                    <a:pt x="220232" y="215756"/>
                    <a:pt x="245632" y="129237"/>
                    <a:pt x="240605" y="140085"/>
                  </a:cubicBezTo>
                  <a:cubicBezTo>
                    <a:pt x="235578" y="150933"/>
                    <a:pt x="211236" y="244595"/>
                    <a:pt x="205680" y="257560"/>
                  </a:cubicBezTo>
                  <a:cubicBezTo>
                    <a:pt x="200124" y="270525"/>
                    <a:pt x="221819" y="189827"/>
                    <a:pt x="207267" y="217873"/>
                  </a:cubicBezTo>
                  <a:cubicBezTo>
                    <a:pt x="192715" y="245919"/>
                    <a:pt x="131067" y="403610"/>
                    <a:pt x="118367" y="425835"/>
                  </a:cubicBezTo>
                  <a:cubicBezTo>
                    <a:pt x="105667" y="448060"/>
                    <a:pt x="141386" y="330056"/>
                    <a:pt x="131067" y="351223"/>
                  </a:cubicBezTo>
                  <a:cubicBezTo>
                    <a:pt x="120748" y="372390"/>
                    <a:pt x="65715" y="539077"/>
                    <a:pt x="56455" y="552835"/>
                  </a:cubicBezTo>
                  <a:cubicBezTo>
                    <a:pt x="47195" y="566593"/>
                    <a:pt x="81061" y="423719"/>
                    <a:pt x="75505" y="433773"/>
                  </a:cubicBezTo>
                  <a:cubicBezTo>
                    <a:pt x="69949" y="443827"/>
                    <a:pt x="35288" y="576119"/>
                    <a:pt x="23117" y="613160"/>
                  </a:cubicBezTo>
                  <a:cubicBezTo>
                    <a:pt x="10946" y="650201"/>
                    <a:pt x="-6516" y="667929"/>
                    <a:pt x="2480" y="656023"/>
                  </a:cubicBezTo>
                  <a:cubicBezTo>
                    <a:pt x="11476" y="644117"/>
                    <a:pt x="42696" y="602577"/>
                    <a:pt x="77092" y="541723"/>
                  </a:cubicBezTo>
                  <a:cubicBezTo>
                    <a:pt x="111488" y="480869"/>
                    <a:pt x="190863" y="329527"/>
                    <a:pt x="208855" y="290898"/>
                  </a:cubicBezTo>
                  <a:cubicBezTo>
                    <a:pt x="226847" y="252269"/>
                    <a:pt x="173929" y="333761"/>
                    <a:pt x="185042" y="309948"/>
                  </a:cubicBezTo>
                  <a:cubicBezTo>
                    <a:pt x="196154" y="286136"/>
                    <a:pt x="247484" y="201998"/>
                    <a:pt x="275530" y="148023"/>
                  </a:cubicBezTo>
                  <a:cubicBezTo>
                    <a:pt x="303576" y="94048"/>
                    <a:pt x="340882" y="-7023"/>
                    <a:pt x="334267" y="3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0AE335CC-AB0F-43FE-8EF6-EFD6885ADFCC}"/>
                </a:ext>
              </a:extLst>
            </p:cNvPr>
            <p:cNvSpPr/>
            <p:nvPr/>
          </p:nvSpPr>
          <p:spPr>
            <a:xfrm>
              <a:off x="2452246" y="2760573"/>
              <a:ext cx="427481" cy="824005"/>
            </a:xfrm>
            <a:custGeom>
              <a:avLst/>
              <a:gdLst>
                <a:gd name="connsiteX0" fmla="*/ 314767 w 427481"/>
                <a:gd name="connsiteY0" fmla="*/ 90 h 824005"/>
                <a:gd name="connsiteX1" fmla="*/ 360804 w 427481"/>
                <a:gd name="connsiteY1" fmla="*/ 69940 h 824005"/>
                <a:gd name="connsiteX2" fmla="*/ 386204 w 427481"/>
                <a:gd name="connsiteY2" fmla="*/ 96927 h 824005"/>
                <a:gd name="connsiteX3" fmla="*/ 394142 w 427481"/>
                <a:gd name="connsiteY3" fmla="*/ 101690 h 824005"/>
                <a:gd name="connsiteX4" fmla="*/ 427479 w 427481"/>
                <a:gd name="connsiteY4" fmla="*/ 120740 h 824005"/>
                <a:gd name="connsiteX5" fmla="*/ 395729 w 427481"/>
                <a:gd name="connsiteY5" fmla="*/ 120740 h 824005"/>
                <a:gd name="connsiteX6" fmla="*/ 356042 w 427481"/>
                <a:gd name="connsiteY6" fmla="*/ 190590 h 824005"/>
                <a:gd name="connsiteX7" fmla="*/ 260792 w 427481"/>
                <a:gd name="connsiteY7" fmla="*/ 336640 h 824005"/>
                <a:gd name="connsiteX8" fmla="*/ 343342 w 427481"/>
                <a:gd name="connsiteY8" fmla="*/ 217577 h 824005"/>
                <a:gd name="connsiteX9" fmla="*/ 252854 w 427481"/>
                <a:gd name="connsiteY9" fmla="*/ 368390 h 824005"/>
                <a:gd name="connsiteX10" fmla="*/ 130617 w 427481"/>
                <a:gd name="connsiteY10" fmla="*/ 577940 h 824005"/>
                <a:gd name="connsiteX11" fmla="*/ 225867 w 427481"/>
                <a:gd name="connsiteY11" fmla="*/ 373152 h 824005"/>
                <a:gd name="connsiteX12" fmla="*/ 178242 w 427481"/>
                <a:gd name="connsiteY12" fmla="*/ 482690 h 824005"/>
                <a:gd name="connsiteX13" fmla="*/ 59179 w 427481"/>
                <a:gd name="connsiteY13" fmla="*/ 720815 h 824005"/>
                <a:gd name="connsiteX14" fmla="*/ 442 w 427481"/>
                <a:gd name="connsiteY14" fmla="*/ 824002 h 824005"/>
                <a:gd name="connsiteX15" fmla="*/ 46479 w 427481"/>
                <a:gd name="connsiteY15" fmla="*/ 722402 h 824005"/>
                <a:gd name="connsiteX16" fmla="*/ 265554 w 427481"/>
                <a:gd name="connsiteY16" fmla="*/ 292190 h 824005"/>
                <a:gd name="connsiteX17" fmla="*/ 383029 w 427481"/>
                <a:gd name="connsiteY17" fmla="*/ 115977 h 824005"/>
                <a:gd name="connsiteX18" fmla="*/ 367154 w 427481"/>
                <a:gd name="connsiteY18" fmla="*/ 85815 h 824005"/>
                <a:gd name="connsiteX19" fmla="*/ 314767 w 427481"/>
                <a:gd name="connsiteY19" fmla="*/ 90 h 82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7481" h="824005">
                  <a:moveTo>
                    <a:pt x="314767" y="90"/>
                  </a:moveTo>
                  <a:cubicBezTo>
                    <a:pt x="313709" y="-2556"/>
                    <a:pt x="348898" y="53801"/>
                    <a:pt x="360804" y="69940"/>
                  </a:cubicBezTo>
                  <a:cubicBezTo>
                    <a:pt x="372710" y="86079"/>
                    <a:pt x="380648" y="91635"/>
                    <a:pt x="386204" y="96927"/>
                  </a:cubicBezTo>
                  <a:cubicBezTo>
                    <a:pt x="391760" y="102219"/>
                    <a:pt x="394142" y="101690"/>
                    <a:pt x="394142" y="101690"/>
                  </a:cubicBezTo>
                  <a:cubicBezTo>
                    <a:pt x="401021" y="105659"/>
                    <a:pt x="427215" y="117565"/>
                    <a:pt x="427479" y="120740"/>
                  </a:cubicBezTo>
                  <a:cubicBezTo>
                    <a:pt x="427744" y="123915"/>
                    <a:pt x="407635" y="109099"/>
                    <a:pt x="395729" y="120740"/>
                  </a:cubicBezTo>
                  <a:cubicBezTo>
                    <a:pt x="383823" y="132381"/>
                    <a:pt x="378531" y="154607"/>
                    <a:pt x="356042" y="190590"/>
                  </a:cubicBezTo>
                  <a:cubicBezTo>
                    <a:pt x="333553" y="226573"/>
                    <a:pt x="262909" y="332142"/>
                    <a:pt x="260792" y="336640"/>
                  </a:cubicBezTo>
                  <a:cubicBezTo>
                    <a:pt x="258675" y="341138"/>
                    <a:pt x="344665" y="212285"/>
                    <a:pt x="343342" y="217577"/>
                  </a:cubicBezTo>
                  <a:cubicBezTo>
                    <a:pt x="342019" y="222869"/>
                    <a:pt x="288308" y="308330"/>
                    <a:pt x="252854" y="368390"/>
                  </a:cubicBezTo>
                  <a:cubicBezTo>
                    <a:pt x="217400" y="428451"/>
                    <a:pt x="135115" y="577146"/>
                    <a:pt x="130617" y="577940"/>
                  </a:cubicBezTo>
                  <a:cubicBezTo>
                    <a:pt x="126119" y="578734"/>
                    <a:pt x="217930" y="389027"/>
                    <a:pt x="225867" y="373152"/>
                  </a:cubicBezTo>
                  <a:cubicBezTo>
                    <a:pt x="233804" y="357277"/>
                    <a:pt x="206023" y="424746"/>
                    <a:pt x="178242" y="482690"/>
                  </a:cubicBezTo>
                  <a:cubicBezTo>
                    <a:pt x="150461" y="540634"/>
                    <a:pt x="88812" y="663930"/>
                    <a:pt x="59179" y="720815"/>
                  </a:cubicBezTo>
                  <a:cubicBezTo>
                    <a:pt x="29546" y="777700"/>
                    <a:pt x="2559" y="823738"/>
                    <a:pt x="442" y="824002"/>
                  </a:cubicBezTo>
                  <a:cubicBezTo>
                    <a:pt x="-1675" y="824266"/>
                    <a:pt x="2294" y="811037"/>
                    <a:pt x="46479" y="722402"/>
                  </a:cubicBezTo>
                  <a:cubicBezTo>
                    <a:pt x="90664" y="633767"/>
                    <a:pt x="209462" y="393261"/>
                    <a:pt x="265554" y="292190"/>
                  </a:cubicBezTo>
                  <a:cubicBezTo>
                    <a:pt x="321646" y="191119"/>
                    <a:pt x="366096" y="150373"/>
                    <a:pt x="383029" y="115977"/>
                  </a:cubicBezTo>
                  <a:cubicBezTo>
                    <a:pt x="399962" y="81581"/>
                    <a:pt x="379060" y="103013"/>
                    <a:pt x="367154" y="85815"/>
                  </a:cubicBezTo>
                  <a:cubicBezTo>
                    <a:pt x="355248" y="68617"/>
                    <a:pt x="315825" y="2736"/>
                    <a:pt x="314767" y="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11BFCE96-4E02-4642-B4A7-C45008826D8C}"/>
                </a:ext>
              </a:extLst>
            </p:cNvPr>
            <p:cNvSpPr/>
            <p:nvPr/>
          </p:nvSpPr>
          <p:spPr>
            <a:xfrm>
              <a:off x="2346320" y="2842347"/>
              <a:ext cx="448010" cy="772392"/>
            </a:xfrm>
            <a:custGeom>
              <a:avLst/>
              <a:gdLst>
                <a:gd name="connsiteX0" fmla="*/ 446093 w 448010"/>
                <a:gd name="connsiteY0" fmla="*/ 866 h 772392"/>
                <a:gd name="connsiteX1" fmla="*/ 300043 w 448010"/>
                <a:gd name="connsiteY1" fmla="*/ 197716 h 772392"/>
                <a:gd name="connsiteX2" fmla="*/ 330205 w 448010"/>
                <a:gd name="connsiteY2" fmla="*/ 162791 h 772392"/>
                <a:gd name="connsiteX3" fmla="*/ 246068 w 448010"/>
                <a:gd name="connsiteY3" fmla="*/ 278678 h 772392"/>
                <a:gd name="connsiteX4" fmla="*/ 204793 w 448010"/>
                <a:gd name="connsiteY4" fmla="*/ 361228 h 772392"/>
                <a:gd name="connsiteX5" fmla="*/ 88905 w 448010"/>
                <a:gd name="connsiteY5" fmla="*/ 542203 h 772392"/>
                <a:gd name="connsiteX6" fmla="*/ 169868 w 448010"/>
                <a:gd name="connsiteY6" fmla="*/ 443778 h 772392"/>
                <a:gd name="connsiteX7" fmla="*/ 114305 w 448010"/>
                <a:gd name="connsiteY7" fmla="*/ 545378 h 772392"/>
                <a:gd name="connsiteX8" fmla="*/ 5 w 448010"/>
                <a:gd name="connsiteY8" fmla="*/ 772391 h 772392"/>
                <a:gd name="connsiteX9" fmla="*/ 109543 w 448010"/>
                <a:gd name="connsiteY9" fmla="*/ 548553 h 772392"/>
                <a:gd name="connsiteX10" fmla="*/ 125418 w 448010"/>
                <a:gd name="connsiteY10" fmla="*/ 553316 h 772392"/>
                <a:gd name="connsiteX11" fmla="*/ 236543 w 448010"/>
                <a:gd name="connsiteY11" fmla="*/ 316778 h 772392"/>
                <a:gd name="connsiteX12" fmla="*/ 285755 w 448010"/>
                <a:gd name="connsiteY12" fmla="*/ 238991 h 772392"/>
                <a:gd name="connsiteX13" fmla="*/ 376243 w 448010"/>
                <a:gd name="connsiteY13" fmla="*/ 129453 h 772392"/>
                <a:gd name="connsiteX14" fmla="*/ 446093 w 448010"/>
                <a:gd name="connsiteY14" fmla="*/ 866 h 77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8010" h="772392">
                  <a:moveTo>
                    <a:pt x="446093" y="866"/>
                  </a:moveTo>
                  <a:cubicBezTo>
                    <a:pt x="433393" y="12243"/>
                    <a:pt x="319358" y="170729"/>
                    <a:pt x="300043" y="197716"/>
                  </a:cubicBezTo>
                  <a:cubicBezTo>
                    <a:pt x="280728" y="224704"/>
                    <a:pt x="339201" y="149297"/>
                    <a:pt x="330205" y="162791"/>
                  </a:cubicBezTo>
                  <a:cubicBezTo>
                    <a:pt x="321209" y="176285"/>
                    <a:pt x="266970" y="245605"/>
                    <a:pt x="246068" y="278678"/>
                  </a:cubicBezTo>
                  <a:cubicBezTo>
                    <a:pt x="225166" y="311751"/>
                    <a:pt x="230987" y="317307"/>
                    <a:pt x="204793" y="361228"/>
                  </a:cubicBezTo>
                  <a:cubicBezTo>
                    <a:pt x="178599" y="405149"/>
                    <a:pt x="94726" y="528445"/>
                    <a:pt x="88905" y="542203"/>
                  </a:cubicBezTo>
                  <a:cubicBezTo>
                    <a:pt x="83084" y="555961"/>
                    <a:pt x="165635" y="443249"/>
                    <a:pt x="169868" y="443778"/>
                  </a:cubicBezTo>
                  <a:cubicBezTo>
                    <a:pt x="174101" y="444307"/>
                    <a:pt x="142616" y="490609"/>
                    <a:pt x="114305" y="545378"/>
                  </a:cubicBezTo>
                  <a:cubicBezTo>
                    <a:pt x="85994" y="600147"/>
                    <a:pt x="799" y="771862"/>
                    <a:pt x="5" y="772391"/>
                  </a:cubicBezTo>
                  <a:cubicBezTo>
                    <a:pt x="-789" y="772920"/>
                    <a:pt x="88641" y="585065"/>
                    <a:pt x="109543" y="548553"/>
                  </a:cubicBezTo>
                  <a:cubicBezTo>
                    <a:pt x="130445" y="512041"/>
                    <a:pt x="104251" y="591945"/>
                    <a:pt x="125418" y="553316"/>
                  </a:cubicBezTo>
                  <a:cubicBezTo>
                    <a:pt x="146585" y="514687"/>
                    <a:pt x="209820" y="369166"/>
                    <a:pt x="236543" y="316778"/>
                  </a:cubicBezTo>
                  <a:cubicBezTo>
                    <a:pt x="263266" y="264391"/>
                    <a:pt x="262472" y="270212"/>
                    <a:pt x="285755" y="238991"/>
                  </a:cubicBezTo>
                  <a:cubicBezTo>
                    <a:pt x="309038" y="207770"/>
                    <a:pt x="347139" y="165701"/>
                    <a:pt x="376243" y="129453"/>
                  </a:cubicBezTo>
                  <a:cubicBezTo>
                    <a:pt x="405347" y="93205"/>
                    <a:pt x="458793" y="-10511"/>
                    <a:pt x="446093" y="8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8EC2DF5B-7844-42F2-A648-1C5673FAC52E}"/>
                </a:ext>
              </a:extLst>
            </p:cNvPr>
            <p:cNvSpPr/>
            <p:nvPr/>
          </p:nvSpPr>
          <p:spPr>
            <a:xfrm>
              <a:off x="2004864" y="3378946"/>
              <a:ext cx="317586" cy="832939"/>
            </a:xfrm>
            <a:custGeom>
              <a:avLst/>
              <a:gdLst>
                <a:gd name="connsiteX0" fmla="*/ 314474 w 317586"/>
                <a:gd name="connsiteY0" fmla="*/ 842 h 832939"/>
                <a:gd name="connsiteX1" fmla="*/ 300186 w 317586"/>
                <a:gd name="connsiteY1" fmla="*/ 156417 h 832939"/>
                <a:gd name="connsiteX2" fmla="*/ 287486 w 317586"/>
                <a:gd name="connsiteY2" fmla="*/ 134192 h 832939"/>
                <a:gd name="connsiteX3" fmla="*/ 252561 w 317586"/>
                <a:gd name="connsiteY3" fmla="*/ 199279 h 832939"/>
                <a:gd name="connsiteX4" fmla="*/ 249386 w 317586"/>
                <a:gd name="connsiteY4" fmla="*/ 210392 h 832939"/>
                <a:gd name="connsiteX5" fmla="*/ 217636 w 317586"/>
                <a:gd name="connsiteY5" fmla="*/ 318342 h 832939"/>
                <a:gd name="connsiteX6" fmla="*/ 206524 w 317586"/>
                <a:gd name="connsiteY6" fmla="*/ 297704 h 832939"/>
                <a:gd name="connsiteX7" fmla="*/ 163661 w 317586"/>
                <a:gd name="connsiteY7" fmla="*/ 461217 h 832939"/>
                <a:gd name="connsiteX8" fmla="*/ 158899 w 317586"/>
                <a:gd name="connsiteY8" fmla="*/ 399304 h 832939"/>
                <a:gd name="connsiteX9" fmla="*/ 103336 w 317586"/>
                <a:gd name="connsiteY9" fmla="*/ 596154 h 832939"/>
                <a:gd name="connsiteX10" fmla="*/ 98574 w 317586"/>
                <a:gd name="connsiteY10" fmla="*/ 535829 h 832939"/>
                <a:gd name="connsiteX11" fmla="*/ 50949 w 317586"/>
                <a:gd name="connsiteY11" fmla="*/ 719979 h 832939"/>
                <a:gd name="connsiteX12" fmla="*/ 44599 w 317586"/>
                <a:gd name="connsiteY12" fmla="*/ 662829 h 832939"/>
                <a:gd name="connsiteX13" fmla="*/ 46186 w 317586"/>
                <a:gd name="connsiteY13" fmla="*/ 793004 h 832939"/>
                <a:gd name="connsiteX14" fmla="*/ 17611 w 317586"/>
                <a:gd name="connsiteY14" fmla="*/ 745379 h 832939"/>
                <a:gd name="connsiteX15" fmla="*/ 149 w 317586"/>
                <a:gd name="connsiteY15" fmla="*/ 832692 h 832939"/>
                <a:gd name="connsiteX16" fmla="*/ 27136 w 317586"/>
                <a:gd name="connsiteY16" fmla="*/ 761254 h 832939"/>
                <a:gd name="connsiteX17" fmla="*/ 116036 w 317586"/>
                <a:gd name="connsiteY17" fmla="*/ 497729 h 832939"/>
                <a:gd name="connsiteX18" fmla="*/ 98574 w 317586"/>
                <a:gd name="connsiteY18" fmla="*/ 539004 h 832939"/>
                <a:gd name="connsiteX19" fmla="*/ 235099 w 317586"/>
                <a:gd name="connsiteY19" fmla="*/ 235792 h 832939"/>
                <a:gd name="connsiteX20" fmla="*/ 314474 w 317586"/>
                <a:gd name="connsiteY20" fmla="*/ 842 h 83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7586" h="832939">
                  <a:moveTo>
                    <a:pt x="314474" y="842"/>
                  </a:moveTo>
                  <a:cubicBezTo>
                    <a:pt x="325322" y="-12387"/>
                    <a:pt x="304684" y="134192"/>
                    <a:pt x="300186" y="156417"/>
                  </a:cubicBezTo>
                  <a:cubicBezTo>
                    <a:pt x="295688" y="178642"/>
                    <a:pt x="295423" y="127048"/>
                    <a:pt x="287486" y="134192"/>
                  </a:cubicBezTo>
                  <a:cubicBezTo>
                    <a:pt x="279549" y="141336"/>
                    <a:pt x="258911" y="186579"/>
                    <a:pt x="252561" y="199279"/>
                  </a:cubicBezTo>
                  <a:cubicBezTo>
                    <a:pt x="246211" y="211979"/>
                    <a:pt x="255207" y="190548"/>
                    <a:pt x="249386" y="210392"/>
                  </a:cubicBezTo>
                  <a:cubicBezTo>
                    <a:pt x="243565" y="230236"/>
                    <a:pt x="224780" y="303790"/>
                    <a:pt x="217636" y="318342"/>
                  </a:cubicBezTo>
                  <a:cubicBezTo>
                    <a:pt x="210492" y="332894"/>
                    <a:pt x="215520" y="273892"/>
                    <a:pt x="206524" y="297704"/>
                  </a:cubicBezTo>
                  <a:cubicBezTo>
                    <a:pt x="197528" y="321516"/>
                    <a:pt x="171598" y="444284"/>
                    <a:pt x="163661" y="461217"/>
                  </a:cubicBezTo>
                  <a:cubicBezTo>
                    <a:pt x="155724" y="478150"/>
                    <a:pt x="168953" y="376815"/>
                    <a:pt x="158899" y="399304"/>
                  </a:cubicBezTo>
                  <a:cubicBezTo>
                    <a:pt x="148845" y="421794"/>
                    <a:pt x="113390" y="573400"/>
                    <a:pt x="103336" y="596154"/>
                  </a:cubicBezTo>
                  <a:cubicBezTo>
                    <a:pt x="93282" y="618908"/>
                    <a:pt x="107305" y="515192"/>
                    <a:pt x="98574" y="535829"/>
                  </a:cubicBezTo>
                  <a:cubicBezTo>
                    <a:pt x="89843" y="556466"/>
                    <a:pt x="59945" y="698812"/>
                    <a:pt x="50949" y="719979"/>
                  </a:cubicBezTo>
                  <a:cubicBezTo>
                    <a:pt x="41953" y="741146"/>
                    <a:pt x="45393" y="650658"/>
                    <a:pt x="44599" y="662829"/>
                  </a:cubicBezTo>
                  <a:cubicBezTo>
                    <a:pt x="43805" y="675000"/>
                    <a:pt x="50684" y="779246"/>
                    <a:pt x="46186" y="793004"/>
                  </a:cubicBezTo>
                  <a:cubicBezTo>
                    <a:pt x="41688" y="806762"/>
                    <a:pt x="25284" y="738764"/>
                    <a:pt x="17611" y="745379"/>
                  </a:cubicBezTo>
                  <a:cubicBezTo>
                    <a:pt x="9938" y="751994"/>
                    <a:pt x="-1439" y="830046"/>
                    <a:pt x="149" y="832692"/>
                  </a:cubicBezTo>
                  <a:cubicBezTo>
                    <a:pt x="1736" y="835338"/>
                    <a:pt x="7821" y="817081"/>
                    <a:pt x="27136" y="761254"/>
                  </a:cubicBezTo>
                  <a:cubicBezTo>
                    <a:pt x="46451" y="705427"/>
                    <a:pt x="104130" y="534771"/>
                    <a:pt x="116036" y="497729"/>
                  </a:cubicBezTo>
                  <a:cubicBezTo>
                    <a:pt x="127942" y="460687"/>
                    <a:pt x="78730" y="582660"/>
                    <a:pt x="98574" y="539004"/>
                  </a:cubicBezTo>
                  <a:cubicBezTo>
                    <a:pt x="118418" y="495348"/>
                    <a:pt x="198322" y="322046"/>
                    <a:pt x="235099" y="235792"/>
                  </a:cubicBezTo>
                  <a:cubicBezTo>
                    <a:pt x="271876" y="149538"/>
                    <a:pt x="303626" y="14071"/>
                    <a:pt x="314474" y="8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2C0822B1-9128-416C-BFDD-B3BC47DBFBA7}"/>
                </a:ext>
              </a:extLst>
            </p:cNvPr>
            <p:cNvSpPr/>
            <p:nvPr/>
          </p:nvSpPr>
          <p:spPr>
            <a:xfrm>
              <a:off x="2051046" y="3551174"/>
              <a:ext cx="309575" cy="791143"/>
            </a:xfrm>
            <a:custGeom>
              <a:avLst/>
              <a:gdLst>
                <a:gd name="connsiteX0" fmla="*/ 309567 w 309575"/>
                <a:gd name="connsiteY0" fmla="*/ 64 h 791143"/>
                <a:gd name="connsiteX1" fmla="*/ 198442 w 309575"/>
                <a:gd name="connsiteY1" fmla="*/ 219139 h 791143"/>
                <a:gd name="connsiteX2" fmla="*/ 246067 w 309575"/>
                <a:gd name="connsiteY2" fmla="*/ 100076 h 791143"/>
                <a:gd name="connsiteX3" fmla="*/ 242892 w 309575"/>
                <a:gd name="connsiteY3" fmla="*/ 169926 h 791143"/>
                <a:gd name="connsiteX4" fmla="*/ 176217 w 309575"/>
                <a:gd name="connsiteY4" fmla="*/ 258826 h 791143"/>
                <a:gd name="connsiteX5" fmla="*/ 141292 w 309575"/>
                <a:gd name="connsiteY5" fmla="*/ 371539 h 791143"/>
                <a:gd name="connsiteX6" fmla="*/ 4 w 309575"/>
                <a:gd name="connsiteY6" fmla="*/ 790639 h 791143"/>
                <a:gd name="connsiteX7" fmla="*/ 136529 w 309575"/>
                <a:gd name="connsiteY7" fmla="*/ 457264 h 791143"/>
                <a:gd name="connsiteX8" fmla="*/ 127004 w 309575"/>
                <a:gd name="connsiteY8" fmla="*/ 465201 h 791143"/>
                <a:gd name="connsiteX9" fmla="*/ 192092 w 309575"/>
                <a:gd name="connsiteY9" fmla="*/ 244539 h 791143"/>
                <a:gd name="connsiteX10" fmla="*/ 309567 w 309575"/>
                <a:gd name="connsiteY10" fmla="*/ 64 h 79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9575" h="791143">
                  <a:moveTo>
                    <a:pt x="309567" y="64"/>
                  </a:moveTo>
                  <a:cubicBezTo>
                    <a:pt x="310625" y="-4169"/>
                    <a:pt x="209025" y="202470"/>
                    <a:pt x="198442" y="219139"/>
                  </a:cubicBezTo>
                  <a:cubicBezTo>
                    <a:pt x="187859" y="235808"/>
                    <a:pt x="238659" y="108278"/>
                    <a:pt x="246067" y="100076"/>
                  </a:cubicBezTo>
                  <a:cubicBezTo>
                    <a:pt x="253475" y="91874"/>
                    <a:pt x="254534" y="143468"/>
                    <a:pt x="242892" y="169926"/>
                  </a:cubicBezTo>
                  <a:cubicBezTo>
                    <a:pt x="231250" y="196384"/>
                    <a:pt x="193150" y="225224"/>
                    <a:pt x="176217" y="258826"/>
                  </a:cubicBezTo>
                  <a:cubicBezTo>
                    <a:pt x="159284" y="292428"/>
                    <a:pt x="170661" y="282904"/>
                    <a:pt x="141292" y="371539"/>
                  </a:cubicBezTo>
                  <a:cubicBezTo>
                    <a:pt x="111923" y="460174"/>
                    <a:pt x="798" y="776352"/>
                    <a:pt x="4" y="790639"/>
                  </a:cubicBezTo>
                  <a:cubicBezTo>
                    <a:pt x="-790" y="804926"/>
                    <a:pt x="115362" y="511504"/>
                    <a:pt x="136529" y="457264"/>
                  </a:cubicBezTo>
                  <a:cubicBezTo>
                    <a:pt x="157696" y="403024"/>
                    <a:pt x="117744" y="500655"/>
                    <a:pt x="127004" y="465201"/>
                  </a:cubicBezTo>
                  <a:cubicBezTo>
                    <a:pt x="136264" y="429747"/>
                    <a:pt x="162459" y="316241"/>
                    <a:pt x="192092" y="244539"/>
                  </a:cubicBezTo>
                  <a:cubicBezTo>
                    <a:pt x="221725" y="172837"/>
                    <a:pt x="308509" y="4297"/>
                    <a:pt x="309567" y="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B016E6C7-AF53-4A6F-9754-5E2B6DA4DBF8}"/>
                </a:ext>
              </a:extLst>
            </p:cNvPr>
            <p:cNvSpPr/>
            <p:nvPr/>
          </p:nvSpPr>
          <p:spPr>
            <a:xfrm>
              <a:off x="2127231" y="3537470"/>
              <a:ext cx="347696" cy="807332"/>
            </a:xfrm>
            <a:custGeom>
              <a:avLst/>
              <a:gdLst>
                <a:gd name="connsiteX0" fmla="*/ 341332 w 347696"/>
                <a:gd name="connsiteY0" fmla="*/ 15355 h 807332"/>
                <a:gd name="connsiteX1" fmla="*/ 173057 w 347696"/>
                <a:gd name="connsiteY1" fmla="*/ 336030 h 807332"/>
                <a:gd name="connsiteX2" fmla="*/ 281007 w 347696"/>
                <a:gd name="connsiteY2" fmla="*/ 148705 h 807332"/>
                <a:gd name="connsiteX3" fmla="*/ 277832 w 347696"/>
                <a:gd name="connsiteY3" fmla="*/ 137593 h 807332"/>
                <a:gd name="connsiteX4" fmla="*/ 233382 w 347696"/>
                <a:gd name="connsiteY4" fmla="*/ 272530 h 807332"/>
                <a:gd name="connsiteX5" fmla="*/ 149244 w 347696"/>
                <a:gd name="connsiteY5" fmla="*/ 443980 h 807332"/>
                <a:gd name="connsiteX6" fmla="*/ 149244 w 347696"/>
                <a:gd name="connsiteY6" fmla="*/ 447155 h 807332"/>
                <a:gd name="connsiteX7" fmla="*/ 88919 w 347696"/>
                <a:gd name="connsiteY7" fmla="*/ 623368 h 807332"/>
                <a:gd name="connsiteX8" fmla="*/ 1607 w 347696"/>
                <a:gd name="connsiteY8" fmla="*/ 802755 h 807332"/>
                <a:gd name="connsiteX9" fmla="*/ 41294 w 347696"/>
                <a:gd name="connsiteY9" fmla="*/ 724968 h 807332"/>
                <a:gd name="connsiteX10" fmla="*/ 150832 w 347696"/>
                <a:gd name="connsiteY10" fmla="*/ 420168 h 807332"/>
                <a:gd name="connsiteX11" fmla="*/ 161944 w 347696"/>
                <a:gd name="connsiteY11" fmla="*/ 351905 h 807332"/>
                <a:gd name="connsiteX12" fmla="*/ 169882 w 347696"/>
                <a:gd name="connsiteY12" fmla="*/ 363018 h 807332"/>
                <a:gd name="connsiteX13" fmla="*/ 187344 w 347696"/>
                <a:gd name="connsiteY13" fmla="*/ 286818 h 807332"/>
                <a:gd name="connsiteX14" fmla="*/ 206394 w 347696"/>
                <a:gd name="connsiteY14" fmla="*/ 216968 h 807332"/>
                <a:gd name="connsiteX15" fmla="*/ 304819 w 347696"/>
                <a:gd name="connsiteY15" fmla="*/ 64568 h 807332"/>
                <a:gd name="connsiteX16" fmla="*/ 341332 w 347696"/>
                <a:gd name="connsiteY16" fmla="*/ 15355 h 80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7696" h="807332">
                  <a:moveTo>
                    <a:pt x="341332" y="15355"/>
                  </a:moveTo>
                  <a:cubicBezTo>
                    <a:pt x="319372" y="60598"/>
                    <a:pt x="183111" y="313805"/>
                    <a:pt x="173057" y="336030"/>
                  </a:cubicBezTo>
                  <a:cubicBezTo>
                    <a:pt x="163003" y="358255"/>
                    <a:pt x="263544" y="181778"/>
                    <a:pt x="281007" y="148705"/>
                  </a:cubicBezTo>
                  <a:cubicBezTo>
                    <a:pt x="298470" y="115632"/>
                    <a:pt x="285769" y="116956"/>
                    <a:pt x="277832" y="137593"/>
                  </a:cubicBezTo>
                  <a:cubicBezTo>
                    <a:pt x="269894" y="158231"/>
                    <a:pt x="254813" y="221466"/>
                    <a:pt x="233382" y="272530"/>
                  </a:cubicBezTo>
                  <a:cubicBezTo>
                    <a:pt x="211951" y="323594"/>
                    <a:pt x="163267" y="414876"/>
                    <a:pt x="149244" y="443980"/>
                  </a:cubicBezTo>
                  <a:cubicBezTo>
                    <a:pt x="135221" y="473084"/>
                    <a:pt x="159298" y="417257"/>
                    <a:pt x="149244" y="447155"/>
                  </a:cubicBezTo>
                  <a:cubicBezTo>
                    <a:pt x="139190" y="477053"/>
                    <a:pt x="113525" y="564101"/>
                    <a:pt x="88919" y="623368"/>
                  </a:cubicBezTo>
                  <a:cubicBezTo>
                    <a:pt x="64313" y="682635"/>
                    <a:pt x="1607" y="802755"/>
                    <a:pt x="1607" y="802755"/>
                  </a:cubicBezTo>
                  <a:cubicBezTo>
                    <a:pt x="-6330" y="819688"/>
                    <a:pt x="16423" y="788733"/>
                    <a:pt x="41294" y="724968"/>
                  </a:cubicBezTo>
                  <a:cubicBezTo>
                    <a:pt x="66165" y="661204"/>
                    <a:pt x="130724" y="482345"/>
                    <a:pt x="150832" y="420168"/>
                  </a:cubicBezTo>
                  <a:cubicBezTo>
                    <a:pt x="170940" y="357991"/>
                    <a:pt x="158769" y="361430"/>
                    <a:pt x="161944" y="351905"/>
                  </a:cubicBezTo>
                  <a:cubicBezTo>
                    <a:pt x="165119" y="342380"/>
                    <a:pt x="165649" y="373866"/>
                    <a:pt x="169882" y="363018"/>
                  </a:cubicBezTo>
                  <a:cubicBezTo>
                    <a:pt x="174115" y="352170"/>
                    <a:pt x="181259" y="311160"/>
                    <a:pt x="187344" y="286818"/>
                  </a:cubicBezTo>
                  <a:cubicBezTo>
                    <a:pt x="193429" y="262476"/>
                    <a:pt x="186815" y="254010"/>
                    <a:pt x="206394" y="216968"/>
                  </a:cubicBezTo>
                  <a:cubicBezTo>
                    <a:pt x="225973" y="179926"/>
                    <a:pt x="286827" y="92614"/>
                    <a:pt x="304819" y="64568"/>
                  </a:cubicBezTo>
                  <a:cubicBezTo>
                    <a:pt x="322811" y="36522"/>
                    <a:pt x="363292" y="-29888"/>
                    <a:pt x="341332" y="153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870D1DAB-8DE2-469D-A539-F3A21B86D07D}"/>
                </a:ext>
              </a:extLst>
            </p:cNvPr>
            <p:cNvSpPr/>
            <p:nvPr/>
          </p:nvSpPr>
          <p:spPr>
            <a:xfrm>
              <a:off x="1929818" y="4160150"/>
              <a:ext cx="250450" cy="836132"/>
            </a:xfrm>
            <a:custGeom>
              <a:avLst/>
              <a:gdLst>
                <a:gd name="connsiteX0" fmla="*/ 249820 w 250450"/>
                <a:gd name="connsiteY0" fmla="*/ 688 h 836132"/>
                <a:gd name="connsiteX1" fmla="*/ 151395 w 250450"/>
                <a:gd name="connsiteY1" fmla="*/ 292788 h 836132"/>
                <a:gd name="connsiteX2" fmla="*/ 113295 w 250450"/>
                <a:gd name="connsiteY2" fmla="*/ 372163 h 836132"/>
                <a:gd name="connsiteX3" fmla="*/ 184732 w 250450"/>
                <a:gd name="connsiteY3" fmla="*/ 161025 h 836132"/>
                <a:gd name="connsiteX4" fmla="*/ 157745 w 250450"/>
                <a:gd name="connsiteY4" fmla="*/ 276913 h 836132"/>
                <a:gd name="connsiteX5" fmla="*/ 99007 w 250450"/>
                <a:gd name="connsiteY5" fmla="*/ 437250 h 836132"/>
                <a:gd name="connsiteX6" fmla="*/ 67257 w 250450"/>
                <a:gd name="connsiteY6" fmla="*/ 542025 h 836132"/>
                <a:gd name="connsiteX7" fmla="*/ 2170 w 250450"/>
                <a:gd name="connsiteY7" fmla="*/ 826188 h 836132"/>
                <a:gd name="connsiteX8" fmla="*/ 18045 w 250450"/>
                <a:gd name="connsiteY8" fmla="*/ 748400 h 836132"/>
                <a:gd name="connsiteX9" fmla="*/ 43445 w 250450"/>
                <a:gd name="connsiteY9" fmla="*/ 524563 h 836132"/>
                <a:gd name="connsiteX10" fmla="*/ 52970 w 250450"/>
                <a:gd name="connsiteY10" fmla="*/ 521388 h 836132"/>
                <a:gd name="connsiteX11" fmla="*/ 99007 w 250450"/>
                <a:gd name="connsiteY11" fmla="*/ 384863 h 836132"/>
                <a:gd name="connsiteX12" fmla="*/ 249820 w 250450"/>
                <a:gd name="connsiteY12" fmla="*/ 688 h 83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450" h="836132">
                  <a:moveTo>
                    <a:pt x="249820" y="688"/>
                  </a:moveTo>
                  <a:cubicBezTo>
                    <a:pt x="258551" y="-14658"/>
                    <a:pt x="174149" y="230876"/>
                    <a:pt x="151395" y="292788"/>
                  </a:cubicBezTo>
                  <a:cubicBezTo>
                    <a:pt x="128641" y="354701"/>
                    <a:pt x="107739" y="394123"/>
                    <a:pt x="113295" y="372163"/>
                  </a:cubicBezTo>
                  <a:cubicBezTo>
                    <a:pt x="118851" y="350203"/>
                    <a:pt x="177324" y="176900"/>
                    <a:pt x="184732" y="161025"/>
                  </a:cubicBezTo>
                  <a:cubicBezTo>
                    <a:pt x="192140" y="145150"/>
                    <a:pt x="172032" y="230876"/>
                    <a:pt x="157745" y="276913"/>
                  </a:cubicBezTo>
                  <a:cubicBezTo>
                    <a:pt x="143458" y="322950"/>
                    <a:pt x="114088" y="393065"/>
                    <a:pt x="99007" y="437250"/>
                  </a:cubicBezTo>
                  <a:cubicBezTo>
                    <a:pt x="83926" y="481435"/>
                    <a:pt x="83396" y="477202"/>
                    <a:pt x="67257" y="542025"/>
                  </a:cubicBezTo>
                  <a:cubicBezTo>
                    <a:pt x="51118" y="606848"/>
                    <a:pt x="10372" y="791792"/>
                    <a:pt x="2170" y="826188"/>
                  </a:cubicBezTo>
                  <a:cubicBezTo>
                    <a:pt x="-6032" y="860584"/>
                    <a:pt x="11166" y="798671"/>
                    <a:pt x="18045" y="748400"/>
                  </a:cubicBezTo>
                  <a:cubicBezTo>
                    <a:pt x="24924" y="698129"/>
                    <a:pt x="37624" y="562398"/>
                    <a:pt x="43445" y="524563"/>
                  </a:cubicBezTo>
                  <a:cubicBezTo>
                    <a:pt x="49266" y="486728"/>
                    <a:pt x="43710" y="544671"/>
                    <a:pt x="52970" y="521388"/>
                  </a:cubicBezTo>
                  <a:cubicBezTo>
                    <a:pt x="62230" y="498105"/>
                    <a:pt x="69109" y="468207"/>
                    <a:pt x="99007" y="384863"/>
                  </a:cubicBezTo>
                  <a:cubicBezTo>
                    <a:pt x="128905" y="301519"/>
                    <a:pt x="241089" y="16034"/>
                    <a:pt x="249820" y="6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FE2D4B9A-6902-465D-872B-85E297D327B3}"/>
                </a:ext>
              </a:extLst>
            </p:cNvPr>
            <p:cNvSpPr/>
            <p:nvPr/>
          </p:nvSpPr>
          <p:spPr>
            <a:xfrm>
              <a:off x="1793696" y="4157695"/>
              <a:ext cx="205968" cy="831605"/>
            </a:xfrm>
            <a:custGeom>
              <a:avLst/>
              <a:gdLst>
                <a:gd name="connsiteX0" fmla="*/ 201792 w 205968"/>
                <a:gd name="connsiteY0" fmla="*/ 1555 h 831605"/>
                <a:gd name="connsiteX1" fmla="*/ 204967 w 205968"/>
                <a:gd name="connsiteY1" fmla="*/ 136493 h 831605"/>
                <a:gd name="connsiteX2" fmla="*/ 182742 w 205968"/>
                <a:gd name="connsiteY2" fmla="*/ 103155 h 831605"/>
                <a:gd name="connsiteX3" fmla="*/ 173217 w 205968"/>
                <a:gd name="connsiteY3" fmla="*/ 220630 h 831605"/>
                <a:gd name="connsiteX4" fmla="*/ 150992 w 205968"/>
                <a:gd name="connsiteY4" fmla="*/ 165068 h 831605"/>
                <a:gd name="connsiteX5" fmla="*/ 155754 w 205968"/>
                <a:gd name="connsiteY5" fmla="*/ 328580 h 831605"/>
                <a:gd name="connsiteX6" fmla="*/ 136704 w 205968"/>
                <a:gd name="connsiteY6" fmla="*/ 260318 h 831605"/>
                <a:gd name="connsiteX7" fmla="*/ 133529 w 205968"/>
                <a:gd name="connsiteY7" fmla="*/ 423830 h 831605"/>
                <a:gd name="connsiteX8" fmla="*/ 111304 w 205968"/>
                <a:gd name="connsiteY8" fmla="*/ 312705 h 831605"/>
                <a:gd name="connsiteX9" fmla="*/ 100192 w 205968"/>
                <a:gd name="connsiteY9" fmla="*/ 493680 h 831605"/>
                <a:gd name="connsiteX10" fmla="*/ 81142 w 205968"/>
                <a:gd name="connsiteY10" fmla="*/ 395255 h 831605"/>
                <a:gd name="connsiteX11" fmla="*/ 81142 w 205968"/>
                <a:gd name="connsiteY11" fmla="*/ 577818 h 831605"/>
                <a:gd name="connsiteX12" fmla="*/ 62092 w 205968"/>
                <a:gd name="connsiteY12" fmla="*/ 447643 h 831605"/>
                <a:gd name="connsiteX13" fmla="*/ 28754 w 205968"/>
                <a:gd name="connsiteY13" fmla="*/ 665130 h 831605"/>
                <a:gd name="connsiteX14" fmla="*/ 28754 w 205968"/>
                <a:gd name="connsiteY14" fmla="*/ 569880 h 831605"/>
                <a:gd name="connsiteX15" fmla="*/ 12879 w 205968"/>
                <a:gd name="connsiteY15" fmla="*/ 733393 h 831605"/>
                <a:gd name="connsiteX16" fmla="*/ 3354 w 205968"/>
                <a:gd name="connsiteY16" fmla="*/ 823880 h 831605"/>
                <a:gd name="connsiteX17" fmla="*/ 73204 w 205968"/>
                <a:gd name="connsiteY17" fmla="*/ 534955 h 831605"/>
                <a:gd name="connsiteX18" fmla="*/ 71617 w 205968"/>
                <a:gd name="connsiteY18" fmla="*/ 598455 h 831605"/>
                <a:gd name="connsiteX19" fmla="*/ 152579 w 205968"/>
                <a:gd name="connsiteY19" fmla="*/ 195230 h 831605"/>
                <a:gd name="connsiteX20" fmla="*/ 173217 w 205968"/>
                <a:gd name="connsiteY20" fmla="*/ 134905 h 831605"/>
                <a:gd name="connsiteX21" fmla="*/ 198617 w 205968"/>
                <a:gd name="connsiteY21" fmla="*/ 66643 h 831605"/>
                <a:gd name="connsiteX22" fmla="*/ 201792 w 205968"/>
                <a:gd name="connsiteY22" fmla="*/ 1555 h 83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5968" h="831605">
                  <a:moveTo>
                    <a:pt x="201792" y="1555"/>
                  </a:moveTo>
                  <a:cubicBezTo>
                    <a:pt x="202850" y="13197"/>
                    <a:pt x="208142" y="119560"/>
                    <a:pt x="204967" y="136493"/>
                  </a:cubicBezTo>
                  <a:cubicBezTo>
                    <a:pt x="201792" y="153426"/>
                    <a:pt x="188034" y="89132"/>
                    <a:pt x="182742" y="103155"/>
                  </a:cubicBezTo>
                  <a:cubicBezTo>
                    <a:pt x="177450" y="117178"/>
                    <a:pt x="178509" y="210311"/>
                    <a:pt x="173217" y="220630"/>
                  </a:cubicBezTo>
                  <a:cubicBezTo>
                    <a:pt x="167925" y="230949"/>
                    <a:pt x="153903" y="147076"/>
                    <a:pt x="150992" y="165068"/>
                  </a:cubicBezTo>
                  <a:cubicBezTo>
                    <a:pt x="148081" y="183060"/>
                    <a:pt x="158135" y="312705"/>
                    <a:pt x="155754" y="328580"/>
                  </a:cubicBezTo>
                  <a:cubicBezTo>
                    <a:pt x="153373" y="344455"/>
                    <a:pt x="140408" y="244443"/>
                    <a:pt x="136704" y="260318"/>
                  </a:cubicBezTo>
                  <a:cubicBezTo>
                    <a:pt x="133000" y="276193"/>
                    <a:pt x="137762" y="415099"/>
                    <a:pt x="133529" y="423830"/>
                  </a:cubicBezTo>
                  <a:cubicBezTo>
                    <a:pt x="129296" y="432561"/>
                    <a:pt x="116860" y="301063"/>
                    <a:pt x="111304" y="312705"/>
                  </a:cubicBezTo>
                  <a:cubicBezTo>
                    <a:pt x="105748" y="324347"/>
                    <a:pt x="105219" y="479922"/>
                    <a:pt x="100192" y="493680"/>
                  </a:cubicBezTo>
                  <a:cubicBezTo>
                    <a:pt x="95165" y="507438"/>
                    <a:pt x="84317" y="381232"/>
                    <a:pt x="81142" y="395255"/>
                  </a:cubicBezTo>
                  <a:cubicBezTo>
                    <a:pt x="77967" y="409278"/>
                    <a:pt x="84317" y="569087"/>
                    <a:pt x="81142" y="577818"/>
                  </a:cubicBezTo>
                  <a:cubicBezTo>
                    <a:pt x="77967" y="586549"/>
                    <a:pt x="70823" y="433091"/>
                    <a:pt x="62092" y="447643"/>
                  </a:cubicBezTo>
                  <a:cubicBezTo>
                    <a:pt x="53361" y="462195"/>
                    <a:pt x="34310" y="644757"/>
                    <a:pt x="28754" y="665130"/>
                  </a:cubicBezTo>
                  <a:cubicBezTo>
                    <a:pt x="23198" y="685503"/>
                    <a:pt x="31400" y="558503"/>
                    <a:pt x="28754" y="569880"/>
                  </a:cubicBezTo>
                  <a:cubicBezTo>
                    <a:pt x="26108" y="581257"/>
                    <a:pt x="17112" y="691060"/>
                    <a:pt x="12879" y="733393"/>
                  </a:cubicBezTo>
                  <a:cubicBezTo>
                    <a:pt x="8646" y="775726"/>
                    <a:pt x="-6700" y="856953"/>
                    <a:pt x="3354" y="823880"/>
                  </a:cubicBezTo>
                  <a:cubicBezTo>
                    <a:pt x="13408" y="790807"/>
                    <a:pt x="61827" y="572526"/>
                    <a:pt x="73204" y="534955"/>
                  </a:cubicBezTo>
                  <a:cubicBezTo>
                    <a:pt x="84581" y="497384"/>
                    <a:pt x="58388" y="655076"/>
                    <a:pt x="71617" y="598455"/>
                  </a:cubicBezTo>
                  <a:cubicBezTo>
                    <a:pt x="84846" y="541834"/>
                    <a:pt x="135646" y="272488"/>
                    <a:pt x="152579" y="195230"/>
                  </a:cubicBezTo>
                  <a:cubicBezTo>
                    <a:pt x="169512" y="117972"/>
                    <a:pt x="165544" y="156336"/>
                    <a:pt x="173217" y="134905"/>
                  </a:cubicBezTo>
                  <a:cubicBezTo>
                    <a:pt x="180890" y="113474"/>
                    <a:pt x="194384" y="86487"/>
                    <a:pt x="198617" y="66643"/>
                  </a:cubicBezTo>
                  <a:cubicBezTo>
                    <a:pt x="202850" y="46799"/>
                    <a:pt x="200734" y="-10087"/>
                    <a:pt x="201792" y="15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14CFA86D-ADF9-4C8F-824B-B2796300AE17}"/>
                </a:ext>
              </a:extLst>
            </p:cNvPr>
            <p:cNvSpPr/>
            <p:nvPr/>
          </p:nvSpPr>
          <p:spPr>
            <a:xfrm>
              <a:off x="1915403" y="4230678"/>
              <a:ext cx="137380" cy="682824"/>
            </a:xfrm>
            <a:custGeom>
              <a:avLst/>
              <a:gdLst>
                <a:gd name="connsiteX0" fmla="*/ 137235 w 137380"/>
                <a:gd name="connsiteY0" fmla="*/ 10 h 682824"/>
                <a:gd name="connsiteX1" fmla="*/ 134060 w 137380"/>
                <a:gd name="connsiteY1" fmla="*/ 166697 h 682824"/>
                <a:gd name="connsiteX2" fmla="*/ 129297 w 137380"/>
                <a:gd name="connsiteY2" fmla="*/ 107960 h 682824"/>
                <a:gd name="connsiteX3" fmla="*/ 118185 w 137380"/>
                <a:gd name="connsiteY3" fmla="*/ 84147 h 682824"/>
                <a:gd name="connsiteX4" fmla="*/ 118185 w 137380"/>
                <a:gd name="connsiteY4" fmla="*/ 139710 h 682824"/>
                <a:gd name="connsiteX5" fmla="*/ 99135 w 137380"/>
                <a:gd name="connsiteY5" fmla="*/ 198447 h 682824"/>
                <a:gd name="connsiteX6" fmla="*/ 38810 w 137380"/>
                <a:gd name="connsiteY6" fmla="*/ 384185 h 682824"/>
                <a:gd name="connsiteX7" fmla="*/ 7060 w 137380"/>
                <a:gd name="connsiteY7" fmla="*/ 528647 h 682824"/>
                <a:gd name="connsiteX8" fmla="*/ 710 w 137380"/>
                <a:gd name="connsiteY8" fmla="*/ 606435 h 682824"/>
                <a:gd name="connsiteX9" fmla="*/ 2297 w 137380"/>
                <a:gd name="connsiteY9" fmla="*/ 679460 h 682824"/>
                <a:gd name="connsiteX10" fmla="*/ 19760 w 137380"/>
                <a:gd name="connsiteY10" fmla="*/ 492135 h 682824"/>
                <a:gd name="connsiteX11" fmla="*/ 24522 w 137380"/>
                <a:gd name="connsiteY11" fmla="*/ 492135 h 682824"/>
                <a:gd name="connsiteX12" fmla="*/ 100722 w 137380"/>
                <a:gd name="connsiteY12" fmla="*/ 241310 h 682824"/>
                <a:gd name="connsiteX13" fmla="*/ 129297 w 137380"/>
                <a:gd name="connsiteY13" fmla="*/ 158760 h 682824"/>
                <a:gd name="connsiteX14" fmla="*/ 137235 w 137380"/>
                <a:gd name="connsiteY14" fmla="*/ 10 h 68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7380" h="682824">
                  <a:moveTo>
                    <a:pt x="137235" y="10"/>
                  </a:moveTo>
                  <a:cubicBezTo>
                    <a:pt x="138029" y="1333"/>
                    <a:pt x="135383" y="148705"/>
                    <a:pt x="134060" y="166697"/>
                  </a:cubicBezTo>
                  <a:cubicBezTo>
                    <a:pt x="132737" y="184689"/>
                    <a:pt x="131943" y="121718"/>
                    <a:pt x="129297" y="107960"/>
                  </a:cubicBezTo>
                  <a:cubicBezTo>
                    <a:pt x="126651" y="94202"/>
                    <a:pt x="120037" y="78855"/>
                    <a:pt x="118185" y="84147"/>
                  </a:cubicBezTo>
                  <a:cubicBezTo>
                    <a:pt x="116333" y="89439"/>
                    <a:pt x="121360" y="120660"/>
                    <a:pt x="118185" y="139710"/>
                  </a:cubicBezTo>
                  <a:cubicBezTo>
                    <a:pt x="115010" y="158760"/>
                    <a:pt x="112364" y="157701"/>
                    <a:pt x="99135" y="198447"/>
                  </a:cubicBezTo>
                  <a:cubicBezTo>
                    <a:pt x="85906" y="239193"/>
                    <a:pt x="54156" y="329152"/>
                    <a:pt x="38810" y="384185"/>
                  </a:cubicBezTo>
                  <a:cubicBezTo>
                    <a:pt x="23464" y="439218"/>
                    <a:pt x="13410" y="491605"/>
                    <a:pt x="7060" y="528647"/>
                  </a:cubicBezTo>
                  <a:cubicBezTo>
                    <a:pt x="710" y="565689"/>
                    <a:pt x="1504" y="581300"/>
                    <a:pt x="710" y="606435"/>
                  </a:cubicBezTo>
                  <a:cubicBezTo>
                    <a:pt x="-84" y="631570"/>
                    <a:pt x="-878" y="698510"/>
                    <a:pt x="2297" y="679460"/>
                  </a:cubicBezTo>
                  <a:cubicBezTo>
                    <a:pt x="5472" y="660410"/>
                    <a:pt x="16056" y="523356"/>
                    <a:pt x="19760" y="492135"/>
                  </a:cubicBezTo>
                  <a:cubicBezTo>
                    <a:pt x="23464" y="460914"/>
                    <a:pt x="11028" y="533939"/>
                    <a:pt x="24522" y="492135"/>
                  </a:cubicBezTo>
                  <a:cubicBezTo>
                    <a:pt x="38016" y="450331"/>
                    <a:pt x="83259" y="296873"/>
                    <a:pt x="100722" y="241310"/>
                  </a:cubicBezTo>
                  <a:cubicBezTo>
                    <a:pt x="118185" y="185747"/>
                    <a:pt x="121360" y="198712"/>
                    <a:pt x="129297" y="158760"/>
                  </a:cubicBezTo>
                  <a:cubicBezTo>
                    <a:pt x="137234" y="118808"/>
                    <a:pt x="136441" y="-1313"/>
                    <a:pt x="137235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C45BFAA9-E5B0-4A76-9167-13DC066AFAC3}"/>
                </a:ext>
              </a:extLst>
            </p:cNvPr>
            <p:cNvSpPr/>
            <p:nvPr/>
          </p:nvSpPr>
          <p:spPr>
            <a:xfrm>
              <a:off x="1641476" y="4711324"/>
              <a:ext cx="197207" cy="856199"/>
            </a:xfrm>
            <a:custGeom>
              <a:avLst/>
              <a:gdLst>
                <a:gd name="connsiteX0" fmla="*/ 147637 w 197207"/>
                <a:gd name="connsiteY0" fmla="*/ 9901 h 856199"/>
                <a:gd name="connsiteX1" fmla="*/ 155574 w 197207"/>
                <a:gd name="connsiteY1" fmla="*/ 343276 h 856199"/>
                <a:gd name="connsiteX2" fmla="*/ 144462 w 197207"/>
                <a:gd name="connsiteY2" fmla="*/ 236914 h 856199"/>
                <a:gd name="connsiteX3" fmla="*/ 134937 w 197207"/>
                <a:gd name="connsiteY3" fmla="*/ 176589 h 856199"/>
                <a:gd name="connsiteX4" fmla="*/ 123824 w 197207"/>
                <a:gd name="connsiteY4" fmla="*/ 263901 h 856199"/>
                <a:gd name="connsiteX5" fmla="*/ 123824 w 197207"/>
                <a:gd name="connsiteY5" fmla="*/ 421064 h 856199"/>
                <a:gd name="connsiteX6" fmla="*/ 114299 w 197207"/>
                <a:gd name="connsiteY6" fmla="*/ 373439 h 856199"/>
                <a:gd name="connsiteX7" fmla="*/ 103187 w 197207"/>
                <a:gd name="connsiteY7" fmla="*/ 490914 h 856199"/>
                <a:gd name="connsiteX8" fmla="*/ 77787 w 197207"/>
                <a:gd name="connsiteY8" fmla="*/ 424239 h 856199"/>
                <a:gd name="connsiteX9" fmla="*/ 84137 w 197207"/>
                <a:gd name="connsiteY9" fmla="*/ 525839 h 856199"/>
                <a:gd name="connsiteX10" fmla="*/ 31749 w 197207"/>
                <a:gd name="connsiteY10" fmla="*/ 697289 h 856199"/>
                <a:gd name="connsiteX11" fmla="*/ 30162 w 197207"/>
                <a:gd name="connsiteY11" fmla="*/ 689351 h 856199"/>
                <a:gd name="connsiteX12" fmla="*/ 49212 w 197207"/>
                <a:gd name="connsiteY12" fmla="*/ 586164 h 856199"/>
                <a:gd name="connsiteX13" fmla="*/ 50799 w 197207"/>
                <a:gd name="connsiteY13" fmla="*/ 730626 h 856199"/>
                <a:gd name="connsiteX14" fmla="*/ 1587 w 197207"/>
                <a:gd name="connsiteY14" fmla="*/ 856039 h 856199"/>
                <a:gd name="connsiteX15" fmla="*/ 14287 w 197207"/>
                <a:gd name="connsiteY15" fmla="*/ 752851 h 856199"/>
                <a:gd name="connsiteX16" fmla="*/ 36512 w 197207"/>
                <a:gd name="connsiteY16" fmla="*/ 582989 h 856199"/>
                <a:gd name="connsiteX17" fmla="*/ 60324 w 197207"/>
                <a:gd name="connsiteY17" fmla="*/ 548064 h 856199"/>
                <a:gd name="connsiteX18" fmla="*/ 125412 w 197207"/>
                <a:gd name="connsiteY18" fmla="*/ 289301 h 856199"/>
                <a:gd name="connsiteX19" fmla="*/ 155574 w 197207"/>
                <a:gd name="connsiteY19" fmla="*/ 198814 h 856199"/>
                <a:gd name="connsiteX20" fmla="*/ 196849 w 197207"/>
                <a:gd name="connsiteY20" fmla="*/ 30539 h 856199"/>
                <a:gd name="connsiteX21" fmla="*/ 174624 w 197207"/>
                <a:gd name="connsiteY21" fmla="*/ 81339 h 856199"/>
                <a:gd name="connsiteX22" fmla="*/ 147637 w 197207"/>
                <a:gd name="connsiteY22" fmla="*/ 9901 h 85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97207" h="856199">
                  <a:moveTo>
                    <a:pt x="147637" y="9901"/>
                  </a:moveTo>
                  <a:cubicBezTo>
                    <a:pt x="144462" y="53557"/>
                    <a:pt x="156103" y="305441"/>
                    <a:pt x="155574" y="343276"/>
                  </a:cubicBezTo>
                  <a:cubicBezTo>
                    <a:pt x="155045" y="381111"/>
                    <a:pt x="147902" y="264695"/>
                    <a:pt x="144462" y="236914"/>
                  </a:cubicBezTo>
                  <a:cubicBezTo>
                    <a:pt x="141022" y="209133"/>
                    <a:pt x="138377" y="172091"/>
                    <a:pt x="134937" y="176589"/>
                  </a:cubicBezTo>
                  <a:cubicBezTo>
                    <a:pt x="131497" y="181087"/>
                    <a:pt x="125676" y="223155"/>
                    <a:pt x="123824" y="263901"/>
                  </a:cubicBezTo>
                  <a:cubicBezTo>
                    <a:pt x="121972" y="304647"/>
                    <a:pt x="125411" y="402808"/>
                    <a:pt x="123824" y="421064"/>
                  </a:cubicBezTo>
                  <a:cubicBezTo>
                    <a:pt x="122236" y="439320"/>
                    <a:pt x="117738" y="361797"/>
                    <a:pt x="114299" y="373439"/>
                  </a:cubicBezTo>
                  <a:cubicBezTo>
                    <a:pt x="110860" y="385081"/>
                    <a:pt x="109272" y="482447"/>
                    <a:pt x="103187" y="490914"/>
                  </a:cubicBezTo>
                  <a:cubicBezTo>
                    <a:pt x="97102" y="499381"/>
                    <a:pt x="80962" y="418418"/>
                    <a:pt x="77787" y="424239"/>
                  </a:cubicBezTo>
                  <a:cubicBezTo>
                    <a:pt x="74612" y="430060"/>
                    <a:pt x="91810" y="480331"/>
                    <a:pt x="84137" y="525839"/>
                  </a:cubicBezTo>
                  <a:cubicBezTo>
                    <a:pt x="76464" y="571347"/>
                    <a:pt x="40745" y="670037"/>
                    <a:pt x="31749" y="697289"/>
                  </a:cubicBezTo>
                  <a:cubicBezTo>
                    <a:pt x="22753" y="724541"/>
                    <a:pt x="27252" y="707872"/>
                    <a:pt x="30162" y="689351"/>
                  </a:cubicBezTo>
                  <a:cubicBezTo>
                    <a:pt x="33072" y="670830"/>
                    <a:pt x="45773" y="579285"/>
                    <a:pt x="49212" y="586164"/>
                  </a:cubicBezTo>
                  <a:cubicBezTo>
                    <a:pt x="52651" y="593043"/>
                    <a:pt x="58737" y="685647"/>
                    <a:pt x="50799" y="730626"/>
                  </a:cubicBezTo>
                  <a:cubicBezTo>
                    <a:pt x="42861" y="775605"/>
                    <a:pt x="7672" y="852335"/>
                    <a:pt x="1587" y="856039"/>
                  </a:cubicBezTo>
                  <a:cubicBezTo>
                    <a:pt x="-4498" y="859743"/>
                    <a:pt x="8466" y="798359"/>
                    <a:pt x="14287" y="752851"/>
                  </a:cubicBezTo>
                  <a:cubicBezTo>
                    <a:pt x="20108" y="707343"/>
                    <a:pt x="28839" y="617120"/>
                    <a:pt x="36512" y="582989"/>
                  </a:cubicBezTo>
                  <a:cubicBezTo>
                    <a:pt x="44185" y="548858"/>
                    <a:pt x="45507" y="597012"/>
                    <a:pt x="60324" y="548064"/>
                  </a:cubicBezTo>
                  <a:cubicBezTo>
                    <a:pt x="75141" y="499116"/>
                    <a:pt x="109537" y="347509"/>
                    <a:pt x="125412" y="289301"/>
                  </a:cubicBezTo>
                  <a:cubicBezTo>
                    <a:pt x="141287" y="231093"/>
                    <a:pt x="143668" y="241941"/>
                    <a:pt x="155574" y="198814"/>
                  </a:cubicBezTo>
                  <a:cubicBezTo>
                    <a:pt x="167480" y="155687"/>
                    <a:pt x="193674" y="50118"/>
                    <a:pt x="196849" y="30539"/>
                  </a:cubicBezTo>
                  <a:cubicBezTo>
                    <a:pt x="200024" y="10960"/>
                    <a:pt x="181239" y="81604"/>
                    <a:pt x="174624" y="81339"/>
                  </a:cubicBezTo>
                  <a:cubicBezTo>
                    <a:pt x="168010" y="81074"/>
                    <a:pt x="150812" y="-33755"/>
                    <a:pt x="147637" y="99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A6096A6F-4CCC-4D34-AB29-C961545361FD}"/>
                </a:ext>
              </a:extLst>
            </p:cNvPr>
            <p:cNvSpPr/>
            <p:nvPr/>
          </p:nvSpPr>
          <p:spPr>
            <a:xfrm>
              <a:off x="1774591" y="4810007"/>
              <a:ext cx="136968" cy="707776"/>
            </a:xfrm>
            <a:custGeom>
              <a:avLst/>
              <a:gdLst>
                <a:gd name="connsiteX0" fmla="*/ 122472 w 136968"/>
                <a:gd name="connsiteY0" fmla="*/ 118 h 707776"/>
                <a:gd name="connsiteX1" fmla="*/ 136759 w 136968"/>
                <a:gd name="connsiteY1" fmla="*/ 117593 h 707776"/>
                <a:gd name="connsiteX2" fmla="*/ 109772 w 136968"/>
                <a:gd name="connsiteY2" fmla="*/ 112831 h 707776"/>
                <a:gd name="connsiteX3" fmla="*/ 84372 w 136968"/>
                <a:gd name="connsiteY3" fmla="*/ 193793 h 707776"/>
                <a:gd name="connsiteX4" fmla="*/ 24047 w 136968"/>
                <a:gd name="connsiteY4" fmla="*/ 501768 h 707776"/>
                <a:gd name="connsiteX5" fmla="*/ 44684 w 136968"/>
                <a:gd name="connsiteY5" fmla="*/ 444618 h 707776"/>
                <a:gd name="connsiteX6" fmla="*/ 234 w 136968"/>
                <a:gd name="connsiteY6" fmla="*/ 706556 h 707776"/>
                <a:gd name="connsiteX7" fmla="*/ 28809 w 136968"/>
                <a:gd name="connsiteY7" fmla="*/ 535106 h 707776"/>
                <a:gd name="connsiteX8" fmla="*/ 65322 w 136968"/>
                <a:gd name="connsiteY8" fmla="*/ 358893 h 707776"/>
                <a:gd name="connsiteX9" fmla="*/ 82784 w 136968"/>
                <a:gd name="connsiteY9" fmla="*/ 277931 h 707776"/>
                <a:gd name="connsiteX10" fmla="*/ 117709 w 136968"/>
                <a:gd name="connsiteY10" fmla="*/ 127118 h 707776"/>
                <a:gd name="connsiteX11" fmla="*/ 125647 w 136968"/>
                <a:gd name="connsiteY11" fmla="*/ 95368 h 707776"/>
                <a:gd name="connsiteX12" fmla="*/ 122472 w 136968"/>
                <a:gd name="connsiteY12" fmla="*/ 118 h 707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968" h="707776">
                  <a:moveTo>
                    <a:pt x="122472" y="118"/>
                  </a:moveTo>
                  <a:cubicBezTo>
                    <a:pt x="124324" y="3822"/>
                    <a:pt x="138876" y="98808"/>
                    <a:pt x="136759" y="117593"/>
                  </a:cubicBezTo>
                  <a:cubicBezTo>
                    <a:pt x="134642" y="136378"/>
                    <a:pt x="118503" y="100131"/>
                    <a:pt x="109772" y="112831"/>
                  </a:cubicBezTo>
                  <a:cubicBezTo>
                    <a:pt x="101041" y="125531"/>
                    <a:pt x="98659" y="128970"/>
                    <a:pt x="84372" y="193793"/>
                  </a:cubicBezTo>
                  <a:cubicBezTo>
                    <a:pt x="70085" y="258616"/>
                    <a:pt x="30662" y="459964"/>
                    <a:pt x="24047" y="501768"/>
                  </a:cubicBezTo>
                  <a:cubicBezTo>
                    <a:pt x="17432" y="543572"/>
                    <a:pt x="48653" y="410487"/>
                    <a:pt x="44684" y="444618"/>
                  </a:cubicBezTo>
                  <a:cubicBezTo>
                    <a:pt x="40715" y="478749"/>
                    <a:pt x="2880" y="691475"/>
                    <a:pt x="234" y="706556"/>
                  </a:cubicBezTo>
                  <a:cubicBezTo>
                    <a:pt x="-2412" y="721637"/>
                    <a:pt x="17961" y="593050"/>
                    <a:pt x="28809" y="535106"/>
                  </a:cubicBezTo>
                  <a:cubicBezTo>
                    <a:pt x="39657" y="477162"/>
                    <a:pt x="56326" y="401756"/>
                    <a:pt x="65322" y="358893"/>
                  </a:cubicBezTo>
                  <a:cubicBezTo>
                    <a:pt x="74318" y="316031"/>
                    <a:pt x="74053" y="316560"/>
                    <a:pt x="82784" y="277931"/>
                  </a:cubicBezTo>
                  <a:cubicBezTo>
                    <a:pt x="91515" y="239302"/>
                    <a:pt x="110565" y="157545"/>
                    <a:pt x="117709" y="127118"/>
                  </a:cubicBezTo>
                  <a:cubicBezTo>
                    <a:pt x="124853" y="96691"/>
                    <a:pt x="124324" y="109920"/>
                    <a:pt x="125647" y="95368"/>
                  </a:cubicBezTo>
                  <a:cubicBezTo>
                    <a:pt x="126970" y="80816"/>
                    <a:pt x="120620" y="-3586"/>
                    <a:pt x="122472" y="1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C0C302E6-371E-4D2A-8652-07A486E4B18F}"/>
                </a:ext>
              </a:extLst>
            </p:cNvPr>
            <p:cNvSpPr/>
            <p:nvPr/>
          </p:nvSpPr>
          <p:spPr>
            <a:xfrm>
              <a:off x="1578754" y="5370747"/>
              <a:ext cx="232607" cy="423725"/>
            </a:xfrm>
            <a:custGeom>
              <a:avLst/>
              <a:gdLst>
                <a:gd name="connsiteX0" fmla="*/ 54784 w 232607"/>
                <a:gd name="connsiteY0" fmla="*/ 1353 h 423725"/>
                <a:gd name="connsiteX1" fmla="*/ 54784 w 232607"/>
                <a:gd name="connsiteY1" fmla="*/ 231541 h 423725"/>
                <a:gd name="connsiteX2" fmla="*/ 77009 w 232607"/>
                <a:gd name="connsiteY2" fmla="*/ 150578 h 423725"/>
                <a:gd name="connsiteX3" fmla="*/ 16684 w 232607"/>
                <a:gd name="connsiteY3" fmla="*/ 312503 h 423725"/>
                <a:gd name="connsiteX4" fmla="*/ 809 w 232607"/>
                <a:gd name="connsiteY4" fmla="*/ 383941 h 423725"/>
                <a:gd name="connsiteX5" fmla="*/ 35734 w 232607"/>
                <a:gd name="connsiteY5" fmla="*/ 369653 h 423725"/>
                <a:gd name="connsiteX6" fmla="*/ 145271 w 232607"/>
                <a:gd name="connsiteY6" fmla="*/ 380766 h 423725"/>
                <a:gd name="connsiteX7" fmla="*/ 232584 w 232607"/>
                <a:gd name="connsiteY7" fmla="*/ 423628 h 423725"/>
                <a:gd name="connsiteX8" fmla="*/ 137334 w 232607"/>
                <a:gd name="connsiteY8" fmla="*/ 391878 h 423725"/>
                <a:gd name="connsiteX9" fmla="*/ 35734 w 232607"/>
                <a:gd name="connsiteY9" fmla="*/ 372828 h 423725"/>
                <a:gd name="connsiteX10" fmla="*/ 67484 w 232607"/>
                <a:gd name="connsiteY10" fmla="*/ 329966 h 423725"/>
                <a:gd name="connsiteX11" fmla="*/ 64309 w 232607"/>
                <a:gd name="connsiteY11" fmla="*/ 277578 h 423725"/>
                <a:gd name="connsiteX12" fmla="*/ 69071 w 232607"/>
                <a:gd name="connsiteY12" fmla="*/ 239478 h 423725"/>
                <a:gd name="connsiteX13" fmla="*/ 69071 w 232607"/>
                <a:gd name="connsiteY13" fmla="*/ 141053 h 423725"/>
                <a:gd name="connsiteX14" fmla="*/ 54784 w 232607"/>
                <a:gd name="connsiteY14" fmla="*/ 1353 h 42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2607" h="423725">
                  <a:moveTo>
                    <a:pt x="54784" y="1353"/>
                  </a:moveTo>
                  <a:cubicBezTo>
                    <a:pt x="52403" y="16434"/>
                    <a:pt x="51080" y="206670"/>
                    <a:pt x="54784" y="231541"/>
                  </a:cubicBezTo>
                  <a:cubicBezTo>
                    <a:pt x="58488" y="256412"/>
                    <a:pt x="83359" y="137084"/>
                    <a:pt x="77009" y="150578"/>
                  </a:cubicBezTo>
                  <a:cubicBezTo>
                    <a:pt x="70659" y="164072"/>
                    <a:pt x="29384" y="273609"/>
                    <a:pt x="16684" y="312503"/>
                  </a:cubicBezTo>
                  <a:cubicBezTo>
                    <a:pt x="3984" y="351397"/>
                    <a:pt x="-2366" y="374416"/>
                    <a:pt x="809" y="383941"/>
                  </a:cubicBezTo>
                  <a:cubicBezTo>
                    <a:pt x="3984" y="393466"/>
                    <a:pt x="11657" y="370182"/>
                    <a:pt x="35734" y="369653"/>
                  </a:cubicBezTo>
                  <a:cubicBezTo>
                    <a:pt x="59811" y="369124"/>
                    <a:pt x="112463" y="371770"/>
                    <a:pt x="145271" y="380766"/>
                  </a:cubicBezTo>
                  <a:cubicBezTo>
                    <a:pt x="178079" y="389762"/>
                    <a:pt x="233907" y="421776"/>
                    <a:pt x="232584" y="423628"/>
                  </a:cubicBezTo>
                  <a:cubicBezTo>
                    <a:pt x="231261" y="425480"/>
                    <a:pt x="170142" y="400345"/>
                    <a:pt x="137334" y="391878"/>
                  </a:cubicBezTo>
                  <a:cubicBezTo>
                    <a:pt x="104526" y="383411"/>
                    <a:pt x="47376" y="383147"/>
                    <a:pt x="35734" y="372828"/>
                  </a:cubicBezTo>
                  <a:cubicBezTo>
                    <a:pt x="24092" y="362509"/>
                    <a:pt x="62722" y="345841"/>
                    <a:pt x="67484" y="329966"/>
                  </a:cubicBezTo>
                  <a:cubicBezTo>
                    <a:pt x="72246" y="314091"/>
                    <a:pt x="64045" y="292659"/>
                    <a:pt x="64309" y="277578"/>
                  </a:cubicBezTo>
                  <a:cubicBezTo>
                    <a:pt x="64574" y="262497"/>
                    <a:pt x="68277" y="262232"/>
                    <a:pt x="69071" y="239478"/>
                  </a:cubicBezTo>
                  <a:cubicBezTo>
                    <a:pt x="69865" y="216724"/>
                    <a:pt x="69600" y="180740"/>
                    <a:pt x="69071" y="141053"/>
                  </a:cubicBezTo>
                  <a:cubicBezTo>
                    <a:pt x="68542" y="101366"/>
                    <a:pt x="57165" y="-13728"/>
                    <a:pt x="54784" y="13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B3C4F66B-9742-4F52-BF40-1AA4F0389C45}"/>
                </a:ext>
              </a:extLst>
            </p:cNvPr>
            <p:cNvSpPr/>
            <p:nvPr/>
          </p:nvSpPr>
          <p:spPr>
            <a:xfrm>
              <a:off x="1591346" y="5208241"/>
              <a:ext cx="215441" cy="506224"/>
            </a:xfrm>
            <a:custGeom>
              <a:avLst/>
              <a:gdLst>
                <a:gd name="connsiteX0" fmla="*/ 215229 w 215441"/>
                <a:gd name="connsiteY0" fmla="*/ 347 h 506224"/>
                <a:gd name="connsiteX1" fmla="*/ 173954 w 215441"/>
                <a:gd name="connsiteY1" fmla="*/ 246409 h 506224"/>
                <a:gd name="connsiteX2" fmla="*/ 183479 w 215441"/>
                <a:gd name="connsiteY2" fmla="*/ 201959 h 506224"/>
                <a:gd name="connsiteX3" fmla="*/ 151729 w 215441"/>
                <a:gd name="connsiteY3" fmla="*/ 460722 h 506224"/>
                <a:gd name="connsiteX4" fmla="*/ 143792 w 215441"/>
                <a:gd name="connsiteY4" fmla="*/ 384522 h 506224"/>
                <a:gd name="connsiteX5" fmla="*/ 132679 w 215441"/>
                <a:gd name="connsiteY5" fmla="*/ 498822 h 506224"/>
                <a:gd name="connsiteX6" fmla="*/ 88229 w 215441"/>
                <a:gd name="connsiteY6" fmla="*/ 494059 h 506224"/>
                <a:gd name="connsiteX7" fmla="*/ 917 w 215441"/>
                <a:gd name="connsiteY7" fmla="*/ 497234 h 506224"/>
                <a:gd name="connsiteX8" fmla="*/ 148554 w 215441"/>
                <a:gd name="connsiteY8" fmla="*/ 500409 h 506224"/>
                <a:gd name="connsiteX9" fmla="*/ 150142 w 215441"/>
                <a:gd name="connsiteY9" fmla="*/ 411509 h 506224"/>
                <a:gd name="connsiteX10" fmla="*/ 142204 w 215441"/>
                <a:gd name="connsiteY10" fmla="*/ 332134 h 506224"/>
                <a:gd name="connsiteX11" fmla="*/ 153317 w 215441"/>
                <a:gd name="connsiteY11" fmla="*/ 308322 h 506224"/>
                <a:gd name="connsiteX12" fmla="*/ 215229 w 215441"/>
                <a:gd name="connsiteY12" fmla="*/ 347 h 50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441" h="506224">
                  <a:moveTo>
                    <a:pt x="215229" y="347"/>
                  </a:moveTo>
                  <a:cubicBezTo>
                    <a:pt x="218669" y="-9972"/>
                    <a:pt x="179246" y="212807"/>
                    <a:pt x="173954" y="246409"/>
                  </a:cubicBezTo>
                  <a:cubicBezTo>
                    <a:pt x="168662" y="280011"/>
                    <a:pt x="187183" y="166240"/>
                    <a:pt x="183479" y="201959"/>
                  </a:cubicBezTo>
                  <a:cubicBezTo>
                    <a:pt x="179775" y="237678"/>
                    <a:pt x="158343" y="430295"/>
                    <a:pt x="151729" y="460722"/>
                  </a:cubicBezTo>
                  <a:cubicBezTo>
                    <a:pt x="145115" y="491149"/>
                    <a:pt x="146967" y="378172"/>
                    <a:pt x="143792" y="384522"/>
                  </a:cubicBezTo>
                  <a:cubicBezTo>
                    <a:pt x="140617" y="390872"/>
                    <a:pt x="141939" y="480566"/>
                    <a:pt x="132679" y="498822"/>
                  </a:cubicBezTo>
                  <a:cubicBezTo>
                    <a:pt x="123418" y="517078"/>
                    <a:pt x="110189" y="494324"/>
                    <a:pt x="88229" y="494059"/>
                  </a:cubicBezTo>
                  <a:cubicBezTo>
                    <a:pt x="66269" y="493794"/>
                    <a:pt x="-9137" y="496176"/>
                    <a:pt x="917" y="497234"/>
                  </a:cubicBezTo>
                  <a:cubicBezTo>
                    <a:pt x="10971" y="498292"/>
                    <a:pt x="123683" y="514697"/>
                    <a:pt x="148554" y="500409"/>
                  </a:cubicBezTo>
                  <a:cubicBezTo>
                    <a:pt x="173425" y="486122"/>
                    <a:pt x="151200" y="439555"/>
                    <a:pt x="150142" y="411509"/>
                  </a:cubicBezTo>
                  <a:cubicBezTo>
                    <a:pt x="149084" y="383463"/>
                    <a:pt x="141675" y="349332"/>
                    <a:pt x="142204" y="332134"/>
                  </a:cubicBezTo>
                  <a:cubicBezTo>
                    <a:pt x="142733" y="314936"/>
                    <a:pt x="140617" y="359916"/>
                    <a:pt x="153317" y="308322"/>
                  </a:cubicBezTo>
                  <a:cubicBezTo>
                    <a:pt x="166017" y="256728"/>
                    <a:pt x="211789" y="10666"/>
                    <a:pt x="215229" y="3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EA861103-513C-4922-B62F-CE8DC40A0EB0}"/>
                </a:ext>
              </a:extLst>
            </p:cNvPr>
            <p:cNvSpPr/>
            <p:nvPr/>
          </p:nvSpPr>
          <p:spPr>
            <a:xfrm>
              <a:off x="1842700" y="4939352"/>
              <a:ext cx="82074" cy="521675"/>
            </a:xfrm>
            <a:custGeom>
              <a:avLst/>
              <a:gdLst>
                <a:gd name="connsiteX0" fmla="*/ 81350 w 82074"/>
                <a:gd name="connsiteY0" fmla="*/ 948 h 521675"/>
                <a:gd name="connsiteX1" fmla="*/ 44838 w 82074"/>
                <a:gd name="connsiteY1" fmla="*/ 223198 h 521675"/>
                <a:gd name="connsiteX2" fmla="*/ 57538 w 82074"/>
                <a:gd name="connsiteY2" fmla="*/ 139061 h 521675"/>
                <a:gd name="connsiteX3" fmla="*/ 6738 w 82074"/>
                <a:gd name="connsiteY3" fmla="*/ 304161 h 521675"/>
                <a:gd name="connsiteX4" fmla="*/ 22613 w 82074"/>
                <a:gd name="connsiteY4" fmla="*/ 269236 h 521675"/>
                <a:gd name="connsiteX5" fmla="*/ 16263 w 82074"/>
                <a:gd name="connsiteY5" fmla="*/ 353373 h 521675"/>
                <a:gd name="connsiteX6" fmla="*/ 13088 w 82074"/>
                <a:gd name="connsiteY6" fmla="*/ 454973 h 521675"/>
                <a:gd name="connsiteX7" fmla="*/ 17850 w 82074"/>
                <a:gd name="connsiteY7" fmla="*/ 521648 h 521675"/>
                <a:gd name="connsiteX8" fmla="*/ 14675 w 82074"/>
                <a:gd name="connsiteY8" fmla="*/ 461323 h 521675"/>
                <a:gd name="connsiteX9" fmla="*/ 388 w 82074"/>
                <a:gd name="connsiteY9" fmla="*/ 327973 h 521675"/>
                <a:gd name="connsiteX10" fmla="*/ 32138 w 82074"/>
                <a:gd name="connsiteY10" fmla="*/ 273998 h 521675"/>
                <a:gd name="connsiteX11" fmla="*/ 67063 w 82074"/>
                <a:gd name="connsiteY11" fmla="*/ 146998 h 521675"/>
                <a:gd name="connsiteX12" fmla="*/ 81350 w 82074"/>
                <a:gd name="connsiteY12" fmla="*/ 948 h 52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074" h="521675">
                  <a:moveTo>
                    <a:pt x="81350" y="948"/>
                  </a:moveTo>
                  <a:cubicBezTo>
                    <a:pt x="77646" y="13648"/>
                    <a:pt x="48807" y="200179"/>
                    <a:pt x="44838" y="223198"/>
                  </a:cubicBezTo>
                  <a:cubicBezTo>
                    <a:pt x="40869" y="246217"/>
                    <a:pt x="63888" y="125567"/>
                    <a:pt x="57538" y="139061"/>
                  </a:cubicBezTo>
                  <a:cubicBezTo>
                    <a:pt x="51188" y="152555"/>
                    <a:pt x="12559" y="282465"/>
                    <a:pt x="6738" y="304161"/>
                  </a:cubicBezTo>
                  <a:cubicBezTo>
                    <a:pt x="917" y="325857"/>
                    <a:pt x="21025" y="261034"/>
                    <a:pt x="22613" y="269236"/>
                  </a:cubicBezTo>
                  <a:cubicBezTo>
                    <a:pt x="24201" y="277438"/>
                    <a:pt x="17850" y="322417"/>
                    <a:pt x="16263" y="353373"/>
                  </a:cubicBezTo>
                  <a:cubicBezTo>
                    <a:pt x="14676" y="384329"/>
                    <a:pt x="12824" y="426927"/>
                    <a:pt x="13088" y="454973"/>
                  </a:cubicBezTo>
                  <a:cubicBezTo>
                    <a:pt x="13352" y="483019"/>
                    <a:pt x="17585" y="520590"/>
                    <a:pt x="17850" y="521648"/>
                  </a:cubicBezTo>
                  <a:cubicBezTo>
                    <a:pt x="18114" y="522706"/>
                    <a:pt x="17585" y="493602"/>
                    <a:pt x="14675" y="461323"/>
                  </a:cubicBezTo>
                  <a:cubicBezTo>
                    <a:pt x="11765" y="429044"/>
                    <a:pt x="-2523" y="359194"/>
                    <a:pt x="388" y="327973"/>
                  </a:cubicBezTo>
                  <a:cubicBezTo>
                    <a:pt x="3298" y="296752"/>
                    <a:pt x="21026" y="304160"/>
                    <a:pt x="32138" y="273998"/>
                  </a:cubicBezTo>
                  <a:cubicBezTo>
                    <a:pt x="43250" y="243836"/>
                    <a:pt x="60449" y="187479"/>
                    <a:pt x="67063" y="146998"/>
                  </a:cubicBezTo>
                  <a:cubicBezTo>
                    <a:pt x="73677" y="106517"/>
                    <a:pt x="85054" y="-11752"/>
                    <a:pt x="81350" y="9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29134760-8846-4897-B0C3-060512AE894B}"/>
                </a:ext>
              </a:extLst>
            </p:cNvPr>
            <p:cNvSpPr/>
            <p:nvPr/>
          </p:nvSpPr>
          <p:spPr>
            <a:xfrm>
              <a:off x="1769718" y="5310064"/>
              <a:ext cx="235994" cy="471795"/>
            </a:xfrm>
            <a:custGeom>
              <a:avLst/>
              <a:gdLst>
                <a:gd name="connsiteX0" fmla="*/ 78132 w 235994"/>
                <a:gd name="connsiteY0" fmla="*/ 124 h 471795"/>
                <a:gd name="connsiteX1" fmla="*/ 43207 w 235994"/>
                <a:gd name="connsiteY1" fmla="*/ 114424 h 471795"/>
                <a:gd name="connsiteX2" fmla="*/ 59082 w 235994"/>
                <a:gd name="connsiteY2" fmla="*/ 157286 h 471795"/>
                <a:gd name="connsiteX3" fmla="*/ 54320 w 235994"/>
                <a:gd name="connsiteY3" fmla="*/ 152524 h 471795"/>
                <a:gd name="connsiteX4" fmla="*/ 27332 w 235994"/>
                <a:gd name="connsiteY4" fmla="*/ 289049 h 471795"/>
                <a:gd name="connsiteX5" fmla="*/ 14632 w 235994"/>
                <a:gd name="connsiteY5" fmla="*/ 341436 h 471795"/>
                <a:gd name="connsiteX6" fmla="*/ 1932 w 235994"/>
                <a:gd name="connsiteY6" fmla="*/ 385886 h 471795"/>
                <a:gd name="connsiteX7" fmla="*/ 8282 w 235994"/>
                <a:gd name="connsiteY7" fmla="*/ 396999 h 471795"/>
                <a:gd name="connsiteX8" fmla="*/ 59082 w 235994"/>
                <a:gd name="connsiteY8" fmla="*/ 423986 h 471795"/>
                <a:gd name="connsiteX9" fmla="*/ 235295 w 235994"/>
                <a:gd name="connsiteY9" fmla="*/ 470024 h 471795"/>
                <a:gd name="connsiteX10" fmla="*/ 116232 w 235994"/>
                <a:gd name="connsiteY10" fmla="*/ 458911 h 471795"/>
                <a:gd name="connsiteX11" fmla="*/ 5107 w 235994"/>
                <a:gd name="connsiteY11" fmla="*/ 427161 h 471795"/>
                <a:gd name="connsiteX12" fmla="*/ 22570 w 235994"/>
                <a:gd name="connsiteY12" fmla="*/ 339849 h 471795"/>
                <a:gd name="connsiteX13" fmla="*/ 57495 w 235994"/>
                <a:gd name="connsiteY13" fmla="*/ 173161 h 471795"/>
                <a:gd name="connsiteX14" fmla="*/ 28920 w 235994"/>
                <a:gd name="connsiteY14" fmla="*/ 138236 h 471795"/>
                <a:gd name="connsiteX15" fmla="*/ 78132 w 235994"/>
                <a:gd name="connsiteY15" fmla="*/ 124 h 471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5994" h="471795">
                  <a:moveTo>
                    <a:pt x="78132" y="124"/>
                  </a:moveTo>
                  <a:cubicBezTo>
                    <a:pt x="80513" y="-3845"/>
                    <a:pt x="46382" y="88230"/>
                    <a:pt x="43207" y="114424"/>
                  </a:cubicBezTo>
                  <a:cubicBezTo>
                    <a:pt x="40032" y="140618"/>
                    <a:pt x="57230" y="150936"/>
                    <a:pt x="59082" y="157286"/>
                  </a:cubicBezTo>
                  <a:cubicBezTo>
                    <a:pt x="60934" y="163636"/>
                    <a:pt x="59612" y="130564"/>
                    <a:pt x="54320" y="152524"/>
                  </a:cubicBezTo>
                  <a:cubicBezTo>
                    <a:pt x="49028" y="174484"/>
                    <a:pt x="33947" y="257564"/>
                    <a:pt x="27332" y="289049"/>
                  </a:cubicBezTo>
                  <a:cubicBezTo>
                    <a:pt x="20717" y="320534"/>
                    <a:pt x="18865" y="325297"/>
                    <a:pt x="14632" y="341436"/>
                  </a:cubicBezTo>
                  <a:cubicBezTo>
                    <a:pt x="10399" y="357575"/>
                    <a:pt x="2990" y="376626"/>
                    <a:pt x="1932" y="385886"/>
                  </a:cubicBezTo>
                  <a:cubicBezTo>
                    <a:pt x="874" y="395146"/>
                    <a:pt x="-1243" y="390649"/>
                    <a:pt x="8282" y="396999"/>
                  </a:cubicBezTo>
                  <a:cubicBezTo>
                    <a:pt x="17807" y="403349"/>
                    <a:pt x="21247" y="411815"/>
                    <a:pt x="59082" y="423986"/>
                  </a:cubicBezTo>
                  <a:cubicBezTo>
                    <a:pt x="96917" y="436157"/>
                    <a:pt x="225770" y="464203"/>
                    <a:pt x="235295" y="470024"/>
                  </a:cubicBezTo>
                  <a:cubicBezTo>
                    <a:pt x="244820" y="475845"/>
                    <a:pt x="154597" y="466055"/>
                    <a:pt x="116232" y="458911"/>
                  </a:cubicBezTo>
                  <a:cubicBezTo>
                    <a:pt x="77867" y="451767"/>
                    <a:pt x="20717" y="447005"/>
                    <a:pt x="5107" y="427161"/>
                  </a:cubicBezTo>
                  <a:cubicBezTo>
                    <a:pt x="-10503" y="407317"/>
                    <a:pt x="13839" y="382182"/>
                    <a:pt x="22570" y="339849"/>
                  </a:cubicBezTo>
                  <a:cubicBezTo>
                    <a:pt x="31301" y="297516"/>
                    <a:pt x="56437" y="206763"/>
                    <a:pt x="57495" y="173161"/>
                  </a:cubicBezTo>
                  <a:cubicBezTo>
                    <a:pt x="58553" y="139559"/>
                    <a:pt x="25481" y="162578"/>
                    <a:pt x="28920" y="138236"/>
                  </a:cubicBezTo>
                  <a:cubicBezTo>
                    <a:pt x="32359" y="113894"/>
                    <a:pt x="75751" y="4093"/>
                    <a:pt x="78132" y="1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DD0D7441-27B3-4EF9-8DD1-37E528904BCB}"/>
                </a:ext>
              </a:extLst>
            </p:cNvPr>
            <p:cNvSpPr/>
            <p:nvPr/>
          </p:nvSpPr>
          <p:spPr>
            <a:xfrm>
              <a:off x="1623769" y="5724780"/>
              <a:ext cx="201000" cy="38637"/>
            </a:xfrm>
            <a:custGeom>
              <a:avLst/>
              <a:gdLst>
                <a:gd name="connsiteX0" fmla="*/ 244 w 201000"/>
                <a:gd name="connsiteY0" fmla="*/ 1333 h 38637"/>
                <a:gd name="connsiteX1" fmla="*/ 103431 w 201000"/>
                <a:gd name="connsiteY1" fmla="*/ 4508 h 38637"/>
                <a:gd name="connsiteX2" fmla="*/ 200269 w 201000"/>
                <a:gd name="connsiteY2" fmla="*/ 37845 h 38637"/>
                <a:gd name="connsiteX3" fmla="*/ 147881 w 201000"/>
                <a:gd name="connsiteY3" fmla="*/ 28320 h 38637"/>
                <a:gd name="connsiteX4" fmla="*/ 147881 w 201000"/>
                <a:gd name="connsiteY4" fmla="*/ 29908 h 38637"/>
                <a:gd name="connsiteX5" fmla="*/ 76444 w 201000"/>
                <a:gd name="connsiteY5" fmla="*/ 14033 h 38637"/>
                <a:gd name="connsiteX6" fmla="*/ 244 w 201000"/>
                <a:gd name="connsiteY6" fmla="*/ 1333 h 3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000" h="38637">
                  <a:moveTo>
                    <a:pt x="244" y="1333"/>
                  </a:moveTo>
                  <a:cubicBezTo>
                    <a:pt x="4742" y="-254"/>
                    <a:pt x="70093" y="-1577"/>
                    <a:pt x="103431" y="4508"/>
                  </a:cubicBezTo>
                  <a:cubicBezTo>
                    <a:pt x="136769" y="10593"/>
                    <a:pt x="192861" y="33876"/>
                    <a:pt x="200269" y="37845"/>
                  </a:cubicBezTo>
                  <a:cubicBezTo>
                    <a:pt x="207677" y="41814"/>
                    <a:pt x="156612" y="29643"/>
                    <a:pt x="147881" y="28320"/>
                  </a:cubicBezTo>
                  <a:cubicBezTo>
                    <a:pt x="139150" y="26997"/>
                    <a:pt x="159787" y="32289"/>
                    <a:pt x="147881" y="29908"/>
                  </a:cubicBezTo>
                  <a:cubicBezTo>
                    <a:pt x="135975" y="27527"/>
                    <a:pt x="98404" y="18531"/>
                    <a:pt x="76444" y="14033"/>
                  </a:cubicBezTo>
                  <a:cubicBezTo>
                    <a:pt x="54484" y="9535"/>
                    <a:pt x="-4254" y="2920"/>
                    <a:pt x="244" y="1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875022EE-9A4C-4D3E-8350-1F4916C7ED44}"/>
                </a:ext>
              </a:extLst>
            </p:cNvPr>
            <p:cNvSpPr/>
            <p:nvPr/>
          </p:nvSpPr>
          <p:spPr>
            <a:xfrm>
              <a:off x="1974745" y="5789215"/>
              <a:ext cx="455718" cy="87710"/>
            </a:xfrm>
            <a:custGeom>
              <a:avLst/>
              <a:gdLst>
                <a:gd name="connsiteX0" fmla="*/ 105 w 455718"/>
                <a:gd name="connsiteY0" fmla="*/ 398 h 87710"/>
                <a:gd name="connsiteX1" fmla="*/ 187430 w 455718"/>
                <a:gd name="connsiteY1" fmla="*/ 44848 h 87710"/>
                <a:gd name="connsiteX2" fmla="*/ 69955 w 455718"/>
                <a:gd name="connsiteY2" fmla="*/ 33735 h 87710"/>
                <a:gd name="connsiteX3" fmla="*/ 231880 w 455718"/>
                <a:gd name="connsiteY3" fmla="*/ 44848 h 87710"/>
                <a:gd name="connsiteX4" fmla="*/ 282680 w 455718"/>
                <a:gd name="connsiteY4" fmla="*/ 46435 h 87710"/>
                <a:gd name="connsiteX5" fmla="*/ 455718 w 455718"/>
                <a:gd name="connsiteY5" fmla="*/ 87710 h 87710"/>
                <a:gd name="connsiteX6" fmla="*/ 131868 w 455718"/>
                <a:gd name="connsiteY6" fmla="*/ 9923 h 87710"/>
                <a:gd name="connsiteX7" fmla="*/ 276330 w 455718"/>
                <a:gd name="connsiteY7" fmla="*/ 22623 h 87710"/>
                <a:gd name="connsiteX8" fmla="*/ 162030 w 455718"/>
                <a:gd name="connsiteY8" fmla="*/ 22623 h 87710"/>
                <a:gd name="connsiteX9" fmla="*/ 105 w 455718"/>
                <a:gd name="connsiteY9" fmla="*/ 398 h 87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5718" h="87710">
                  <a:moveTo>
                    <a:pt x="105" y="398"/>
                  </a:moveTo>
                  <a:cubicBezTo>
                    <a:pt x="4338" y="4102"/>
                    <a:pt x="175788" y="39292"/>
                    <a:pt x="187430" y="44848"/>
                  </a:cubicBezTo>
                  <a:cubicBezTo>
                    <a:pt x="199072" y="50404"/>
                    <a:pt x="62547" y="33735"/>
                    <a:pt x="69955" y="33735"/>
                  </a:cubicBezTo>
                  <a:cubicBezTo>
                    <a:pt x="77363" y="33735"/>
                    <a:pt x="196426" y="42731"/>
                    <a:pt x="231880" y="44848"/>
                  </a:cubicBezTo>
                  <a:cubicBezTo>
                    <a:pt x="267334" y="46965"/>
                    <a:pt x="245374" y="39291"/>
                    <a:pt x="282680" y="46435"/>
                  </a:cubicBezTo>
                  <a:cubicBezTo>
                    <a:pt x="319986" y="53579"/>
                    <a:pt x="455718" y="87710"/>
                    <a:pt x="455718" y="87710"/>
                  </a:cubicBezTo>
                  <a:cubicBezTo>
                    <a:pt x="430583" y="81625"/>
                    <a:pt x="161766" y="20771"/>
                    <a:pt x="131868" y="9923"/>
                  </a:cubicBezTo>
                  <a:cubicBezTo>
                    <a:pt x="101970" y="-925"/>
                    <a:pt x="271303" y="20506"/>
                    <a:pt x="276330" y="22623"/>
                  </a:cubicBezTo>
                  <a:cubicBezTo>
                    <a:pt x="281357" y="24740"/>
                    <a:pt x="204363" y="25269"/>
                    <a:pt x="162030" y="22623"/>
                  </a:cubicBezTo>
                  <a:cubicBezTo>
                    <a:pt x="119697" y="19977"/>
                    <a:pt x="-4128" y="-3306"/>
                    <a:pt x="105" y="3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1D2C3F43-BF26-4333-86C8-3595E85A0491}"/>
                </a:ext>
              </a:extLst>
            </p:cNvPr>
            <p:cNvSpPr/>
            <p:nvPr/>
          </p:nvSpPr>
          <p:spPr>
            <a:xfrm>
              <a:off x="2400124" y="5624511"/>
              <a:ext cx="338563" cy="288283"/>
            </a:xfrm>
            <a:custGeom>
              <a:avLst/>
              <a:gdLst>
                <a:gd name="connsiteX0" fmla="*/ 176 w 338563"/>
                <a:gd name="connsiteY0" fmla="*/ 250827 h 288283"/>
                <a:gd name="connsiteX1" fmla="*/ 174801 w 338563"/>
                <a:gd name="connsiteY1" fmla="*/ 280989 h 288283"/>
                <a:gd name="connsiteX2" fmla="*/ 165276 w 338563"/>
                <a:gd name="connsiteY2" fmla="*/ 277814 h 288283"/>
                <a:gd name="connsiteX3" fmla="*/ 297039 w 338563"/>
                <a:gd name="connsiteY3" fmla="*/ 287339 h 288283"/>
                <a:gd name="connsiteX4" fmla="*/ 300214 w 338563"/>
                <a:gd name="connsiteY4" fmla="*/ 250827 h 288283"/>
                <a:gd name="connsiteX5" fmla="*/ 306564 w 338563"/>
                <a:gd name="connsiteY5" fmla="*/ 206377 h 288283"/>
                <a:gd name="connsiteX6" fmla="*/ 320851 w 338563"/>
                <a:gd name="connsiteY6" fmla="*/ 153989 h 288283"/>
                <a:gd name="connsiteX7" fmla="*/ 322439 w 338563"/>
                <a:gd name="connsiteY7" fmla="*/ 28577 h 288283"/>
                <a:gd name="connsiteX8" fmla="*/ 338314 w 338563"/>
                <a:gd name="connsiteY8" fmla="*/ 2 h 288283"/>
                <a:gd name="connsiteX9" fmla="*/ 308151 w 338563"/>
                <a:gd name="connsiteY9" fmla="*/ 26989 h 288283"/>
                <a:gd name="connsiteX10" fmla="*/ 301801 w 338563"/>
                <a:gd name="connsiteY10" fmla="*/ 42864 h 288283"/>
                <a:gd name="connsiteX11" fmla="*/ 304976 w 338563"/>
                <a:gd name="connsiteY11" fmla="*/ 92077 h 288283"/>
                <a:gd name="connsiteX12" fmla="*/ 303389 w 338563"/>
                <a:gd name="connsiteY12" fmla="*/ 104777 h 288283"/>
                <a:gd name="connsiteX13" fmla="*/ 322439 w 338563"/>
                <a:gd name="connsiteY13" fmla="*/ 198439 h 288283"/>
                <a:gd name="connsiteX14" fmla="*/ 293864 w 338563"/>
                <a:gd name="connsiteY14" fmla="*/ 222252 h 288283"/>
                <a:gd name="connsiteX15" fmla="*/ 266876 w 338563"/>
                <a:gd name="connsiteY15" fmla="*/ 269877 h 288283"/>
                <a:gd name="connsiteX16" fmla="*/ 211314 w 338563"/>
                <a:gd name="connsiteY16" fmla="*/ 269877 h 288283"/>
                <a:gd name="connsiteX17" fmla="*/ 176 w 338563"/>
                <a:gd name="connsiteY17" fmla="*/ 250827 h 28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8563" h="288283">
                  <a:moveTo>
                    <a:pt x="176" y="250827"/>
                  </a:moveTo>
                  <a:cubicBezTo>
                    <a:pt x="-5910" y="252679"/>
                    <a:pt x="147284" y="276491"/>
                    <a:pt x="174801" y="280989"/>
                  </a:cubicBezTo>
                  <a:cubicBezTo>
                    <a:pt x="202318" y="285487"/>
                    <a:pt x="144903" y="276756"/>
                    <a:pt x="165276" y="277814"/>
                  </a:cubicBezTo>
                  <a:cubicBezTo>
                    <a:pt x="185649" y="278872"/>
                    <a:pt x="274549" y="291837"/>
                    <a:pt x="297039" y="287339"/>
                  </a:cubicBezTo>
                  <a:cubicBezTo>
                    <a:pt x="319529" y="282841"/>
                    <a:pt x="298627" y="264321"/>
                    <a:pt x="300214" y="250827"/>
                  </a:cubicBezTo>
                  <a:cubicBezTo>
                    <a:pt x="301801" y="237333"/>
                    <a:pt x="303125" y="222517"/>
                    <a:pt x="306564" y="206377"/>
                  </a:cubicBezTo>
                  <a:cubicBezTo>
                    <a:pt x="310003" y="190237"/>
                    <a:pt x="318205" y="183622"/>
                    <a:pt x="320851" y="153989"/>
                  </a:cubicBezTo>
                  <a:cubicBezTo>
                    <a:pt x="323497" y="124356"/>
                    <a:pt x="319529" y="54241"/>
                    <a:pt x="322439" y="28577"/>
                  </a:cubicBezTo>
                  <a:cubicBezTo>
                    <a:pt x="325350" y="2912"/>
                    <a:pt x="340695" y="267"/>
                    <a:pt x="338314" y="2"/>
                  </a:cubicBezTo>
                  <a:cubicBezTo>
                    <a:pt x="335933" y="-263"/>
                    <a:pt x="314236" y="19845"/>
                    <a:pt x="308151" y="26989"/>
                  </a:cubicBezTo>
                  <a:cubicBezTo>
                    <a:pt x="302066" y="34133"/>
                    <a:pt x="302330" y="32016"/>
                    <a:pt x="301801" y="42864"/>
                  </a:cubicBezTo>
                  <a:cubicBezTo>
                    <a:pt x="301272" y="53712"/>
                    <a:pt x="304711" y="81758"/>
                    <a:pt x="304976" y="92077"/>
                  </a:cubicBezTo>
                  <a:cubicBezTo>
                    <a:pt x="305241" y="102396"/>
                    <a:pt x="300479" y="87050"/>
                    <a:pt x="303389" y="104777"/>
                  </a:cubicBezTo>
                  <a:cubicBezTo>
                    <a:pt x="306299" y="122504"/>
                    <a:pt x="324026" y="178860"/>
                    <a:pt x="322439" y="198439"/>
                  </a:cubicBezTo>
                  <a:cubicBezTo>
                    <a:pt x="320852" y="218018"/>
                    <a:pt x="303125" y="210346"/>
                    <a:pt x="293864" y="222252"/>
                  </a:cubicBezTo>
                  <a:cubicBezTo>
                    <a:pt x="284604" y="234158"/>
                    <a:pt x="280634" y="261940"/>
                    <a:pt x="266876" y="269877"/>
                  </a:cubicBezTo>
                  <a:cubicBezTo>
                    <a:pt x="253118" y="277815"/>
                    <a:pt x="253118" y="273581"/>
                    <a:pt x="211314" y="269877"/>
                  </a:cubicBezTo>
                  <a:cubicBezTo>
                    <a:pt x="169510" y="266173"/>
                    <a:pt x="6262" y="248975"/>
                    <a:pt x="176" y="2508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DB8CAFAF-B55F-4D3A-B893-5CB3E4F886C1}"/>
                </a:ext>
              </a:extLst>
            </p:cNvPr>
            <p:cNvSpPr/>
            <p:nvPr/>
          </p:nvSpPr>
          <p:spPr>
            <a:xfrm>
              <a:off x="1865649" y="5469660"/>
              <a:ext cx="864917" cy="185191"/>
            </a:xfrm>
            <a:custGeom>
              <a:avLst/>
              <a:gdLst>
                <a:gd name="connsiteX0" fmla="*/ 1251 w 864917"/>
                <a:gd name="connsiteY0" fmla="*/ 865 h 185191"/>
                <a:gd name="connsiteX1" fmla="*/ 312401 w 864917"/>
                <a:gd name="connsiteY1" fmla="*/ 113578 h 185191"/>
                <a:gd name="connsiteX2" fmla="*/ 271126 w 864917"/>
                <a:gd name="connsiteY2" fmla="*/ 113578 h 185191"/>
                <a:gd name="connsiteX3" fmla="*/ 402889 w 864917"/>
                <a:gd name="connsiteY3" fmla="*/ 143740 h 185191"/>
                <a:gd name="connsiteX4" fmla="*/ 398126 w 864917"/>
                <a:gd name="connsiteY4" fmla="*/ 150090 h 185191"/>
                <a:gd name="connsiteX5" fmla="*/ 601326 w 864917"/>
                <a:gd name="connsiteY5" fmla="*/ 161203 h 185191"/>
                <a:gd name="connsiteX6" fmla="*/ 593389 w 864917"/>
                <a:gd name="connsiteY6" fmla="*/ 159615 h 185191"/>
                <a:gd name="connsiteX7" fmla="*/ 710864 w 864917"/>
                <a:gd name="connsiteY7" fmla="*/ 185015 h 185191"/>
                <a:gd name="connsiteX8" fmla="*/ 864851 w 864917"/>
                <a:gd name="connsiteY8" fmla="*/ 170728 h 185191"/>
                <a:gd name="connsiteX9" fmla="*/ 691814 w 864917"/>
                <a:gd name="connsiteY9" fmla="*/ 167553 h 185191"/>
                <a:gd name="connsiteX10" fmla="*/ 475914 w 864917"/>
                <a:gd name="connsiteY10" fmla="*/ 140565 h 185191"/>
                <a:gd name="connsiteX11" fmla="*/ 410826 w 864917"/>
                <a:gd name="connsiteY11" fmla="*/ 124690 h 185191"/>
                <a:gd name="connsiteX12" fmla="*/ 213976 w 864917"/>
                <a:gd name="connsiteY12" fmla="*/ 69128 h 185191"/>
                <a:gd name="connsiteX13" fmla="*/ 204451 w 864917"/>
                <a:gd name="connsiteY13" fmla="*/ 62778 h 185191"/>
                <a:gd name="connsiteX14" fmla="*/ 1251 w 864917"/>
                <a:gd name="connsiteY14" fmla="*/ 865 h 1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64917" h="185191">
                  <a:moveTo>
                    <a:pt x="1251" y="865"/>
                  </a:moveTo>
                  <a:cubicBezTo>
                    <a:pt x="19243" y="9332"/>
                    <a:pt x="267422" y="94793"/>
                    <a:pt x="312401" y="113578"/>
                  </a:cubicBezTo>
                  <a:cubicBezTo>
                    <a:pt x="357380" y="132363"/>
                    <a:pt x="256045" y="108551"/>
                    <a:pt x="271126" y="113578"/>
                  </a:cubicBezTo>
                  <a:cubicBezTo>
                    <a:pt x="286207" y="118605"/>
                    <a:pt x="381722" y="137655"/>
                    <a:pt x="402889" y="143740"/>
                  </a:cubicBezTo>
                  <a:cubicBezTo>
                    <a:pt x="424056" y="149825"/>
                    <a:pt x="365053" y="147180"/>
                    <a:pt x="398126" y="150090"/>
                  </a:cubicBezTo>
                  <a:cubicBezTo>
                    <a:pt x="431199" y="153000"/>
                    <a:pt x="568782" y="159616"/>
                    <a:pt x="601326" y="161203"/>
                  </a:cubicBezTo>
                  <a:cubicBezTo>
                    <a:pt x="633870" y="162790"/>
                    <a:pt x="593389" y="159615"/>
                    <a:pt x="593389" y="159615"/>
                  </a:cubicBezTo>
                  <a:cubicBezTo>
                    <a:pt x="611645" y="163584"/>
                    <a:pt x="665620" y="183163"/>
                    <a:pt x="710864" y="185015"/>
                  </a:cubicBezTo>
                  <a:cubicBezTo>
                    <a:pt x="756108" y="186867"/>
                    <a:pt x="868026" y="173638"/>
                    <a:pt x="864851" y="170728"/>
                  </a:cubicBezTo>
                  <a:cubicBezTo>
                    <a:pt x="861676" y="167818"/>
                    <a:pt x="756637" y="172580"/>
                    <a:pt x="691814" y="167553"/>
                  </a:cubicBezTo>
                  <a:cubicBezTo>
                    <a:pt x="626991" y="162526"/>
                    <a:pt x="522745" y="147709"/>
                    <a:pt x="475914" y="140565"/>
                  </a:cubicBezTo>
                  <a:cubicBezTo>
                    <a:pt x="429083" y="133421"/>
                    <a:pt x="410826" y="124690"/>
                    <a:pt x="410826" y="124690"/>
                  </a:cubicBezTo>
                  <a:lnTo>
                    <a:pt x="213976" y="69128"/>
                  </a:lnTo>
                  <a:cubicBezTo>
                    <a:pt x="179580" y="58809"/>
                    <a:pt x="244403" y="77065"/>
                    <a:pt x="204451" y="62778"/>
                  </a:cubicBezTo>
                  <a:cubicBezTo>
                    <a:pt x="164499" y="48491"/>
                    <a:pt x="-16741" y="-7602"/>
                    <a:pt x="1251" y="8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E142365B-A117-419E-864C-ED5C32828591}"/>
                </a:ext>
              </a:extLst>
            </p:cNvPr>
            <p:cNvSpPr/>
            <p:nvPr/>
          </p:nvSpPr>
          <p:spPr>
            <a:xfrm>
              <a:off x="1869949" y="5248248"/>
              <a:ext cx="817618" cy="366007"/>
            </a:xfrm>
            <a:custGeom>
              <a:avLst/>
              <a:gdLst>
                <a:gd name="connsiteX0" fmla="*/ 14414 w 817618"/>
                <a:gd name="connsiteY0" fmla="*/ 27 h 366007"/>
                <a:gd name="connsiteX1" fmla="*/ 1714 w 817618"/>
                <a:gd name="connsiteY1" fmla="*/ 161952 h 366007"/>
                <a:gd name="connsiteX2" fmla="*/ 126 w 817618"/>
                <a:gd name="connsiteY2" fmla="*/ 160365 h 366007"/>
                <a:gd name="connsiteX3" fmla="*/ 39814 w 817618"/>
                <a:gd name="connsiteY3" fmla="*/ 196877 h 366007"/>
                <a:gd name="connsiteX4" fmla="*/ 65214 w 817618"/>
                <a:gd name="connsiteY4" fmla="*/ 207990 h 366007"/>
                <a:gd name="connsiteX5" fmla="*/ 279526 w 817618"/>
                <a:gd name="connsiteY5" fmla="*/ 277840 h 366007"/>
                <a:gd name="connsiteX6" fmla="*/ 309689 w 817618"/>
                <a:gd name="connsiteY6" fmla="*/ 295302 h 366007"/>
                <a:gd name="connsiteX7" fmla="*/ 506539 w 817618"/>
                <a:gd name="connsiteY7" fmla="*/ 360390 h 366007"/>
                <a:gd name="connsiteX8" fmla="*/ 576389 w 817618"/>
                <a:gd name="connsiteY8" fmla="*/ 355627 h 366007"/>
                <a:gd name="connsiteX9" fmla="*/ 725614 w 817618"/>
                <a:gd name="connsiteY9" fmla="*/ 355627 h 366007"/>
                <a:gd name="connsiteX10" fmla="*/ 692276 w 817618"/>
                <a:gd name="connsiteY10" fmla="*/ 363565 h 366007"/>
                <a:gd name="connsiteX11" fmla="*/ 814514 w 817618"/>
                <a:gd name="connsiteY11" fmla="*/ 363565 h 366007"/>
                <a:gd name="connsiteX12" fmla="*/ 543051 w 817618"/>
                <a:gd name="connsiteY12" fmla="*/ 334990 h 366007"/>
                <a:gd name="connsiteX13" fmla="*/ 373189 w 817618"/>
                <a:gd name="connsiteY13" fmla="*/ 309590 h 366007"/>
                <a:gd name="connsiteX14" fmla="*/ 173164 w 817618"/>
                <a:gd name="connsiteY14" fmla="*/ 265140 h 366007"/>
                <a:gd name="connsiteX15" fmla="*/ 31876 w 817618"/>
                <a:gd name="connsiteY15" fmla="*/ 211165 h 366007"/>
                <a:gd name="connsiteX16" fmla="*/ 23939 w 817618"/>
                <a:gd name="connsiteY16" fmla="*/ 192115 h 366007"/>
                <a:gd name="connsiteX17" fmla="*/ 16001 w 817618"/>
                <a:gd name="connsiteY17" fmla="*/ 149252 h 366007"/>
                <a:gd name="connsiteX18" fmla="*/ 14414 w 817618"/>
                <a:gd name="connsiteY18" fmla="*/ 27 h 36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7618" h="366007">
                  <a:moveTo>
                    <a:pt x="14414" y="27"/>
                  </a:moveTo>
                  <a:cubicBezTo>
                    <a:pt x="12033" y="2144"/>
                    <a:pt x="4095" y="135229"/>
                    <a:pt x="1714" y="161952"/>
                  </a:cubicBezTo>
                  <a:cubicBezTo>
                    <a:pt x="-667" y="188675"/>
                    <a:pt x="126" y="160365"/>
                    <a:pt x="126" y="160365"/>
                  </a:cubicBezTo>
                  <a:cubicBezTo>
                    <a:pt x="6476" y="166186"/>
                    <a:pt x="28966" y="188940"/>
                    <a:pt x="39814" y="196877"/>
                  </a:cubicBezTo>
                  <a:cubicBezTo>
                    <a:pt x="50662" y="204814"/>
                    <a:pt x="25262" y="194496"/>
                    <a:pt x="65214" y="207990"/>
                  </a:cubicBezTo>
                  <a:cubicBezTo>
                    <a:pt x="105166" y="221484"/>
                    <a:pt x="238780" y="263288"/>
                    <a:pt x="279526" y="277840"/>
                  </a:cubicBezTo>
                  <a:cubicBezTo>
                    <a:pt x="320272" y="292392"/>
                    <a:pt x="271854" y="281544"/>
                    <a:pt x="309689" y="295302"/>
                  </a:cubicBezTo>
                  <a:cubicBezTo>
                    <a:pt x="347524" y="309060"/>
                    <a:pt x="462089" y="350336"/>
                    <a:pt x="506539" y="360390"/>
                  </a:cubicBezTo>
                  <a:cubicBezTo>
                    <a:pt x="550989" y="370444"/>
                    <a:pt x="539877" y="356421"/>
                    <a:pt x="576389" y="355627"/>
                  </a:cubicBezTo>
                  <a:cubicBezTo>
                    <a:pt x="612902" y="354833"/>
                    <a:pt x="706300" y="354304"/>
                    <a:pt x="725614" y="355627"/>
                  </a:cubicBezTo>
                  <a:cubicBezTo>
                    <a:pt x="744929" y="356950"/>
                    <a:pt x="677459" y="362242"/>
                    <a:pt x="692276" y="363565"/>
                  </a:cubicBezTo>
                  <a:cubicBezTo>
                    <a:pt x="707093" y="364888"/>
                    <a:pt x="839385" y="368327"/>
                    <a:pt x="814514" y="363565"/>
                  </a:cubicBezTo>
                  <a:cubicBezTo>
                    <a:pt x="789643" y="358803"/>
                    <a:pt x="616605" y="343986"/>
                    <a:pt x="543051" y="334990"/>
                  </a:cubicBezTo>
                  <a:cubicBezTo>
                    <a:pt x="469497" y="325994"/>
                    <a:pt x="434837" y="321232"/>
                    <a:pt x="373189" y="309590"/>
                  </a:cubicBezTo>
                  <a:cubicBezTo>
                    <a:pt x="311541" y="297948"/>
                    <a:pt x="230049" y="281544"/>
                    <a:pt x="173164" y="265140"/>
                  </a:cubicBezTo>
                  <a:cubicBezTo>
                    <a:pt x="116279" y="248736"/>
                    <a:pt x="56747" y="223336"/>
                    <a:pt x="31876" y="211165"/>
                  </a:cubicBezTo>
                  <a:cubicBezTo>
                    <a:pt x="7005" y="198994"/>
                    <a:pt x="26585" y="202434"/>
                    <a:pt x="23939" y="192115"/>
                  </a:cubicBezTo>
                  <a:cubicBezTo>
                    <a:pt x="21293" y="181796"/>
                    <a:pt x="17324" y="178885"/>
                    <a:pt x="16001" y="149252"/>
                  </a:cubicBezTo>
                  <a:cubicBezTo>
                    <a:pt x="14678" y="119619"/>
                    <a:pt x="16795" y="-2090"/>
                    <a:pt x="14414" y="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21F5CD61-B0C2-41FB-BD5C-5DFA046ECAE9}"/>
                </a:ext>
              </a:extLst>
            </p:cNvPr>
            <p:cNvSpPr/>
            <p:nvPr/>
          </p:nvSpPr>
          <p:spPr>
            <a:xfrm>
              <a:off x="1888541" y="5231575"/>
              <a:ext cx="172163" cy="75842"/>
            </a:xfrm>
            <a:custGeom>
              <a:avLst/>
              <a:gdLst>
                <a:gd name="connsiteX0" fmla="*/ 172034 w 172163"/>
                <a:gd name="connsiteY0" fmla="*/ 825 h 75842"/>
                <a:gd name="connsiteX1" fmla="*/ 52972 w 172163"/>
                <a:gd name="connsiteY1" fmla="*/ 23050 h 75842"/>
                <a:gd name="connsiteX2" fmla="*/ 22809 w 172163"/>
                <a:gd name="connsiteY2" fmla="*/ 54800 h 75842"/>
                <a:gd name="connsiteX3" fmla="*/ 24397 w 172163"/>
                <a:gd name="connsiteY3" fmla="*/ 35750 h 75842"/>
                <a:gd name="connsiteX4" fmla="*/ 24397 w 172163"/>
                <a:gd name="connsiteY4" fmla="*/ 38925 h 75842"/>
                <a:gd name="connsiteX5" fmla="*/ 584 w 172163"/>
                <a:gd name="connsiteY5" fmla="*/ 75438 h 75842"/>
                <a:gd name="connsiteX6" fmla="*/ 13284 w 172163"/>
                <a:gd name="connsiteY6" fmla="*/ 11938 h 75842"/>
                <a:gd name="connsiteX7" fmla="*/ 75197 w 172163"/>
                <a:gd name="connsiteY7" fmla="*/ 5588 h 75842"/>
                <a:gd name="connsiteX8" fmla="*/ 172034 w 172163"/>
                <a:gd name="connsiteY8" fmla="*/ 825 h 75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163" h="75842">
                  <a:moveTo>
                    <a:pt x="172034" y="825"/>
                  </a:moveTo>
                  <a:cubicBezTo>
                    <a:pt x="168330" y="3735"/>
                    <a:pt x="77843" y="14054"/>
                    <a:pt x="52972" y="23050"/>
                  </a:cubicBezTo>
                  <a:cubicBezTo>
                    <a:pt x="28101" y="32046"/>
                    <a:pt x="27571" y="52683"/>
                    <a:pt x="22809" y="54800"/>
                  </a:cubicBezTo>
                  <a:cubicBezTo>
                    <a:pt x="18047" y="56917"/>
                    <a:pt x="24397" y="35750"/>
                    <a:pt x="24397" y="35750"/>
                  </a:cubicBezTo>
                  <a:cubicBezTo>
                    <a:pt x="24662" y="33104"/>
                    <a:pt x="28366" y="32310"/>
                    <a:pt x="24397" y="38925"/>
                  </a:cubicBezTo>
                  <a:cubicBezTo>
                    <a:pt x="20428" y="45540"/>
                    <a:pt x="2436" y="79936"/>
                    <a:pt x="584" y="75438"/>
                  </a:cubicBezTo>
                  <a:cubicBezTo>
                    <a:pt x="-1268" y="70940"/>
                    <a:pt x="848" y="23580"/>
                    <a:pt x="13284" y="11938"/>
                  </a:cubicBezTo>
                  <a:cubicBezTo>
                    <a:pt x="25719" y="296"/>
                    <a:pt x="75197" y="5588"/>
                    <a:pt x="75197" y="5588"/>
                  </a:cubicBezTo>
                  <a:cubicBezTo>
                    <a:pt x="99010" y="3471"/>
                    <a:pt x="175738" y="-2085"/>
                    <a:pt x="172034" y="8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A31CA43F-4910-401A-9AA3-61E069448AAC}"/>
                </a:ext>
              </a:extLst>
            </p:cNvPr>
            <p:cNvSpPr/>
            <p:nvPr/>
          </p:nvSpPr>
          <p:spPr>
            <a:xfrm>
              <a:off x="1912956" y="5279875"/>
              <a:ext cx="777938" cy="319289"/>
            </a:xfrm>
            <a:custGeom>
              <a:avLst/>
              <a:gdLst>
                <a:gd name="connsiteX0" fmla="*/ 1569 w 777938"/>
                <a:gd name="connsiteY0" fmla="*/ 150 h 319289"/>
                <a:gd name="connsiteX1" fmla="*/ 4744 w 777938"/>
                <a:gd name="connsiteY1" fmla="*/ 141438 h 319289"/>
                <a:gd name="connsiteX2" fmla="*/ 17444 w 777938"/>
                <a:gd name="connsiteY2" fmla="*/ 117625 h 319289"/>
                <a:gd name="connsiteX3" fmla="*/ 55544 w 777938"/>
                <a:gd name="connsiteY3" fmla="*/ 149375 h 319289"/>
                <a:gd name="connsiteX4" fmla="*/ 234932 w 777938"/>
                <a:gd name="connsiteY4" fmla="*/ 195413 h 319289"/>
                <a:gd name="connsiteX5" fmla="*/ 274619 w 777938"/>
                <a:gd name="connsiteY5" fmla="*/ 211288 h 319289"/>
                <a:gd name="connsiteX6" fmla="*/ 250807 w 777938"/>
                <a:gd name="connsiteY6" fmla="*/ 216050 h 319289"/>
                <a:gd name="connsiteX7" fmla="*/ 271444 w 777938"/>
                <a:gd name="connsiteY7" fmla="*/ 227163 h 319289"/>
                <a:gd name="connsiteX8" fmla="*/ 312719 w 777938"/>
                <a:gd name="connsiteY8" fmla="*/ 228750 h 319289"/>
                <a:gd name="connsiteX9" fmla="*/ 466707 w 777938"/>
                <a:gd name="connsiteY9" fmla="*/ 260500 h 319289"/>
                <a:gd name="connsiteX10" fmla="*/ 446069 w 777938"/>
                <a:gd name="connsiteY10" fmla="*/ 247800 h 319289"/>
                <a:gd name="connsiteX11" fmla="*/ 777857 w 777938"/>
                <a:gd name="connsiteY11" fmla="*/ 319238 h 319289"/>
                <a:gd name="connsiteX12" fmla="*/ 477819 w 777938"/>
                <a:gd name="connsiteY12" fmla="*/ 235100 h 319289"/>
                <a:gd name="connsiteX13" fmla="*/ 468294 w 777938"/>
                <a:gd name="connsiteY13" fmla="*/ 244625 h 319289"/>
                <a:gd name="connsiteX14" fmla="*/ 263507 w 777938"/>
                <a:gd name="connsiteY14" fmla="*/ 214463 h 319289"/>
                <a:gd name="connsiteX15" fmla="*/ 195244 w 777938"/>
                <a:gd name="connsiteY15" fmla="*/ 198588 h 319289"/>
                <a:gd name="connsiteX16" fmla="*/ 204769 w 777938"/>
                <a:gd name="connsiteY16" fmla="*/ 198588 h 319289"/>
                <a:gd name="connsiteX17" fmla="*/ 61894 w 777938"/>
                <a:gd name="connsiteY17" fmla="*/ 163663 h 319289"/>
                <a:gd name="connsiteX18" fmla="*/ 30144 w 777938"/>
                <a:gd name="connsiteY18" fmla="*/ 133500 h 319289"/>
                <a:gd name="connsiteX19" fmla="*/ 28557 w 777938"/>
                <a:gd name="connsiteY19" fmla="*/ 114450 h 319289"/>
                <a:gd name="connsiteX20" fmla="*/ 1569 w 777938"/>
                <a:gd name="connsiteY20" fmla="*/ 150 h 31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77938" h="319289">
                  <a:moveTo>
                    <a:pt x="1569" y="150"/>
                  </a:moveTo>
                  <a:cubicBezTo>
                    <a:pt x="-2400" y="4648"/>
                    <a:pt x="2098" y="121859"/>
                    <a:pt x="4744" y="141438"/>
                  </a:cubicBezTo>
                  <a:cubicBezTo>
                    <a:pt x="7390" y="161017"/>
                    <a:pt x="8977" y="116302"/>
                    <a:pt x="17444" y="117625"/>
                  </a:cubicBezTo>
                  <a:cubicBezTo>
                    <a:pt x="25911" y="118948"/>
                    <a:pt x="19296" y="136410"/>
                    <a:pt x="55544" y="149375"/>
                  </a:cubicBezTo>
                  <a:cubicBezTo>
                    <a:pt x="91792" y="162340"/>
                    <a:pt x="198419" y="185094"/>
                    <a:pt x="234932" y="195413"/>
                  </a:cubicBezTo>
                  <a:cubicBezTo>
                    <a:pt x="271445" y="205732"/>
                    <a:pt x="271973" y="207848"/>
                    <a:pt x="274619" y="211288"/>
                  </a:cubicBezTo>
                  <a:cubicBezTo>
                    <a:pt x="277265" y="214728"/>
                    <a:pt x="251336" y="213404"/>
                    <a:pt x="250807" y="216050"/>
                  </a:cubicBezTo>
                  <a:cubicBezTo>
                    <a:pt x="250278" y="218696"/>
                    <a:pt x="261125" y="225046"/>
                    <a:pt x="271444" y="227163"/>
                  </a:cubicBezTo>
                  <a:cubicBezTo>
                    <a:pt x="281763" y="229280"/>
                    <a:pt x="280175" y="223194"/>
                    <a:pt x="312719" y="228750"/>
                  </a:cubicBezTo>
                  <a:cubicBezTo>
                    <a:pt x="345263" y="234306"/>
                    <a:pt x="444482" y="257325"/>
                    <a:pt x="466707" y="260500"/>
                  </a:cubicBezTo>
                  <a:cubicBezTo>
                    <a:pt x="488932" y="263675"/>
                    <a:pt x="394211" y="238010"/>
                    <a:pt x="446069" y="247800"/>
                  </a:cubicBezTo>
                  <a:cubicBezTo>
                    <a:pt x="497927" y="257590"/>
                    <a:pt x="772565" y="321355"/>
                    <a:pt x="777857" y="319238"/>
                  </a:cubicBezTo>
                  <a:cubicBezTo>
                    <a:pt x="783149" y="317121"/>
                    <a:pt x="529413" y="247536"/>
                    <a:pt x="477819" y="235100"/>
                  </a:cubicBezTo>
                  <a:cubicBezTo>
                    <a:pt x="426225" y="222664"/>
                    <a:pt x="504013" y="248065"/>
                    <a:pt x="468294" y="244625"/>
                  </a:cubicBezTo>
                  <a:cubicBezTo>
                    <a:pt x="432575" y="241186"/>
                    <a:pt x="309015" y="222136"/>
                    <a:pt x="263507" y="214463"/>
                  </a:cubicBezTo>
                  <a:cubicBezTo>
                    <a:pt x="217999" y="206790"/>
                    <a:pt x="205034" y="201234"/>
                    <a:pt x="195244" y="198588"/>
                  </a:cubicBezTo>
                  <a:cubicBezTo>
                    <a:pt x="185454" y="195942"/>
                    <a:pt x="226994" y="204409"/>
                    <a:pt x="204769" y="198588"/>
                  </a:cubicBezTo>
                  <a:cubicBezTo>
                    <a:pt x="182544" y="192767"/>
                    <a:pt x="90998" y="174511"/>
                    <a:pt x="61894" y="163663"/>
                  </a:cubicBezTo>
                  <a:cubicBezTo>
                    <a:pt x="32790" y="152815"/>
                    <a:pt x="35700" y="141702"/>
                    <a:pt x="30144" y="133500"/>
                  </a:cubicBezTo>
                  <a:cubicBezTo>
                    <a:pt x="24588" y="125298"/>
                    <a:pt x="33584" y="135352"/>
                    <a:pt x="28557" y="114450"/>
                  </a:cubicBezTo>
                  <a:cubicBezTo>
                    <a:pt x="23530" y="93548"/>
                    <a:pt x="5538" y="-4348"/>
                    <a:pt x="1569" y="1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86AD307F-67D2-465C-A164-A5D63FD47777}"/>
                </a:ext>
              </a:extLst>
            </p:cNvPr>
            <p:cNvSpPr/>
            <p:nvPr/>
          </p:nvSpPr>
          <p:spPr>
            <a:xfrm>
              <a:off x="3547459" y="2033523"/>
              <a:ext cx="897703" cy="198900"/>
            </a:xfrm>
            <a:custGeom>
              <a:avLst/>
              <a:gdLst>
                <a:gd name="connsiteX0" fmla="*/ 154591 w 897703"/>
                <a:gd name="connsiteY0" fmla="*/ 594 h 198900"/>
                <a:gd name="connsiteX1" fmla="*/ 423408 w 897703"/>
                <a:gd name="connsiteY1" fmla="*/ 104310 h 198900"/>
                <a:gd name="connsiteX2" fmla="*/ 309108 w 897703"/>
                <a:gd name="connsiteY2" fmla="*/ 81027 h 198900"/>
                <a:gd name="connsiteX3" fmla="*/ 525008 w 897703"/>
                <a:gd name="connsiteY3" fmla="*/ 138177 h 198900"/>
                <a:gd name="connsiteX4" fmla="*/ 497491 w 897703"/>
                <a:gd name="connsiteY4" fmla="*/ 136060 h 198900"/>
                <a:gd name="connsiteX5" fmla="*/ 776891 w 897703"/>
                <a:gd name="connsiteY5" fmla="*/ 182627 h 198900"/>
                <a:gd name="connsiteX6" fmla="*/ 886958 w 897703"/>
                <a:gd name="connsiteY6" fmla="*/ 195327 h 198900"/>
                <a:gd name="connsiteX7" fmla="*/ 529241 w 897703"/>
                <a:gd name="connsiteY7" fmla="*/ 123360 h 198900"/>
                <a:gd name="connsiteX8" fmla="*/ 486908 w 897703"/>
                <a:gd name="connsiteY8" fmla="*/ 125477 h 198900"/>
                <a:gd name="connsiteX9" fmla="*/ 351441 w 897703"/>
                <a:gd name="connsiteY9" fmla="*/ 100077 h 198900"/>
                <a:gd name="connsiteX10" fmla="*/ 262541 w 897703"/>
                <a:gd name="connsiteY10" fmla="*/ 68327 h 198900"/>
                <a:gd name="connsiteX11" fmla="*/ 74 w 897703"/>
                <a:gd name="connsiteY11" fmla="*/ 28110 h 198900"/>
                <a:gd name="connsiteX12" fmla="*/ 290058 w 897703"/>
                <a:gd name="connsiteY12" fmla="*/ 59860 h 198900"/>
                <a:gd name="connsiteX13" fmla="*/ 154591 w 897703"/>
                <a:gd name="connsiteY13" fmla="*/ 594 h 19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97703" h="198900">
                  <a:moveTo>
                    <a:pt x="154591" y="594"/>
                  </a:moveTo>
                  <a:cubicBezTo>
                    <a:pt x="176816" y="8002"/>
                    <a:pt x="397655" y="90904"/>
                    <a:pt x="423408" y="104310"/>
                  </a:cubicBezTo>
                  <a:cubicBezTo>
                    <a:pt x="449161" y="117716"/>
                    <a:pt x="292175" y="75383"/>
                    <a:pt x="309108" y="81027"/>
                  </a:cubicBezTo>
                  <a:cubicBezTo>
                    <a:pt x="326041" y="86671"/>
                    <a:pt x="493611" y="129005"/>
                    <a:pt x="525008" y="138177"/>
                  </a:cubicBezTo>
                  <a:cubicBezTo>
                    <a:pt x="556405" y="147349"/>
                    <a:pt x="497491" y="136060"/>
                    <a:pt x="497491" y="136060"/>
                  </a:cubicBezTo>
                  <a:lnTo>
                    <a:pt x="776891" y="182627"/>
                  </a:lnTo>
                  <a:cubicBezTo>
                    <a:pt x="841802" y="192505"/>
                    <a:pt x="928233" y="205205"/>
                    <a:pt x="886958" y="195327"/>
                  </a:cubicBezTo>
                  <a:cubicBezTo>
                    <a:pt x="845683" y="185449"/>
                    <a:pt x="595916" y="135002"/>
                    <a:pt x="529241" y="123360"/>
                  </a:cubicBezTo>
                  <a:cubicBezTo>
                    <a:pt x="462566" y="111718"/>
                    <a:pt x="516541" y="129357"/>
                    <a:pt x="486908" y="125477"/>
                  </a:cubicBezTo>
                  <a:cubicBezTo>
                    <a:pt x="457275" y="121597"/>
                    <a:pt x="388836" y="109602"/>
                    <a:pt x="351441" y="100077"/>
                  </a:cubicBezTo>
                  <a:cubicBezTo>
                    <a:pt x="314046" y="90552"/>
                    <a:pt x="321102" y="80321"/>
                    <a:pt x="262541" y="68327"/>
                  </a:cubicBezTo>
                  <a:cubicBezTo>
                    <a:pt x="203980" y="56333"/>
                    <a:pt x="-4512" y="29521"/>
                    <a:pt x="74" y="28110"/>
                  </a:cubicBezTo>
                  <a:cubicBezTo>
                    <a:pt x="4660" y="26699"/>
                    <a:pt x="262894" y="62329"/>
                    <a:pt x="290058" y="59860"/>
                  </a:cubicBezTo>
                  <a:cubicBezTo>
                    <a:pt x="317222" y="57391"/>
                    <a:pt x="132366" y="-6814"/>
                    <a:pt x="154591" y="5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77271792-8BFE-48D3-9D11-51CABD6DAD78}"/>
                </a:ext>
              </a:extLst>
            </p:cNvPr>
            <p:cNvSpPr/>
            <p:nvPr/>
          </p:nvSpPr>
          <p:spPr>
            <a:xfrm>
              <a:off x="3621152" y="2148333"/>
              <a:ext cx="352595" cy="290115"/>
            </a:xfrm>
            <a:custGeom>
              <a:avLst/>
              <a:gdLst>
                <a:gd name="connsiteX0" fmla="*/ 197315 w 352595"/>
                <a:gd name="connsiteY0" fmla="*/ 84 h 290115"/>
                <a:gd name="connsiteX1" fmla="*/ 349715 w 352595"/>
                <a:gd name="connsiteY1" fmla="*/ 36067 h 290115"/>
                <a:gd name="connsiteX2" fmla="*/ 290448 w 352595"/>
                <a:gd name="connsiteY2" fmla="*/ 67817 h 290115"/>
                <a:gd name="connsiteX3" fmla="*/ 207898 w 352595"/>
                <a:gd name="connsiteY3" fmla="*/ 120734 h 290115"/>
                <a:gd name="connsiteX4" fmla="*/ 2581 w 352595"/>
                <a:gd name="connsiteY4" fmla="*/ 271017 h 290115"/>
                <a:gd name="connsiteX5" fmla="*/ 91481 w 352595"/>
                <a:gd name="connsiteY5" fmla="*/ 224450 h 290115"/>
                <a:gd name="connsiteX6" fmla="*/ 76665 w 352595"/>
                <a:gd name="connsiteY6" fmla="*/ 264667 h 290115"/>
                <a:gd name="connsiteX7" fmla="*/ 294681 w 352595"/>
                <a:gd name="connsiteY7" fmla="*/ 114384 h 290115"/>
                <a:gd name="connsiteX8" fmla="*/ 53381 w 352595"/>
                <a:gd name="connsiteY8" fmla="*/ 290067 h 290115"/>
                <a:gd name="connsiteX9" fmla="*/ 220598 w 352595"/>
                <a:gd name="connsiteY9" fmla="*/ 131317 h 290115"/>
                <a:gd name="connsiteX10" fmla="*/ 307381 w 352595"/>
                <a:gd name="connsiteY10" fmla="*/ 46650 h 290115"/>
                <a:gd name="connsiteX11" fmla="*/ 197315 w 352595"/>
                <a:gd name="connsiteY11" fmla="*/ 84 h 29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595" h="290115">
                  <a:moveTo>
                    <a:pt x="197315" y="84"/>
                  </a:moveTo>
                  <a:cubicBezTo>
                    <a:pt x="204371" y="-1680"/>
                    <a:pt x="334193" y="24778"/>
                    <a:pt x="349715" y="36067"/>
                  </a:cubicBezTo>
                  <a:cubicBezTo>
                    <a:pt x="365237" y="47356"/>
                    <a:pt x="314084" y="53706"/>
                    <a:pt x="290448" y="67817"/>
                  </a:cubicBezTo>
                  <a:cubicBezTo>
                    <a:pt x="266812" y="81928"/>
                    <a:pt x="255876" y="86867"/>
                    <a:pt x="207898" y="120734"/>
                  </a:cubicBezTo>
                  <a:cubicBezTo>
                    <a:pt x="159920" y="154601"/>
                    <a:pt x="21984" y="253731"/>
                    <a:pt x="2581" y="271017"/>
                  </a:cubicBezTo>
                  <a:cubicBezTo>
                    <a:pt x="-16822" y="288303"/>
                    <a:pt x="79134" y="225508"/>
                    <a:pt x="91481" y="224450"/>
                  </a:cubicBezTo>
                  <a:cubicBezTo>
                    <a:pt x="103828" y="223392"/>
                    <a:pt x="42798" y="283011"/>
                    <a:pt x="76665" y="264667"/>
                  </a:cubicBezTo>
                  <a:cubicBezTo>
                    <a:pt x="110532" y="246323"/>
                    <a:pt x="298562" y="110151"/>
                    <a:pt x="294681" y="114384"/>
                  </a:cubicBezTo>
                  <a:cubicBezTo>
                    <a:pt x="290800" y="118617"/>
                    <a:pt x="65728" y="287245"/>
                    <a:pt x="53381" y="290067"/>
                  </a:cubicBezTo>
                  <a:cubicBezTo>
                    <a:pt x="41034" y="292889"/>
                    <a:pt x="178265" y="171887"/>
                    <a:pt x="220598" y="131317"/>
                  </a:cubicBezTo>
                  <a:cubicBezTo>
                    <a:pt x="262931" y="90748"/>
                    <a:pt x="310556" y="69581"/>
                    <a:pt x="307381" y="46650"/>
                  </a:cubicBezTo>
                  <a:cubicBezTo>
                    <a:pt x="304206" y="23720"/>
                    <a:pt x="190259" y="1848"/>
                    <a:pt x="197315" y="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0D34E49F-2B18-4FF8-93A5-DB018C941CBA}"/>
                </a:ext>
              </a:extLst>
            </p:cNvPr>
            <p:cNvSpPr/>
            <p:nvPr/>
          </p:nvSpPr>
          <p:spPr>
            <a:xfrm>
              <a:off x="3557950" y="2431340"/>
              <a:ext cx="599624" cy="979123"/>
            </a:xfrm>
            <a:custGeom>
              <a:avLst/>
              <a:gdLst>
                <a:gd name="connsiteX0" fmla="*/ 599183 w 599624"/>
                <a:gd name="connsiteY0" fmla="*/ 710 h 979123"/>
                <a:gd name="connsiteX1" fmla="*/ 425617 w 599624"/>
                <a:gd name="connsiteY1" fmla="*/ 235660 h 979123"/>
                <a:gd name="connsiteX2" fmla="*/ 472183 w 599624"/>
                <a:gd name="connsiteY2" fmla="*/ 117127 h 979123"/>
                <a:gd name="connsiteX3" fmla="*/ 419267 w 599624"/>
                <a:gd name="connsiteY3" fmla="*/ 254710 h 979123"/>
                <a:gd name="connsiteX4" fmla="*/ 351533 w 599624"/>
                <a:gd name="connsiteY4" fmla="*/ 428277 h 979123"/>
                <a:gd name="connsiteX5" fmla="*/ 381167 w 599624"/>
                <a:gd name="connsiteY5" fmla="*/ 326677 h 979123"/>
                <a:gd name="connsiteX6" fmla="*/ 288033 w 599624"/>
                <a:gd name="connsiteY6" fmla="*/ 540460 h 979123"/>
                <a:gd name="connsiteX7" fmla="*/ 182200 w 599624"/>
                <a:gd name="connsiteY7" fmla="*/ 699210 h 979123"/>
                <a:gd name="connsiteX8" fmla="*/ 313433 w 599624"/>
                <a:gd name="connsiteY8" fmla="*/ 440977 h 979123"/>
                <a:gd name="connsiteX9" fmla="*/ 101767 w 599624"/>
                <a:gd name="connsiteY9" fmla="*/ 855843 h 979123"/>
                <a:gd name="connsiteX10" fmla="*/ 167 w 599624"/>
                <a:gd name="connsiteY10" fmla="*/ 976493 h 979123"/>
                <a:gd name="connsiteX11" fmla="*/ 122933 w 599624"/>
                <a:gd name="connsiteY11" fmla="*/ 769060 h 979123"/>
                <a:gd name="connsiteX12" fmla="*/ 391750 w 599624"/>
                <a:gd name="connsiteY12" fmla="*/ 297043 h 979123"/>
                <a:gd name="connsiteX13" fmla="*/ 376933 w 599624"/>
                <a:gd name="connsiteY13" fmla="*/ 307627 h 979123"/>
                <a:gd name="connsiteX14" fmla="*/ 472183 w 599624"/>
                <a:gd name="connsiteY14" fmla="*/ 167927 h 979123"/>
                <a:gd name="connsiteX15" fmla="*/ 599183 w 599624"/>
                <a:gd name="connsiteY15" fmla="*/ 710 h 979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9624" h="979123">
                  <a:moveTo>
                    <a:pt x="599183" y="710"/>
                  </a:moveTo>
                  <a:cubicBezTo>
                    <a:pt x="591422" y="11999"/>
                    <a:pt x="446784" y="216257"/>
                    <a:pt x="425617" y="235660"/>
                  </a:cubicBezTo>
                  <a:cubicBezTo>
                    <a:pt x="404450" y="255063"/>
                    <a:pt x="473241" y="113952"/>
                    <a:pt x="472183" y="117127"/>
                  </a:cubicBezTo>
                  <a:cubicBezTo>
                    <a:pt x="471125" y="120302"/>
                    <a:pt x="439375" y="202852"/>
                    <a:pt x="419267" y="254710"/>
                  </a:cubicBezTo>
                  <a:cubicBezTo>
                    <a:pt x="399159" y="306568"/>
                    <a:pt x="357883" y="416283"/>
                    <a:pt x="351533" y="428277"/>
                  </a:cubicBezTo>
                  <a:cubicBezTo>
                    <a:pt x="345183" y="440272"/>
                    <a:pt x="391750" y="307980"/>
                    <a:pt x="381167" y="326677"/>
                  </a:cubicBezTo>
                  <a:cubicBezTo>
                    <a:pt x="370584" y="345374"/>
                    <a:pt x="321194" y="478371"/>
                    <a:pt x="288033" y="540460"/>
                  </a:cubicBezTo>
                  <a:cubicBezTo>
                    <a:pt x="254872" y="602549"/>
                    <a:pt x="177967" y="715791"/>
                    <a:pt x="182200" y="699210"/>
                  </a:cubicBezTo>
                  <a:cubicBezTo>
                    <a:pt x="186433" y="682630"/>
                    <a:pt x="326838" y="414872"/>
                    <a:pt x="313433" y="440977"/>
                  </a:cubicBezTo>
                  <a:cubicBezTo>
                    <a:pt x="300028" y="467082"/>
                    <a:pt x="153978" y="766590"/>
                    <a:pt x="101767" y="855843"/>
                  </a:cubicBezTo>
                  <a:cubicBezTo>
                    <a:pt x="49556" y="945096"/>
                    <a:pt x="-3361" y="990957"/>
                    <a:pt x="167" y="976493"/>
                  </a:cubicBezTo>
                  <a:cubicBezTo>
                    <a:pt x="3695" y="962029"/>
                    <a:pt x="57669" y="882302"/>
                    <a:pt x="122933" y="769060"/>
                  </a:cubicBezTo>
                  <a:cubicBezTo>
                    <a:pt x="188197" y="655818"/>
                    <a:pt x="349417" y="373948"/>
                    <a:pt x="391750" y="297043"/>
                  </a:cubicBezTo>
                  <a:cubicBezTo>
                    <a:pt x="434083" y="220138"/>
                    <a:pt x="363528" y="329146"/>
                    <a:pt x="376933" y="307627"/>
                  </a:cubicBezTo>
                  <a:cubicBezTo>
                    <a:pt x="390338" y="286108"/>
                    <a:pt x="434083" y="220138"/>
                    <a:pt x="472183" y="167927"/>
                  </a:cubicBezTo>
                  <a:cubicBezTo>
                    <a:pt x="510283" y="115716"/>
                    <a:pt x="606944" y="-10579"/>
                    <a:pt x="599183" y="7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6F576FFA-70E7-4026-9C4B-FBF709F670E4}"/>
                </a:ext>
              </a:extLst>
            </p:cNvPr>
            <p:cNvSpPr/>
            <p:nvPr/>
          </p:nvSpPr>
          <p:spPr>
            <a:xfrm>
              <a:off x="3682391" y="2516674"/>
              <a:ext cx="457853" cy="697726"/>
            </a:xfrm>
            <a:custGeom>
              <a:avLst/>
              <a:gdLst>
                <a:gd name="connsiteX0" fmla="*/ 457809 w 457853"/>
                <a:gd name="connsiteY0" fmla="*/ 43 h 697726"/>
                <a:gd name="connsiteX1" fmla="*/ 309642 w 457853"/>
                <a:gd name="connsiteY1" fmla="*/ 194776 h 697726"/>
                <a:gd name="connsiteX2" fmla="*/ 347742 w 457853"/>
                <a:gd name="connsiteY2" fmla="*/ 150326 h 697726"/>
                <a:gd name="connsiteX3" fmla="*/ 288476 w 457853"/>
                <a:gd name="connsiteY3" fmla="*/ 294259 h 697726"/>
                <a:gd name="connsiteX4" fmla="*/ 246142 w 457853"/>
                <a:gd name="connsiteY4" fmla="*/ 364109 h 697726"/>
                <a:gd name="connsiteX5" fmla="*/ 110676 w 457853"/>
                <a:gd name="connsiteY5" fmla="*/ 548259 h 697726"/>
                <a:gd name="connsiteX6" fmla="*/ 609 w 457853"/>
                <a:gd name="connsiteY6" fmla="*/ 696426 h 697726"/>
                <a:gd name="connsiteX7" fmla="*/ 76809 w 457853"/>
                <a:gd name="connsiteY7" fmla="*/ 603293 h 697726"/>
                <a:gd name="connsiteX8" fmla="*/ 286359 w 457853"/>
                <a:gd name="connsiteY8" fmla="*/ 323893 h 697726"/>
                <a:gd name="connsiteX9" fmla="*/ 188992 w 457853"/>
                <a:gd name="connsiteY9" fmla="*/ 486876 h 697726"/>
                <a:gd name="connsiteX10" fmla="*/ 248259 w 457853"/>
                <a:gd name="connsiteY10" fmla="*/ 355643 h 697726"/>
                <a:gd name="connsiteX11" fmla="*/ 292709 w 457853"/>
                <a:gd name="connsiteY11" fmla="*/ 213826 h 697726"/>
                <a:gd name="connsiteX12" fmla="*/ 457809 w 457853"/>
                <a:gd name="connsiteY12" fmla="*/ 43 h 69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853" h="697726">
                  <a:moveTo>
                    <a:pt x="457809" y="43"/>
                  </a:moveTo>
                  <a:cubicBezTo>
                    <a:pt x="460631" y="-3132"/>
                    <a:pt x="327987" y="169729"/>
                    <a:pt x="309642" y="194776"/>
                  </a:cubicBezTo>
                  <a:cubicBezTo>
                    <a:pt x="291297" y="219823"/>
                    <a:pt x="351270" y="133746"/>
                    <a:pt x="347742" y="150326"/>
                  </a:cubicBezTo>
                  <a:cubicBezTo>
                    <a:pt x="344214" y="166907"/>
                    <a:pt x="305409" y="258629"/>
                    <a:pt x="288476" y="294259"/>
                  </a:cubicBezTo>
                  <a:cubicBezTo>
                    <a:pt x="271543" y="329890"/>
                    <a:pt x="275775" y="321776"/>
                    <a:pt x="246142" y="364109"/>
                  </a:cubicBezTo>
                  <a:cubicBezTo>
                    <a:pt x="216509" y="406442"/>
                    <a:pt x="151598" y="492873"/>
                    <a:pt x="110676" y="548259"/>
                  </a:cubicBezTo>
                  <a:cubicBezTo>
                    <a:pt x="69754" y="603645"/>
                    <a:pt x="6253" y="687254"/>
                    <a:pt x="609" y="696426"/>
                  </a:cubicBezTo>
                  <a:cubicBezTo>
                    <a:pt x="-5035" y="705598"/>
                    <a:pt x="29184" y="665382"/>
                    <a:pt x="76809" y="603293"/>
                  </a:cubicBezTo>
                  <a:cubicBezTo>
                    <a:pt x="124434" y="541204"/>
                    <a:pt x="267662" y="343296"/>
                    <a:pt x="286359" y="323893"/>
                  </a:cubicBezTo>
                  <a:cubicBezTo>
                    <a:pt x="305056" y="304490"/>
                    <a:pt x="195342" y="481584"/>
                    <a:pt x="188992" y="486876"/>
                  </a:cubicBezTo>
                  <a:cubicBezTo>
                    <a:pt x="182642" y="492168"/>
                    <a:pt x="230973" y="401151"/>
                    <a:pt x="248259" y="355643"/>
                  </a:cubicBezTo>
                  <a:cubicBezTo>
                    <a:pt x="265545" y="310135"/>
                    <a:pt x="250729" y="275562"/>
                    <a:pt x="292709" y="213826"/>
                  </a:cubicBezTo>
                  <a:cubicBezTo>
                    <a:pt x="334689" y="152090"/>
                    <a:pt x="454987" y="3218"/>
                    <a:pt x="457809" y="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45EFF0FC-C1E4-492D-BB06-695D1E278D44}"/>
                </a:ext>
              </a:extLst>
            </p:cNvPr>
            <p:cNvSpPr/>
            <p:nvPr/>
          </p:nvSpPr>
          <p:spPr>
            <a:xfrm>
              <a:off x="3249039" y="3392926"/>
              <a:ext cx="311342" cy="641696"/>
            </a:xfrm>
            <a:custGeom>
              <a:avLst/>
              <a:gdLst>
                <a:gd name="connsiteX0" fmla="*/ 311194 w 311342"/>
                <a:gd name="connsiteY0" fmla="*/ 91 h 641696"/>
                <a:gd name="connsiteX1" fmla="*/ 156678 w 311342"/>
                <a:gd name="connsiteY1" fmla="*/ 271024 h 641696"/>
                <a:gd name="connsiteX2" fmla="*/ 232878 w 311342"/>
                <a:gd name="connsiteY2" fmla="*/ 103807 h 641696"/>
                <a:gd name="connsiteX3" fmla="*/ 203244 w 311342"/>
                <a:gd name="connsiteY3" fmla="*/ 218107 h 641696"/>
                <a:gd name="connsiteX4" fmla="*/ 105878 w 311342"/>
                <a:gd name="connsiteY4" fmla="*/ 391674 h 641696"/>
                <a:gd name="connsiteX5" fmla="*/ 44 w 311342"/>
                <a:gd name="connsiteY5" fmla="*/ 641441 h 641696"/>
                <a:gd name="connsiteX6" fmla="*/ 118578 w 311342"/>
                <a:gd name="connsiteY6" fmla="*/ 342991 h 641696"/>
                <a:gd name="connsiteX7" fmla="*/ 184194 w 311342"/>
                <a:gd name="connsiteY7" fmla="*/ 241391 h 641696"/>
                <a:gd name="connsiteX8" fmla="*/ 311194 w 311342"/>
                <a:gd name="connsiteY8" fmla="*/ 91 h 641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42" h="641696">
                  <a:moveTo>
                    <a:pt x="311194" y="91"/>
                  </a:moveTo>
                  <a:cubicBezTo>
                    <a:pt x="306608" y="5030"/>
                    <a:pt x="169731" y="253738"/>
                    <a:pt x="156678" y="271024"/>
                  </a:cubicBezTo>
                  <a:cubicBezTo>
                    <a:pt x="143625" y="288310"/>
                    <a:pt x="225117" y="112627"/>
                    <a:pt x="232878" y="103807"/>
                  </a:cubicBezTo>
                  <a:cubicBezTo>
                    <a:pt x="240639" y="94988"/>
                    <a:pt x="224411" y="170129"/>
                    <a:pt x="203244" y="218107"/>
                  </a:cubicBezTo>
                  <a:cubicBezTo>
                    <a:pt x="182077" y="266085"/>
                    <a:pt x="139745" y="321118"/>
                    <a:pt x="105878" y="391674"/>
                  </a:cubicBezTo>
                  <a:cubicBezTo>
                    <a:pt x="72011" y="462230"/>
                    <a:pt x="-2073" y="649555"/>
                    <a:pt x="44" y="641441"/>
                  </a:cubicBezTo>
                  <a:cubicBezTo>
                    <a:pt x="2161" y="633327"/>
                    <a:pt x="87886" y="409666"/>
                    <a:pt x="118578" y="342991"/>
                  </a:cubicBezTo>
                  <a:cubicBezTo>
                    <a:pt x="149270" y="276316"/>
                    <a:pt x="155619" y="291485"/>
                    <a:pt x="184194" y="241391"/>
                  </a:cubicBezTo>
                  <a:cubicBezTo>
                    <a:pt x="212769" y="191297"/>
                    <a:pt x="315780" y="-4848"/>
                    <a:pt x="311194" y="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381E0C50-9F08-4DA5-A59C-964A52F7AD8D}"/>
                </a:ext>
              </a:extLst>
            </p:cNvPr>
            <p:cNvSpPr/>
            <p:nvPr/>
          </p:nvSpPr>
          <p:spPr>
            <a:xfrm>
              <a:off x="3162841" y="3307957"/>
              <a:ext cx="493758" cy="948291"/>
            </a:xfrm>
            <a:custGeom>
              <a:avLst/>
              <a:gdLst>
                <a:gd name="connsiteX0" fmla="*/ 492642 w 493758"/>
                <a:gd name="connsiteY0" fmla="*/ 393 h 948291"/>
                <a:gd name="connsiteX1" fmla="*/ 270392 w 493758"/>
                <a:gd name="connsiteY1" fmla="*/ 330593 h 948291"/>
                <a:gd name="connsiteX2" fmla="*/ 352942 w 493758"/>
                <a:gd name="connsiteY2" fmla="*/ 220526 h 948291"/>
                <a:gd name="connsiteX3" fmla="*/ 268276 w 493758"/>
                <a:gd name="connsiteY3" fmla="*/ 366576 h 948291"/>
                <a:gd name="connsiteX4" fmla="*/ 209009 w 493758"/>
                <a:gd name="connsiteY4" fmla="*/ 502043 h 948291"/>
                <a:gd name="connsiteX5" fmla="*/ 3692 w 493758"/>
                <a:gd name="connsiteY5" fmla="*/ 944426 h 948291"/>
                <a:gd name="connsiteX6" fmla="*/ 77776 w 493758"/>
                <a:gd name="connsiteY6" fmla="*/ 717943 h 948291"/>
                <a:gd name="connsiteX7" fmla="*/ 88359 w 493758"/>
                <a:gd name="connsiteY7" fmla="*/ 726410 h 948291"/>
                <a:gd name="connsiteX8" fmla="*/ 236526 w 493758"/>
                <a:gd name="connsiteY8" fmla="*/ 447010 h 948291"/>
                <a:gd name="connsiteX9" fmla="*/ 308492 w 493758"/>
                <a:gd name="connsiteY9" fmla="*/ 362343 h 948291"/>
                <a:gd name="connsiteX10" fmla="*/ 355059 w 493758"/>
                <a:gd name="connsiteY10" fmla="*/ 264976 h 948291"/>
                <a:gd name="connsiteX11" fmla="*/ 492642 w 493758"/>
                <a:gd name="connsiteY11" fmla="*/ 393 h 94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758" h="948291">
                  <a:moveTo>
                    <a:pt x="492642" y="393"/>
                  </a:moveTo>
                  <a:cubicBezTo>
                    <a:pt x="478531" y="11329"/>
                    <a:pt x="293675" y="293904"/>
                    <a:pt x="270392" y="330593"/>
                  </a:cubicBezTo>
                  <a:cubicBezTo>
                    <a:pt x="247109" y="367282"/>
                    <a:pt x="353295" y="214529"/>
                    <a:pt x="352942" y="220526"/>
                  </a:cubicBezTo>
                  <a:cubicBezTo>
                    <a:pt x="352589" y="226523"/>
                    <a:pt x="292265" y="319657"/>
                    <a:pt x="268276" y="366576"/>
                  </a:cubicBezTo>
                  <a:cubicBezTo>
                    <a:pt x="244287" y="413495"/>
                    <a:pt x="253106" y="405735"/>
                    <a:pt x="209009" y="502043"/>
                  </a:cubicBezTo>
                  <a:cubicBezTo>
                    <a:pt x="164912" y="598351"/>
                    <a:pt x="25564" y="908443"/>
                    <a:pt x="3692" y="944426"/>
                  </a:cubicBezTo>
                  <a:cubicBezTo>
                    <a:pt x="-18180" y="980409"/>
                    <a:pt x="63665" y="754279"/>
                    <a:pt x="77776" y="717943"/>
                  </a:cubicBezTo>
                  <a:cubicBezTo>
                    <a:pt x="91887" y="681607"/>
                    <a:pt x="61901" y="771566"/>
                    <a:pt x="88359" y="726410"/>
                  </a:cubicBezTo>
                  <a:cubicBezTo>
                    <a:pt x="114817" y="681255"/>
                    <a:pt x="199837" y="507688"/>
                    <a:pt x="236526" y="447010"/>
                  </a:cubicBezTo>
                  <a:cubicBezTo>
                    <a:pt x="273215" y="386332"/>
                    <a:pt x="288737" y="392682"/>
                    <a:pt x="308492" y="362343"/>
                  </a:cubicBezTo>
                  <a:cubicBezTo>
                    <a:pt x="328247" y="332004"/>
                    <a:pt x="327190" y="320362"/>
                    <a:pt x="355059" y="264976"/>
                  </a:cubicBezTo>
                  <a:cubicBezTo>
                    <a:pt x="382928" y="209590"/>
                    <a:pt x="506753" y="-10543"/>
                    <a:pt x="492642" y="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E088E131-740E-4A93-A3CA-860FE181CA46}"/>
                </a:ext>
              </a:extLst>
            </p:cNvPr>
            <p:cNvSpPr/>
            <p:nvPr/>
          </p:nvSpPr>
          <p:spPr>
            <a:xfrm>
              <a:off x="2844577" y="3996073"/>
              <a:ext cx="388868" cy="1205620"/>
            </a:xfrm>
            <a:custGeom>
              <a:avLst/>
              <a:gdLst>
                <a:gd name="connsiteX0" fmla="*/ 387573 w 388868"/>
                <a:gd name="connsiteY0" fmla="*/ 2310 h 1205620"/>
                <a:gd name="connsiteX1" fmla="*/ 158973 w 388868"/>
                <a:gd name="connsiteY1" fmla="*/ 531477 h 1205620"/>
                <a:gd name="connsiteX2" fmla="*/ 237290 w 388868"/>
                <a:gd name="connsiteY2" fmla="*/ 417177 h 1205620"/>
                <a:gd name="connsiteX3" fmla="*/ 163206 w 388868"/>
                <a:gd name="connsiteY3" fmla="*/ 582277 h 1205620"/>
                <a:gd name="connsiteX4" fmla="*/ 80656 w 388868"/>
                <a:gd name="connsiteY4" fmla="*/ 812994 h 1205620"/>
                <a:gd name="connsiteX5" fmla="*/ 48906 w 388868"/>
                <a:gd name="connsiteY5" fmla="*/ 897660 h 1205620"/>
                <a:gd name="connsiteX6" fmla="*/ 76423 w 388868"/>
                <a:gd name="connsiteY6" fmla="*/ 844744 h 1205620"/>
                <a:gd name="connsiteX7" fmla="*/ 15040 w 388868"/>
                <a:gd name="connsiteY7" fmla="*/ 982327 h 1205620"/>
                <a:gd name="connsiteX8" fmla="*/ 223 w 388868"/>
                <a:gd name="connsiteY8" fmla="*/ 1073344 h 1205620"/>
                <a:gd name="connsiteX9" fmla="*/ 6573 w 388868"/>
                <a:gd name="connsiteY9" fmla="*/ 1058527 h 1205620"/>
                <a:gd name="connsiteX10" fmla="*/ 12923 w 388868"/>
                <a:gd name="connsiteY10" fmla="*/ 1204577 h 1205620"/>
                <a:gd name="connsiteX11" fmla="*/ 8690 w 388868"/>
                <a:gd name="connsiteY11" fmla="*/ 1107210 h 1205620"/>
                <a:gd name="connsiteX12" fmla="*/ 48906 w 388868"/>
                <a:gd name="connsiteY12" fmla="*/ 810877 h 1205620"/>
                <a:gd name="connsiteX13" fmla="*/ 163206 w 388868"/>
                <a:gd name="connsiteY13" fmla="*/ 523010 h 1205620"/>
                <a:gd name="connsiteX14" fmla="*/ 203423 w 388868"/>
                <a:gd name="connsiteY14" fmla="*/ 465860 h 1205620"/>
                <a:gd name="connsiteX15" fmla="*/ 249990 w 388868"/>
                <a:gd name="connsiteY15" fmla="*/ 343094 h 1205620"/>
                <a:gd name="connsiteX16" fmla="*/ 387573 w 388868"/>
                <a:gd name="connsiteY16" fmla="*/ 2310 h 120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8868" h="1205620">
                  <a:moveTo>
                    <a:pt x="387573" y="2310"/>
                  </a:moveTo>
                  <a:cubicBezTo>
                    <a:pt x="372404" y="33707"/>
                    <a:pt x="184020" y="462333"/>
                    <a:pt x="158973" y="531477"/>
                  </a:cubicBezTo>
                  <a:cubicBezTo>
                    <a:pt x="133926" y="600621"/>
                    <a:pt x="236584" y="408710"/>
                    <a:pt x="237290" y="417177"/>
                  </a:cubicBezTo>
                  <a:cubicBezTo>
                    <a:pt x="237996" y="425644"/>
                    <a:pt x="189312" y="516308"/>
                    <a:pt x="163206" y="582277"/>
                  </a:cubicBezTo>
                  <a:cubicBezTo>
                    <a:pt x="137100" y="648246"/>
                    <a:pt x="99706" y="760430"/>
                    <a:pt x="80656" y="812994"/>
                  </a:cubicBezTo>
                  <a:cubicBezTo>
                    <a:pt x="61606" y="865558"/>
                    <a:pt x="49611" y="892368"/>
                    <a:pt x="48906" y="897660"/>
                  </a:cubicBezTo>
                  <a:cubicBezTo>
                    <a:pt x="48201" y="902952"/>
                    <a:pt x="82067" y="830633"/>
                    <a:pt x="76423" y="844744"/>
                  </a:cubicBezTo>
                  <a:cubicBezTo>
                    <a:pt x="70779" y="858855"/>
                    <a:pt x="27740" y="944227"/>
                    <a:pt x="15040" y="982327"/>
                  </a:cubicBezTo>
                  <a:cubicBezTo>
                    <a:pt x="2340" y="1020427"/>
                    <a:pt x="1634" y="1060644"/>
                    <a:pt x="223" y="1073344"/>
                  </a:cubicBezTo>
                  <a:cubicBezTo>
                    <a:pt x="-1188" y="1086044"/>
                    <a:pt x="4456" y="1036655"/>
                    <a:pt x="6573" y="1058527"/>
                  </a:cubicBezTo>
                  <a:cubicBezTo>
                    <a:pt x="8690" y="1080399"/>
                    <a:pt x="12570" y="1196463"/>
                    <a:pt x="12923" y="1204577"/>
                  </a:cubicBezTo>
                  <a:cubicBezTo>
                    <a:pt x="13276" y="1212691"/>
                    <a:pt x="2693" y="1172827"/>
                    <a:pt x="8690" y="1107210"/>
                  </a:cubicBezTo>
                  <a:cubicBezTo>
                    <a:pt x="14687" y="1041593"/>
                    <a:pt x="23153" y="908244"/>
                    <a:pt x="48906" y="810877"/>
                  </a:cubicBezTo>
                  <a:cubicBezTo>
                    <a:pt x="74659" y="713510"/>
                    <a:pt x="137453" y="580513"/>
                    <a:pt x="163206" y="523010"/>
                  </a:cubicBezTo>
                  <a:cubicBezTo>
                    <a:pt x="188959" y="465507"/>
                    <a:pt x="188959" y="495846"/>
                    <a:pt x="203423" y="465860"/>
                  </a:cubicBezTo>
                  <a:cubicBezTo>
                    <a:pt x="217887" y="435874"/>
                    <a:pt x="219651" y="417530"/>
                    <a:pt x="249990" y="343094"/>
                  </a:cubicBezTo>
                  <a:cubicBezTo>
                    <a:pt x="280329" y="268658"/>
                    <a:pt x="402742" y="-29087"/>
                    <a:pt x="387573" y="23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2857CB95-0FE4-40F9-B01A-3EAAA140D343}"/>
                </a:ext>
              </a:extLst>
            </p:cNvPr>
            <p:cNvSpPr/>
            <p:nvPr/>
          </p:nvSpPr>
          <p:spPr>
            <a:xfrm>
              <a:off x="2816115" y="4255904"/>
              <a:ext cx="361501" cy="1165932"/>
            </a:xfrm>
            <a:custGeom>
              <a:avLst/>
              <a:gdLst>
                <a:gd name="connsiteX0" fmla="*/ 361002 w 361501"/>
                <a:gd name="connsiteY0" fmla="*/ 713 h 1165932"/>
                <a:gd name="connsiteX1" fmla="*/ 221302 w 361501"/>
                <a:gd name="connsiteY1" fmla="*/ 358429 h 1165932"/>
                <a:gd name="connsiteX2" fmla="*/ 253052 w 361501"/>
                <a:gd name="connsiteY2" fmla="*/ 284346 h 1165932"/>
                <a:gd name="connsiteX3" fmla="*/ 159918 w 361501"/>
                <a:gd name="connsiteY3" fmla="*/ 489663 h 1165932"/>
                <a:gd name="connsiteX4" fmla="*/ 96418 w 361501"/>
                <a:gd name="connsiteY4" fmla="*/ 764829 h 1165932"/>
                <a:gd name="connsiteX5" fmla="*/ 115468 w 361501"/>
                <a:gd name="connsiteY5" fmla="*/ 690746 h 1165932"/>
                <a:gd name="connsiteX6" fmla="*/ 13868 w 361501"/>
                <a:gd name="connsiteY6" fmla="*/ 1105613 h 1165932"/>
                <a:gd name="connsiteX7" fmla="*/ 1168 w 361501"/>
                <a:gd name="connsiteY7" fmla="*/ 1156413 h 1165932"/>
                <a:gd name="connsiteX8" fmla="*/ 15985 w 361501"/>
                <a:gd name="connsiteY8" fmla="*/ 1035763 h 1165932"/>
                <a:gd name="connsiteX9" fmla="*/ 100652 w 361501"/>
                <a:gd name="connsiteY9" fmla="*/ 684396 h 1165932"/>
                <a:gd name="connsiteX10" fmla="*/ 119702 w 361501"/>
                <a:gd name="connsiteY10" fmla="*/ 735196 h 1165932"/>
                <a:gd name="connsiteX11" fmla="*/ 195902 w 361501"/>
                <a:gd name="connsiteY11" fmla="*/ 466379 h 1165932"/>
                <a:gd name="connsiteX12" fmla="*/ 210718 w 361501"/>
                <a:gd name="connsiteY12" fmla="*/ 451563 h 1165932"/>
                <a:gd name="connsiteX13" fmla="*/ 259402 w 361501"/>
                <a:gd name="connsiteY13" fmla="*/ 335146 h 1165932"/>
                <a:gd name="connsiteX14" fmla="*/ 267868 w 361501"/>
                <a:gd name="connsiteY14" fmla="*/ 267413 h 1165932"/>
                <a:gd name="connsiteX15" fmla="*/ 361002 w 361501"/>
                <a:gd name="connsiteY15" fmla="*/ 713 h 1165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1501" h="1165932">
                  <a:moveTo>
                    <a:pt x="361002" y="713"/>
                  </a:moveTo>
                  <a:cubicBezTo>
                    <a:pt x="353241" y="15882"/>
                    <a:pt x="239294" y="311157"/>
                    <a:pt x="221302" y="358429"/>
                  </a:cubicBezTo>
                  <a:cubicBezTo>
                    <a:pt x="203310" y="405701"/>
                    <a:pt x="263283" y="262474"/>
                    <a:pt x="253052" y="284346"/>
                  </a:cubicBezTo>
                  <a:cubicBezTo>
                    <a:pt x="242821" y="306218"/>
                    <a:pt x="186024" y="409583"/>
                    <a:pt x="159918" y="489663"/>
                  </a:cubicBezTo>
                  <a:cubicBezTo>
                    <a:pt x="133812" y="569743"/>
                    <a:pt x="103826" y="731315"/>
                    <a:pt x="96418" y="764829"/>
                  </a:cubicBezTo>
                  <a:cubicBezTo>
                    <a:pt x="89010" y="798343"/>
                    <a:pt x="129226" y="633949"/>
                    <a:pt x="115468" y="690746"/>
                  </a:cubicBezTo>
                  <a:cubicBezTo>
                    <a:pt x="101710" y="747543"/>
                    <a:pt x="32918" y="1028002"/>
                    <a:pt x="13868" y="1105613"/>
                  </a:cubicBezTo>
                  <a:cubicBezTo>
                    <a:pt x="-5182" y="1183224"/>
                    <a:pt x="815" y="1168055"/>
                    <a:pt x="1168" y="1156413"/>
                  </a:cubicBezTo>
                  <a:cubicBezTo>
                    <a:pt x="1521" y="1144771"/>
                    <a:pt x="-596" y="1114433"/>
                    <a:pt x="15985" y="1035763"/>
                  </a:cubicBezTo>
                  <a:cubicBezTo>
                    <a:pt x="32566" y="957093"/>
                    <a:pt x="83366" y="734490"/>
                    <a:pt x="100652" y="684396"/>
                  </a:cubicBezTo>
                  <a:cubicBezTo>
                    <a:pt x="117938" y="634302"/>
                    <a:pt x="103827" y="771532"/>
                    <a:pt x="119702" y="735196"/>
                  </a:cubicBezTo>
                  <a:cubicBezTo>
                    <a:pt x="135577" y="698860"/>
                    <a:pt x="180733" y="513651"/>
                    <a:pt x="195902" y="466379"/>
                  </a:cubicBezTo>
                  <a:cubicBezTo>
                    <a:pt x="211071" y="419107"/>
                    <a:pt x="200135" y="473435"/>
                    <a:pt x="210718" y="451563"/>
                  </a:cubicBezTo>
                  <a:cubicBezTo>
                    <a:pt x="221301" y="429691"/>
                    <a:pt x="249877" y="365838"/>
                    <a:pt x="259402" y="335146"/>
                  </a:cubicBezTo>
                  <a:cubicBezTo>
                    <a:pt x="268927" y="304454"/>
                    <a:pt x="251993" y="318213"/>
                    <a:pt x="267868" y="267413"/>
                  </a:cubicBezTo>
                  <a:cubicBezTo>
                    <a:pt x="283743" y="216613"/>
                    <a:pt x="368763" y="-14456"/>
                    <a:pt x="361002" y="7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D4E5FD5E-E5BD-443E-BEBF-40C63777DFFE}"/>
                </a:ext>
              </a:extLst>
            </p:cNvPr>
            <p:cNvSpPr/>
            <p:nvPr/>
          </p:nvSpPr>
          <p:spPr>
            <a:xfrm>
              <a:off x="2727081" y="5173519"/>
              <a:ext cx="106786" cy="744269"/>
            </a:xfrm>
            <a:custGeom>
              <a:avLst/>
              <a:gdLst>
                <a:gd name="connsiteX0" fmla="*/ 105019 w 106786"/>
                <a:gd name="connsiteY0" fmla="*/ 1731 h 744269"/>
                <a:gd name="connsiteX1" fmla="*/ 49457 w 106786"/>
                <a:gd name="connsiteY1" fmla="*/ 208106 h 744269"/>
                <a:gd name="connsiteX2" fmla="*/ 47869 w 106786"/>
                <a:gd name="connsiteY2" fmla="*/ 166831 h 744269"/>
                <a:gd name="connsiteX3" fmla="*/ 70094 w 106786"/>
                <a:gd name="connsiteY3" fmla="*/ 312881 h 744269"/>
                <a:gd name="connsiteX4" fmla="*/ 41519 w 106786"/>
                <a:gd name="connsiteY4" fmla="*/ 258906 h 744269"/>
                <a:gd name="connsiteX5" fmla="*/ 38344 w 106786"/>
                <a:gd name="connsiteY5" fmla="*/ 446231 h 744269"/>
                <a:gd name="connsiteX6" fmla="*/ 22469 w 106786"/>
                <a:gd name="connsiteY6" fmla="*/ 366856 h 744269"/>
                <a:gd name="connsiteX7" fmla="*/ 16119 w 106786"/>
                <a:gd name="connsiteY7" fmla="*/ 647844 h 744269"/>
                <a:gd name="connsiteX8" fmla="*/ 3419 w 106786"/>
                <a:gd name="connsiteY8" fmla="*/ 574819 h 744269"/>
                <a:gd name="connsiteX9" fmla="*/ 8182 w 106786"/>
                <a:gd name="connsiteY9" fmla="*/ 741506 h 744269"/>
                <a:gd name="connsiteX10" fmla="*/ 244 w 106786"/>
                <a:gd name="connsiteY10" fmla="*/ 651019 h 744269"/>
                <a:gd name="connsiteX11" fmla="*/ 19294 w 106786"/>
                <a:gd name="connsiteY11" fmla="*/ 309706 h 744269"/>
                <a:gd name="connsiteX12" fmla="*/ 35169 w 106786"/>
                <a:gd name="connsiteY12" fmla="*/ 304944 h 744269"/>
                <a:gd name="connsiteX13" fmla="*/ 87557 w 106786"/>
                <a:gd name="connsiteY13" fmla="*/ 120794 h 744269"/>
                <a:gd name="connsiteX14" fmla="*/ 105019 w 106786"/>
                <a:gd name="connsiteY14" fmla="*/ 1731 h 74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786" h="744269">
                  <a:moveTo>
                    <a:pt x="105019" y="1731"/>
                  </a:moveTo>
                  <a:cubicBezTo>
                    <a:pt x="98669" y="16283"/>
                    <a:pt x="58982" y="180589"/>
                    <a:pt x="49457" y="208106"/>
                  </a:cubicBezTo>
                  <a:cubicBezTo>
                    <a:pt x="39932" y="235623"/>
                    <a:pt x="44430" y="149369"/>
                    <a:pt x="47869" y="166831"/>
                  </a:cubicBezTo>
                  <a:cubicBezTo>
                    <a:pt x="51308" y="184293"/>
                    <a:pt x="71152" y="297535"/>
                    <a:pt x="70094" y="312881"/>
                  </a:cubicBezTo>
                  <a:cubicBezTo>
                    <a:pt x="69036" y="328227"/>
                    <a:pt x="46811" y="236681"/>
                    <a:pt x="41519" y="258906"/>
                  </a:cubicBezTo>
                  <a:cubicBezTo>
                    <a:pt x="36227" y="281131"/>
                    <a:pt x="41519" y="428239"/>
                    <a:pt x="38344" y="446231"/>
                  </a:cubicBezTo>
                  <a:cubicBezTo>
                    <a:pt x="35169" y="464223"/>
                    <a:pt x="26173" y="333254"/>
                    <a:pt x="22469" y="366856"/>
                  </a:cubicBezTo>
                  <a:cubicBezTo>
                    <a:pt x="18765" y="400458"/>
                    <a:pt x="19294" y="613183"/>
                    <a:pt x="16119" y="647844"/>
                  </a:cubicBezTo>
                  <a:cubicBezTo>
                    <a:pt x="12944" y="682505"/>
                    <a:pt x="4742" y="559209"/>
                    <a:pt x="3419" y="574819"/>
                  </a:cubicBezTo>
                  <a:cubicBezTo>
                    <a:pt x="2096" y="590429"/>
                    <a:pt x="8711" y="728806"/>
                    <a:pt x="8182" y="741506"/>
                  </a:cubicBezTo>
                  <a:cubicBezTo>
                    <a:pt x="7653" y="754206"/>
                    <a:pt x="-1608" y="722986"/>
                    <a:pt x="244" y="651019"/>
                  </a:cubicBezTo>
                  <a:cubicBezTo>
                    <a:pt x="2096" y="579052"/>
                    <a:pt x="13473" y="367385"/>
                    <a:pt x="19294" y="309706"/>
                  </a:cubicBezTo>
                  <a:cubicBezTo>
                    <a:pt x="25115" y="252027"/>
                    <a:pt x="23792" y="336429"/>
                    <a:pt x="35169" y="304944"/>
                  </a:cubicBezTo>
                  <a:cubicBezTo>
                    <a:pt x="46546" y="273459"/>
                    <a:pt x="75651" y="173975"/>
                    <a:pt x="87557" y="120794"/>
                  </a:cubicBezTo>
                  <a:cubicBezTo>
                    <a:pt x="99463" y="67613"/>
                    <a:pt x="111369" y="-12821"/>
                    <a:pt x="105019" y="17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0220EB71-1922-4D4F-9425-5B3CB57E6186}"/>
                </a:ext>
              </a:extLst>
            </p:cNvPr>
            <p:cNvSpPr/>
            <p:nvPr/>
          </p:nvSpPr>
          <p:spPr>
            <a:xfrm>
              <a:off x="2744753" y="5355519"/>
              <a:ext cx="95289" cy="545243"/>
            </a:xfrm>
            <a:custGeom>
              <a:avLst/>
              <a:gdLst>
                <a:gd name="connsiteX0" fmla="*/ 95285 w 95289"/>
                <a:gd name="connsiteY0" fmla="*/ 2294 h 545243"/>
                <a:gd name="connsiteX1" fmla="*/ 31785 w 95289"/>
                <a:gd name="connsiteY1" fmla="*/ 189619 h 545243"/>
                <a:gd name="connsiteX2" fmla="*/ 47660 w 95289"/>
                <a:gd name="connsiteY2" fmla="*/ 151519 h 545243"/>
                <a:gd name="connsiteX3" fmla="*/ 38135 w 95289"/>
                <a:gd name="connsiteY3" fmla="*/ 245181 h 545243"/>
                <a:gd name="connsiteX4" fmla="*/ 9560 w 95289"/>
                <a:gd name="connsiteY4" fmla="*/ 416631 h 545243"/>
                <a:gd name="connsiteX5" fmla="*/ 7972 w 95289"/>
                <a:gd name="connsiteY5" fmla="*/ 422981 h 545243"/>
                <a:gd name="connsiteX6" fmla="*/ 1622 w 95289"/>
                <a:gd name="connsiteY6" fmla="*/ 545219 h 545243"/>
                <a:gd name="connsiteX7" fmla="*/ 3210 w 95289"/>
                <a:gd name="connsiteY7" fmla="*/ 411869 h 545243"/>
                <a:gd name="connsiteX8" fmla="*/ 34960 w 95289"/>
                <a:gd name="connsiteY8" fmla="*/ 232481 h 545243"/>
                <a:gd name="connsiteX9" fmla="*/ 34960 w 95289"/>
                <a:gd name="connsiteY9" fmla="*/ 94369 h 545243"/>
                <a:gd name="connsiteX10" fmla="*/ 95285 w 95289"/>
                <a:gd name="connsiteY10" fmla="*/ 2294 h 545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289" h="545243">
                  <a:moveTo>
                    <a:pt x="95285" y="2294"/>
                  </a:moveTo>
                  <a:cubicBezTo>
                    <a:pt x="94756" y="18169"/>
                    <a:pt x="39722" y="164748"/>
                    <a:pt x="31785" y="189619"/>
                  </a:cubicBezTo>
                  <a:cubicBezTo>
                    <a:pt x="23848" y="214490"/>
                    <a:pt x="46602" y="142259"/>
                    <a:pt x="47660" y="151519"/>
                  </a:cubicBezTo>
                  <a:cubicBezTo>
                    <a:pt x="48718" y="160779"/>
                    <a:pt x="44485" y="200996"/>
                    <a:pt x="38135" y="245181"/>
                  </a:cubicBezTo>
                  <a:cubicBezTo>
                    <a:pt x="31785" y="289366"/>
                    <a:pt x="14587" y="386998"/>
                    <a:pt x="9560" y="416631"/>
                  </a:cubicBezTo>
                  <a:cubicBezTo>
                    <a:pt x="4533" y="446264"/>
                    <a:pt x="9295" y="401550"/>
                    <a:pt x="7972" y="422981"/>
                  </a:cubicBezTo>
                  <a:cubicBezTo>
                    <a:pt x="6649" y="444412"/>
                    <a:pt x="2416" y="547071"/>
                    <a:pt x="1622" y="545219"/>
                  </a:cubicBezTo>
                  <a:cubicBezTo>
                    <a:pt x="828" y="543367"/>
                    <a:pt x="-2346" y="463992"/>
                    <a:pt x="3210" y="411869"/>
                  </a:cubicBezTo>
                  <a:cubicBezTo>
                    <a:pt x="8766" y="359746"/>
                    <a:pt x="29668" y="285398"/>
                    <a:pt x="34960" y="232481"/>
                  </a:cubicBezTo>
                  <a:cubicBezTo>
                    <a:pt x="40252" y="179564"/>
                    <a:pt x="22789" y="131940"/>
                    <a:pt x="34960" y="94369"/>
                  </a:cubicBezTo>
                  <a:cubicBezTo>
                    <a:pt x="47131" y="56798"/>
                    <a:pt x="95814" y="-13581"/>
                    <a:pt x="95285" y="22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1F1DB9CC-4C9A-40D0-A85F-7DBD36B40F13}"/>
                </a:ext>
              </a:extLst>
            </p:cNvPr>
            <p:cNvSpPr/>
            <p:nvPr/>
          </p:nvSpPr>
          <p:spPr>
            <a:xfrm>
              <a:off x="6894440" y="5964923"/>
              <a:ext cx="916190" cy="423190"/>
            </a:xfrm>
            <a:custGeom>
              <a:avLst/>
              <a:gdLst>
                <a:gd name="connsiteX0" fmla="*/ 73 w 916190"/>
                <a:gd name="connsiteY0" fmla="*/ 902 h 423190"/>
                <a:gd name="connsiteX1" fmla="*/ 100085 w 916190"/>
                <a:gd name="connsiteY1" fmla="*/ 213627 h 423190"/>
                <a:gd name="connsiteX2" fmla="*/ 58810 w 916190"/>
                <a:gd name="connsiteY2" fmla="*/ 154890 h 423190"/>
                <a:gd name="connsiteX3" fmla="*/ 225498 w 916190"/>
                <a:gd name="connsiteY3" fmla="*/ 245377 h 423190"/>
                <a:gd name="connsiteX4" fmla="*/ 204860 w 916190"/>
                <a:gd name="connsiteY4" fmla="*/ 237440 h 423190"/>
                <a:gd name="connsiteX5" fmla="*/ 698573 w 916190"/>
                <a:gd name="connsiteY5" fmla="*/ 372377 h 423190"/>
                <a:gd name="connsiteX6" fmla="*/ 684285 w 916190"/>
                <a:gd name="connsiteY6" fmla="*/ 362852 h 423190"/>
                <a:gd name="connsiteX7" fmla="*/ 847798 w 916190"/>
                <a:gd name="connsiteY7" fmla="*/ 421590 h 423190"/>
                <a:gd name="connsiteX8" fmla="*/ 866848 w 916190"/>
                <a:gd name="connsiteY8" fmla="*/ 383490 h 423190"/>
                <a:gd name="connsiteX9" fmla="*/ 916060 w 916190"/>
                <a:gd name="connsiteY9" fmla="*/ 161240 h 423190"/>
                <a:gd name="connsiteX10" fmla="*/ 881135 w 916190"/>
                <a:gd name="connsiteY10" fmla="*/ 361265 h 423190"/>
                <a:gd name="connsiteX11" fmla="*/ 877960 w 916190"/>
                <a:gd name="connsiteY11" fmla="*/ 373965 h 423190"/>
                <a:gd name="connsiteX12" fmla="*/ 868435 w 916190"/>
                <a:gd name="connsiteY12" fmla="*/ 319990 h 423190"/>
                <a:gd name="connsiteX13" fmla="*/ 835098 w 916190"/>
                <a:gd name="connsiteY13" fmla="*/ 204102 h 423190"/>
                <a:gd name="connsiteX14" fmla="*/ 838273 w 916190"/>
                <a:gd name="connsiteY14" fmla="*/ 383490 h 423190"/>
                <a:gd name="connsiteX15" fmla="*/ 747785 w 916190"/>
                <a:gd name="connsiteY15" fmla="*/ 358090 h 423190"/>
                <a:gd name="connsiteX16" fmla="*/ 260423 w 916190"/>
                <a:gd name="connsiteY16" fmla="*/ 229502 h 423190"/>
                <a:gd name="connsiteX17" fmla="*/ 265185 w 916190"/>
                <a:gd name="connsiteY17" fmla="*/ 227915 h 423190"/>
                <a:gd name="connsiteX18" fmla="*/ 117548 w 916190"/>
                <a:gd name="connsiteY18" fmla="*/ 172352 h 423190"/>
                <a:gd name="connsiteX19" fmla="*/ 84210 w 916190"/>
                <a:gd name="connsiteY19" fmla="*/ 139015 h 423190"/>
                <a:gd name="connsiteX20" fmla="*/ 73 w 916190"/>
                <a:gd name="connsiteY20" fmla="*/ 902 h 42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6190" h="423190">
                  <a:moveTo>
                    <a:pt x="73" y="902"/>
                  </a:moveTo>
                  <a:cubicBezTo>
                    <a:pt x="2719" y="13337"/>
                    <a:pt x="90296" y="187962"/>
                    <a:pt x="100085" y="213627"/>
                  </a:cubicBezTo>
                  <a:cubicBezTo>
                    <a:pt x="109875" y="239292"/>
                    <a:pt x="37908" y="149598"/>
                    <a:pt x="58810" y="154890"/>
                  </a:cubicBezTo>
                  <a:cubicBezTo>
                    <a:pt x="79712" y="160182"/>
                    <a:pt x="201156" y="231619"/>
                    <a:pt x="225498" y="245377"/>
                  </a:cubicBezTo>
                  <a:cubicBezTo>
                    <a:pt x="249840" y="259135"/>
                    <a:pt x="204860" y="237440"/>
                    <a:pt x="204860" y="237440"/>
                  </a:cubicBezTo>
                  <a:lnTo>
                    <a:pt x="698573" y="372377"/>
                  </a:lnTo>
                  <a:cubicBezTo>
                    <a:pt x="778477" y="393279"/>
                    <a:pt x="659414" y="354650"/>
                    <a:pt x="684285" y="362852"/>
                  </a:cubicBezTo>
                  <a:cubicBezTo>
                    <a:pt x="709156" y="371054"/>
                    <a:pt x="817371" y="418150"/>
                    <a:pt x="847798" y="421590"/>
                  </a:cubicBezTo>
                  <a:cubicBezTo>
                    <a:pt x="878225" y="425030"/>
                    <a:pt x="855471" y="426882"/>
                    <a:pt x="866848" y="383490"/>
                  </a:cubicBezTo>
                  <a:cubicBezTo>
                    <a:pt x="878225" y="340098"/>
                    <a:pt x="913679" y="164944"/>
                    <a:pt x="916060" y="161240"/>
                  </a:cubicBezTo>
                  <a:cubicBezTo>
                    <a:pt x="918441" y="157536"/>
                    <a:pt x="887485" y="325811"/>
                    <a:pt x="881135" y="361265"/>
                  </a:cubicBezTo>
                  <a:cubicBezTo>
                    <a:pt x="874785" y="396719"/>
                    <a:pt x="880077" y="380844"/>
                    <a:pt x="877960" y="373965"/>
                  </a:cubicBezTo>
                  <a:cubicBezTo>
                    <a:pt x="875843" y="367086"/>
                    <a:pt x="875579" y="348301"/>
                    <a:pt x="868435" y="319990"/>
                  </a:cubicBezTo>
                  <a:cubicBezTo>
                    <a:pt x="861291" y="291680"/>
                    <a:pt x="840125" y="193519"/>
                    <a:pt x="835098" y="204102"/>
                  </a:cubicBezTo>
                  <a:cubicBezTo>
                    <a:pt x="830071" y="214685"/>
                    <a:pt x="852825" y="357825"/>
                    <a:pt x="838273" y="383490"/>
                  </a:cubicBezTo>
                  <a:cubicBezTo>
                    <a:pt x="823721" y="409155"/>
                    <a:pt x="747785" y="358090"/>
                    <a:pt x="747785" y="358090"/>
                  </a:cubicBezTo>
                  <a:lnTo>
                    <a:pt x="260423" y="229502"/>
                  </a:lnTo>
                  <a:cubicBezTo>
                    <a:pt x="179990" y="207806"/>
                    <a:pt x="288998" y="237440"/>
                    <a:pt x="265185" y="227915"/>
                  </a:cubicBezTo>
                  <a:cubicBezTo>
                    <a:pt x="241373" y="218390"/>
                    <a:pt x="147710" y="187169"/>
                    <a:pt x="117548" y="172352"/>
                  </a:cubicBezTo>
                  <a:cubicBezTo>
                    <a:pt x="87386" y="157535"/>
                    <a:pt x="101672" y="169971"/>
                    <a:pt x="84210" y="139015"/>
                  </a:cubicBezTo>
                  <a:cubicBezTo>
                    <a:pt x="66748" y="108059"/>
                    <a:pt x="-2573" y="-11533"/>
                    <a:pt x="73" y="9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2E8D80A8-99E7-4ABB-84FC-2BF5F340291A}"/>
                </a:ext>
              </a:extLst>
            </p:cNvPr>
            <p:cNvSpPr/>
            <p:nvPr/>
          </p:nvSpPr>
          <p:spPr>
            <a:xfrm>
              <a:off x="7325286" y="6716486"/>
              <a:ext cx="247404" cy="966020"/>
            </a:xfrm>
            <a:custGeom>
              <a:avLst/>
              <a:gdLst>
                <a:gd name="connsiteX0" fmla="*/ 247089 w 247404"/>
                <a:gd name="connsiteY0" fmla="*/ 227 h 966020"/>
                <a:gd name="connsiteX1" fmla="*/ 207402 w 247404"/>
                <a:gd name="connsiteY1" fmla="*/ 206602 h 966020"/>
                <a:gd name="connsiteX2" fmla="*/ 193114 w 247404"/>
                <a:gd name="connsiteY2" fmla="*/ 154214 h 966020"/>
                <a:gd name="connsiteX3" fmla="*/ 194702 w 247404"/>
                <a:gd name="connsiteY3" fmla="*/ 271689 h 966020"/>
                <a:gd name="connsiteX4" fmla="*/ 180414 w 247404"/>
                <a:gd name="connsiteY4" fmla="*/ 228827 h 966020"/>
                <a:gd name="connsiteX5" fmla="*/ 172477 w 247404"/>
                <a:gd name="connsiteY5" fmla="*/ 412977 h 966020"/>
                <a:gd name="connsiteX6" fmla="*/ 159777 w 247404"/>
                <a:gd name="connsiteY6" fmla="*/ 359002 h 966020"/>
                <a:gd name="connsiteX7" fmla="*/ 124852 w 247404"/>
                <a:gd name="connsiteY7" fmla="*/ 547914 h 966020"/>
                <a:gd name="connsiteX8" fmla="*/ 128027 w 247404"/>
                <a:gd name="connsiteY8" fmla="*/ 452664 h 966020"/>
                <a:gd name="connsiteX9" fmla="*/ 121677 w 247404"/>
                <a:gd name="connsiteY9" fmla="*/ 605064 h 966020"/>
                <a:gd name="connsiteX10" fmla="*/ 113739 w 247404"/>
                <a:gd name="connsiteY10" fmla="*/ 559027 h 966020"/>
                <a:gd name="connsiteX11" fmla="*/ 89927 w 247404"/>
                <a:gd name="connsiteY11" fmla="*/ 705077 h 966020"/>
                <a:gd name="connsiteX12" fmla="*/ 78814 w 247404"/>
                <a:gd name="connsiteY12" fmla="*/ 647927 h 966020"/>
                <a:gd name="connsiteX13" fmla="*/ 78814 w 247404"/>
                <a:gd name="connsiteY13" fmla="*/ 749527 h 966020"/>
                <a:gd name="connsiteX14" fmla="*/ 70877 w 247404"/>
                <a:gd name="connsiteY14" fmla="*/ 701902 h 966020"/>
                <a:gd name="connsiteX15" fmla="*/ 67702 w 247404"/>
                <a:gd name="connsiteY15" fmla="*/ 800327 h 966020"/>
                <a:gd name="connsiteX16" fmla="*/ 2614 w 247404"/>
                <a:gd name="connsiteY16" fmla="*/ 963839 h 966020"/>
                <a:gd name="connsiteX17" fmla="*/ 20077 w 247404"/>
                <a:gd name="connsiteY17" fmla="*/ 882877 h 966020"/>
                <a:gd name="connsiteX18" fmla="*/ 86752 w 247404"/>
                <a:gd name="connsiteY18" fmla="*/ 720952 h 966020"/>
                <a:gd name="connsiteX19" fmla="*/ 91514 w 247404"/>
                <a:gd name="connsiteY19" fmla="*/ 660627 h 966020"/>
                <a:gd name="connsiteX20" fmla="*/ 183589 w 247404"/>
                <a:gd name="connsiteY20" fmla="*/ 252639 h 966020"/>
                <a:gd name="connsiteX21" fmla="*/ 247089 w 247404"/>
                <a:gd name="connsiteY21" fmla="*/ 227 h 96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7404" h="966020">
                  <a:moveTo>
                    <a:pt x="247089" y="227"/>
                  </a:moveTo>
                  <a:cubicBezTo>
                    <a:pt x="251058" y="-7446"/>
                    <a:pt x="216398" y="180938"/>
                    <a:pt x="207402" y="206602"/>
                  </a:cubicBezTo>
                  <a:cubicBezTo>
                    <a:pt x="198406" y="232266"/>
                    <a:pt x="195231" y="143366"/>
                    <a:pt x="193114" y="154214"/>
                  </a:cubicBezTo>
                  <a:cubicBezTo>
                    <a:pt x="190997" y="165062"/>
                    <a:pt x="196819" y="259254"/>
                    <a:pt x="194702" y="271689"/>
                  </a:cubicBezTo>
                  <a:cubicBezTo>
                    <a:pt x="192585" y="284124"/>
                    <a:pt x="184118" y="205279"/>
                    <a:pt x="180414" y="228827"/>
                  </a:cubicBezTo>
                  <a:cubicBezTo>
                    <a:pt x="176710" y="252375"/>
                    <a:pt x="175916" y="391281"/>
                    <a:pt x="172477" y="412977"/>
                  </a:cubicBezTo>
                  <a:cubicBezTo>
                    <a:pt x="169038" y="434673"/>
                    <a:pt x="167715" y="336512"/>
                    <a:pt x="159777" y="359002"/>
                  </a:cubicBezTo>
                  <a:cubicBezTo>
                    <a:pt x="151839" y="381492"/>
                    <a:pt x="130144" y="532304"/>
                    <a:pt x="124852" y="547914"/>
                  </a:cubicBezTo>
                  <a:cubicBezTo>
                    <a:pt x="119560" y="563524"/>
                    <a:pt x="128556" y="443139"/>
                    <a:pt x="128027" y="452664"/>
                  </a:cubicBezTo>
                  <a:cubicBezTo>
                    <a:pt x="127498" y="462189"/>
                    <a:pt x="124058" y="587337"/>
                    <a:pt x="121677" y="605064"/>
                  </a:cubicBezTo>
                  <a:cubicBezTo>
                    <a:pt x="119296" y="622791"/>
                    <a:pt x="119031" y="542358"/>
                    <a:pt x="113739" y="559027"/>
                  </a:cubicBezTo>
                  <a:cubicBezTo>
                    <a:pt x="108447" y="575696"/>
                    <a:pt x="95748" y="690260"/>
                    <a:pt x="89927" y="705077"/>
                  </a:cubicBezTo>
                  <a:cubicBezTo>
                    <a:pt x="84106" y="719894"/>
                    <a:pt x="80666" y="640519"/>
                    <a:pt x="78814" y="647927"/>
                  </a:cubicBezTo>
                  <a:cubicBezTo>
                    <a:pt x="76962" y="655335"/>
                    <a:pt x="80137" y="740531"/>
                    <a:pt x="78814" y="749527"/>
                  </a:cubicBezTo>
                  <a:cubicBezTo>
                    <a:pt x="77491" y="758523"/>
                    <a:pt x="72729" y="693435"/>
                    <a:pt x="70877" y="701902"/>
                  </a:cubicBezTo>
                  <a:cubicBezTo>
                    <a:pt x="69025" y="710369"/>
                    <a:pt x="79079" y="756671"/>
                    <a:pt x="67702" y="800327"/>
                  </a:cubicBezTo>
                  <a:cubicBezTo>
                    <a:pt x="56325" y="843983"/>
                    <a:pt x="10551" y="950081"/>
                    <a:pt x="2614" y="963839"/>
                  </a:cubicBezTo>
                  <a:cubicBezTo>
                    <a:pt x="-5324" y="977597"/>
                    <a:pt x="6054" y="923358"/>
                    <a:pt x="20077" y="882877"/>
                  </a:cubicBezTo>
                  <a:cubicBezTo>
                    <a:pt x="34100" y="842396"/>
                    <a:pt x="74846" y="757994"/>
                    <a:pt x="86752" y="720952"/>
                  </a:cubicBezTo>
                  <a:cubicBezTo>
                    <a:pt x="98658" y="683910"/>
                    <a:pt x="75374" y="738679"/>
                    <a:pt x="91514" y="660627"/>
                  </a:cubicBezTo>
                  <a:cubicBezTo>
                    <a:pt x="107654" y="582575"/>
                    <a:pt x="158718" y="359531"/>
                    <a:pt x="183589" y="252639"/>
                  </a:cubicBezTo>
                  <a:cubicBezTo>
                    <a:pt x="208460" y="145747"/>
                    <a:pt x="243120" y="7900"/>
                    <a:pt x="247089" y="2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68DFA86E-994A-4E82-8FA3-107F61AF626D}"/>
                </a:ext>
              </a:extLst>
            </p:cNvPr>
            <p:cNvSpPr/>
            <p:nvPr/>
          </p:nvSpPr>
          <p:spPr>
            <a:xfrm>
              <a:off x="7443779" y="6724383"/>
              <a:ext cx="98202" cy="444295"/>
            </a:xfrm>
            <a:custGeom>
              <a:avLst/>
              <a:gdLst>
                <a:gd name="connsiteX0" fmla="*/ 69859 w 98202"/>
                <a:gd name="connsiteY0" fmla="*/ 267 h 444295"/>
                <a:gd name="connsiteX1" fmla="*/ 88909 w 98202"/>
                <a:gd name="connsiteY1" fmla="*/ 136792 h 444295"/>
                <a:gd name="connsiteX2" fmla="*/ 77796 w 98202"/>
                <a:gd name="connsiteY2" fmla="*/ 100280 h 444295"/>
                <a:gd name="connsiteX3" fmla="*/ 47634 w 98202"/>
                <a:gd name="connsiteY3" fmla="*/ 227280 h 444295"/>
                <a:gd name="connsiteX4" fmla="*/ 69859 w 98202"/>
                <a:gd name="connsiteY4" fmla="*/ 190767 h 444295"/>
                <a:gd name="connsiteX5" fmla="*/ 9 w 98202"/>
                <a:gd name="connsiteY5" fmla="*/ 443180 h 444295"/>
                <a:gd name="connsiteX6" fmla="*/ 65096 w 98202"/>
                <a:gd name="connsiteY6" fmla="*/ 276492 h 444295"/>
                <a:gd name="connsiteX7" fmla="*/ 95259 w 98202"/>
                <a:gd name="connsiteY7" fmla="*/ 117742 h 444295"/>
                <a:gd name="connsiteX8" fmla="*/ 95259 w 98202"/>
                <a:gd name="connsiteY8" fmla="*/ 101867 h 444295"/>
                <a:gd name="connsiteX9" fmla="*/ 69859 w 98202"/>
                <a:gd name="connsiteY9" fmla="*/ 267 h 4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202" h="444295">
                  <a:moveTo>
                    <a:pt x="69859" y="267"/>
                  </a:moveTo>
                  <a:cubicBezTo>
                    <a:pt x="68801" y="6088"/>
                    <a:pt x="87586" y="120123"/>
                    <a:pt x="88909" y="136792"/>
                  </a:cubicBezTo>
                  <a:cubicBezTo>
                    <a:pt x="90232" y="153461"/>
                    <a:pt x="84675" y="85199"/>
                    <a:pt x="77796" y="100280"/>
                  </a:cubicBezTo>
                  <a:cubicBezTo>
                    <a:pt x="70917" y="115361"/>
                    <a:pt x="48957" y="212199"/>
                    <a:pt x="47634" y="227280"/>
                  </a:cubicBezTo>
                  <a:cubicBezTo>
                    <a:pt x="46311" y="242361"/>
                    <a:pt x="77797" y="154784"/>
                    <a:pt x="69859" y="190767"/>
                  </a:cubicBezTo>
                  <a:cubicBezTo>
                    <a:pt x="61921" y="226750"/>
                    <a:pt x="803" y="428893"/>
                    <a:pt x="9" y="443180"/>
                  </a:cubicBezTo>
                  <a:cubicBezTo>
                    <a:pt x="-785" y="457467"/>
                    <a:pt x="49221" y="330732"/>
                    <a:pt x="65096" y="276492"/>
                  </a:cubicBezTo>
                  <a:cubicBezTo>
                    <a:pt x="80971" y="222252"/>
                    <a:pt x="90232" y="146846"/>
                    <a:pt x="95259" y="117742"/>
                  </a:cubicBezTo>
                  <a:cubicBezTo>
                    <a:pt x="100286" y="88638"/>
                    <a:pt x="97905" y="118271"/>
                    <a:pt x="95259" y="101867"/>
                  </a:cubicBezTo>
                  <a:cubicBezTo>
                    <a:pt x="92613" y="85463"/>
                    <a:pt x="70917" y="-5554"/>
                    <a:pt x="69859" y="2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D24657E8-9C00-4FEA-89E8-4BAE4B4A194E}"/>
                </a:ext>
              </a:extLst>
            </p:cNvPr>
            <p:cNvSpPr/>
            <p:nvPr/>
          </p:nvSpPr>
          <p:spPr>
            <a:xfrm>
              <a:off x="7227812" y="7089775"/>
              <a:ext cx="213134" cy="765467"/>
            </a:xfrm>
            <a:custGeom>
              <a:avLst/>
              <a:gdLst>
                <a:gd name="connsiteX0" fmla="*/ 212801 w 213134"/>
                <a:gd name="connsiteY0" fmla="*/ 0 h 765467"/>
                <a:gd name="connsiteX1" fmla="*/ 208038 w 213134"/>
                <a:gd name="connsiteY1" fmla="*/ 163513 h 765467"/>
                <a:gd name="connsiteX2" fmla="*/ 201688 w 213134"/>
                <a:gd name="connsiteY2" fmla="*/ 117475 h 765467"/>
                <a:gd name="connsiteX3" fmla="*/ 171526 w 213134"/>
                <a:gd name="connsiteY3" fmla="*/ 277813 h 765467"/>
                <a:gd name="connsiteX4" fmla="*/ 181051 w 213134"/>
                <a:gd name="connsiteY4" fmla="*/ 176213 h 765467"/>
                <a:gd name="connsiteX5" fmla="*/ 150888 w 213134"/>
                <a:gd name="connsiteY5" fmla="*/ 298450 h 765467"/>
                <a:gd name="connsiteX6" fmla="*/ 119138 w 213134"/>
                <a:gd name="connsiteY6" fmla="*/ 425450 h 765467"/>
                <a:gd name="connsiteX7" fmla="*/ 131838 w 213134"/>
                <a:gd name="connsiteY7" fmla="*/ 309563 h 765467"/>
                <a:gd name="connsiteX8" fmla="*/ 125488 w 213134"/>
                <a:gd name="connsiteY8" fmla="*/ 433388 h 765467"/>
                <a:gd name="connsiteX9" fmla="*/ 66751 w 213134"/>
                <a:gd name="connsiteY9" fmla="*/ 547688 h 765467"/>
                <a:gd name="connsiteX10" fmla="*/ 101676 w 213134"/>
                <a:gd name="connsiteY10" fmla="*/ 420688 h 765467"/>
                <a:gd name="connsiteX11" fmla="*/ 42938 w 213134"/>
                <a:gd name="connsiteY11" fmla="*/ 577850 h 765467"/>
                <a:gd name="connsiteX12" fmla="*/ 1663 w 213134"/>
                <a:gd name="connsiteY12" fmla="*/ 684213 h 765467"/>
                <a:gd name="connsiteX13" fmla="*/ 11188 w 213134"/>
                <a:gd name="connsiteY13" fmla="*/ 765175 h 765467"/>
                <a:gd name="connsiteX14" fmla="*/ 39763 w 213134"/>
                <a:gd name="connsiteY14" fmla="*/ 655638 h 765467"/>
                <a:gd name="connsiteX15" fmla="*/ 135013 w 213134"/>
                <a:gd name="connsiteY15" fmla="*/ 393700 h 765467"/>
                <a:gd name="connsiteX16" fmla="*/ 131838 w 213134"/>
                <a:gd name="connsiteY16" fmla="*/ 419100 h 765467"/>
                <a:gd name="connsiteX17" fmla="*/ 198513 w 213134"/>
                <a:gd name="connsiteY17" fmla="*/ 163513 h 765467"/>
                <a:gd name="connsiteX18" fmla="*/ 212801 w 213134"/>
                <a:gd name="connsiteY18" fmla="*/ 0 h 76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134" h="765467">
                  <a:moveTo>
                    <a:pt x="212801" y="0"/>
                  </a:moveTo>
                  <a:cubicBezTo>
                    <a:pt x="214388" y="0"/>
                    <a:pt x="209890" y="143934"/>
                    <a:pt x="208038" y="163513"/>
                  </a:cubicBezTo>
                  <a:cubicBezTo>
                    <a:pt x="206186" y="183092"/>
                    <a:pt x="207773" y="98425"/>
                    <a:pt x="201688" y="117475"/>
                  </a:cubicBezTo>
                  <a:cubicBezTo>
                    <a:pt x="195603" y="136525"/>
                    <a:pt x="174965" y="268023"/>
                    <a:pt x="171526" y="277813"/>
                  </a:cubicBezTo>
                  <a:cubicBezTo>
                    <a:pt x="168087" y="287603"/>
                    <a:pt x="184491" y="172774"/>
                    <a:pt x="181051" y="176213"/>
                  </a:cubicBezTo>
                  <a:cubicBezTo>
                    <a:pt x="177611" y="179652"/>
                    <a:pt x="161207" y="256910"/>
                    <a:pt x="150888" y="298450"/>
                  </a:cubicBezTo>
                  <a:cubicBezTo>
                    <a:pt x="140569" y="339990"/>
                    <a:pt x="122313" y="423598"/>
                    <a:pt x="119138" y="425450"/>
                  </a:cubicBezTo>
                  <a:cubicBezTo>
                    <a:pt x="115963" y="427302"/>
                    <a:pt x="130780" y="308240"/>
                    <a:pt x="131838" y="309563"/>
                  </a:cubicBezTo>
                  <a:cubicBezTo>
                    <a:pt x="132896" y="310886"/>
                    <a:pt x="136336" y="393701"/>
                    <a:pt x="125488" y="433388"/>
                  </a:cubicBezTo>
                  <a:cubicBezTo>
                    <a:pt x="114640" y="473075"/>
                    <a:pt x="70720" y="549805"/>
                    <a:pt x="66751" y="547688"/>
                  </a:cubicBezTo>
                  <a:cubicBezTo>
                    <a:pt x="62782" y="545571"/>
                    <a:pt x="105645" y="415661"/>
                    <a:pt x="101676" y="420688"/>
                  </a:cubicBezTo>
                  <a:cubicBezTo>
                    <a:pt x="97707" y="425715"/>
                    <a:pt x="59607" y="533929"/>
                    <a:pt x="42938" y="577850"/>
                  </a:cubicBezTo>
                  <a:cubicBezTo>
                    <a:pt x="26269" y="621771"/>
                    <a:pt x="6955" y="652992"/>
                    <a:pt x="1663" y="684213"/>
                  </a:cubicBezTo>
                  <a:cubicBezTo>
                    <a:pt x="-3629" y="715434"/>
                    <a:pt x="4838" y="769937"/>
                    <a:pt x="11188" y="765175"/>
                  </a:cubicBezTo>
                  <a:cubicBezTo>
                    <a:pt x="17538" y="760413"/>
                    <a:pt x="19126" y="717550"/>
                    <a:pt x="39763" y="655638"/>
                  </a:cubicBezTo>
                  <a:cubicBezTo>
                    <a:pt x="60400" y="593726"/>
                    <a:pt x="119667" y="433123"/>
                    <a:pt x="135013" y="393700"/>
                  </a:cubicBezTo>
                  <a:cubicBezTo>
                    <a:pt x="150359" y="354277"/>
                    <a:pt x="121255" y="457464"/>
                    <a:pt x="131838" y="419100"/>
                  </a:cubicBezTo>
                  <a:cubicBezTo>
                    <a:pt x="142421" y="380736"/>
                    <a:pt x="185548" y="233628"/>
                    <a:pt x="198513" y="163513"/>
                  </a:cubicBezTo>
                  <a:cubicBezTo>
                    <a:pt x="211478" y="93399"/>
                    <a:pt x="211214" y="0"/>
                    <a:pt x="2128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E3A193D5-EFBB-4306-BF8C-EE0782393919}"/>
                </a:ext>
              </a:extLst>
            </p:cNvPr>
            <p:cNvSpPr/>
            <p:nvPr/>
          </p:nvSpPr>
          <p:spPr>
            <a:xfrm>
              <a:off x="7258787" y="7481501"/>
              <a:ext cx="95240" cy="346308"/>
            </a:xfrm>
            <a:custGeom>
              <a:avLst/>
              <a:gdLst>
                <a:gd name="connsiteX0" fmla="*/ 89751 w 95240"/>
                <a:gd name="connsiteY0" fmla="*/ 1974 h 346308"/>
                <a:gd name="connsiteX1" fmla="*/ 69113 w 95240"/>
                <a:gd name="connsiteY1" fmla="*/ 205174 h 346308"/>
                <a:gd name="connsiteX2" fmla="*/ 72288 w 95240"/>
                <a:gd name="connsiteY2" fmla="*/ 181362 h 346308"/>
                <a:gd name="connsiteX3" fmla="*/ 851 w 95240"/>
                <a:gd name="connsiteY3" fmla="*/ 344874 h 346308"/>
                <a:gd name="connsiteX4" fmla="*/ 31013 w 95240"/>
                <a:gd name="connsiteY4" fmla="*/ 265499 h 346308"/>
                <a:gd name="connsiteX5" fmla="*/ 88163 w 95240"/>
                <a:gd name="connsiteY5" fmla="*/ 109924 h 346308"/>
                <a:gd name="connsiteX6" fmla="*/ 89751 w 95240"/>
                <a:gd name="connsiteY6" fmla="*/ 1974 h 34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40" h="346308">
                  <a:moveTo>
                    <a:pt x="89751" y="1974"/>
                  </a:moveTo>
                  <a:cubicBezTo>
                    <a:pt x="86576" y="17849"/>
                    <a:pt x="72023" y="175276"/>
                    <a:pt x="69113" y="205174"/>
                  </a:cubicBezTo>
                  <a:cubicBezTo>
                    <a:pt x="66202" y="235072"/>
                    <a:pt x="83665" y="158079"/>
                    <a:pt x="72288" y="181362"/>
                  </a:cubicBezTo>
                  <a:cubicBezTo>
                    <a:pt x="60911" y="204645"/>
                    <a:pt x="7730" y="330851"/>
                    <a:pt x="851" y="344874"/>
                  </a:cubicBezTo>
                  <a:cubicBezTo>
                    <a:pt x="-6028" y="358897"/>
                    <a:pt x="31013" y="265499"/>
                    <a:pt x="31013" y="265499"/>
                  </a:cubicBezTo>
                  <a:cubicBezTo>
                    <a:pt x="45565" y="226341"/>
                    <a:pt x="75198" y="149876"/>
                    <a:pt x="88163" y="109924"/>
                  </a:cubicBezTo>
                  <a:cubicBezTo>
                    <a:pt x="101128" y="69972"/>
                    <a:pt x="92926" y="-13901"/>
                    <a:pt x="89751" y="19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2EF25A82-791A-4C74-A233-91923F20ABEC}"/>
                </a:ext>
              </a:extLst>
            </p:cNvPr>
            <p:cNvSpPr/>
            <p:nvPr/>
          </p:nvSpPr>
          <p:spPr>
            <a:xfrm>
              <a:off x="6505922" y="6516163"/>
              <a:ext cx="173422" cy="634277"/>
            </a:xfrm>
            <a:custGeom>
              <a:avLst/>
              <a:gdLst>
                <a:gd name="connsiteX0" fmla="*/ 142528 w 173422"/>
                <a:gd name="connsiteY0" fmla="*/ 525 h 634277"/>
                <a:gd name="connsiteX1" fmla="*/ 140941 w 173422"/>
                <a:gd name="connsiteY1" fmla="*/ 206900 h 634277"/>
                <a:gd name="connsiteX2" fmla="*/ 121891 w 173422"/>
                <a:gd name="connsiteY2" fmla="*/ 132287 h 634277"/>
                <a:gd name="connsiteX3" fmla="*/ 117128 w 173422"/>
                <a:gd name="connsiteY3" fmla="*/ 152925 h 634277"/>
                <a:gd name="connsiteX4" fmla="*/ 136178 w 173422"/>
                <a:gd name="connsiteY4" fmla="*/ 327550 h 634277"/>
                <a:gd name="connsiteX5" fmla="*/ 99666 w 173422"/>
                <a:gd name="connsiteY5" fmla="*/ 235475 h 634277"/>
                <a:gd name="connsiteX6" fmla="*/ 91728 w 173422"/>
                <a:gd name="connsiteY6" fmla="*/ 364062 h 634277"/>
                <a:gd name="connsiteX7" fmla="*/ 93316 w 173422"/>
                <a:gd name="connsiteY7" fmla="*/ 419625 h 634277"/>
                <a:gd name="connsiteX8" fmla="*/ 75853 w 173422"/>
                <a:gd name="connsiteY8" fmla="*/ 327550 h 634277"/>
                <a:gd name="connsiteX9" fmla="*/ 71091 w 173422"/>
                <a:gd name="connsiteY9" fmla="*/ 411687 h 634277"/>
                <a:gd name="connsiteX10" fmla="*/ 67916 w 173422"/>
                <a:gd name="connsiteY10" fmla="*/ 503762 h 634277"/>
                <a:gd name="connsiteX11" fmla="*/ 61566 w 173422"/>
                <a:gd name="connsiteY11" fmla="*/ 373587 h 634277"/>
                <a:gd name="connsiteX12" fmla="*/ 47278 w 173422"/>
                <a:gd name="connsiteY12" fmla="*/ 499000 h 634277"/>
                <a:gd name="connsiteX13" fmla="*/ 1241 w 173422"/>
                <a:gd name="connsiteY13" fmla="*/ 630762 h 634277"/>
                <a:gd name="connsiteX14" fmla="*/ 102841 w 173422"/>
                <a:gd name="connsiteY14" fmla="*/ 349775 h 634277"/>
                <a:gd name="connsiteX15" fmla="*/ 104428 w 173422"/>
                <a:gd name="connsiteY15" fmla="*/ 384700 h 634277"/>
                <a:gd name="connsiteX16" fmla="*/ 172691 w 173422"/>
                <a:gd name="connsiteY16" fmla="*/ 154512 h 634277"/>
                <a:gd name="connsiteX17" fmla="*/ 142528 w 173422"/>
                <a:gd name="connsiteY17" fmla="*/ 525 h 63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3422" h="634277">
                  <a:moveTo>
                    <a:pt x="142528" y="525"/>
                  </a:moveTo>
                  <a:cubicBezTo>
                    <a:pt x="137236" y="9256"/>
                    <a:pt x="144381" y="184940"/>
                    <a:pt x="140941" y="206900"/>
                  </a:cubicBezTo>
                  <a:cubicBezTo>
                    <a:pt x="137501" y="228860"/>
                    <a:pt x="125860" y="141283"/>
                    <a:pt x="121891" y="132287"/>
                  </a:cubicBezTo>
                  <a:cubicBezTo>
                    <a:pt x="117922" y="123291"/>
                    <a:pt x="114747" y="120381"/>
                    <a:pt x="117128" y="152925"/>
                  </a:cubicBezTo>
                  <a:cubicBezTo>
                    <a:pt x="119509" y="185469"/>
                    <a:pt x="139088" y="313792"/>
                    <a:pt x="136178" y="327550"/>
                  </a:cubicBezTo>
                  <a:cubicBezTo>
                    <a:pt x="133268" y="341308"/>
                    <a:pt x="107074" y="229390"/>
                    <a:pt x="99666" y="235475"/>
                  </a:cubicBezTo>
                  <a:cubicBezTo>
                    <a:pt x="92258" y="241560"/>
                    <a:pt x="92786" y="333370"/>
                    <a:pt x="91728" y="364062"/>
                  </a:cubicBezTo>
                  <a:cubicBezTo>
                    <a:pt x="90670" y="394754"/>
                    <a:pt x="95962" y="425710"/>
                    <a:pt x="93316" y="419625"/>
                  </a:cubicBezTo>
                  <a:cubicBezTo>
                    <a:pt x="90670" y="413540"/>
                    <a:pt x="79557" y="328873"/>
                    <a:pt x="75853" y="327550"/>
                  </a:cubicBezTo>
                  <a:cubicBezTo>
                    <a:pt x="72149" y="326227"/>
                    <a:pt x="72414" y="382318"/>
                    <a:pt x="71091" y="411687"/>
                  </a:cubicBezTo>
                  <a:cubicBezTo>
                    <a:pt x="69768" y="441056"/>
                    <a:pt x="69503" y="510112"/>
                    <a:pt x="67916" y="503762"/>
                  </a:cubicBezTo>
                  <a:cubicBezTo>
                    <a:pt x="66328" y="497412"/>
                    <a:pt x="65006" y="374381"/>
                    <a:pt x="61566" y="373587"/>
                  </a:cubicBezTo>
                  <a:cubicBezTo>
                    <a:pt x="58126" y="372793"/>
                    <a:pt x="57332" y="456138"/>
                    <a:pt x="47278" y="499000"/>
                  </a:cubicBezTo>
                  <a:cubicBezTo>
                    <a:pt x="37224" y="541863"/>
                    <a:pt x="-8020" y="655633"/>
                    <a:pt x="1241" y="630762"/>
                  </a:cubicBezTo>
                  <a:cubicBezTo>
                    <a:pt x="10502" y="605891"/>
                    <a:pt x="85643" y="390785"/>
                    <a:pt x="102841" y="349775"/>
                  </a:cubicBezTo>
                  <a:cubicBezTo>
                    <a:pt x="120039" y="308765"/>
                    <a:pt x="92786" y="417244"/>
                    <a:pt x="104428" y="384700"/>
                  </a:cubicBezTo>
                  <a:cubicBezTo>
                    <a:pt x="116070" y="352156"/>
                    <a:pt x="166870" y="215102"/>
                    <a:pt x="172691" y="154512"/>
                  </a:cubicBezTo>
                  <a:cubicBezTo>
                    <a:pt x="178512" y="93922"/>
                    <a:pt x="147820" y="-8206"/>
                    <a:pt x="142528" y="5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51BA2A56-9A5B-43C6-970E-4686D26AEE3A}"/>
                </a:ext>
              </a:extLst>
            </p:cNvPr>
            <p:cNvSpPr/>
            <p:nvPr/>
          </p:nvSpPr>
          <p:spPr>
            <a:xfrm>
              <a:off x="6527794" y="6515266"/>
              <a:ext cx="169912" cy="731672"/>
            </a:xfrm>
            <a:custGeom>
              <a:avLst/>
              <a:gdLst>
                <a:gd name="connsiteX0" fmla="*/ 165106 w 169912"/>
                <a:gd name="connsiteY0" fmla="*/ 1422 h 731672"/>
                <a:gd name="connsiteX1" fmla="*/ 136531 w 169912"/>
                <a:gd name="connsiteY1" fmla="*/ 190334 h 731672"/>
                <a:gd name="connsiteX2" fmla="*/ 150819 w 169912"/>
                <a:gd name="connsiteY2" fmla="*/ 130009 h 731672"/>
                <a:gd name="connsiteX3" fmla="*/ 128594 w 169912"/>
                <a:gd name="connsiteY3" fmla="*/ 237959 h 731672"/>
                <a:gd name="connsiteX4" fmla="*/ 109544 w 169912"/>
                <a:gd name="connsiteY4" fmla="*/ 291934 h 731672"/>
                <a:gd name="connsiteX5" fmla="*/ 125419 w 169912"/>
                <a:gd name="connsiteY5" fmla="*/ 250659 h 731672"/>
                <a:gd name="connsiteX6" fmla="*/ 79381 w 169912"/>
                <a:gd name="connsiteY6" fmla="*/ 431634 h 731672"/>
                <a:gd name="connsiteX7" fmla="*/ 90494 w 169912"/>
                <a:gd name="connsiteY7" fmla="*/ 404647 h 731672"/>
                <a:gd name="connsiteX8" fmla="*/ 6 w 169912"/>
                <a:gd name="connsiteY8" fmla="*/ 731672 h 731672"/>
                <a:gd name="connsiteX9" fmla="*/ 85731 w 169912"/>
                <a:gd name="connsiteY9" fmla="*/ 407822 h 731672"/>
                <a:gd name="connsiteX10" fmla="*/ 101606 w 169912"/>
                <a:gd name="connsiteY10" fmla="*/ 380834 h 731672"/>
                <a:gd name="connsiteX11" fmla="*/ 163519 w 169912"/>
                <a:gd name="connsiteY11" fmla="*/ 117309 h 731672"/>
                <a:gd name="connsiteX12" fmla="*/ 165106 w 169912"/>
                <a:gd name="connsiteY12" fmla="*/ 1422 h 73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912" h="731672">
                  <a:moveTo>
                    <a:pt x="165106" y="1422"/>
                  </a:moveTo>
                  <a:cubicBezTo>
                    <a:pt x="160608" y="13593"/>
                    <a:pt x="138912" y="168903"/>
                    <a:pt x="136531" y="190334"/>
                  </a:cubicBezTo>
                  <a:cubicBezTo>
                    <a:pt x="134150" y="211765"/>
                    <a:pt x="152142" y="122072"/>
                    <a:pt x="150819" y="130009"/>
                  </a:cubicBezTo>
                  <a:cubicBezTo>
                    <a:pt x="149496" y="137947"/>
                    <a:pt x="135473" y="210972"/>
                    <a:pt x="128594" y="237959"/>
                  </a:cubicBezTo>
                  <a:cubicBezTo>
                    <a:pt x="121715" y="264946"/>
                    <a:pt x="110073" y="289817"/>
                    <a:pt x="109544" y="291934"/>
                  </a:cubicBezTo>
                  <a:cubicBezTo>
                    <a:pt x="109015" y="294051"/>
                    <a:pt x="130446" y="227376"/>
                    <a:pt x="125419" y="250659"/>
                  </a:cubicBezTo>
                  <a:cubicBezTo>
                    <a:pt x="120392" y="273942"/>
                    <a:pt x="85202" y="405969"/>
                    <a:pt x="79381" y="431634"/>
                  </a:cubicBezTo>
                  <a:cubicBezTo>
                    <a:pt x="73560" y="457299"/>
                    <a:pt x="103723" y="354641"/>
                    <a:pt x="90494" y="404647"/>
                  </a:cubicBezTo>
                  <a:cubicBezTo>
                    <a:pt x="77265" y="454653"/>
                    <a:pt x="800" y="731143"/>
                    <a:pt x="6" y="731672"/>
                  </a:cubicBezTo>
                  <a:cubicBezTo>
                    <a:pt x="-788" y="732201"/>
                    <a:pt x="68798" y="466295"/>
                    <a:pt x="85731" y="407822"/>
                  </a:cubicBezTo>
                  <a:cubicBezTo>
                    <a:pt x="102664" y="349349"/>
                    <a:pt x="88641" y="429253"/>
                    <a:pt x="101606" y="380834"/>
                  </a:cubicBezTo>
                  <a:cubicBezTo>
                    <a:pt x="114571" y="332415"/>
                    <a:pt x="153200" y="177105"/>
                    <a:pt x="163519" y="117309"/>
                  </a:cubicBezTo>
                  <a:cubicBezTo>
                    <a:pt x="173838" y="57513"/>
                    <a:pt x="169604" y="-10749"/>
                    <a:pt x="165106" y="14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26173EB3-B6B2-441F-AF2A-08CB0891291B}"/>
                </a:ext>
              </a:extLst>
            </p:cNvPr>
            <p:cNvSpPr/>
            <p:nvPr/>
          </p:nvSpPr>
          <p:spPr>
            <a:xfrm>
              <a:off x="6510288" y="6546250"/>
              <a:ext cx="211195" cy="835626"/>
            </a:xfrm>
            <a:custGeom>
              <a:avLst/>
              <a:gdLst>
                <a:gd name="connsiteX0" fmla="*/ 211187 w 211195"/>
                <a:gd name="connsiteY0" fmla="*/ 600 h 835626"/>
                <a:gd name="connsiteX1" fmla="*/ 182612 w 211195"/>
                <a:gd name="connsiteY1" fmla="*/ 160938 h 835626"/>
                <a:gd name="connsiteX2" fmla="*/ 187375 w 211195"/>
                <a:gd name="connsiteY2" fmla="*/ 149825 h 835626"/>
                <a:gd name="connsiteX3" fmla="*/ 154037 w 211195"/>
                <a:gd name="connsiteY3" fmla="*/ 310163 h 835626"/>
                <a:gd name="connsiteX4" fmla="*/ 160387 w 211195"/>
                <a:gd name="connsiteY4" fmla="*/ 329213 h 835626"/>
                <a:gd name="connsiteX5" fmla="*/ 114350 w 211195"/>
                <a:gd name="connsiteY5" fmla="*/ 484788 h 835626"/>
                <a:gd name="connsiteX6" fmla="*/ 123875 w 211195"/>
                <a:gd name="connsiteY6" fmla="*/ 422875 h 835626"/>
                <a:gd name="connsiteX7" fmla="*/ 84187 w 211195"/>
                <a:gd name="connsiteY7" fmla="*/ 583213 h 835626"/>
                <a:gd name="connsiteX8" fmla="*/ 50 w 211195"/>
                <a:gd name="connsiteY8" fmla="*/ 835625 h 835626"/>
                <a:gd name="connsiteX9" fmla="*/ 96887 w 211195"/>
                <a:gd name="connsiteY9" fmla="*/ 586388 h 835626"/>
                <a:gd name="connsiteX10" fmla="*/ 101650 w 211195"/>
                <a:gd name="connsiteY10" fmla="*/ 584800 h 835626"/>
                <a:gd name="connsiteX11" fmla="*/ 192137 w 211195"/>
                <a:gd name="connsiteY11" fmla="*/ 303813 h 835626"/>
                <a:gd name="connsiteX12" fmla="*/ 177850 w 211195"/>
                <a:gd name="connsiteY12" fmla="*/ 311750 h 835626"/>
                <a:gd name="connsiteX13" fmla="*/ 179437 w 211195"/>
                <a:gd name="connsiteY13" fmla="*/ 227613 h 835626"/>
                <a:gd name="connsiteX14" fmla="*/ 211187 w 211195"/>
                <a:gd name="connsiteY14" fmla="*/ 600 h 835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1195" h="835626">
                  <a:moveTo>
                    <a:pt x="211187" y="600"/>
                  </a:moveTo>
                  <a:cubicBezTo>
                    <a:pt x="211716" y="-10512"/>
                    <a:pt x="186581" y="136067"/>
                    <a:pt x="182612" y="160938"/>
                  </a:cubicBezTo>
                  <a:cubicBezTo>
                    <a:pt x="178643" y="185809"/>
                    <a:pt x="192137" y="124954"/>
                    <a:pt x="187375" y="149825"/>
                  </a:cubicBezTo>
                  <a:cubicBezTo>
                    <a:pt x="182613" y="174696"/>
                    <a:pt x="158535" y="280265"/>
                    <a:pt x="154037" y="310163"/>
                  </a:cubicBezTo>
                  <a:cubicBezTo>
                    <a:pt x="149539" y="340061"/>
                    <a:pt x="167001" y="300109"/>
                    <a:pt x="160387" y="329213"/>
                  </a:cubicBezTo>
                  <a:cubicBezTo>
                    <a:pt x="153773" y="358317"/>
                    <a:pt x="120435" y="469178"/>
                    <a:pt x="114350" y="484788"/>
                  </a:cubicBezTo>
                  <a:cubicBezTo>
                    <a:pt x="108265" y="500398"/>
                    <a:pt x="128902" y="406471"/>
                    <a:pt x="123875" y="422875"/>
                  </a:cubicBezTo>
                  <a:cubicBezTo>
                    <a:pt x="118848" y="439279"/>
                    <a:pt x="104825" y="514421"/>
                    <a:pt x="84187" y="583213"/>
                  </a:cubicBezTo>
                  <a:cubicBezTo>
                    <a:pt x="63549" y="652005"/>
                    <a:pt x="-2067" y="835096"/>
                    <a:pt x="50" y="835625"/>
                  </a:cubicBezTo>
                  <a:cubicBezTo>
                    <a:pt x="2167" y="836154"/>
                    <a:pt x="79954" y="628192"/>
                    <a:pt x="96887" y="586388"/>
                  </a:cubicBezTo>
                  <a:cubicBezTo>
                    <a:pt x="113820" y="544584"/>
                    <a:pt x="85775" y="631896"/>
                    <a:pt x="101650" y="584800"/>
                  </a:cubicBezTo>
                  <a:cubicBezTo>
                    <a:pt x="117525" y="537704"/>
                    <a:pt x="179437" y="349321"/>
                    <a:pt x="192137" y="303813"/>
                  </a:cubicBezTo>
                  <a:cubicBezTo>
                    <a:pt x="204837" y="258305"/>
                    <a:pt x="179967" y="324450"/>
                    <a:pt x="177850" y="311750"/>
                  </a:cubicBezTo>
                  <a:cubicBezTo>
                    <a:pt x="175733" y="299050"/>
                    <a:pt x="173616" y="276561"/>
                    <a:pt x="179437" y="227613"/>
                  </a:cubicBezTo>
                  <a:cubicBezTo>
                    <a:pt x="185258" y="178665"/>
                    <a:pt x="210658" y="11712"/>
                    <a:pt x="211187" y="6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9B65C99E-B29B-4DD5-B4E1-0C4FEF015915}"/>
                </a:ext>
              </a:extLst>
            </p:cNvPr>
            <p:cNvSpPr/>
            <p:nvPr/>
          </p:nvSpPr>
          <p:spPr>
            <a:xfrm>
              <a:off x="6343628" y="6901667"/>
              <a:ext cx="225699" cy="705739"/>
            </a:xfrm>
            <a:custGeom>
              <a:avLst/>
              <a:gdLst>
                <a:gd name="connsiteX0" fmla="*/ 214335 w 225699"/>
                <a:gd name="connsiteY0" fmla="*/ 2371 h 705739"/>
                <a:gd name="connsiteX1" fmla="*/ 192110 w 225699"/>
                <a:gd name="connsiteY1" fmla="*/ 208746 h 705739"/>
                <a:gd name="connsiteX2" fmla="*/ 192110 w 225699"/>
                <a:gd name="connsiteY2" fmla="*/ 132546 h 705739"/>
                <a:gd name="connsiteX3" fmla="*/ 165122 w 225699"/>
                <a:gd name="connsiteY3" fmla="*/ 265896 h 705739"/>
                <a:gd name="connsiteX4" fmla="*/ 165122 w 225699"/>
                <a:gd name="connsiteY4" fmla="*/ 184933 h 705739"/>
                <a:gd name="connsiteX5" fmla="*/ 134960 w 225699"/>
                <a:gd name="connsiteY5" fmla="*/ 318283 h 705739"/>
                <a:gd name="connsiteX6" fmla="*/ 142897 w 225699"/>
                <a:gd name="connsiteY6" fmla="*/ 272246 h 705739"/>
                <a:gd name="connsiteX7" fmla="*/ 109560 w 225699"/>
                <a:gd name="connsiteY7" fmla="*/ 473858 h 705739"/>
                <a:gd name="connsiteX8" fmla="*/ 106385 w 225699"/>
                <a:gd name="connsiteY8" fmla="*/ 356383 h 705739"/>
                <a:gd name="connsiteX9" fmla="*/ 100035 w 225699"/>
                <a:gd name="connsiteY9" fmla="*/ 556408 h 705739"/>
                <a:gd name="connsiteX10" fmla="*/ 85747 w 225699"/>
                <a:gd name="connsiteY10" fmla="*/ 500846 h 705739"/>
                <a:gd name="connsiteX11" fmla="*/ 46060 w 225699"/>
                <a:gd name="connsiteY11" fmla="*/ 613558 h 705739"/>
                <a:gd name="connsiteX12" fmla="*/ 63522 w 225699"/>
                <a:gd name="connsiteY12" fmla="*/ 532596 h 705739"/>
                <a:gd name="connsiteX13" fmla="*/ 22 w 225699"/>
                <a:gd name="connsiteY13" fmla="*/ 705633 h 705739"/>
                <a:gd name="connsiteX14" fmla="*/ 71460 w 225699"/>
                <a:gd name="connsiteY14" fmla="*/ 554821 h 705739"/>
                <a:gd name="connsiteX15" fmla="*/ 157185 w 225699"/>
                <a:gd name="connsiteY15" fmla="*/ 340508 h 705739"/>
                <a:gd name="connsiteX16" fmla="*/ 144485 w 225699"/>
                <a:gd name="connsiteY16" fmla="*/ 313521 h 705739"/>
                <a:gd name="connsiteX17" fmla="*/ 220685 w 225699"/>
                <a:gd name="connsiteY17" fmla="*/ 110321 h 705739"/>
                <a:gd name="connsiteX18" fmla="*/ 214335 w 225699"/>
                <a:gd name="connsiteY18" fmla="*/ 2371 h 70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5699" h="705739">
                  <a:moveTo>
                    <a:pt x="214335" y="2371"/>
                  </a:moveTo>
                  <a:cubicBezTo>
                    <a:pt x="209572" y="18775"/>
                    <a:pt x="195814" y="187050"/>
                    <a:pt x="192110" y="208746"/>
                  </a:cubicBezTo>
                  <a:cubicBezTo>
                    <a:pt x="188406" y="230442"/>
                    <a:pt x="196608" y="123021"/>
                    <a:pt x="192110" y="132546"/>
                  </a:cubicBezTo>
                  <a:cubicBezTo>
                    <a:pt x="187612" y="142071"/>
                    <a:pt x="169620" y="257165"/>
                    <a:pt x="165122" y="265896"/>
                  </a:cubicBezTo>
                  <a:cubicBezTo>
                    <a:pt x="160624" y="274627"/>
                    <a:pt x="170149" y="176202"/>
                    <a:pt x="165122" y="184933"/>
                  </a:cubicBezTo>
                  <a:cubicBezTo>
                    <a:pt x="160095" y="193664"/>
                    <a:pt x="138664" y="303731"/>
                    <a:pt x="134960" y="318283"/>
                  </a:cubicBezTo>
                  <a:cubicBezTo>
                    <a:pt x="131256" y="332835"/>
                    <a:pt x="147130" y="246317"/>
                    <a:pt x="142897" y="272246"/>
                  </a:cubicBezTo>
                  <a:cubicBezTo>
                    <a:pt x="138664" y="298175"/>
                    <a:pt x="115645" y="459835"/>
                    <a:pt x="109560" y="473858"/>
                  </a:cubicBezTo>
                  <a:cubicBezTo>
                    <a:pt x="103475" y="487881"/>
                    <a:pt x="107972" y="342625"/>
                    <a:pt x="106385" y="356383"/>
                  </a:cubicBezTo>
                  <a:cubicBezTo>
                    <a:pt x="104798" y="370141"/>
                    <a:pt x="103475" y="532331"/>
                    <a:pt x="100035" y="556408"/>
                  </a:cubicBezTo>
                  <a:cubicBezTo>
                    <a:pt x="96595" y="580485"/>
                    <a:pt x="94743" y="491321"/>
                    <a:pt x="85747" y="500846"/>
                  </a:cubicBezTo>
                  <a:cubicBezTo>
                    <a:pt x="76751" y="510371"/>
                    <a:pt x="49764" y="608266"/>
                    <a:pt x="46060" y="613558"/>
                  </a:cubicBezTo>
                  <a:cubicBezTo>
                    <a:pt x="42356" y="618850"/>
                    <a:pt x="71195" y="517250"/>
                    <a:pt x="63522" y="532596"/>
                  </a:cubicBezTo>
                  <a:cubicBezTo>
                    <a:pt x="55849" y="547942"/>
                    <a:pt x="-1301" y="701929"/>
                    <a:pt x="22" y="705633"/>
                  </a:cubicBezTo>
                  <a:cubicBezTo>
                    <a:pt x="1345" y="709337"/>
                    <a:pt x="45266" y="615675"/>
                    <a:pt x="71460" y="554821"/>
                  </a:cubicBezTo>
                  <a:cubicBezTo>
                    <a:pt x="97654" y="493967"/>
                    <a:pt x="145014" y="380725"/>
                    <a:pt x="157185" y="340508"/>
                  </a:cubicBezTo>
                  <a:cubicBezTo>
                    <a:pt x="169356" y="300291"/>
                    <a:pt x="133902" y="351885"/>
                    <a:pt x="144485" y="313521"/>
                  </a:cubicBezTo>
                  <a:cubicBezTo>
                    <a:pt x="155068" y="275157"/>
                    <a:pt x="208250" y="162444"/>
                    <a:pt x="220685" y="110321"/>
                  </a:cubicBezTo>
                  <a:cubicBezTo>
                    <a:pt x="233120" y="58198"/>
                    <a:pt x="219098" y="-14033"/>
                    <a:pt x="214335" y="23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70F3A96D-5798-4583-8E15-9E7B2A47E2E4}"/>
                </a:ext>
              </a:extLst>
            </p:cNvPr>
            <p:cNvSpPr/>
            <p:nvPr/>
          </p:nvSpPr>
          <p:spPr>
            <a:xfrm>
              <a:off x="6391268" y="7205577"/>
              <a:ext cx="155686" cy="476673"/>
            </a:xfrm>
            <a:custGeom>
              <a:avLst/>
              <a:gdLst>
                <a:gd name="connsiteX0" fmla="*/ 155582 w 155686"/>
                <a:gd name="connsiteY0" fmla="*/ 86 h 476673"/>
                <a:gd name="connsiteX1" fmla="*/ 80970 w 155686"/>
                <a:gd name="connsiteY1" fmla="*/ 214398 h 476673"/>
                <a:gd name="connsiteX2" fmla="*/ 107957 w 155686"/>
                <a:gd name="connsiteY2" fmla="*/ 150898 h 476673"/>
                <a:gd name="connsiteX3" fmla="*/ 69857 w 155686"/>
                <a:gd name="connsiteY3" fmla="*/ 263611 h 476673"/>
                <a:gd name="connsiteX4" fmla="*/ 7945 w 155686"/>
                <a:gd name="connsiteY4" fmla="*/ 452523 h 476673"/>
                <a:gd name="connsiteX5" fmla="*/ 7945 w 155686"/>
                <a:gd name="connsiteY5" fmla="*/ 471573 h 476673"/>
                <a:gd name="connsiteX6" fmla="*/ 7 w 155686"/>
                <a:gd name="connsiteY6" fmla="*/ 428711 h 476673"/>
                <a:gd name="connsiteX7" fmla="*/ 9532 w 155686"/>
                <a:gd name="connsiteY7" fmla="*/ 346161 h 476673"/>
                <a:gd name="connsiteX8" fmla="*/ 38107 w 155686"/>
                <a:gd name="connsiteY8" fmla="*/ 225511 h 476673"/>
                <a:gd name="connsiteX9" fmla="*/ 22232 w 155686"/>
                <a:gd name="connsiteY9" fmla="*/ 306473 h 476673"/>
                <a:gd name="connsiteX10" fmla="*/ 23820 w 155686"/>
                <a:gd name="connsiteY10" fmla="*/ 362036 h 476673"/>
                <a:gd name="connsiteX11" fmla="*/ 61920 w 155686"/>
                <a:gd name="connsiteY11" fmla="*/ 242973 h 476673"/>
                <a:gd name="connsiteX12" fmla="*/ 155582 w 155686"/>
                <a:gd name="connsiteY12" fmla="*/ 86 h 47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686" h="476673">
                  <a:moveTo>
                    <a:pt x="155582" y="86"/>
                  </a:moveTo>
                  <a:cubicBezTo>
                    <a:pt x="158757" y="-4676"/>
                    <a:pt x="88907" y="189263"/>
                    <a:pt x="80970" y="214398"/>
                  </a:cubicBezTo>
                  <a:cubicBezTo>
                    <a:pt x="73033" y="239533"/>
                    <a:pt x="109809" y="142696"/>
                    <a:pt x="107957" y="150898"/>
                  </a:cubicBezTo>
                  <a:cubicBezTo>
                    <a:pt x="106105" y="159100"/>
                    <a:pt x="86526" y="213340"/>
                    <a:pt x="69857" y="263611"/>
                  </a:cubicBezTo>
                  <a:cubicBezTo>
                    <a:pt x="53188" y="313882"/>
                    <a:pt x="18264" y="417863"/>
                    <a:pt x="7945" y="452523"/>
                  </a:cubicBezTo>
                  <a:cubicBezTo>
                    <a:pt x="-2374" y="487183"/>
                    <a:pt x="9268" y="475542"/>
                    <a:pt x="7945" y="471573"/>
                  </a:cubicBezTo>
                  <a:cubicBezTo>
                    <a:pt x="6622" y="467604"/>
                    <a:pt x="-258" y="449613"/>
                    <a:pt x="7" y="428711"/>
                  </a:cubicBezTo>
                  <a:cubicBezTo>
                    <a:pt x="271" y="407809"/>
                    <a:pt x="3182" y="380028"/>
                    <a:pt x="9532" y="346161"/>
                  </a:cubicBezTo>
                  <a:cubicBezTo>
                    <a:pt x="15882" y="312294"/>
                    <a:pt x="35990" y="232126"/>
                    <a:pt x="38107" y="225511"/>
                  </a:cubicBezTo>
                  <a:cubicBezTo>
                    <a:pt x="40224" y="218896"/>
                    <a:pt x="24613" y="283719"/>
                    <a:pt x="22232" y="306473"/>
                  </a:cubicBezTo>
                  <a:cubicBezTo>
                    <a:pt x="19851" y="329227"/>
                    <a:pt x="17205" y="372619"/>
                    <a:pt x="23820" y="362036"/>
                  </a:cubicBezTo>
                  <a:cubicBezTo>
                    <a:pt x="30435" y="351453"/>
                    <a:pt x="40489" y="302240"/>
                    <a:pt x="61920" y="242973"/>
                  </a:cubicBezTo>
                  <a:cubicBezTo>
                    <a:pt x="83351" y="183706"/>
                    <a:pt x="152407" y="4848"/>
                    <a:pt x="155582" y="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1E4944CD-D048-4FDA-A1F6-61AB707AB308}"/>
                </a:ext>
              </a:extLst>
            </p:cNvPr>
            <p:cNvSpPr/>
            <p:nvPr/>
          </p:nvSpPr>
          <p:spPr>
            <a:xfrm>
              <a:off x="6369050" y="7327017"/>
              <a:ext cx="152288" cy="372358"/>
            </a:xfrm>
            <a:custGeom>
              <a:avLst/>
              <a:gdLst>
                <a:gd name="connsiteX0" fmla="*/ 144463 w 152288"/>
                <a:gd name="connsiteY0" fmla="*/ 4058 h 372358"/>
                <a:gd name="connsiteX1" fmla="*/ 115888 w 152288"/>
                <a:gd name="connsiteY1" fmla="*/ 191383 h 372358"/>
                <a:gd name="connsiteX2" fmla="*/ 144463 w 152288"/>
                <a:gd name="connsiteY2" fmla="*/ 102483 h 372358"/>
                <a:gd name="connsiteX3" fmla="*/ 109538 w 152288"/>
                <a:gd name="connsiteY3" fmla="*/ 196146 h 372358"/>
                <a:gd name="connsiteX4" fmla="*/ 85725 w 152288"/>
                <a:gd name="connsiteY4" fmla="*/ 245358 h 372358"/>
                <a:gd name="connsiteX5" fmla="*/ 79375 w 152288"/>
                <a:gd name="connsiteY5" fmla="*/ 291396 h 372358"/>
                <a:gd name="connsiteX6" fmla="*/ 47625 w 152288"/>
                <a:gd name="connsiteY6" fmla="*/ 339021 h 372358"/>
                <a:gd name="connsiteX7" fmla="*/ 0 w 152288"/>
                <a:gd name="connsiteY7" fmla="*/ 372358 h 372358"/>
                <a:gd name="connsiteX8" fmla="*/ 80963 w 152288"/>
                <a:gd name="connsiteY8" fmla="*/ 310446 h 372358"/>
                <a:gd name="connsiteX9" fmla="*/ 80963 w 152288"/>
                <a:gd name="connsiteY9" fmla="*/ 235833 h 372358"/>
                <a:gd name="connsiteX10" fmla="*/ 109538 w 152288"/>
                <a:gd name="connsiteY10" fmla="*/ 146933 h 372358"/>
                <a:gd name="connsiteX11" fmla="*/ 149225 w 152288"/>
                <a:gd name="connsiteY11" fmla="*/ 67558 h 372358"/>
                <a:gd name="connsiteX12" fmla="*/ 144463 w 152288"/>
                <a:gd name="connsiteY12" fmla="*/ 4058 h 372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288" h="372358">
                  <a:moveTo>
                    <a:pt x="144463" y="4058"/>
                  </a:moveTo>
                  <a:cubicBezTo>
                    <a:pt x="138907" y="24695"/>
                    <a:pt x="115888" y="174979"/>
                    <a:pt x="115888" y="191383"/>
                  </a:cubicBezTo>
                  <a:cubicBezTo>
                    <a:pt x="115888" y="207787"/>
                    <a:pt x="145521" y="101689"/>
                    <a:pt x="144463" y="102483"/>
                  </a:cubicBezTo>
                  <a:cubicBezTo>
                    <a:pt x="143405" y="103277"/>
                    <a:pt x="119328" y="172334"/>
                    <a:pt x="109538" y="196146"/>
                  </a:cubicBezTo>
                  <a:cubicBezTo>
                    <a:pt x="99748" y="219958"/>
                    <a:pt x="90752" y="229483"/>
                    <a:pt x="85725" y="245358"/>
                  </a:cubicBezTo>
                  <a:cubicBezTo>
                    <a:pt x="80698" y="261233"/>
                    <a:pt x="85725" y="275786"/>
                    <a:pt x="79375" y="291396"/>
                  </a:cubicBezTo>
                  <a:cubicBezTo>
                    <a:pt x="73025" y="307006"/>
                    <a:pt x="60854" y="325527"/>
                    <a:pt x="47625" y="339021"/>
                  </a:cubicBezTo>
                  <a:cubicBezTo>
                    <a:pt x="34396" y="352515"/>
                    <a:pt x="0" y="372358"/>
                    <a:pt x="0" y="372358"/>
                  </a:cubicBezTo>
                  <a:cubicBezTo>
                    <a:pt x="5556" y="367596"/>
                    <a:pt x="67469" y="333200"/>
                    <a:pt x="80963" y="310446"/>
                  </a:cubicBezTo>
                  <a:cubicBezTo>
                    <a:pt x="94457" y="287692"/>
                    <a:pt x="76201" y="263085"/>
                    <a:pt x="80963" y="235833"/>
                  </a:cubicBezTo>
                  <a:cubicBezTo>
                    <a:pt x="85725" y="208581"/>
                    <a:pt x="98161" y="174979"/>
                    <a:pt x="109538" y="146933"/>
                  </a:cubicBezTo>
                  <a:cubicBezTo>
                    <a:pt x="120915" y="118887"/>
                    <a:pt x="142346" y="87931"/>
                    <a:pt x="149225" y="67558"/>
                  </a:cubicBezTo>
                  <a:cubicBezTo>
                    <a:pt x="156104" y="47185"/>
                    <a:pt x="150019" y="-16579"/>
                    <a:pt x="144463" y="40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120C4660-EDFB-4C56-8ABA-ED28B2BF0B2E}"/>
                </a:ext>
              </a:extLst>
            </p:cNvPr>
            <p:cNvSpPr/>
            <p:nvPr/>
          </p:nvSpPr>
          <p:spPr>
            <a:xfrm>
              <a:off x="6842125" y="7810555"/>
              <a:ext cx="560678" cy="164098"/>
            </a:xfrm>
            <a:custGeom>
              <a:avLst/>
              <a:gdLst>
                <a:gd name="connsiteX0" fmla="*/ 398463 w 560678"/>
                <a:gd name="connsiteY0" fmla="*/ 1533 h 164098"/>
                <a:gd name="connsiteX1" fmla="*/ 503238 w 560678"/>
                <a:gd name="connsiteY1" fmla="*/ 103133 h 164098"/>
                <a:gd name="connsiteX2" fmla="*/ 468313 w 560678"/>
                <a:gd name="connsiteY2" fmla="*/ 79320 h 164098"/>
                <a:gd name="connsiteX3" fmla="*/ 558800 w 560678"/>
                <a:gd name="connsiteY3" fmla="*/ 147583 h 164098"/>
                <a:gd name="connsiteX4" fmla="*/ 525463 w 560678"/>
                <a:gd name="connsiteY4" fmla="*/ 160283 h 164098"/>
                <a:gd name="connsiteX5" fmla="*/ 476250 w 560678"/>
                <a:gd name="connsiteY5" fmla="*/ 160283 h 164098"/>
                <a:gd name="connsiteX6" fmla="*/ 234950 w 560678"/>
                <a:gd name="connsiteY6" fmla="*/ 115833 h 164098"/>
                <a:gd name="connsiteX7" fmla="*/ 0 w 560678"/>
                <a:gd name="connsiteY7" fmla="*/ 74558 h 164098"/>
                <a:gd name="connsiteX8" fmla="*/ 442913 w 560678"/>
                <a:gd name="connsiteY8" fmla="*/ 147583 h 164098"/>
                <a:gd name="connsiteX9" fmla="*/ 387350 w 560678"/>
                <a:gd name="connsiteY9" fmla="*/ 139645 h 164098"/>
                <a:gd name="connsiteX10" fmla="*/ 517525 w 560678"/>
                <a:gd name="connsiteY10" fmla="*/ 144408 h 164098"/>
                <a:gd name="connsiteX11" fmla="*/ 501650 w 560678"/>
                <a:gd name="connsiteY11" fmla="*/ 133295 h 164098"/>
                <a:gd name="connsiteX12" fmla="*/ 442913 w 560678"/>
                <a:gd name="connsiteY12" fmla="*/ 45983 h 164098"/>
                <a:gd name="connsiteX13" fmla="*/ 398463 w 560678"/>
                <a:gd name="connsiteY13" fmla="*/ 1533 h 16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0678" h="164098">
                  <a:moveTo>
                    <a:pt x="398463" y="1533"/>
                  </a:moveTo>
                  <a:cubicBezTo>
                    <a:pt x="408517" y="11058"/>
                    <a:pt x="491597" y="90169"/>
                    <a:pt x="503238" y="103133"/>
                  </a:cubicBezTo>
                  <a:cubicBezTo>
                    <a:pt x="514879" y="116097"/>
                    <a:pt x="459053" y="71912"/>
                    <a:pt x="468313" y="79320"/>
                  </a:cubicBezTo>
                  <a:cubicBezTo>
                    <a:pt x="477573" y="86728"/>
                    <a:pt x="549275" y="134089"/>
                    <a:pt x="558800" y="147583"/>
                  </a:cubicBezTo>
                  <a:cubicBezTo>
                    <a:pt x="568325" y="161077"/>
                    <a:pt x="539221" y="158166"/>
                    <a:pt x="525463" y="160283"/>
                  </a:cubicBezTo>
                  <a:cubicBezTo>
                    <a:pt x="511705" y="162400"/>
                    <a:pt x="524669" y="167691"/>
                    <a:pt x="476250" y="160283"/>
                  </a:cubicBezTo>
                  <a:cubicBezTo>
                    <a:pt x="427831" y="152875"/>
                    <a:pt x="234950" y="115833"/>
                    <a:pt x="234950" y="115833"/>
                  </a:cubicBezTo>
                  <a:lnTo>
                    <a:pt x="0" y="74558"/>
                  </a:lnTo>
                  <a:cubicBezTo>
                    <a:pt x="34660" y="79850"/>
                    <a:pt x="378355" y="136735"/>
                    <a:pt x="442913" y="147583"/>
                  </a:cubicBezTo>
                  <a:cubicBezTo>
                    <a:pt x="507471" y="158431"/>
                    <a:pt x="374915" y="140174"/>
                    <a:pt x="387350" y="139645"/>
                  </a:cubicBezTo>
                  <a:cubicBezTo>
                    <a:pt x="399785" y="139116"/>
                    <a:pt x="498475" y="145466"/>
                    <a:pt x="517525" y="144408"/>
                  </a:cubicBezTo>
                  <a:cubicBezTo>
                    <a:pt x="536575" y="143350"/>
                    <a:pt x="514085" y="149699"/>
                    <a:pt x="501650" y="133295"/>
                  </a:cubicBezTo>
                  <a:cubicBezTo>
                    <a:pt x="489215" y="116891"/>
                    <a:pt x="453761" y="62652"/>
                    <a:pt x="442913" y="45983"/>
                  </a:cubicBezTo>
                  <a:cubicBezTo>
                    <a:pt x="432065" y="29314"/>
                    <a:pt x="388409" y="-7992"/>
                    <a:pt x="398463" y="15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2C05898A-B2FE-418D-AF3E-B7AF458DDF2B}"/>
                </a:ext>
              </a:extLst>
            </p:cNvPr>
            <p:cNvSpPr/>
            <p:nvPr/>
          </p:nvSpPr>
          <p:spPr>
            <a:xfrm>
              <a:off x="7238321" y="7804078"/>
              <a:ext cx="120399" cy="125691"/>
            </a:xfrm>
            <a:custGeom>
              <a:avLst/>
              <a:gdLst>
                <a:gd name="connsiteX0" fmla="*/ 41954 w 120399"/>
                <a:gd name="connsiteY0" fmla="*/ 72 h 125691"/>
                <a:gd name="connsiteX1" fmla="*/ 14967 w 120399"/>
                <a:gd name="connsiteY1" fmla="*/ 71510 h 125691"/>
                <a:gd name="connsiteX2" fmla="*/ 48304 w 120399"/>
                <a:gd name="connsiteY2" fmla="*/ 100085 h 125691"/>
                <a:gd name="connsiteX3" fmla="*/ 119742 w 120399"/>
                <a:gd name="connsiteY3" fmla="*/ 125485 h 125691"/>
                <a:gd name="connsiteX4" fmla="*/ 2267 w 120399"/>
                <a:gd name="connsiteY4" fmla="*/ 85797 h 125691"/>
                <a:gd name="connsiteX5" fmla="*/ 41954 w 120399"/>
                <a:gd name="connsiteY5" fmla="*/ 72 h 12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399" h="125691">
                  <a:moveTo>
                    <a:pt x="41954" y="72"/>
                  </a:moveTo>
                  <a:cubicBezTo>
                    <a:pt x="44071" y="-2309"/>
                    <a:pt x="13909" y="54841"/>
                    <a:pt x="14967" y="71510"/>
                  </a:cubicBezTo>
                  <a:cubicBezTo>
                    <a:pt x="16025" y="88179"/>
                    <a:pt x="30841" y="91089"/>
                    <a:pt x="48304" y="100085"/>
                  </a:cubicBezTo>
                  <a:cubicBezTo>
                    <a:pt x="65767" y="109081"/>
                    <a:pt x="127415" y="127866"/>
                    <a:pt x="119742" y="125485"/>
                  </a:cubicBezTo>
                  <a:cubicBezTo>
                    <a:pt x="112069" y="123104"/>
                    <a:pt x="15761" y="104847"/>
                    <a:pt x="2267" y="85797"/>
                  </a:cubicBezTo>
                  <a:cubicBezTo>
                    <a:pt x="-11227" y="66747"/>
                    <a:pt x="39837" y="2453"/>
                    <a:pt x="41954" y="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DB86A2CA-1218-4BE7-B87E-DB512AAAB26C}"/>
                </a:ext>
              </a:extLst>
            </p:cNvPr>
            <p:cNvSpPr/>
            <p:nvPr/>
          </p:nvSpPr>
          <p:spPr>
            <a:xfrm>
              <a:off x="7225598" y="7754422"/>
              <a:ext cx="160180" cy="206796"/>
            </a:xfrm>
            <a:custGeom>
              <a:avLst/>
              <a:gdLst>
                <a:gd name="connsiteX0" fmla="*/ 57852 w 160180"/>
                <a:gd name="connsiteY0" fmla="*/ 516 h 206796"/>
                <a:gd name="connsiteX1" fmla="*/ 7052 w 160180"/>
                <a:gd name="connsiteY1" fmla="*/ 157678 h 206796"/>
                <a:gd name="connsiteX2" fmla="*/ 8640 w 160180"/>
                <a:gd name="connsiteY2" fmla="*/ 181491 h 206796"/>
                <a:gd name="connsiteX3" fmla="*/ 83252 w 160180"/>
                <a:gd name="connsiteY3" fmla="*/ 200541 h 206796"/>
                <a:gd name="connsiteX4" fmla="*/ 159452 w 160180"/>
                <a:gd name="connsiteY4" fmla="*/ 205303 h 206796"/>
                <a:gd name="connsiteX5" fmla="*/ 35627 w 160180"/>
                <a:gd name="connsiteY5" fmla="*/ 176728 h 206796"/>
                <a:gd name="connsiteX6" fmla="*/ 13402 w 160180"/>
                <a:gd name="connsiteY6" fmla="*/ 168791 h 206796"/>
                <a:gd name="connsiteX7" fmla="*/ 32452 w 160180"/>
                <a:gd name="connsiteY7" fmla="*/ 108466 h 206796"/>
                <a:gd name="connsiteX8" fmla="*/ 57852 w 160180"/>
                <a:gd name="connsiteY8" fmla="*/ 516 h 20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80" h="206796">
                  <a:moveTo>
                    <a:pt x="57852" y="516"/>
                  </a:moveTo>
                  <a:cubicBezTo>
                    <a:pt x="53619" y="8718"/>
                    <a:pt x="15254" y="127516"/>
                    <a:pt x="7052" y="157678"/>
                  </a:cubicBezTo>
                  <a:cubicBezTo>
                    <a:pt x="-1150" y="187840"/>
                    <a:pt x="-4060" y="174347"/>
                    <a:pt x="8640" y="181491"/>
                  </a:cubicBezTo>
                  <a:cubicBezTo>
                    <a:pt x="21340" y="188635"/>
                    <a:pt x="58117" y="196572"/>
                    <a:pt x="83252" y="200541"/>
                  </a:cubicBezTo>
                  <a:cubicBezTo>
                    <a:pt x="108387" y="204510"/>
                    <a:pt x="167390" y="209272"/>
                    <a:pt x="159452" y="205303"/>
                  </a:cubicBezTo>
                  <a:cubicBezTo>
                    <a:pt x="151515" y="201334"/>
                    <a:pt x="59969" y="182813"/>
                    <a:pt x="35627" y="176728"/>
                  </a:cubicBezTo>
                  <a:cubicBezTo>
                    <a:pt x="11285" y="170643"/>
                    <a:pt x="13931" y="180168"/>
                    <a:pt x="13402" y="168791"/>
                  </a:cubicBezTo>
                  <a:cubicBezTo>
                    <a:pt x="12873" y="157414"/>
                    <a:pt x="25044" y="132808"/>
                    <a:pt x="32452" y="108466"/>
                  </a:cubicBezTo>
                  <a:cubicBezTo>
                    <a:pt x="39860" y="84124"/>
                    <a:pt x="62085" y="-7686"/>
                    <a:pt x="57852" y="5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F1A54C8A-4CFE-49D1-92F7-88A5F930D2C7}"/>
                </a:ext>
              </a:extLst>
            </p:cNvPr>
            <p:cNvSpPr/>
            <p:nvPr/>
          </p:nvSpPr>
          <p:spPr>
            <a:xfrm>
              <a:off x="6324035" y="7629059"/>
              <a:ext cx="901080" cy="228302"/>
            </a:xfrm>
            <a:custGeom>
              <a:avLst/>
              <a:gdLst>
                <a:gd name="connsiteX0" fmla="*/ 5328 w 901080"/>
                <a:gd name="connsiteY0" fmla="*/ 466 h 228302"/>
                <a:gd name="connsiteX1" fmla="*/ 264090 w 901080"/>
                <a:gd name="connsiteY1" fmla="*/ 105241 h 228302"/>
                <a:gd name="connsiteX2" fmla="*/ 224403 w 901080"/>
                <a:gd name="connsiteY2" fmla="*/ 111591 h 228302"/>
                <a:gd name="connsiteX3" fmla="*/ 618103 w 901080"/>
                <a:gd name="connsiteY3" fmla="*/ 197316 h 228302"/>
                <a:gd name="connsiteX4" fmla="*/ 580003 w 901080"/>
                <a:gd name="connsiteY4" fmla="*/ 197316 h 228302"/>
                <a:gd name="connsiteX5" fmla="*/ 899090 w 901080"/>
                <a:gd name="connsiteY5" fmla="*/ 214779 h 228302"/>
                <a:gd name="connsiteX6" fmla="*/ 703828 w 901080"/>
                <a:gd name="connsiteY6" fmla="*/ 224304 h 228302"/>
                <a:gd name="connsiteX7" fmla="*/ 473640 w 901080"/>
                <a:gd name="connsiteY7" fmla="*/ 222716 h 228302"/>
                <a:gd name="connsiteX8" fmla="*/ 556190 w 901080"/>
                <a:gd name="connsiteY8" fmla="*/ 222716 h 228302"/>
                <a:gd name="connsiteX9" fmla="*/ 351403 w 901080"/>
                <a:gd name="connsiteY9" fmla="*/ 146516 h 228302"/>
                <a:gd name="connsiteX10" fmla="*/ 175190 w 901080"/>
                <a:gd name="connsiteY10" fmla="*/ 103654 h 228302"/>
                <a:gd name="connsiteX11" fmla="*/ 327590 w 901080"/>
                <a:gd name="connsiteY11" fmla="*/ 167154 h 228302"/>
                <a:gd name="connsiteX12" fmla="*/ 181540 w 901080"/>
                <a:gd name="connsiteY12" fmla="*/ 103654 h 228302"/>
                <a:gd name="connsiteX13" fmla="*/ 102165 w 901080"/>
                <a:gd name="connsiteY13" fmla="*/ 73491 h 228302"/>
                <a:gd name="connsiteX14" fmla="*/ 89465 w 901080"/>
                <a:gd name="connsiteY14" fmla="*/ 67141 h 228302"/>
                <a:gd name="connsiteX15" fmla="*/ 5328 w 901080"/>
                <a:gd name="connsiteY15" fmla="*/ 466 h 22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1080" h="228302">
                  <a:moveTo>
                    <a:pt x="5328" y="466"/>
                  </a:moveTo>
                  <a:cubicBezTo>
                    <a:pt x="34432" y="6816"/>
                    <a:pt x="227578" y="86720"/>
                    <a:pt x="264090" y="105241"/>
                  </a:cubicBezTo>
                  <a:cubicBezTo>
                    <a:pt x="300603" y="123762"/>
                    <a:pt x="165401" y="96245"/>
                    <a:pt x="224403" y="111591"/>
                  </a:cubicBezTo>
                  <a:cubicBezTo>
                    <a:pt x="283405" y="126937"/>
                    <a:pt x="558836" y="183029"/>
                    <a:pt x="618103" y="197316"/>
                  </a:cubicBezTo>
                  <a:cubicBezTo>
                    <a:pt x="677370" y="211603"/>
                    <a:pt x="580003" y="197316"/>
                    <a:pt x="580003" y="197316"/>
                  </a:cubicBezTo>
                  <a:cubicBezTo>
                    <a:pt x="626834" y="200226"/>
                    <a:pt x="878453" y="210281"/>
                    <a:pt x="899090" y="214779"/>
                  </a:cubicBezTo>
                  <a:cubicBezTo>
                    <a:pt x="919727" y="219277"/>
                    <a:pt x="774736" y="222981"/>
                    <a:pt x="703828" y="224304"/>
                  </a:cubicBezTo>
                  <a:cubicBezTo>
                    <a:pt x="632920" y="225627"/>
                    <a:pt x="498246" y="222981"/>
                    <a:pt x="473640" y="222716"/>
                  </a:cubicBezTo>
                  <a:cubicBezTo>
                    <a:pt x="449034" y="222451"/>
                    <a:pt x="576563" y="235416"/>
                    <a:pt x="556190" y="222716"/>
                  </a:cubicBezTo>
                  <a:cubicBezTo>
                    <a:pt x="535817" y="210016"/>
                    <a:pt x="414903" y="166360"/>
                    <a:pt x="351403" y="146516"/>
                  </a:cubicBezTo>
                  <a:cubicBezTo>
                    <a:pt x="287903" y="126672"/>
                    <a:pt x="179159" y="100214"/>
                    <a:pt x="175190" y="103654"/>
                  </a:cubicBezTo>
                  <a:cubicBezTo>
                    <a:pt x="171221" y="107094"/>
                    <a:pt x="326532" y="167154"/>
                    <a:pt x="327590" y="167154"/>
                  </a:cubicBezTo>
                  <a:cubicBezTo>
                    <a:pt x="328648" y="167154"/>
                    <a:pt x="219111" y="119265"/>
                    <a:pt x="181540" y="103654"/>
                  </a:cubicBezTo>
                  <a:cubicBezTo>
                    <a:pt x="143969" y="88044"/>
                    <a:pt x="117511" y="79576"/>
                    <a:pt x="102165" y="73491"/>
                  </a:cubicBezTo>
                  <a:cubicBezTo>
                    <a:pt x="86819" y="67406"/>
                    <a:pt x="103753" y="79841"/>
                    <a:pt x="89465" y="67141"/>
                  </a:cubicBezTo>
                  <a:cubicBezTo>
                    <a:pt x="75178" y="54441"/>
                    <a:pt x="-23776" y="-5884"/>
                    <a:pt x="5328" y="4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328AE07C-889B-4D5A-9D55-B6312675B52A}"/>
                </a:ext>
              </a:extLst>
            </p:cNvPr>
            <p:cNvSpPr/>
            <p:nvPr/>
          </p:nvSpPr>
          <p:spPr>
            <a:xfrm>
              <a:off x="6818848" y="7869760"/>
              <a:ext cx="451939" cy="36343"/>
            </a:xfrm>
            <a:custGeom>
              <a:avLst/>
              <a:gdLst>
                <a:gd name="connsiteX0" fmla="*/ 2640 w 451939"/>
                <a:gd name="connsiteY0" fmla="*/ 2653 h 36343"/>
                <a:gd name="connsiteX1" fmla="*/ 302677 w 451939"/>
                <a:gd name="connsiteY1" fmla="*/ 9003 h 36343"/>
                <a:gd name="connsiteX2" fmla="*/ 224890 w 451939"/>
                <a:gd name="connsiteY2" fmla="*/ 9003 h 36343"/>
                <a:gd name="connsiteX3" fmla="*/ 331252 w 451939"/>
                <a:gd name="connsiteY3" fmla="*/ 18528 h 36343"/>
                <a:gd name="connsiteX4" fmla="*/ 451902 w 451939"/>
                <a:gd name="connsiteY4" fmla="*/ 35990 h 36343"/>
                <a:gd name="connsiteX5" fmla="*/ 343952 w 451939"/>
                <a:gd name="connsiteY5" fmla="*/ 1065 h 36343"/>
                <a:gd name="connsiteX6" fmla="*/ 324902 w 451939"/>
                <a:gd name="connsiteY6" fmla="*/ 9003 h 36343"/>
                <a:gd name="connsiteX7" fmla="*/ 164565 w 451939"/>
                <a:gd name="connsiteY7" fmla="*/ 9003 h 36343"/>
                <a:gd name="connsiteX8" fmla="*/ 2640 w 451939"/>
                <a:gd name="connsiteY8" fmla="*/ 2653 h 36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939" h="36343">
                  <a:moveTo>
                    <a:pt x="2640" y="2653"/>
                  </a:moveTo>
                  <a:cubicBezTo>
                    <a:pt x="25659" y="2653"/>
                    <a:pt x="265635" y="7945"/>
                    <a:pt x="302677" y="9003"/>
                  </a:cubicBezTo>
                  <a:cubicBezTo>
                    <a:pt x="339719" y="10061"/>
                    <a:pt x="220128" y="7416"/>
                    <a:pt x="224890" y="9003"/>
                  </a:cubicBezTo>
                  <a:cubicBezTo>
                    <a:pt x="229652" y="10590"/>
                    <a:pt x="293417" y="14030"/>
                    <a:pt x="331252" y="18528"/>
                  </a:cubicBezTo>
                  <a:cubicBezTo>
                    <a:pt x="369087" y="23026"/>
                    <a:pt x="449785" y="38900"/>
                    <a:pt x="451902" y="35990"/>
                  </a:cubicBezTo>
                  <a:cubicBezTo>
                    <a:pt x="454019" y="33080"/>
                    <a:pt x="365119" y="5563"/>
                    <a:pt x="343952" y="1065"/>
                  </a:cubicBezTo>
                  <a:cubicBezTo>
                    <a:pt x="322785" y="-3433"/>
                    <a:pt x="354800" y="7680"/>
                    <a:pt x="324902" y="9003"/>
                  </a:cubicBezTo>
                  <a:cubicBezTo>
                    <a:pt x="295004" y="10326"/>
                    <a:pt x="215894" y="8474"/>
                    <a:pt x="164565" y="9003"/>
                  </a:cubicBezTo>
                  <a:cubicBezTo>
                    <a:pt x="113236" y="9532"/>
                    <a:pt x="-20379" y="2653"/>
                    <a:pt x="2640" y="26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C1862D0E-A2AE-446A-AB3B-EA25C1CAD751}"/>
                </a:ext>
              </a:extLst>
            </p:cNvPr>
            <p:cNvSpPr/>
            <p:nvPr/>
          </p:nvSpPr>
          <p:spPr>
            <a:xfrm>
              <a:off x="6350800" y="7727927"/>
              <a:ext cx="496188" cy="128721"/>
            </a:xfrm>
            <a:custGeom>
              <a:avLst/>
              <a:gdLst>
                <a:gd name="connsiteX0" fmla="*/ 788 w 496188"/>
                <a:gd name="connsiteY0" fmla="*/ 23 h 128721"/>
                <a:gd name="connsiteX1" fmla="*/ 283363 w 496188"/>
                <a:gd name="connsiteY1" fmla="*/ 76223 h 128721"/>
                <a:gd name="connsiteX2" fmla="*/ 243675 w 496188"/>
                <a:gd name="connsiteY2" fmla="*/ 61936 h 128721"/>
                <a:gd name="connsiteX3" fmla="*/ 372263 w 496188"/>
                <a:gd name="connsiteY3" fmla="*/ 87336 h 128721"/>
                <a:gd name="connsiteX4" fmla="*/ 496088 w 496188"/>
                <a:gd name="connsiteY4" fmla="*/ 128611 h 128721"/>
                <a:gd name="connsiteX5" fmla="*/ 389725 w 496188"/>
                <a:gd name="connsiteY5" fmla="*/ 98448 h 128721"/>
                <a:gd name="connsiteX6" fmla="*/ 203988 w 496188"/>
                <a:gd name="connsiteY6" fmla="*/ 68286 h 128721"/>
                <a:gd name="connsiteX7" fmla="*/ 788 w 496188"/>
                <a:gd name="connsiteY7" fmla="*/ 23 h 12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188" h="128721">
                  <a:moveTo>
                    <a:pt x="788" y="23"/>
                  </a:moveTo>
                  <a:cubicBezTo>
                    <a:pt x="14017" y="1346"/>
                    <a:pt x="242882" y="65904"/>
                    <a:pt x="283363" y="76223"/>
                  </a:cubicBezTo>
                  <a:cubicBezTo>
                    <a:pt x="323844" y="86542"/>
                    <a:pt x="228858" y="60084"/>
                    <a:pt x="243675" y="61936"/>
                  </a:cubicBezTo>
                  <a:cubicBezTo>
                    <a:pt x="258492" y="63788"/>
                    <a:pt x="330194" y="76224"/>
                    <a:pt x="372263" y="87336"/>
                  </a:cubicBezTo>
                  <a:cubicBezTo>
                    <a:pt x="414332" y="98448"/>
                    <a:pt x="493178" y="126759"/>
                    <a:pt x="496088" y="128611"/>
                  </a:cubicBezTo>
                  <a:cubicBezTo>
                    <a:pt x="498998" y="130463"/>
                    <a:pt x="438408" y="108502"/>
                    <a:pt x="389725" y="98448"/>
                  </a:cubicBezTo>
                  <a:cubicBezTo>
                    <a:pt x="341042" y="88394"/>
                    <a:pt x="263519" y="82044"/>
                    <a:pt x="203988" y="68286"/>
                  </a:cubicBezTo>
                  <a:cubicBezTo>
                    <a:pt x="144457" y="54528"/>
                    <a:pt x="-12441" y="-1300"/>
                    <a:pt x="788" y="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95D8AE41-7DC7-48E6-B829-8EC7119D40B4}"/>
                </a:ext>
              </a:extLst>
            </p:cNvPr>
            <p:cNvSpPr/>
            <p:nvPr/>
          </p:nvSpPr>
          <p:spPr>
            <a:xfrm>
              <a:off x="6360025" y="7796209"/>
              <a:ext cx="556171" cy="100623"/>
            </a:xfrm>
            <a:custGeom>
              <a:avLst/>
              <a:gdLst>
                <a:gd name="connsiteX0" fmla="*/ 1088 w 556171"/>
                <a:gd name="connsiteY0" fmla="*/ 14291 h 100623"/>
                <a:gd name="connsiteX1" fmla="*/ 151900 w 556171"/>
                <a:gd name="connsiteY1" fmla="*/ 15879 h 100623"/>
                <a:gd name="connsiteX2" fmla="*/ 131263 w 556171"/>
                <a:gd name="connsiteY2" fmla="*/ 19054 h 100623"/>
                <a:gd name="connsiteX3" fmla="*/ 269375 w 556171"/>
                <a:gd name="connsiteY3" fmla="*/ 23816 h 100623"/>
                <a:gd name="connsiteX4" fmla="*/ 216988 w 556171"/>
                <a:gd name="connsiteY4" fmla="*/ 33341 h 100623"/>
                <a:gd name="connsiteX5" fmla="*/ 377325 w 556171"/>
                <a:gd name="connsiteY5" fmla="*/ 63504 h 100623"/>
                <a:gd name="connsiteX6" fmla="*/ 555125 w 556171"/>
                <a:gd name="connsiteY6" fmla="*/ 100016 h 100623"/>
                <a:gd name="connsiteX7" fmla="*/ 291600 w 556171"/>
                <a:gd name="connsiteY7" fmla="*/ 31754 h 100623"/>
                <a:gd name="connsiteX8" fmla="*/ 170950 w 556171"/>
                <a:gd name="connsiteY8" fmla="*/ 15879 h 100623"/>
                <a:gd name="connsiteX9" fmla="*/ 86813 w 556171"/>
                <a:gd name="connsiteY9" fmla="*/ 4 h 100623"/>
                <a:gd name="connsiteX10" fmla="*/ 1088 w 556171"/>
                <a:gd name="connsiteY10" fmla="*/ 14291 h 10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6171" h="100623">
                  <a:moveTo>
                    <a:pt x="1088" y="14291"/>
                  </a:moveTo>
                  <a:cubicBezTo>
                    <a:pt x="11936" y="16937"/>
                    <a:pt x="130204" y="15085"/>
                    <a:pt x="151900" y="15879"/>
                  </a:cubicBezTo>
                  <a:cubicBezTo>
                    <a:pt x="173596" y="16673"/>
                    <a:pt x="111684" y="17731"/>
                    <a:pt x="131263" y="19054"/>
                  </a:cubicBezTo>
                  <a:cubicBezTo>
                    <a:pt x="150842" y="20377"/>
                    <a:pt x="255088" y="21435"/>
                    <a:pt x="269375" y="23816"/>
                  </a:cubicBezTo>
                  <a:cubicBezTo>
                    <a:pt x="283663" y="26197"/>
                    <a:pt x="198996" y="26726"/>
                    <a:pt x="216988" y="33341"/>
                  </a:cubicBezTo>
                  <a:cubicBezTo>
                    <a:pt x="234980" y="39956"/>
                    <a:pt x="377325" y="63504"/>
                    <a:pt x="377325" y="63504"/>
                  </a:cubicBezTo>
                  <a:cubicBezTo>
                    <a:pt x="433681" y="74616"/>
                    <a:pt x="569412" y="105308"/>
                    <a:pt x="555125" y="100016"/>
                  </a:cubicBezTo>
                  <a:cubicBezTo>
                    <a:pt x="540838" y="94724"/>
                    <a:pt x="355629" y="45777"/>
                    <a:pt x="291600" y="31754"/>
                  </a:cubicBezTo>
                  <a:cubicBezTo>
                    <a:pt x="227571" y="17731"/>
                    <a:pt x="205081" y="21171"/>
                    <a:pt x="170950" y="15879"/>
                  </a:cubicBezTo>
                  <a:cubicBezTo>
                    <a:pt x="136819" y="10587"/>
                    <a:pt x="110096" y="-260"/>
                    <a:pt x="86813" y="4"/>
                  </a:cubicBezTo>
                  <a:cubicBezTo>
                    <a:pt x="63530" y="268"/>
                    <a:pt x="-9760" y="11645"/>
                    <a:pt x="1088" y="142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5B3444D9-09FE-4BC5-AA1F-2405BD416DB7}"/>
                </a:ext>
              </a:extLst>
            </p:cNvPr>
            <p:cNvSpPr/>
            <p:nvPr/>
          </p:nvSpPr>
          <p:spPr>
            <a:xfrm>
              <a:off x="6149558" y="7599363"/>
              <a:ext cx="314834" cy="199387"/>
            </a:xfrm>
            <a:custGeom>
              <a:avLst/>
              <a:gdLst>
                <a:gd name="connsiteX0" fmla="*/ 221080 w 314834"/>
                <a:gd name="connsiteY0" fmla="*/ 17462 h 199387"/>
                <a:gd name="connsiteX1" fmla="*/ 151230 w 314834"/>
                <a:gd name="connsiteY1" fmla="*/ 41275 h 199387"/>
                <a:gd name="connsiteX2" fmla="*/ 84555 w 314834"/>
                <a:gd name="connsiteY2" fmla="*/ 20637 h 199387"/>
                <a:gd name="connsiteX3" fmla="*/ 28992 w 314834"/>
                <a:gd name="connsiteY3" fmla="*/ 4762 h 199387"/>
                <a:gd name="connsiteX4" fmla="*/ 49630 w 314834"/>
                <a:gd name="connsiteY4" fmla="*/ 30162 h 199387"/>
                <a:gd name="connsiteX5" fmla="*/ 95667 w 314834"/>
                <a:gd name="connsiteY5" fmla="*/ 76200 h 199387"/>
                <a:gd name="connsiteX6" fmla="*/ 170280 w 314834"/>
                <a:gd name="connsiteY6" fmla="*/ 131762 h 199387"/>
                <a:gd name="connsiteX7" fmla="*/ 263942 w 314834"/>
                <a:gd name="connsiteY7" fmla="*/ 190500 h 199387"/>
                <a:gd name="connsiteX8" fmla="*/ 313155 w 314834"/>
                <a:gd name="connsiteY8" fmla="*/ 195262 h 199387"/>
                <a:gd name="connsiteX9" fmla="*/ 205205 w 314834"/>
                <a:gd name="connsiteY9" fmla="*/ 152400 h 199387"/>
                <a:gd name="connsiteX10" fmla="*/ 13117 w 314834"/>
                <a:gd name="connsiteY10" fmla="*/ 33337 h 199387"/>
                <a:gd name="connsiteX11" fmla="*/ 33755 w 314834"/>
                <a:gd name="connsiteY11" fmla="*/ 0 h 199387"/>
                <a:gd name="connsiteX12" fmla="*/ 168692 w 314834"/>
                <a:gd name="connsiteY12" fmla="*/ 33337 h 199387"/>
                <a:gd name="connsiteX13" fmla="*/ 221080 w 314834"/>
                <a:gd name="connsiteY13" fmla="*/ 17462 h 199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834" h="199387">
                  <a:moveTo>
                    <a:pt x="221080" y="17462"/>
                  </a:moveTo>
                  <a:cubicBezTo>
                    <a:pt x="218170" y="18785"/>
                    <a:pt x="173984" y="40746"/>
                    <a:pt x="151230" y="41275"/>
                  </a:cubicBezTo>
                  <a:cubicBezTo>
                    <a:pt x="128476" y="41804"/>
                    <a:pt x="84555" y="20637"/>
                    <a:pt x="84555" y="20637"/>
                  </a:cubicBezTo>
                  <a:cubicBezTo>
                    <a:pt x="64182" y="14552"/>
                    <a:pt x="34813" y="3174"/>
                    <a:pt x="28992" y="4762"/>
                  </a:cubicBezTo>
                  <a:cubicBezTo>
                    <a:pt x="23171" y="6349"/>
                    <a:pt x="38518" y="18256"/>
                    <a:pt x="49630" y="30162"/>
                  </a:cubicBezTo>
                  <a:cubicBezTo>
                    <a:pt x="60742" y="42068"/>
                    <a:pt x="75559" y="59267"/>
                    <a:pt x="95667" y="76200"/>
                  </a:cubicBezTo>
                  <a:cubicBezTo>
                    <a:pt x="115775" y="93133"/>
                    <a:pt x="142234" y="112712"/>
                    <a:pt x="170280" y="131762"/>
                  </a:cubicBezTo>
                  <a:cubicBezTo>
                    <a:pt x="198326" y="150812"/>
                    <a:pt x="240130" y="179917"/>
                    <a:pt x="263942" y="190500"/>
                  </a:cubicBezTo>
                  <a:cubicBezTo>
                    <a:pt x="287754" y="201083"/>
                    <a:pt x="322944" y="201612"/>
                    <a:pt x="313155" y="195262"/>
                  </a:cubicBezTo>
                  <a:cubicBezTo>
                    <a:pt x="303366" y="188912"/>
                    <a:pt x="255211" y="179388"/>
                    <a:pt x="205205" y="152400"/>
                  </a:cubicBezTo>
                  <a:cubicBezTo>
                    <a:pt x="155199" y="125412"/>
                    <a:pt x="41692" y="58737"/>
                    <a:pt x="13117" y="33337"/>
                  </a:cubicBezTo>
                  <a:cubicBezTo>
                    <a:pt x="-15458" y="7937"/>
                    <a:pt x="7826" y="0"/>
                    <a:pt x="33755" y="0"/>
                  </a:cubicBezTo>
                  <a:cubicBezTo>
                    <a:pt x="59684" y="0"/>
                    <a:pt x="141969" y="27781"/>
                    <a:pt x="168692" y="33337"/>
                  </a:cubicBezTo>
                  <a:cubicBezTo>
                    <a:pt x="195415" y="38893"/>
                    <a:pt x="223990" y="16139"/>
                    <a:pt x="221080" y="174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B02C116E-9DFE-4DAB-83B9-6472AD23522D}"/>
                </a:ext>
              </a:extLst>
            </p:cNvPr>
            <p:cNvSpPr/>
            <p:nvPr/>
          </p:nvSpPr>
          <p:spPr>
            <a:xfrm>
              <a:off x="6187901" y="7613611"/>
              <a:ext cx="159143" cy="37269"/>
            </a:xfrm>
            <a:custGeom>
              <a:avLst/>
              <a:gdLst>
                <a:gd name="connsiteX0" fmla="*/ 158924 w 159143"/>
                <a:gd name="connsiteY0" fmla="*/ 36552 h 37269"/>
                <a:gd name="connsiteX1" fmla="*/ 73199 w 159143"/>
                <a:gd name="connsiteY1" fmla="*/ 25439 h 37269"/>
                <a:gd name="connsiteX2" fmla="*/ 174 w 159143"/>
                <a:gd name="connsiteY2" fmla="*/ 39 h 37269"/>
                <a:gd name="connsiteX3" fmla="*/ 54149 w 159143"/>
                <a:gd name="connsiteY3" fmla="*/ 31789 h 37269"/>
                <a:gd name="connsiteX4" fmla="*/ 97012 w 159143"/>
                <a:gd name="connsiteY4" fmla="*/ 36552 h 37269"/>
                <a:gd name="connsiteX5" fmla="*/ 158924 w 159143"/>
                <a:gd name="connsiteY5" fmla="*/ 36552 h 3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143" h="37269">
                  <a:moveTo>
                    <a:pt x="158924" y="36552"/>
                  </a:moveTo>
                  <a:cubicBezTo>
                    <a:pt x="154955" y="34700"/>
                    <a:pt x="99657" y="31524"/>
                    <a:pt x="73199" y="25439"/>
                  </a:cubicBezTo>
                  <a:cubicBezTo>
                    <a:pt x="46741" y="19354"/>
                    <a:pt x="3349" y="-1019"/>
                    <a:pt x="174" y="39"/>
                  </a:cubicBezTo>
                  <a:cubicBezTo>
                    <a:pt x="-3001" y="1097"/>
                    <a:pt x="38009" y="25703"/>
                    <a:pt x="54149" y="31789"/>
                  </a:cubicBezTo>
                  <a:cubicBezTo>
                    <a:pt x="70289" y="37875"/>
                    <a:pt x="82195" y="37081"/>
                    <a:pt x="97012" y="36552"/>
                  </a:cubicBezTo>
                  <a:cubicBezTo>
                    <a:pt x="111829" y="36023"/>
                    <a:pt x="162893" y="38404"/>
                    <a:pt x="158924" y="365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5FEAE45B-567E-4265-9698-F9EB6D9172BA}"/>
                </a:ext>
              </a:extLst>
            </p:cNvPr>
            <p:cNvSpPr/>
            <p:nvPr/>
          </p:nvSpPr>
          <p:spPr>
            <a:xfrm>
              <a:off x="6268187" y="7626282"/>
              <a:ext cx="228038" cy="150891"/>
            </a:xfrm>
            <a:custGeom>
              <a:avLst/>
              <a:gdLst>
                <a:gd name="connsiteX0" fmla="*/ 851 w 228038"/>
                <a:gd name="connsiteY0" fmla="*/ 68 h 150891"/>
                <a:gd name="connsiteX1" fmla="*/ 32601 w 228038"/>
                <a:gd name="connsiteY1" fmla="*/ 73093 h 150891"/>
                <a:gd name="connsiteX2" fmla="*/ 96101 w 228038"/>
                <a:gd name="connsiteY2" fmla="*/ 90556 h 150891"/>
                <a:gd name="connsiteX3" fmla="*/ 227863 w 228038"/>
                <a:gd name="connsiteY3" fmla="*/ 150881 h 150891"/>
                <a:gd name="connsiteX4" fmla="*/ 65938 w 228038"/>
                <a:gd name="connsiteY4" fmla="*/ 95318 h 150891"/>
                <a:gd name="connsiteX5" fmla="*/ 15138 w 228038"/>
                <a:gd name="connsiteY5" fmla="*/ 87381 h 150891"/>
                <a:gd name="connsiteX6" fmla="*/ 851 w 228038"/>
                <a:gd name="connsiteY6" fmla="*/ 68 h 1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038" h="150891">
                  <a:moveTo>
                    <a:pt x="851" y="68"/>
                  </a:moveTo>
                  <a:cubicBezTo>
                    <a:pt x="3761" y="-2313"/>
                    <a:pt x="16726" y="58012"/>
                    <a:pt x="32601" y="73093"/>
                  </a:cubicBezTo>
                  <a:cubicBezTo>
                    <a:pt x="48476" y="88174"/>
                    <a:pt x="63557" y="77591"/>
                    <a:pt x="96101" y="90556"/>
                  </a:cubicBezTo>
                  <a:cubicBezTo>
                    <a:pt x="128645" y="103521"/>
                    <a:pt x="232890" y="150087"/>
                    <a:pt x="227863" y="150881"/>
                  </a:cubicBezTo>
                  <a:cubicBezTo>
                    <a:pt x="222836" y="151675"/>
                    <a:pt x="101392" y="105901"/>
                    <a:pt x="65938" y="95318"/>
                  </a:cubicBezTo>
                  <a:cubicBezTo>
                    <a:pt x="30484" y="84735"/>
                    <a:pt x="27838" y="99816"/>
                    <a:pt x="15138" y="87381"/>
                  </a:cubicBezTo>
                  <a:cubicBezTo>
                    <a:pt x="2438" y="74946"/>
                    <a:pt x="-2059" y="2449"/>
                    <a:pt x="851" y="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27F0DEFB-AF6F-41DA-9CA2-BA40F1225A3D}"/>
                </a:ext>
              </a:extLst>
            </p:cNvPr>
            <p:cNvSpPr/>
            <p:nvPr/>
          </p:nvSpPr>
          <p:spPr>
            <a:xfrm>
              <a:off x="6283318" y="7627694"/>
              <a:ext cx="100664" cy="81606"/>
            </a:xfrm>
            <a:custGeom>
              <a:avLst/>
              <a:gdLst>
                <a:gd name="connsiteX0" fmla="*/ 14295 w 100664"/>
                <a:gd name="connsiteY0" fmla="*/ 244 h 81606"/>
                <a:gd name="connsiteX1" fmla="*/ 82557 w 100664"/>
                <a:gd name="connsiteY1" fmla="*/ 54219 h 81606"/>
                <a:gd name="connsiteX2" fmla="*/ 7 w 100664"/>
                <a:gd name="connsiteY2" fmla="*/ 74856 h 81606"/>
                <a:gd name="connsiteX3" fmla="*/ 77795 w 100664"/>
                <a:gd name="connsiteY3" fmla="*/ 73269 h 81606"/>
                <a:gd name="connsiteX4" fmla="*/ 100020 w 100664"/>
                <a:gd name="connsiteY4" fmla="*/ 78031 h 81606"/>
                <a:gd name="connsiteX5" fmla="*/ 14295 w 100664"/>
                <a:gd name="connsiteY5" fmla="*/ 244 h 8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64" h="81606">
                  <a:moveTo>
                    <a:pt x="14295" y="244"/>
                  </a:moveTo>
                  <a:cubicBezTo>
                    <a:pt x="11384" y="-3725"/>
                    <a:pt x="84938" y="41784"/>
                    <a:pt x="82557" y="54219"/>
                  </a:cubicBezTo>
                  <a:cubicBezTo>
                    <a:pt x="80176" y="66654"/>
                    <a:pt x="801" y="71681"/>
                    <a:pt x="7" y="74856"/>
                  </a:cubicBezTo>
                  <a:cubicBezTo>
                    <a:pt x="-787" y="78031"/>
                    <a:pt x="61126" y="72740"/>
                    <a:pt x="77795" y="73269"/>
                  </a:cubicBezTo>
                  <a:cubicBezTo>
                    <a:pt x="94464" y="73798"/>
                    <a:pt x="103195" y="88085"/>
                    <a:pt x="100020" y="78031"/>
                  </a:cubicBezTo>
                  <a:cubicBezTo>
                    <a:pt x="96845" y="67977"/>
                    <a:pt x="17206" y="4213"/>
                    <a:pt x="14295" y="2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5682CDF8-FA8E-4274-B0A5-95FE156E35FC}"/>
                </a:ext>
              </a:extLst>
            </p:cNvPr>
            <p:cNvSpPr/>
            <p:nvPr/>
          </p:nvSpPr>
          <p:spPr>
            <a:xfrm>
              <a:off x="7181008" y="7842240"/>
              <a:ext cx="223183" cy="530499"/>
            </a:xfrm>
            <a:custGeom>
              <a:avLst/>
              <a:gdLst>
                <a:gd name="connsiteX0" fmla="*/ 81805 w 223183"/>
                <a:gd name="connsiteY0" fmla="*/ 10 h 530499"/>
                <a:gd name="connsiteX1" fmla="*/ 210392 w 223183"/>
                <a:gd name="connsiteY1" fmla="*/ 92085 h 530499"/>
                <a:gd name="connsiteX2" fmla="*/ 188167 w 223183"/>
                <a:gd name="connsiteY2" fmla="*/ 96848 h 530499"/>
                <a:gd name="connsiteX3" fmla="*/ 199280 w 223183"/>
                <a:gd name="connsiteY3" fmla="*/ 139710 h 530499"/>
                <a:gd name="connsiteX4" fmla="*/ 150067 w 223183"/>
                <a:gd name="connsiteY4" fmla="*/ 238135 h 530499"/>
                <a:gd name="connsiteX5" fmla="*/ 86567 w 223183"/>
                <a:gd name="connsiteY5" fmla="*/ 352435 h 530499"/>
                <a:gd name="connsiteX6" fmla="*/ 134192 w 223183"/>
                <a:gd name="connsiteY6" fmla="*/ 215910 h 530499"/>
                <a:gd name="connsiteX7" fmla="*/ 842 w 223183"/>
                <a:gd name="connsiteY7" fmla="*/ 522298 h 530499"/>
                <a:gd name="connsiteX8" fmla="*/ 75455 w 223183"/>
                <a:gd name="connsiteY8" fmla="*/ 388948 h 530499"/>
                <a:gd name="connsiteX9" fmla="*/ 35767 w 223183"/>
                <a:gd name="connsiteY9" fmla="*/ 522298 h 530499"/>
                <a:gd name="connsiteX10" fmla="*/ 223092 w 223183"/>
                <a:gd name="connsiteY10" fmla="*/ 98435 h 530499"/>
                <a:gd name="connsiteX11" fmla="*/ 81805 w 223183"/>
                <a:gd name="connsiteY11" fmla="*/ 10 h 530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183" h="530499">
                  <a:moveTo>
                    <a:pt x="81805" y="10"/>
                  </a:moveTo>
                  <a:cubicBezTo>
                    <a:pt x="79688" y="-1048"/>
                    <a:pt x="192665" y="75945"/>
                    <a:pt x="210392" y="92085"/>
                  </a:cubicBezTo>
                  <a:cubicBezTo>
                    <a:pt x="228119" y="108225"/>
                    <a:pt x="190019" y="88911"/>
                    <a:pt x="188167" y="96848"/>
                  </a:cubicBezTo>
                  <a:cubicBezTo>
                    <a:pt x="186315" y="104786"/>
                    <a:pt x="205630" y="116162"/>
                    <a:pt x="199280" y="139710"/>
                  </a:cubicBezTo>
                  <a:cubicBezTo>
                    <a:pt x="192930" y="163258"/>
                    <a:pt x="168852" y="202681"/>
                    <a:pt x="150067" y="238135"/>
                  </a:cubicBezTo>
                  <a:cubicBezTo>
                    <a:pt x="131282" y="273589"/>
                    <a:pt x="89213" y="356139"/>
                    <a:pt x="86567" y="352435"/>
                  </a:cubicBezTo>
                  <a:cubicBezTo>
                    <a:pt x="83921" y="348731"/>
                    <a:pt x="148479" y="187600"/>
                    <a:pt x="134192" y="215910"/>
                  </a:cubicBezTo>
                  <a:cubicBezTo>
                    <a:pt x="119905" y="244220"/>
                    <a:pt x="10631" y="493458"/>
                    <a:pt x="842" y="522298"/>
                  </a:cubicBezTo>
                  <a:cubicBezTo>
                    <a:pt x="-8947" y="551138"/>
                    <a:pt x="69634" y="388948"/>
                    <a:pt x="75455" y="388948"/>
                  </a:cubicBezTo>
                  <a:cubicBezTo>
                    <a:pt x="81276" y="388948"/>
                    <a:pt x="11161" y="570717"/>
                    <a:pt x="35767" y="522298"/>
                  </a:cubicBezTo>
                  <a:cubicBezTo>
                    <a:pt x="60373" y="473879"/>
                    <a:pt x="218859" y="186012"/>
                    <a:pt x="223092" y="98435"/>
                  </a:cubicBezTo>
                  <a:cubicBezTo>
                    <a:pt x="227325" y="10858"/>
                    <a:pt x="83922" y="1068"/>
                    <a:pt x="81805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1E695E90-7666-4E71-B0DC-298BCDAA640B}"/>
                </a:ext>
              </a:extLst>
            </p:cNvPr>
            <p:cNvSpPr/>
            <p:nvPr/>
          </p:nvSpPr>
          <p:spPr>
            <a:xfrm>
              <a:off x="6926539" y="8221519"/>
              <a:ext cx="292103" cy="532268"/>
            </a:xfrm>
            <a:custGeom>
              <a:avLst/>
              <a:gdLst>
                <a:gd name="connsiteX0" fmla="*/ 291824 w 292103"/>
                <a:gd name="connsiteY0" fmla="*/ 144 h 532268"/>
                <a:gd name="connsiteX1" fmla="*/ 215624 w 292103"/>
                <a:gd name="connsiteY1" fmla="*/ 265256 h 532268"/>
                <a:gd name="connsiteX2" fmla="*/ 233086 w 292103"/>
                <a:gd name="connsiteY2" fmla="*/ 179531 h 532268"/>
                <a:gd name="connsiteX3" fmla="*/ 110849 w 292103"/>
                <a:gd name="connsiteY3" fmla="*/ 381144 h 532268"/>
                <a:gd name="connsiteX4" fmla="*/ 2899 w 292103"/>
                <a:gd name="connsiteY4" fmla="*/ 528781 h 532268"/>
                <a:gd name="connsiteX5" fmla="*/ 231499 w 292103"/>
                <a:gd name="connsiteY5" fmla="*/ 231919 h 532268"/>
                <a:gd name="connsiteX6" fmla="*/ 291824 w 292103"/>
                <a:gd name="connsiteY6" fmla="*/ 144 h 53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03" h="532268">
                  <a:moveTo>
                    <a:pt x="291824" y="144"/>
                  </a:moveTo>
                  <a:cubicBezTo>
                    <a:pt x="289178" y="5700"/>
                    <a:pt x="225414" y="235358"/>
                    <a:pt x="215624" y="265256"/>
                  </a:cubicBezTo>
                  <a:cubicBezTo>
                    <a:pt x="205834" y="295154"/>
                    <a:pt x="250549" y="160216"/>
                    <a:pt x="233086" y="179531"/>
                  </a:cubicBezTo>
                  <a:cubicBezTo>
                    <a:pt x="215623" y="198846"/>
                    <a:pt x="149213" y="322936"/>
                    <a:pt x="110849" y="381144"/>
                  </a:cubicBezTo>
                  <a:cubicBezTo>
                    <a:pt x="72485" y="439352"/>
                    <a:pt x="-17209" y="553652"/>
                    <a:pt x="2899" y="528781"/>
                  </a:cubicBezTo>
                  <a:cubicBezTo>
                    <a:pt x="23007" y="503910"/>
                    <a:pt x="184403" y="313675"/>
                    <a:pt x="231499" y="231919"/>
                  </a:cubicBezTo>
                  <a:cubicBezTo>
                    <a:pt x="278595" y="150163"/>
                    <a:pt x="294470" y="-5412"/>
                    <a:pt x="291824" y="1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880E577B-7040-47B5-B800-C84F35126403}"/>
                </a:ext>
              </a:extLst>
            </p:cNvPr>
            <p:cNvSpPr/>
            <p:nvPr/>
          </p:nvSpPr>
          <p:spPr>
            <a:xfrm>
              <a:off x="2503066" y="5910081"/>
              <a:ext cx="96228" cy="868602"/>
            </a:xfrm>
            <a:custGeom>
              <a:avLst/>
              <a:gdLst>
                <a:gd name="connsiteX0" fmla="*/ 96201 w 96228"/>
                <a:gd name="connsiteY0" fmla="*/ 1769 h 868602"/>
                <a:gd name="connsiteX1" fmla="*/ 22117 w 96228"/>
                <a:gd name="connsiteY1" fmla="*/ 338319 h 868602"/>
                <a:gd name="connsiteX2" fmla="*/ 22117 w 96228"/>
                <a:gd name="connsiteY2" fmla="*/ 298102 h 868602"/>
                <a:gd name="connsiteX3" fmla="*/ 24234 w 96228"/>
                <a:gd name="connsiteY3" fmla="*/ 473786 h 868602"/>
                <a:gd name="connsiteX4" fmla="*/ 9417 w 96228"/>
                <a:gd name="connsiteY4" fmla="*/ 461086 h 868602"/>
                <a:gd name="connsiteX5" fmla="*/ 7301 w 96228"/>
                <a:gd name="connsiteY5" fmla="*/ 594436 h 868602"/>
                <a:gd name="connsiteX6" fmla="*/ 7301 w 96228"/>
                <a:gd name="connsiteY6" fmla="*/ 863252 h 868602"/>
                <a:gd name="connsiteX7" fmla="*/ 7301 w 96228"/>
                <a:gd name="connsiteY7" fmla="*/ 748952 h 868602"/>
                <a:gd name="connsiteX8" fmla="*/ 951 w 96228"/>
                <a:gd name="connsiteY8" fmla="*/ 454736 h 868602"/>
                <a:gd name="connsiteX9" fmla="*/ 30584 w 96228"/>
                <a:gd name="connsiteY9" fmla="*/ 215552 h 868602"/>
                <a:gd name="connsiteX10" fmla="*/ 96201 w 96228"/>
                <a:gd name="connsiteY10" fmla="*/ 1769 h 86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28" h="868602">
                  <a:moveTo>
                    <a:pt x="96201" y="1769"/>
                  </a:moveTo>
                  <a:cubicBezTo>
                    <a:pt x="94790" y="22230"/>
                    <a:pt x="34464" y="288930"/>
                    <a:pt x="22117" y="338319"/>
                  </a:cubicBezTo>
                  <a:cubicBezTo>
                    <a:pt x="9770" y="387708"/>
                    <a:pt x="22117" y="298102"/>
                    <a:pt x="22117" y="298102"/>
                  </a:cubicBezTo>
                  <a:cubicBezTo>
                    <a:pt x="22470" y="320680"/>
                    <a:pt x="26351" y="446622"/>
                    <a:pt x="24234" y="473786"/>
                  </a:cubicBezTo>
                  <a:cubicBezTo>
                    <a:pt x="22117" y="500950"/>
                    <a:pt x="12239" y="440978"/>
                    <a:pt x="9417" y="461086"/>
                  </a:cubicBezTo>
                  <a:cubicBezTo>
                    <a:pt x="6595" y="481194"/>
                    <a:pt x="7654" y="527408"/>
                    <a:pt x="7301" y="594436"/>
                  </a:cubicBezTo>
                  <a:cubicBezTo>
                    <a:pt x="6948" y="661464"/>
                    <a:pt x="7301" y="863252"/>
                    <a:pt x="7301" y="863252"/>
                  </a:cubicBezTo>
                  <a:cubicBezTo>
                    <a:pt x="7301" y="889005"/>
                    <a:pt x="8359" y="817038"/>
                    <a:pt x="7301" y="748952"/>
                  </a:cubicBezTo>
                  <a:cubicBezTo>
                    <a:pt x="6243" y="680866"/>
                    <a:pt x="-2929" y="543636"/>
                    <a:pt x="951" y="454736"/>
                  </a:cubicBezTo>
                  <a:cubicBezTo>
                    <a:pt x="4831" y="365836"/>
                    <a:pt x="17531" y="287519"/>
                    <a:pt x="30584" y="215552"/>
                  </a:cubicBezTo>
                  <a:cubicBezTo>
                    <a:pt x="43637" y="143585"/>
                    <a:pt x="97612" y="-18692"/>
                    <a:pt x="96201" y="17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EAFB2E8E-90FA-4345-ADA6-9B41E6FFC613}"/>
                </a:ext>
              </a:extLst>
            </p:cNvPr>
            <p:cNvSpPr/>
            <p:nvPr/>
          </p:nvSpPr>
          <p:spPr>
            <a:xfrm>
              <a:off x="2501597" y="5898386"/>
              <a:ext cx="48278" cy="676409"/>
            </a:xfrm>
            <a:custGeom>
              <a:avLst/>
              <a:gdLst>
                <a:gd name="connsiteX0" fmla="*/ 25703 w 48278"/>
                <a:gd name="connsiteY0" fmla="*/ 764 h 676409"/>
                <a:gd name="connsiteX1" fmla="*/ 19353 w 48278"/>
                <a:gd name="connsiteY1" fmla="*/ 244181 h 676409"/>
                <a:gd name="connsiteX2" fmla="*/ 4536 w 48278"/>
                <a:gd name="connsiteY2" fmla="*/ 297097 h 676409"/>
                <a:gd name="connsiteX3" fmla="*/ 4536 w 48278"/>
                <a:gd name="connsiteY3" fmla="*/ 339431 h 676409"/>
                <a:gd name="connsiteX4" fmla="*/ 2420 w 48278"/>
                <a:gd name="connsiteY4" fmla="*/ 496064 h 676409"/>
                <a:gd name="connsiteX5" fmla="*/ 2420 w 48278"/>
                <a:gd name="connsiteY5" fmla="*/ 489714 h 676409"/>
                <a:gd name="connsiteX6" fmla="*/ 4536 w 48278"/>
                <a:gd name="connsiteY6" fmla="*/ 673864 h 676409"/>
                <a:gd name="connsiteX7" fmla="*/ 4536 w 48278"/>
                <a:gd name="connsiteY7" fmla="*/ 580731 h 676409"/>
                <a:gd name="connsiteX8" fmla="*/ 2420 w 48278"/>
                <a:gd name="connsiteY8" fmla="*/ 356364 h 676409"/>
                <a:gd name="connsiteX9" fmla="*/ 42636 w 48278"/>
                <a:gd name="connsiteY9" fmla="*/ 227247 h 676409"/>
                <a:gd name="connsiteX10" fmla="*/ 46870 w 48278"/>
                <a:gd name="connsiteY10" fmla="*/ 167981 h 676409"/>
                <a:gd name="connsiteX11" fmla="*/ 25703 w 48278"/>
                <a:gd name="connsiteY11" fmla="*/ 764 h 67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78" h="676409">
                  <a:moveTo>
                    <a:pt x="25703" y="764"/>
                  </a:moveTo>
                  <a:cubicBezTo>
                    <a:pt x="21117" y="13464"/>
                    <a:pt x="22881" y="194792"/>
                    <a:pt x="19353" y="244181"/>
                  </a:cubicBezTo>
                  <a:cubicBezTo>
                    <a:pt x="15825" y="293570"/>
                    <a:pt x="7005" y="281222"/>
                    <a:pt x="4536" y="297097"/>
                  </a:cubicBezTo>
                  <a:cubicBezTo>
                    <a:pt x="2066" y="312972"/>
                    <a:pt x="4889" y="306270"/>
                    <a:pt x="4536" y="339431"/>
                  </a:cubicBezTo>
                  <a:cubicBezTo>
                    <a:pt x="4183" y="372592"/>
                    <a:pt x="2773" y="471017"/>
                    <a:pt x="2420" y="496064"/>
                  </a:cubicBezTo>
                  <a:cubicBezTo>
                    <a:pt x="2067" y="521111"/>
                    <a:pt x="2067" y="460081"/>
                    <a:pt x="2420" y="489714"/>
                  </a:cubicBezTo>
                  <a:cubicBezTo>
                    <a:pt x="2773" y="519347"/>
                    <a:pt x="4183" y="658695"/>
                    <a:pt x="4536" y="673864"/>
                  </a:cubicBezTo>
                  <a:cubicBezTo>
                    <a:pt x="4889" y="689033"/>
                    <a:pt x="4889" y="633648"/>
                    <a:pt x="4536" y="580731"/>
                  </a:cubicBezTo>
                  <a:cubicBezTo>
                    <a:pt x="4183" y="527814"/>
                    <a:pt x="-3930" y="415278"/>
                    <a:pt x="2420" y="356364"/>
                  </a:cubicBezTo>
                  <a:cubicBezTo>
                    <a:pt x="8770" y="297450"/>
                    <a:pt x="35228" y="258644"/>
                    <a:pt x="42636" y="227247"/>
                  </a:cubicBezTo>
                  <a:cubicBezTo>
                    <a:pt x="50044" y="195850"/>
                    <a:pt x="48634" y="198673"/>
                    <a:pt x="46870" y="167981"/>
                  </a:cubicBezTo>
                  <a:cubicBezTo>
                    <a:pt x="45106" y="137289"/>
                    <a:pt x="30289" y="-11936"/>
                    <a:pt x="25703" y="7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AD68A7D4-79BB-4293-95B7-C2D16385288B}"/>
                </a:ext>
              </a:extLst>
            </p:cNvPr>
            <p:cNvSpPr/>
            <p:nvPr/>
          </p:nvSpPr>
          <p:spPr>
            <a:xfrm>
              <a:off x="2435129" y="6171916"/>
              <a:ext cx="69444" cy="669299"/>
            </a:xfrm>
            <a:custGeom>
              <a:avLst/>
              <a:gdLst>
                <a:gd name="connsiteX0" fmla="*/ 41371 w 69444"/>
                <a:gd name="connsiteY0" fmla="*/ 284 h 669299"/>
                <a:gd name="connsiteX1" fmla="*/ 7504 w 69444"/>
                <a:gd name="connsiteY1" fmla="*/ 182317 h 669299"/>
                <a:gd name="connsiteX2" fmla="*/ 5388 w 69444"/>
                <a:gd name="connsiteY2" fmla="*/ 224651 h 669299"/>
                <a:gd name="connsiteX3" fmla="*/ 1154 w 69444"/>
                <a:gd name="connsiteY3" fmla="*/ 237351 h 669299"/>
                <a:gd name="connsiteX4" fmla="*/ 28671 w 69444"/>
                <a:gd name="connsiteY4" fmla="*/ 451134 h 669299"/>
                <a:gd name="connsiteX5" fmla="*/ 37138 w 69444"/>
                <a:gd name="connsiteY5" fmla="*/ 417267 h 669299"/>
                <a:gd name="connsiteX6" fmla="*/ 26554 w 69444"/>
                <a:gd name="connsiteY6" fmla="*/ 497701 h 669299"/>
                <a:gd name="connsiteX7" fmla="*/ 26554 w 69444"/>
                <a:gd name="connsiteY7" fmla="*/ 669151 h 669299"/>
                <a:gd name="connsiteX8" fmla="*/ 35021 w 69444"/>
                <a:gd name="connsiteY8" fmla="*/ 525217 h 669299"/>
                <a:gd name="connsiteX9" fmla="*/ 39254 w 69444"/>
                <a:gd name="connsiteY9" fmla="*/ 393984 h 669299"/>
                <a:gd name="connsiteX10" fmla="*/ 68888 w 69444"/>
                <a:gd name="connsiteY10" fmla="*/ 159034 h 669299"/>
                <a:gd name="connsiteX11" fmla="*/ 56188 w 69444"/>
                <a:gd name="connsiteY11" fmla="*/ 224651 h 669299"/>
                <a:gd name="connsiteX12" fmla="*/ 26554 w 69444"/>
                <a:gd name="connsiteY12" fmla="*/ 311434 h 669299"/>
                <a:gd name="connsiteX13" fmla="*/ 24438 w 69444"/>
                <a:gd name="connsiteY13" fmla="*/ 233117 h 669299"/>
                <a:gd name="connsiteX14" fmla="*/ 20204 w 69444"/>
                <a:gd name="connsiteY14" fmla="*/ 142101 h 669299"/>
                <a:gd name="connsiteX15" fmla="*/ 41371 w 69444"/>
                <a:gd name="connsiteY15" fmla="*/ 284 h 66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444" h="669299">
                  <a:moveTo>
                    <a:pt x="41371" y="284"/>
                  </a:moveTo>
                  <a:cubicBezTo>
                    <a:pt x="39254" y="6987"/>
                    <a:pt x="13501" y="144922"/>
                    <a:pt x="7504" y="182317"/>
                  </a:cubicBezTo>
                  <a:cubicBezTo>
                    <a:pt x="1507" y="219712"/>
                    <a:pt x="6446" y="215479"/>
                    <a:pt x="5388" y="224651"/>
                  </a:cubicBezTo>
                  <a:cubicBezTo>
                    <a:pt x="4330" y="233823"/>
                    <a:pt x="-2726" y="199604"/>
                    <a:pt x="1154" y="237351"/>
                  </a:cubicBezTo>
                  <a:cubicBezTo>
                    <a:pt x="5034" y="275098"/>
                    <a:pt x="22674" y="421148"/>
                    <a:pt x="28671" y="451134"/>
                  </a:cubicBezTo>
                  <a:cubicBezTo>
                    <a:pt x="34668" y="481120"/>
                    <a:pt x="37491" y="409506"/>
                    <a:pt x="37138" y="417267"/>
                  </a:cubicBezTo>
                  <a:cubicBezTo>
                    <a:pt x="36785" y="425028"/>
                    <a:pt x="28318" y="455720"/>
                    <a:pt x="26554" y="497701"/>
                  </a:cubicBezTo>
                  <a:cubicBezTo>
                    <a:pt x="24790" y="539682"/>
                    <a:pt x="25143" y="664565"/>
                    <a:pt x="26554" y="669151"/>
                  </a:cubicBezTo>
                  <a:cubicBezTo>
                    <a:pt x="27965" y="673737"/>
                    <a:pt x="32904" y="571078"/>
                    <a:pt x="35021" y="525217"/>
                  </a:cubicBezTo>
                  <a:cubicBezTo>
                    <a:pt x="37138" y="479356"/>
                    <a:pt x="33610" y="455014"/>
                    <a:pt x="39254" y="393984"/>
                  </a:cubicBezTo>
                  <a:cubicBezTo>
                    <a:pt x="44898" y="332954"/>
                    <a:pt x="66066" y="187256"/>
                    <a:pt x="68888" y="159034"/>
                  </a:cubicBezTo>
                  <a:cubicBezTo>
                    <a:pt x="71710" y="130812"/>
                    <a:pt x="63244" y="199251"/>
                    <a:pt x="56188" y="224651"/>
                  </a:cubicBezTo>
                  <a:cubicBezTo>
                    <a:pt x="49132" y="250051"/>
                    <a:pt x="31846" y="310023"/>
                    <a:pt x="26554" y="311434"/>
                  </a:cubicBezTo>
                  <a:cubicBezTo>
                    <a:pt x="21262" y="312845"/>
                    <a:pt x="25496" y="261339"/>
                    <a:pt x="24438" y="233117"/>
                  </a:cubicBezTo>
                  <a:cubicBezTo>
                    <a:pt x="23380" y="204895"/>
                    <a:pt x="18793" y="177026"/>
                    <a:pt x="20204" y="142101"/>
                  </a:cubicBezTo>
                  <a:cubicBezTo>
                    <a:pt x="21615" y="107176"/>
                    <a:pt x="43488" y="-6419"/>
                    <a:pt x="41371" y="2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8AC87BBD-E73A-4A43-8F13-263F08C315F4}"/>
                </a:ext>
              </a:extLst>
            </p:cNvPr>
            <p:cNvSpPr/>
            <p:nvPr/>
          </p:nvSpPr>
          <p:spPr>
            <a:xfrm>
              <a:off x="2342166" y="6084787"/>
              <a:ext cx="126397" cy="773938"/>
            </a:xfrm>
            <a:custGeom>
              <a:avLst/>
              <a:gdLst>
                <a:gd name="connsiteX0" fmla="*/ 126397 w 126397"/>
                <a:gd name="connsiteY0" fmla="*/ 1688 h 773938"/>
                <a:gd name="connsiteX1" fmla="*/ 81947 w 126397"/>
                <a:gd name="connsiteY1" fmla="*/ 311251 h 773938"/>
                <a:gd name="connsiteX2" fmla="*/ 78772 w 126397"/>
                <a:gd name="connsiteY2" fmla="*/ 257276 h 773938"/>
                <a:gd name="connsiteX3" fmla="*/ 53372 w 126397"/>
                <a:gd name="connsiteY3" fmla="*/ 333476 h 773938"/>
                <a:gd name="connsiteX4" fmla="*/ 67659 w 126397"/>
                <a:gd name="connsiteY4" fmla="*/ 304901 h 773938"/>
                <a:gd name="connsiteX5" fmla="*/ 58134 w 126397"/>
                <a:gd name="connsiteY5" fmla="*/ 438251 h 773938"/>
                <a:gd name="connsiteX6" fmla="*/ 50197 w 126397"/>
                <a:gd name="connsiteY6" fmla="*/ 706538 h 773938"/>
                <a:gd name="connsiteX7" fmla="*/ 31147 w 126397"/>
                <a:gd name="connsiteY7" fmla="*/ 739876 h 773938"/>
                <a:gd name="connsiteX8" fmla="*/ 984 w 126397"/>
                <a:gd name="connsiteY8" fmla="*/ 762101 h 773938"/>
                <a:gd name="connsiteX9" fmla="*/ 70834 w 126397"/>
                <a:gd name="connsiteY9" fmla="*/ 768451 h 773938"/>
                <a:gd name="connsiteX10" fmla="*/ 75597 w 126397"/>
                <a:gd name="connsiteY10" fmla="*/ 736701 h 773938"/>
                <a:gd name="connsiteX11" fmla="*/ 75597 w 126397"/>
                <a:gd name="connsiteY11" fmla="*/ 684313 h 773938"/>
                <a:gd name="connsiteX12" fmla="*/ 100997 w 126397"/>
                <a:gd name="connsiteY12" fmla="*/ 311251 h 773938"/>
                <a:gd name="connsiteX13" fmla="*/ 99409 w 126397"/>
                <a:gd name="connsiteY13" fmla="*/ 390626 h 773938"/>
                <a:gd name="connsiteX14" fmla="*/ 94647 w 126397"/>
                <a:gd name="connsiteY14" fmla="*/ 543026 h 773938"/>
                <a:gd name="connsiteX15" fmla="*/ 83534 w 126397"/>
                <a:gd name="connsiteY15" fmla="*/ 757338 h 773938"/>
                <a:gd name="connsiteX16" fmla="*/ 35909 w 126397"/>
                <a:gd name="connsiteY16" fmla="*/ 758926 h 773938"/>
                <a:gd name="connsiteX17" fmla="*/ 10509 w 126397"/>
                <a:gd name="connsiteY17" fmla="*/ 752576 h 773938"/>
                <a:gd name="connsiteX18" fmla="*/ 35909 w 126397"/>
                <a:gd name="connsiteY18" fmla="*/ 679551 h 773938"/>
                <a:gd name="connsiteX19" fmla="*/ 43847 w 126397"/>
                <a:gd name="connsiteY19" fmla="*/ 496988 h 773938"/>
                <a:gd name="connsiteX20" fmla="*/ 43847 w 126397"/>
                <a:gd name="connsiteY20" fmla="*/ 457301 h 773938"/>
                <a:gd name="connsiteX21" fmla="*/ 81947 w 126397"/>
                <a:gd name="connsiteY21" fmla="*/ 198538 h 773938"/>
                <a:gd name="connsiteX22" fmla="*/ 126397 w 126397"/>
                <a:gd name="connsiteY22" fmla="*/ 1688 h 77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6397" h="773938">
                  <a:moveTo>
                    <a:pt x="126397" y="1688"/>
                  </a:moveTo>
                  <a:cubicBezTo>
                    <a:pt x="126397" y="20473"/>
                    <a:pt x="89884" y="268653"/>
                    <a:pt x="81947" y="311251"/>
                  </a:cubicBezTo>
                  <a:cubicBezTo>
                    <a:pt x="74010" y="353849"/>
                    <a:pt x="83534" y="253572"/>
                    <a:pt x="78772" y="257276"/>
                  </a:cubicBezTo>
                  <a:cubicBezTo>
                    <a:pt x="74010" y="260980"/>
                    <a:pt x="55224" y="325539"/>
                    <a:pt x="53372" y="333476"/>
                  </a:cubicBezTo>
                  <a:cubicBezTo>
                    <a:pt x="51520" y="341414"/>
                    <a:pt x="66865" y="287439"/>
                    <a:pt x="67659" y="304901"/>
                  </a:cubicBezTo>
                  <a:cubicBezTo>
                    <a:pt x="68453" y="322363"/>
                    <a:pt x="61044" y="371312"/>
                    <a:pt x="58134" y="438251"/>
                  </a:cubicBezTo>
                  <a:cubicBezTo>
                    <a:pt x="55224" y="505190"/>
                    <a:pt x="54695" y="656267"/>
                    <a:pt x="50197" y="706538"/>
                  </a:cubicBezTo>
                  <a:cubicBezTo>
                    <a:pt x="45699" y="756809"/>
                    <a:pt x="39349" y="730616"/>
                    <a:pt x="31147" y="739876"/>
                  </a:cubicBezTo>
                  <a:cubicBezTo>
                    <a:pt x="22945" y="749137"/>
                    <a:pt x="-5630" y="757339"/>
                    <a:pt x="984" y="762101"/>
                  </a:cubicBezTo>
                  <a:cubicBezTo>
                    <a:pt x="7598" y="766863"/>
                    <a:pt x="58399" y="772684"/>
                    <a:pt x="70834" y="768451"/>
                  </a:cubicBezTo>
                  <a:cubicBezTo>
                    <a:pt x="83269" y="764218"/>
                    <a:pt x="74803" y="750724"/>
                    <a:pt x="75597" y="736701"/>
                  </a:cubicBezTo>
                  <a:cubicBezTo>
                    <a:pt x="76391" y="722678"/>
                    <a:pt x="71364" y="755221"/>
                    <a:pt x="75597" y="684313"/>
                  </a:cubicBezTo>
                  <a:cubicBezTo>
                    <a:pt x="79830" y="613405"/>
                    <a:pt x="97028" y="360199"/>
                    <a:pt x="100997" y="311251"/>
                  </a:cubicBezTo>
                  <a:cubicBezTo>
                    <a:pt x="104966" y="262303"/>
                    <a:pt x="100467" y="351997"/>
                    <a:pt x="99409" y="390626"/>
                  </a:cubicBezTo>
                  <a:cubicBezTo>
                    <a:pt x="98351" y="429255"/>
                    <a:pt x="97293" y="481907"/>
                    <a:pt x="94647" y="543026"/>
                  </a:cubicBezTo>
                  <a:cubicBezTo>
                    <a:pt x="92001" y="604145"/>
                    <a:pt x="93324" y="721355"/>
                    <a:pt x="83534" y="757338"/>
                  </a:cubicBezTo>
                  <a:cubicBezTo>
                    <a:pt x="73744" y="793321"/>
                    <a:pt x="48080" y="759720"/>
                    <a:pt x="35909" y="758926"/>
                  </a:cubicBezTo>
                  <a:cubicBezTo>
                    <a:pt x="23738" y="758132"/>
                    <a:pt x="10509" y="765805"/>
                    <a:pt x="10509" y="752576"/>
                  </a:cubicBezTo>
                  <a:cubicBezTo>
                    <a:pt x="10509" y="739347"/>
                    <a:pt x="30353" y="722149"/>
                    <a:pt x="35909" y="679551"/>
                  </a:cubicBezTo>
                  <a:cubicBezTo>
                    <a:pt x="41465" y="636953"/>
                    <a:pt x="42524" y="534030"/>
                    <a:pt x="43847" y="496988"/>
                  </a:cubicBezTo>
                  <a:cubicBezTo>
                    <a:pt x="45170" y="459946"/>
                    <a:pt x="37497" y="507043"/>
                    <a:pt x="43847" y="457301"/>
                  </a:cubicBezTo>
                  <a:cubicBezTo>
                    <a:pt x="50197" y="407559"/>
                    <a:pt x="66866" y="271563"/>
                    <a:pt x="81947" y="198538"/>
                  </a:cubicBezTo>
                  <a:cubicBezTo>
                    <a:pt x="97028" y="125513"/>
                    <a:pt x="126397" y="-17097"/>
                    <a:pt x="126397" y="16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FDD238D8-20E1-46F3-8B49-C0854E7B5D64}"/>
                </a:ext>
              </a:extLst>
            </p:cNvPr>
            <p:cNvSpPr/>
            <p:nvPr/>
          </p:nvSpPr>
          <p:spPr>
            <a:xfrm>
              <a:off x="2247531" y="5835287"/>
              <a:ext cx="66461" cy="649605"/>
            </a:xfrm>
            <a:custGeom>
              <a:avLst/>
              <a:gdLst>
                <a:gd name="connsiteX0" fmla="*/ 13069 w 66461"/>
                <a:gd name="connsiteY0" fmla="*/ 1951 h 649605"/>
                <a:gd name="connsiteX1" fmla="*/ 65457 w 66461"/>
                <a:gd name="connsiteY1" fmla="*/ 124188 h 649605"/>
                <a:gd name="connsiteX2" fmla="*/ 46407 w 66461"/>
                <a:gd name="connsiteY2" fmla="*/ 159113 h 649605"/>
                <a:gd name="connsiteX3" fmla="*/ 32119 w 66461"/>
                <a:gd name="connsiteY3" fmla="*/ 216263 h 649605"/>
                <a:gd name="connsiteX4" fmla="*/ 32119 w 66461"/>
                <a:gd name="connsiteY4" fmla="*/ 201976 h 649605"/>
                <a:gd name="connsiteX5" fmla="*/ 8307 w 66461"/>
                <a:gd name="connsiteY5" fmla="*/ 284526 h 649605"/>
                <a:gd name="connsiteX6" fmla="*/ 19419 w 66461"/>
                <a:gd name="connsiteY6" fmla="*/ 421051 h 649605"/>
                <a:gd name="connsiteX7" fmla="*/ 8307 w 66461"/>
                <a:gd name="connsiteY7" fmla="*/ 452801 h 649605"/>
                <a:gd name="connsiteX8" fmla="*/ 3544 w 66461"/>
                <a:gd name="connsiteY8" fmla="*/ 646476 h 649605"/>
                <a:gd name="connsiteX9" fmla="*/ 1957 w 66461"/>
                <a:gd name="connsiteY9" fmla="*/ 548051 h 649605"/>
                <a:gd name="connsiteX10" fmla="*/ 32119 w 66461"/>
                <a:gd name="connsiteY10" fmla="*/ 238488 h 649605"/>
                <a:gd name="connsiteX11" fmla="*/ 49582 w 66461"/>
                <a:gd name="connsiteY11" fmla="*/ 109901 h 649605"/>
                <a:gd name="connsiteX12" fmla="*/ 25769 w 66461"/>
                <a:gd name="connsiteY12" fmla="*/ 52751 h 649605"/>
                <a:gd name="connsiteX13" fmla="*/ 13069 w 66461"/>
                <a:gd name="connsiteY13" fmla="*/ 1951 h 64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6461" h="649605">
                  <a:moveTo>
                    <a:pt x="13069" y="1951"/>
                  </a:moveTo>
                  <a:cubicBezTo>
                    <a:pt x="19684" y="13857"/>
                    <a:pt x="59901" y="97994"/>
                    <a:pt x="65457" y="124188"/>
                  </a:cubicBezTo>
                  <a:cubicBezTo>
                    <a:pt x="71013" y="150382"/>
                    <a:pt x="51963" y="143767"/>
                    <a:pt x="46407" y="159113"/>
                  </a:cubicBezTo>
                  <a:cubicBezTo>
                    <a:pt x="40851" y="174459"/>
                    <a:pt x="34500" y="209119"/>
                    <a:pt x="32119" y="216263"/>
                  </a:cubicBezTo>
                  <a:cubicBezTo>
                    <a:pt x="29738" y="223407"/>
                    <a:pt x="36088" y="190599"/>
                    <a:pt x="32119" y="201976"/>
                  </a:cubicBezTo>
                  <a:cubicBezTo>
                    <a:pt x="28150" y="213353"/>
                    <a:pt x="10424" y="248014"/>
                    <a:pt x="8307" y="284526"/>
                  </a:cubicBezTo>
                  <a:cubicBezTo>
                    <a:pt x="6190" y="321038"/>
                    <a:pt x="19419" y="393005"/>
                    <a:pt x="19419" y="421051"/>
                  </a:cubicBezTo>
                  <a:cubicBezTo>
                    <a:pt x="19419" y="449097"/>
                    <a:pt x="10953" y="415230"/>
                    <a:pt x="8307" y="452801"/>
                  </a:cubicBezTo>
                  <a:cubicBezTo>
                    <a:pt x="5661" y="490372"/>
                    <a:pt x="4602" y="630601"/>
                    <a:pt x="3544" y="646476"/>
                  </a:cubicBezTo>
                  <a:cubicBezTo>
                    <a:pt x="2486" y="662351"/>
                    <a:pt x="-2806" y="616049"/>
                    <a:pt x="1957" y="548051"/>
                  </a:cubicBezTo>
                  <a:cubicBezTo>
                    <a:pt x="6719" y="480053"/>
                    <a:pt x="24182" y="311513"/>
                    <a:pt x="32119" y="238488"/>
                  </a:cubicBezTo>
                  <a:cubicBezTo>
                    <a:pt x="40056" y="165463"/>
                    <a:pt x="50640" y="140857"/>
                    <a:pt x="49582" y="109901"/>
                  </a:cubicBezTo>
                  <a:cubicBezTo>
                    <a:pt x="48524" y="78945"/>
                    <a:pt x="32913" y="69684"/>
                    <a:pt x="25769" y="52751"/>
                  </a:cubicBezTo>
                  <a:cubicBezTo>
                    <a:pt x="18625" y="35818"/>
                    <a:pt x="6454" y="-9955"/>
                    <a:pt x="13069" y="19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712CF6DB-BFD0-4F9D-8077-DB297776A0C5}"/>
                </a:ext>
              </a:extLst>
            </p:cNvPr>
            <p:cNvSpPr/>
            <p:nvPr/>
          </p:nvSpPr>
          <p:spPr>
            <a:xfrm>
              <a:off x="2168393" y="6089078"/>
              <a:ext cx="58904" cy="722891"/>
            </a:xfrm>
            <a:custGeom>
              <a:avLst/>
              <a:gdLst>
                <a:gd name="connsiteX0" fmla="*/ 58870 w 58904"/>
                <a:gd name="connsiteY0" fmla="*/ 5335 h 722891"/>
                <a:gd name="connsiteX1" fmla="*/ 12832 w 58904"/>
                <a:gd name="connsiteY1" fmla="*/ 376810 h 722891"/>
                <a:gd name="connsiteX2" fmla="*/ 14420 w 58904"/>
                <a:gd name="connsiteY2" fmla="*/ 335535 h 722891"/>
                <a:gd name="connsiteX3" fmla="*/ 12832 w 58904"/>
                <a:gd name="connsiteY3" fmla="*/ 433960 h 722891"/>
                <a:gd name="connsiteX4" fmla="*/ 132 w 58904"/>
                <a:gd name="connsiteY4" fmla="*/ 576835 h 722891"/>
                <a:gd name="connsiteX5" fmla="*/ 6482 w 58904"/>
                <a:gd name="connsiteY5" fmla="*/ 722885 h 722891"/>
                <a:gd name="connsiteX6" fmla="*/ 11245 w 58904"/>
                <a:gd name="connsiteY6" fmla="*/ 581597 h 722891"/>
                <a:gd name="connsiteX7" fmla="*/ 30295 w 58904"/>
                <a:gd name="connsiteY7" fmla="*/ 329185 h 722891"/>
                <a:gd name="connsiteX8" fmla="*/ 20770 w 58904"/>
                <a:gd name="connsiteY8" fmla="*/ 167260 h 722891"/>
                <a:gd name="connsiteX9" fmla="*/ 58870 w 58904"/>
                <a:gd name="connsiteY9" fmla="*/ 5335 h 72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904" h="722891">
                  <a:moveTo>
                    <a:pt x="58870" y="5335"/>
                  </a:moveTo>
                  <a:cubicBezTo>
                    <a:pt x="57547" y="40260"/>
                    <a:pt x="20240" y="321777"/>
                    <a:pt x="12832" y="376810"/>
                  </a:cubicBezTo>
                  <a:cubicBezTo>
                    <a:pt x="5424" y="431843"/>
                    <a:pt x="14420" y="326010"/>
                    <a:pt x="14420" y="335535"/>
                  </a:cubicBezTo>
                  <a:cubicBezTo>
                    <a:pt x="14420" y="345060"/>
                    <a:pt x="15213" y="393743"/>
                    <a:pt x="12832" y="433960"/>
                  </a:cubicBezTo>
                  <a:cubicBezTo>
                    <a:pt x="10451" y="474177"/>
                    <a:pt x="1190" y="528681"/>
                    <a:pt x="132" y="576835"/>
                  </a:cubicBezTo>
                  <a:cubicBezTo>
                    <a:pt x="-926" y="624989"/>
                    <a:pt x="4630" y="722091"/>
                    <a:pt x="6482" y="722885"/>
                  </a:cubicBezTo>
                  <a:cubicBezTo>
                    <a:pt x="8334" y="723679"/>
                    <a:pt x="7276" y="647214"/>
                    <a:pt x="11245" y="581597"/>
                  </a:cubicBezTo>
                  <a:cubicBezTo>
                    <a:pt x="15214" y="515980"/>
                    <a:pt x="28708" y="398241"/>
                    <a:pt x="30295" y="329185"/>
                  </a:cubicBezTo>
                  <a:cubicBezTo>
                    <a:pt x="31882" y="260129"/>
                    <a:pt x="18918" y="218060"/>
                    <a:pt x="20770" y="167260"/>
                  </a:cubicBezTo>
                  <a:cubicBezTo>
                    <a:pt x="22622" y="116460"/>
                    <a:pt x="60193" y="-29590"/>
                    <a:pt x="58870" y="53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301F6E81-D002-46D7-AB0B-25FB157C749F}"/>
                </a:ext>
              </a:extLst>
            </p:cNvPr>
            <p:cNvSpPr/>
            <p:nvPr/>
          </p:nvSpPr>
          <p:spPr>
            <a:xfrm>
              <a:off x="2146300" y="6079594"/>
              <a:ext cx="192256" cy="752833"/>
            </a:xfrm>
            <a:custGeom>
              <a:avLst/>
              <a:gdLst>
                <a:gd name="connsiteX0" fmla="*/ 93663 w 192256"/>
                <a:gd name="connsiteY0" fmla="*/ 413281 h 752833"/>
                <a:gd name="connsiteX1" fmla="*/ 125413 w 192256"/>
                <a:gd name="connsiteY1" fmla="*/ 592669 h 752833"/>
                <a:gd name="connsiteX2" fmla="*/ 142875 w 192256"/>
                <a:gd name="connsiteY2" fmla="*/ 692681 h 752833"/>
                <a:gd name="connsiteX3" fmla="*/ 142875 w 192256"/>
                <a:gd name="connsiteY3" fmla="*/ 576794 h 752833"/>
                <a:gd name="connsiteX4" fmla="*/ 142875 w 192256"/>
                <a:gd name="connsiteY4" fmla="*/ 479956 h 752833"/>
                <a:gd name="connsiteX5" fmla="*/ 192088 w 192256"/>
                <a:gd name="connsiteY5" fmla="*/ 3706 h 752833"/>
                <a:gd name="connsiteX6" fmla="*/ 158750 w 192256"/>
                <a:gd name="connsiteY6" fmla="*/ 262469 h 752833"/>
                <a:gd name="connsiteX7" fmla="*/ 152400 w 192256"/>
                <a:gd name="connsiteY7" fmla="*/ 332319 h 752833"/>
                <a:gd name="connsiteX8" fmla="*/ 168275 w 192256"/>
                <a:gd name="connsiteY8" fmla="*/ 475194 h 752833"/>
                <a:gd name="connsiteX9" fmla="*/ 146050 w 192256"/>
                <a:gd name="connsiteY9" fmla="*/ 681569 h 752833"/>
                <a:gd name="connsiteX10" fmla="*/ 123825 w 192256"/>
                <a:gd name="connsiteY10" fmla="*/ 697444 h 752833"/>
                <a:gd name="connsiteX11" fmla="*/ 98425 w 192256"/>
                <a:gd name="connsiteY11" fmla="*/ 575206 h 752833"/>
                <a:gd name="connsiteX12" fmla="*/ 88900 w 192256"/>
                <a:gd name="connsiteY12" fmla="*/ 740306 h 752833"/>
                <a:gd name="connsiteX13" fmla="*/ 60325 w 192256"/>
                <a:gd name="connsiteY13" fmla="*/ 741894 h 752833"/>
                <a:gd name="connsiteX14" fmla="*/ 0 w 192256"/>
                <a:gd name="connsiteY14" fmla="*/ 746656 h 752833"/>
                <a:gd name="connsiteX15" fmla="*/ 61913 w 192256"/>
                <a:gd name="connsiteY15" fmla="*/ 741894 h 752833"/>
                <a:gd name="connsiteX16" fmla="*/ 61913 w 192256"/>
                <a:gd name="connsiteY16" fmla="*/ 656169 h 752833"/>
                <a:gd name="connsiteX17" fmla="*/ 79375 w 192256"/>
                <a:gd name="connsiteY17" fmla="*/ 579969 h 752833"/>
                <a:gd name="connsiteX18" fmla="*/ 74613 w 192256"/>
                <a:gd name="connsiteY18" fmla="*/ 460906 h 752833"/>
                <a:gd name="connsiteX19" fmla="*/ 93663 w 192256"/>
                <a:gd name="connsiteY19" fmla="*/ 413281 h 75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2256" h="752833">
                  <a:moveTo>
                    <a:pt x="93663" y="413281"/>
                  </a:moveTo>
                  <a:cubicBezTo>
                    <a:pt x="102130" y="435241"/>
                    <a:pt x="117211" y="546102"/>
                    <a:pt x="125413" y="592669"/>
                  </a:cubicBezTo>
                  <a:cubicBezTo>
                    <a:pt x="133615" y="639236"/>
                    <a:pt x="139965" y="695327"/>
                    <a:pt x="142875" y="692681"/>
                  </a:cubicBezTo>
                  <a:cubicBezTo>
                    <a:pt x="145785" y="690035"/>
                    <a:pt x="142875" y="576794"/>
                    <a:pt x="142875" y="576794"/>
                  </a:cubicBezTo>
                  <a:cubicBezTo>
                    <a:pt x="142875" y="541340"/>
                    <a:pt x="134673" y="575471"/>
                    <a:pt x="142875" y="479956"/>
                  </a:cubicBezTo>
                  <a:cubicBezTo>
                    <a:pt x="151077" y="384441"/>
                    <a:pt x="189442" y="39954"/>
                    <a:pt x="192088" y="3706"/>
                  </a:cubicBezTo>
                  <a:cubicBezTo>
                    <a:pt x="194734" y="-32542"/>
                    <a:pt x="165365" y="207700"/>
                    <a:pt x="158750" y="262469"/>
                  </a:cubicBezTo>
                  <a:cubicBezTo>
                    <a:pt x="152135" y="317238"/>
                    <a:pt x="150813" y="296865"/>
                    <a:pt x="152400" y="332319"/>
                  </a:cubicBezTo>
                  <a:cubicBezTo>
                    <a:pt x="153987" y="367773"/>
                    <a:pt x="169333" y="416986"/>
                    <a:pt x="168275" y="475194"/>
                  </a:cubicBezTo>
                  <a:cubicBezTo>
                    <a:pt x="167217" y="533402"/>
                    <a:pt x="153458" y="644527"/>
                    <a:pt x="146050" y="681569"/>
                  </a:cubicBezTo>
                  <a:cubicBezTo>
                    <a:pt x="138642" y="718611"/>
                    <a:pt x="131763" y="715171"/>
                    <a:pt x="123825" y="697444"/>
                  </a:cubicBezTo>
                  <a:cubicBezTo>
                    <a:pt x="115888" y="679717"/>
                    <a:pt x="104246" y="568062"/>
                    <a:pt x="98425" y="575206"/>
                  </a:cubicBezTo>
                  <a:cubicBezTo>
                    <a:pt x="92604" y="582350"/>
                    <a:pt x="95250" y="712525"/>
                    <a:pt x="88900" y="740306"/>
                  </a:cubicBezTo>
                  <a:cubicBezTo>
                    <a:pt x="82550" y="768087"/>
                    <a:pt x="75142" y="740836"/>
                    <a:pt x="60325" y="741894"/>
                  </a:cubicBezTo>
                  <a:lnTo>
                    <a:pt x="0" y="746656"/>
                  </a:lnTo>
                  <a:cubicBezTo>
                    <a:pt x="265" y="746656"/>
                    <a:pt x="51594" y="756975"/>
                    <a:pt x="61913" y="741894"/>
                  </a:cubicBezTo>
                  <a:cubicBezTo>
                    <a:pt x="72232" y="726813"/>
                    <a:pt x="59003" y="683156"/>
                    <a:pt x="61913" y="656169"/>
                  </a:cubicBezTo>
                  <a:cubicBezTo>
                    <a:pt x="64823" y="629182"/>
                    <a:pt x="77258" y="612513"/>
                    <a:pt x="79375" y="579969"/>
                  </a:cubicBezTo>
                  <a:cubicBezTo>
                    <a:pt x="81492" y="547425"/>
                    <a:pt x="75407" y="487100"/>
                    <a:pt x="74613" y="460906"/>
                  </a:cubicBezTo>
                  <a:cubicBezTo>
                    <a:pt x="73819" y="434712"/>
                    <a:pt x="85196" y="391321"/>
                    <a:pt x="93663" y="4132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30D0F276-0555-40A5-AFAF-2704C7EBF44E}"/>
                </a:ext>
              </a:extLst>
            </p:cNvPr>
            <p:cNvSpPr/>
            <p:nvPr/>
          </p:nvSpPr>
          <p:spPr>
            <a:xfrm>
              <a:off x="1865472" y="6768052"/>
              <a:ext cx="748686" cy="151490"/>
            </a:xfrm>
            <a:custGeom>
              <a:avLst/>
              <a:gdLst>
                <a:gd name="connsiteX0" fmla="*/ 1428 w 748686"/>
                <a:gd name="connsiteY0" fmla="*/ 1048 h 151490"/>
                <a:gd name="connsiteX1" fmla="*/ 434816 w 748686"/>
                <a:gd name="connsiteY1" fmla="*/ 115348 h 151490"/>
                <a:gd name="connsiteX2" fmla="*/ 399891 w 748686"/>
                <a:gd name="connsiteY2" fmla="*/ 108998 h 151490"/>
                <a:gd name="connsiteX3" fmla="*/ 680878 w 748686"/>
                <a:gd name="connsiteY3" fmla="*/ 147098 h 151490"/>
                <a:gd name="connsiteX4" fmla="*/ 733266 w 748686"/>
                <a:gd name="connsiteY4" fmla="*/ 143923 h 151490"/>
                <a:gd name="connsiteX5" fmla="*/ 460216 w 748686"/>
                <a:gd name="connsiteY5" fmla="*/ 86773 h 151490"/>
                <a:gd name="connsiteX6" fmla="*/ 293528 w 748686"/>
                <a:gd name="connsiteY6" fmla="*/ 64548 h 151490"/>
                <a:gd name="connsiteX7" fmla="*/ 295116 w 748686"/>
                <a:gd name="connsiteY7" fmla="*/ 59786 h 151490"/>
                <a:gd name="connsiteX8" fmla="*/ 1428 w 748686"/>
                <a:gd name="connsiteY8" fmla="*/ 1048 h 15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8686" h="151490">
                  <a:moveTo>
                    <a:pt x="1428" y="1048"/>
                  </a:moveTo>
                  <a:cubicBezTo>
                    <a:pt x="24711" y="10308"/>
                    <a:pt x="368405" y="97356"/>
                    <a:pt x="434816" y="115348"/>
                  </a:cubicBezTo>
                  <a:cubicBezTo>
                    <a:pt x="501227" y="133340"/>
                    <a:pt x="399891" y="108998"/>
                    <a:pt x="399891" y="108998"/>
                  </a:cubicBezTo>
                  <a:lnTo>
                    <a:pt x="680878" y="147098"/>
                  </a:lnTo>
                  <a:cubicBezTo>
                    <a:pt x="736440" y="152919"/>
                    <a:pt x="770043" y="153977"/>
                    <a:pt x="733266" y="143923"/>
                  </a:cubicBezTo>
                  <a:cubicBezTo>
                    <a:pt x="696489" y="133869"/>
                    <a:pt x="533506" y="100002"/>
                    <a:pt x="460216" y="86773"/>
                  </a:cubicBezTo>
                  <a:cubicBezTo>
                    <a:pt x="386926" y="73544"/>
                    <a:pt x="321045" y="69046"/>
                    <a:pt x="293528" y="64548"/>
                  </a:cubicBezTo>
                  <a:cubicBezTo>
                    <a:pt x="266011" y="60050"/>
                    <a:pt x="343799" y="73015"/>
                    <a:pt x="295116" y="59786"/>
                  </a:cubicBezTo>
                  <a:cubicBezTo>
                    <a:pt x="246433" y="46557"/>
                    <a:pt x="-21855" y="-8212"/>
                    <a:pt x="1428" y="10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90C800F3-5A5A-46DE-A5EA-CD6319361DC7}"/>
                </a:ext>
              </a:extLst>
            </p:cNvPr>
            <p:cNvSpPr/>
            <p:nvPr/>
          </p:nvSpPr>
          <p:spPr>
            <a:xfrm>
              <a:off x="2461841" y="6589664"/>
              <a:ext cx="152778" cy="302656"/>
            </a:xfrm>
            <a:custGeom>
              <a:avLst/>
              <a:gdLst>
                <a:gd name="connsiteX0" fmla="*/ 41647 w 152778"/>
                <a:gd name="connsiteY0" fmla="*/ 49 h 302656"/>
                <a:gd name="connsiteX1" fmla="*/ 32122 w 152778"/>
                <a:gd name="connsiteY1" fmla="*/ 187374 h 302656"/>
                <a:gd name="connsiteX2" fmla="*/ 22597 w 152778"/>
                <a:gd name="connsiteY2" fmla="*/ 182611 h 302656"/>
                <a:gd name="connsiteX3" fmla="*/ 1959 w 152778"/>
                <a:gd name="connsiteY3" fmla="*/ 271511 h 302656"/>
                <a:gd name="connsiteX4" fmla="*/ 76572 w 152778"/>
                <a:gd name="connsiteY4" fmla="*/ 282624 h 302656"/>
                <a:gd name="connsiteX5" fmla="*/ 152772 w 152778"/>
                <a:gd name="connsiteY5" fmla="*/ 287386 h 302656"/>
                <a:gd name="connsiteX6" fmla="*/ 81334 w 152778"/>
                <a:gd name="connsiteY6" fmla="*/ 295324 h 302656"/>
                <a:gd name="connsiteX7" fmla="*/ 8309 w 152778"/>
                <a:gd name="connsiteY7" fmla="*/ 300086 h 302656"/>
                <a:gd name="connsiteX8" fmla="*/ 24184 w 152778"/>
                <a:gd name="connsiteY8" fmla="*/ 252461 h 302656"/>
                <a:gd name="connsiteX9" fmla="*/ 35297 w 152778"/>
                <a:gd name="connsiteY9" fmla="*/ 169911 h 302656"/>
                <a:gd name="connsiteX10" fmla="*/ 41647 w 152778"/>
                <a:gd name="connsiteY10" fmla="*/ 49 h 30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2778" h="302656">
                  <a:moveTo>
                    <a:pt x="41647" y="49"/>
                  </a:moveTo>
                  <a:cubicBezTo>
                    <a:pt x="41118" y="2960"/>
                    <a:pt x="35297" y="156947"/>
                    <a:pt x="32122" y="187374"/>
                  </a:cubicBezTo>
                  <a:cubicBezTo>
                    <a:pt x="28947" y="217801"/>
                    <a:pt x="27624" y="168588"/>
                    <a:pt x="22597" y="182611"/>
                  </a:cubicBezTo>
                  <a:cubicBezTo>
                    <a:pt x="17570" y="196634"/>
                    <a:pt x="-7037" y="254842"/>
                    <a:pt x="1959" y="271511"/>
                  </a:cubicBezTo>
                  <a:cubicBezTo>
                    <a:pt x="10955" y="288180"/>
                    <a:pt x="51437" y="279978"/>
                    <a:pt x="76572" y="282624"/>
                  </a:cubicBezTo>
                  <a:cubicBezTo>
                    <a:pt x="101708" y="285270"/>
                    <a:pt x="151978" y="285269"/>
                    <a:pt x="152772" y="287386"/>
                  </a:cubicBezTo>
                  <a:cubicBezTo>
                    <a:pt x="153566" y="289503"/>
                    <a:pt x="81334" y="295324"/>
                    <a:pt x="81334" y="295324"/>
                  </a:cubicBezTo>
                  <a:cubicBezTo>
                    <a:pt x="57257" y="297441"/>
                    <a:pt x="17834" y="307230"/>
                    <a:pt x="8309" y="300086"/>
                  </a:cubicBezTo>
                  <a:cubicBezTo>
                    <a:pt x="-1216" y="292942"/>
                    <a:pt x="19686" y="274157"/>
                    <a:pt x="24184" y="252461"/>
                  </a:cubicBezTo>
                  <a:cubicBezTo>
                    <a:pt x="28682" y="230765"/>
                    <a:pt x="32651" y="215684"/>
                    <a:pt x="35297" y="169911"/>
                  </a:cubicBezTo>
                  <a:cubicBezTo>
                    <a:pt x="37943" y="124138"/>
                    <a:pt x="42176" y="-2862"/>
                    <a:pt x="41647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5920A6B8-BF39-4214-B80C-C8B76BEC62FF}"/>
                </a:ext>
              </a:extLst>
            </p:cNvPr>
            <p:cNvSpPr/>
            <p:nvPr/>
          </p:nvSpPr>
          <p:spPr>
            <a:xfrm>
              <a:off x="2488999" y="6507003"/>
              <a:ext cx="24274" cy="274847"/>
            </a:xfrm>
            <a:custGeom>
              <a:avLst/>
              <a:gdLst>
                <a:gd name="connsiteX0" fmla="*/ 20839 w 24274"/>
                <a:gd name="connsiteY0" fmla="*/ 1747 h 274847"/>
                <a:gd name="connsiteX1" fmla="*/ 24014 w 24274"/>
                <a:gd name="connsiteY1" fmla="*/ 247810 h 274847"/>
                <a:gd name="connsiteX2" fmla="*/ 14489 w 24274"/>
                <a:gd name="connsiteY2" fmla="*/ 222410 h 274847"/>
                <a:gd name="connsiteX3" fmla="*/ 201 w 24274"/>
                <a:gd name="connsiteY3" fmla="*/ 274797 h 274847"/>
                <a:gd name="connsiteX4" fmla="*/ 6551 w 24274"/>
                <a:gd name="connsiteY4" fmla="*/ 211297 h 274847"/>
                <a:gd name="connsiteX5" fmla="*/ 12901 w 24274"/>
                <a:gd name="connsiteY5" fmla="*/ 139860 h 274847"/>
                <a:gd name="connsiteX6" fmla="*/ 20839 w 24274"/>
                <a:gd name="connsiteY6" fmla="*/ 1747 h 27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74" h="274847">
                  <a:moveTo>
                    <a:pt x="20839" y="1747"/>
                  </a:moveTo>
                  <a:cubicBezTo>
                    <a:pt x="22691" y="19739"/>
                    <a:pt x="25072" y="211033"/>
                    <a:pt x="24014" y="247810"/>
                  </a:cubicBezTo>
                  <a:cubicBezTo>
                    <a:pt x="22956" y="284587"/>
                    <a:pt x="18458" y="217912"/>
                    <a:pt x="14489" y="222410"/>
                  </a:cubicBezTo>
                  <a:cubicBezTo>
                    <a:pt x="10520" y="226908"/>
                    <a:pt x="1524" y="276649"/>
                    <a:pt x="201" y="274797"/>
                  </a:cubicBezTo>
                  <a:cubicBezTo>
                    <a:pt x="-1122" y="272945"/>
                    <a:pt x="4434" y="233787"/>
                    <a:pt x="6551" y="211297"/>
                  </a:cubicBezTo>
                  <a:cubicBezTo>
                    <a:pt x="8668" y="188808"/>
                    <a:pt x="12372" y="169758"/>
                    <a:pt x="12901" y="139860"/>
                  </a:cubicBezTo>
                  <a:cubicBezTo>
                    <a:pt x="13430" y="109962"/>
                    <a:pt x="18987" y="-16245"/>
                    <a:pt x="20839" y="17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B3A1E044-FB36-4361-9665-E0BC02E54CFC}"/>
                </a:ext>
              </a:extLst>
            </p:cNvPr>
            <p:cNvSpPr/>
            <p:nvPr/>
          </p:nvSpPr>
          <p:spPr>
            <a:xfrm>
              <a:off x="2516538" y="6873778"/>
              <a:ext cx="115930" cy="379004"/>
            </a:xfrm>
            <a:custGeom>
              <a:avLst/>
              <a:gdLst>
                <a:gd name="connsiteX0" fmla="*/ 1237 w 115930"/>
                <a:gd name="connsiteY0" fmla="*/ 97 h 379004"/>
                <a:gd name="connsiteX1" fmla="*/ 110775 w 115930"/>
                <a:gd name="connsiteY1" fmla="*/ 25497 h 379004"/>
                <a:gd name="connsiteX2" fmla="*/ 98075 w 115930"/>
                <a:gd name="connsiteY2" fmla="*/ 47722 h 379004"/>
                <a:gd name="connsiteX3" fmla="*/ 98075 w 115930"/>
                <a:gd name="connsiteY3" fmla="*/ 77885 h 379004"/>
                <a:gd name="connsiteX4" fmla="*/ 96487 w 115930"/>
                <a:gd name="connsiteY4" fmla="*/ 368397 h 379004"/>
                <a:gd name="connsiteX5" fmla="*/ 99662 w 115930"/>
                <a:gd name="connsiteY5" fmla="*/ 306485 h 379004"/>
                <a:gd name="connsiteX6" fmla="*/ 79025 w 115930"/>
                <a:gd name="connsiteY6" fmla="*/ 217585 h 379004"/>
                <a:gd name="connsiteX7" fmla="*/ 85375 w 115930"/>
                <a:gd name="connsiteY7" fmla="*/ 219172 h 379004"/>
                <a:gd name="connsiteX8" fmla="*/ 102837 w 115930"/>
                <a:gd name="connsiteY8" fmla="*/ 42960 h 379004"/>
                <a:gd name="connsiteX9" fmla="*/ 53625 w 115930"/>
                <a:gd name="connsiteY9" fmla="*/ 17560 h 379004"/>
                <a:gd name="connsiteX10" fmla="*/ 1237 w 115930"/>
                <a:gd name="connsiteY10" fmla="*/ 97 h 37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5930" h="379004">
                  <a:moveTo>
                    <a:pt x="1237" y="97"/>
                  </a:moveTo>
                  <a:cubicBezTo>
                    <a:pt x="10762" y="1420"/>
                    <a:pt x="94635" y="17560"/>
                    <a:pt x="110775" y="25497"/>
                  </a:cubicBezTo>
                  <a:cubicBezTo>
                    <a:pt x="126915" y="33434"/>
                    <a:pt x="100192" y="38991"/>
                    <a:pt x="98075" y="47722"/>
                  </a:cubicBezTo>
                  <a:cubicBezTo>
                    <a:pt x="95958" y="56453"/>
                    <a:pt x="98340" y="24439"/>
                    <a:pt x="98075" y="77885"/>
                  </a:cubicBezTo>
                  <a:cubicBezTo>
                    <a:pt x="97810" y="131331"/>
                    <a:pt x="96223" y="330297"/>
                    <a:pt x="96487" y="368397"/>
                  </a:cubicBezTo>
                  <a:cubicBezTo>
                    <a:pt x="96751" y="406497"/>
                    <a:pt x="102572" y="331620"/>
                    <a:pt x="99662" y="306485"/>
                  </a:cubicBezTo>
                  <a:cubicBezTo>
                    <a:pt x="96752" y="281350"/>
                    <a:pt x="81406" y="232137"/>
                    <a:pt x="79025" y="217585"/>
                  </a:cubicBezTo>
                  <a:cubicBezTo>
                    <a:pt x="76644" y="203033"/>
                    <a:pt x="81406" y="248276"/>
                    <a:pt x="85375" y="219172"/>
                  </a:cubicBezTo>
                  <a:cubicBezTo>
                    <a:pt x="89344" y="190068"/>
                    <a:pt x="108129" y="76562"/>
                    <a:pt x="102837" y="42960"/>
                  </a:cubicBezTo>
                  <a:cubicBezTo>
                    <a:pt x="97545" y="9358"/>
                    <a:pt x="67383" y="23910"/>
                    <a:pt x="53625" y="17560"/>
                  </a:cubicBezTo>
                  <a:cubicBezTo>
                    <a:pt x="39867" y="11210"/>
                    <a:pt x="-8288" y="-1226"/>
                    <a:pt x="1237" y="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60D13EC4-5079-4666-906C-7AAB297101F5}"/>
                </a:ext>
              </a:extLst>
            </p:cNvPr>
            <p:cNvSpPr/>
            <p:nvPr/>
          </p:nvSpPr>
          <p:spPr>
            <a:xfrm>
              <a:off x="2554262" y="6932958"/>
              <a:ext cx="31677" cy="322475"/>
            </a:xfrm>
            <a:custGeom>
              <a:avLst/>
              <a:gdLst>
                <a:gd name="connsiteX0" fmla="*/ 9551 w 31677"/>
                <a:gd name="connsiteY0" fmla="*/ 1242 h 322475"/>
                <a:gd name="connsiteX1" fmla="*/ 20663 w 31677"/>
                <a:gd name="connsiteY1" fmla="*/ 253655 h 322475"/>
                <a:gd name="connsiteX2" fmla="*/ 30188 w 31677"/>
                <a:gd name="connsiteY2" fmla="*/ 321917 h 322475"/>
                <a:gd name="connsiteX3" fmla="*/ 28601 w 31677"/>
                <a:gd name="connsiteY3" fmla="*/ 279055 h 322475"/>
                <a:gd name="connsiteX4" fmla="*/ 1613 w 31677"/>
                <a:gd name="connsiteY4" fmla="*/ 161580 h 322475"/>
                <a:gd name="connsiteX5" fmla="*/ 9551 w 31677"/>
                <a:gd name="connsiteY5" fmla="*/ 1242 h 32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77" h="322475">
                  <a:moveTo>
                    <a:pt x="9551" y="1242"/>
                  </a:moveTo>
                  <a:cubicBezTo>
                    <a:pt x="12726" y="16588"/>
                    <a:pt x="17224" y="200209"/>
                    <a:pt x="20663" y="253655"/>
                  </a:cubicBezTo>
                  <a:cubicBezTo>
                    <a:pt x="24102" y="307101"/>
                    <a:pt x="28865" y="317684"/>
                    <a:pt x="30188" y="321917"/>
                  </a:cubicBezTo>
                  <a:cubicBezTo>
                    <a:pt x="31511" y="326150"/>
                    <a:pt x="33363" y="305778"/>
                    <a:pt x="28601" y="279055"/>
                  </a:cubicBezTo>
                  <a:cubicBezTo>
                    <a:pt x="23839" y="252332"/>
                    <a:pt x="7169" y="206294"/>
                    <a:pt x="1613" y="161580"/>
                  </a:cubicBezTo>
                  <a:cubicBezTo>
                    <a:pt x="-3943" y="116866"/>
                    <a:pt x="6376" y="-14104"/>
                    <a:pt x="9551" y="12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C593FB87-B337-4593-8BAA-CAA1C246E24D}"/>
                </a:ext>
              </a:extLst>
            </p:cNvPr>
            <p:cNvSpPr/>
            <p:nvPr/>
          </p:nvSpPr>
          <p:spPr>
            <a:xfrm>
              <a:off x="2589163" y="6910300"/>
              <a:ext cx="24334" cy="335776"/>
            </a:xfrm>
            <a:custGeom>
              <a:avLst/>
              <a:gdLst>
                <a:gd name="connsiteX0" fmla="*/ 17512 w 24334"/>
                <a:gd name="connsiteY0" fmla="*/ 88 h 335776"/>
                <a:gd name="connsiteX1" fmla="*/ 50 w 24334"/>
                <a:gd name="connsiteY1" fmla="*/ 195350 h 335776"/>
                <a:gd name="connsiteX2" fmla="*/ 23862 w 24334"/>
                <a:gd name="connsiteY2" fmla="*/ 331875 h 335776"/>
                <a:gd name="connsiteX3" fmla="*/ 15925 w 24334"/>
                <a:gd name="connsiteY3" fmla="*/ 287425 h 335776"/>
                <a:gd name="connsiteX4" fmla="*/ 15925 w 24334"/>
                <a:gd name="connsiteY4" fmla="*/ 171538 h 335776"/>
                <a:gd name="connsiteX5" fmla="*/ 17512 w 24334"/>
                <a:gd name="connsiteY5" fmla="*/ 88 h 33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34" h="335776">
                  <a:moveTo>
                    <a:pt x="17512" y="88"/>
                  </a:moveTo>
                  <a:cubicBezTo>
                    <a:pt x="14866" y="4057"/>
                    <a:pt x="-1008" y="140052"/>
                    <a:pt x="50" y="195350"/>
                  </a:cubicBezTo>
                  <a:cubicBezTo>
                    <a:pt x="1108" y="250648"/>
                    <a:pt x="21216" y="316529"/>
                    <a:pt x="23862" y="331875"/>
                  </a:cubicBezTo>
                  <a:cubicBezTo>
                    <a:pt x="26508" y="347221"/>
                    <a:pt x="17248" y="314148"/>
                    <a:pt x="15925" y="287425"/>
                  </a:cubicBezTo>
                  <a:cubicBezTo>
                    <a:pt x="14602" y="260702"/>
                    <a:pt x="16719" y="216517"/>
                    <a:pt x="15925" y="171538"/>
                  </a:cubicBezTo>
                  <a:cubicBezTo>
                    <a:pt x="15131" y="126559"/>
                    <a:pt x="20158" y="-3881"/>
                    <a:pt x="17512" y="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A56E33A3-FC24-4D39-9F20-794D597E16A0}"/>
                </a:ext>
              </a:extLst>
            </p:cNvPr>
            <p:cNvSpPr/>
            <p:nvPr/>
          </p:nvSpPr>
          <p:spPr>
            <a:xfrm>
              <a:off x="1895475" y="6783388"/>
              <a:ext cx="688313" cy="154942"/>
            </a:xfrm>
            <a:custGeom>
              <a:avLst/>
              <a:gdLst>
                <a:gd name="connsiteX0" fmla="*/ 0 w 688313"/>
                <a:gd name="connsiteY0" fmla="*/ 0 h 154942"/>
                <a:gd name="connsiteX1" fmla="*/ 346075 w 688313"/>
                <a:gd name="connsiteY1" fmla="*/ 98425 h 154942"/>
                <a:gd name="connsiteX2" fmla="*/ 327025 w 688313"/>
                <a:gd name="connsiteY2" fmla="*/ 100012 h 154942"/>
                <a:gd name="connsiteX3" fmla="*/ 685800 w 688313"/>
                <a:gd name="connsiteY3" fmla="*/ 153987 h 154942"/>
                <a:gd name="connsiteX4" fmla="*/ 479425 w 688313"/>
                <a:gd name="connsiteY4" fmla="*/ 131762 h 154942"/>
                <a:gd name="connsiteX5" fmla="*/ 339725 w 688313"/>
                <a:gd name="connsiteY5" fmla="*/ 96837 h 154942"/>
                <a:gd name="connsiteX6" fmla="*/ 223838 w 688313"/>
                <a:gd name="connsiteY6" fmla="*/ 60325 h 154942"/>
                <a:gd name="connsiteX7" fmla="*/ 0 w 688313"/>
                <a:gd name="connsiteY7" fmla="*/ 0 h 15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313" h="154942">
                  <a:moveTo>
                    <a:pt x="0" y="0"/>
                  </a:moveTo>
                  <a:cubicBezTo>
                    <a:pt x="20373" y="6350"/>
                    <a:pt x="291571" y="81756"/>
                    <a:pt x="346075" y="98425"/>
                  </a:cubicBezTo>
                  <a:cubicBezTo>
                    <a:pt x="400579" y="115094"/>
                    <a:pt x="270404" y="90752"/>
                    <a:pt x="327025" y="100012"/>
                  </a:cubicBezTo>
                  <a:cubicBezTo>
                    <a:pt x="383646" y="109272"/>
                    <a:pt x="660400" y="148695"/>
                    <a:pt x="685800" y="153987"/>
                  </a:cubicBezTo>
                  <a:cubicBezTo>
                    <a:pt x="711200" y="159279"/>
                    <a:pt x="537104" y="141287"/>
                    <a:pt x="479425" y="131762"/>
                  </a:cubicBezTo>
                  <a:cubicBezTo>
                    <a:pt x="421746" y="122237"/>
                    <a:pt x="382323" y="108743"/>
                    <a:pt x="339725" y="96837"/>
                  </a:cubicBezTo>
                  <a:cubicBezTo>
                    <a:pt x="297127" y="84931"/>
                    <a:pt x="278607" y="75142"/>
                    <a:pt x="223838" y="603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5167AAD7-D519-4AB9-8334-13F0E404D541}"/>
                </a:ext>
              </a:extLst>
            </p:cNvPr>
            <p:cNvSpPr/>
            <p:nvPr/>
          </p:nvSpPr>
          <p:spPr>
            <a:xfrm>
              <a:off x="1844618" y="5781621"/>
              <a:ext cx="548092" cy="108070"/>
            </a:xfrm>
            <a:custGeom>
              <a:avLst/>
              <a:gdLst>
                <a:gd name="connsiteX0" fmla="*/ 57 w 548092"/>
                <a:gd name="connsiteY0" fmla="*/ 54 h 108070"/>
                <a:gd name="connsiteX1" fmla="*/ 154045 w 548092"/>
                <a:gd name="connsiteY1" fmla="*/ 49267 h 108070"/>
                <a:gd name="connsiteX2" fmla="*/ 50857 w 548092"/>
                <a:gd name="connsiteY2" fmla="*/ 30217 h 108070"/>
                <a:gd name="connsiteX3" fmla="*/ 339782 w 548092"/>
                <a:gd name="connsiteY3" fmla="*/ 88954 h 108070"/>
                <a:gd name="connsiteX4" fmla="*/ 308032 w 548092"/>
                <a:gd name="connsiteY4" fmla="*/ 87367 h 108070"/>
                <a:gd name="connsiteX5" fmla="*/ 535045 w 548092"/>
                <a:gd name="connsiteY5" fmla="*/ 108004 h 108070"/>
                <a:gd name="connsiteX6" fmla="*/ 500120 w 548092"/>
                <a:gd name="connsiteY6" fmla="*/ 79429 h 108070"/>
                <a:gd name="connsiteX7" fmla="*/ 330257 w 548092"/>
                <a:gd name="connsiteY7" fmla="*/ 36567 h 108070"/>
                <a:gd name="connsiteX8" fmla="*/ 465195 w 548092"/>
                <a:gd name="connsiteY8" fmla="*/ 82604 h 108070"/>
                <a:gd name="connsiteX9" fmla="*/ 385820 w 548092"/>
                <a:gd name="connsiteY9" fmla="*/ 81017 h 108070"/>
                <a:gd name="connsiteX10" fmla="*/ 311207 w 548092"/>
                <a:gd name="connsiteY10" fmla="*/ 71492 h 108070"/>
                <a:gd name="connsiteX11" fmla="*/ 138170 w 548092"/>
                <a:gd name="connsiteY11" fmla="*/ 60379 h 108070"/>
                <a:gd name="connsiteX12" fmla="*/ 57 w 548092"/>
                <a:gd name="connsiteY12" fmla="*/ 54 h 108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092" h="108070">
                  <a:moveTo>
                    <a:pt x="57" y="54"/>
                  </a:moveTo>
                  <a:cubicBezTo>
                    <a:pt x="2703" y="-1798"/>
                    <a:pt x="145578" y="44240"/>
                    <a:pt x="154045" y="49267"/>
                  </a:cubicBezTo>
                  <a:cubicBezTo>
                    <a:pt x="162512" y="54294"/>
                    <a:pt x="50857" y="30217"/>
                    <a:pt x="50857" y="30217"/>
                  </a:cubicBezTo>
                  <a:cubicBezTo>
                    <a:pt x="81813" y="36831"/>
                    <a:pt x="296920" y="79429"/>
                    <a:pt x="339782" y="88954"/>
                  </a:cubicBezTo>
                  <a:cubicBezTo>
                    <a:pt x="382644" y="98479"/>
                    <a:pt x="308032" y="87367"/>
                    <a:pt x="308032" y="87367"/>
                  </a:cubicBezTo>
                  <a:cubicBezTo>
                    <a:pt x="340576" y="90542"/>
                    <a:pt x="503030" y="109327"/>
                    <a:pt x="535045" y="108004"/>
                  </a:cubicBezTo>
                  <a:cubicBezTo>
                    <a:pt x="567060" y="106681"/>
                    <a:pt x="534251" y="91335"/>
                    <a:pt x="500120" y="79429"/>
                  </a:cubicBezTo>
                  <a:cubicBezTo>
                    <a:pt x="465989" y="67523"/>
                    <a:pt x="336078" y="36038"/>
                    <a:pt x="330257" y="36567"/>
                  </a:cubicBezTo>
                  <a:cubicBezTo>
                    <a:pt x="324436" y="37096"/>
                    <a:pt x="455934" y="75196"/>
                    <a:pt x="465195" y="82604"/>
                  </a:cubicBezTo>
                  <a:cubicBezTo>
                    <a:pt x="474456" y="90012"/>
                    <a:pt x="411485" y="82869"/>
                    <a:pt x="385820" y="81017"/>
                  </a:cubicBezTo>
                  <a:cubicBezTo>
                    <a:pt x="360155" y="79165"/>
                    <a:pt x="352482" y="74932"/>
                    <a:pt x="311207" y="71492"/>
                  </a:cubicBezTo>
                  <a:cubicBezTo>
                    <a:pt x="269932" y="68052"/>
                    <a:pt x="189235" y="68846"/>
                    <a:pt x="138170" y="60379"/>
                  </a:cubicBezTo>
                  <a:cubicBezTo>
                    <a:pt x="87106" y="51912"/>
                    <a:pt x="-2589" y="1906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BDB0ADB9-2802-4893-AA78-42872250E4F6}"/>
                </a:ext>
              </a:extLst>
            </p:cNvPr>
            <p:cNvSpPr/>
            <p:nvPr/>
          </p:nvSpPr>
          <p:spPr>
            <a:xfrm>
              <a:off x="1986437" y="5862494"/>
              <a:ext cx="66821" cy="631767"/>
            </a:xfrm>
            <a:custGeom>
              <a:avLst/>
              <a:gdLst>
                <a:gd name="connsiteX0" fmla="*/ 66201 w 66821"/>
                <a:gd name="connsiteY0" fmla="*/ 144 h 631767"/>
                <a:gd name="connsiteX1" fmla="*/ 37626 w 66821"/>
                <a:gd name="connsiteY1" fmla="*/ 185881 h 631767"/>
                <a:gd name="connsiteX2" fmla="*/ 29688 w 66821"/>
                <a:gd name="connsiteY2" fmla="*/ 441469 h 631767"/>
                <a:gd name="connsiteX3" fmla="*/ 28101 w 66821"/>
                <a:gd name="connsiteY3" fmla="*/ 398606 h 631767"/>
                <a:gd name="connsiteX4" fmla="*/ 2701 w 66821"/>
                <a:gd name="connsiteY4" fmla="*/ 627206 h 631767"/>
                <a:gd name="connsiteX5" fmla="*/ 2701 w 66821"/>
                <a:gd name="connsiteY5" fmla="*/ 533544 h 631767"/>
                <a:gd name="connsiteX6" fmla="*/ 20163 w 66821"/>
                <a:gd name="connsiteY6" fmla="*/ 322406 h 631767"/>
                <a:gd name="connsiteX7" fmla="*/ 29688 w 66821"/>
                <a:gd name="connsiteY7" fmla="*/ 311294 h 631767"/>
                <a:gd name="connsiteX8" fmla="*/ 55088 w 66821"/>
                <a:gd name="connsiteY8" fmla="*/ 157306 h 631767"/>
                <a:gd name="connsiteX9" fmla="*/ 66201 w 66821"/>
                <a:gd name="connsiteY9" fmla="*/ 144 h 63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21" h="631767">
                  <a:moveTo>
                    <a:pt x="66201" y="144"/>
                  </a:moveTo>
                  <a:cubicBezTo>
                    <a:pt x="63291" y="4906"/>
                    <a:pt x="43711" y="112327"/>
                    <a:pt x="37626" y="185881"/>
                  </a:cubicBezTo>
                  <a:cubicBezTo>
                    <a:pt x="31540" y="259435"/>
                    <a:pt x="31275" y="406015"/>
                    <a:pt x="29688" y="441469"/>
                  </a:cubicBezTo>
                  <a:cubicBezTo>
                    <a:pt x="28101" y="476923"/>
                    <a:pt x="32599" y="367650"/>
                    <a:pt x="28101" y="398606"/>
                  </a:cubicBezTo>
                  <a:cubicBezTo>
                    <a:pt x="23603" y="429562"/>
                    <a:pt x="6934" y="604716"/>
                    <a:pt x="2701" y="627206"/>
                  </a:cubicBezTo>
                  <a:cubicBezTo>
                    <a:pt x="-1532" y="649696"/>
                    <a:pt x="-209" y="584344"/>
                    <a:pt x="2701" y="533544"/>
                  </a:cubicBezTo>
                  <a:cubicBezTo>
                    <a:pt x="5611" y="482744"/>
                    <a:pt x="15665" y="359448"/>
                    <a:pt x="20163" y="322406"/>
                  </a:cubicBezTo>
                  <a:cubicBezTo>
                    <a:pt x="24661" y="285364"/>
                    <a:pt x="23867" y="338811"/>
                    <a:pt x="29688" y="311294"/>
                  </a:cubicBezTo>
                  <a:cubicBezTo>
                    <a:pt x="35509" y="283777"/>
                    <a:pt x="49003" y="204666"/>
                    <a:pt x="55088" y="157306"/>
                  </a:cubicBezTo>
                  <a:cubicBezTo>
                    <a:pt x="61173" y="109946"/>
                    <a:pt x="69111" y="-4618"/>
                    <a:pt x="66201" y="1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40F0A09D-685D-4B7E-8471-53FD395B8C03}"/>
                </a:ext>
              </a:extLst>
            </p:cNvPr>
            <p:cNvSpPr/>
            <p:nvPr/>
          </p:nvSpPr>
          <p:spPr>
            <a:xfrm>
              <a:off x="1641423" y="5774402"/>
              <a:ext cx="97918" cy="943782"/>
            </a:xfrm>
            <a:custGeom>
              <a:avLst/>
              <a:gdLst>
                <a:gd name="connsiteX0" fmla="*/ 96890 w 97918"/>
                <a:gd name="connsiteY0" fmla="*/ 923 h 943782"/>
                <a:gd name="connsiteX1" fmla="*/ 92127 w 97918"/>
                <a:gd name="connsiteY1" fmla="*/ 332711 h 943782"/>
                <a:gd name="connsiteX2" fmla="*/ 90540 w 97918"/>
                <a:gd name="connsiteY2" fmla="*/ 272386 h 943782"/>
                <a:gd name="connsiteX3" fmla="*/ 73077 w 97918"/>
                <a:gd name="connsiteY3" fmla="*/ 105698 h 943782"/>
                <a:gd name="connsiteX4" fmla="*/ 69902 w 97918"/>
                <a:gd name="connsiteY4" fmla="*/ 280323 h 943782"/>
                <a:gd name="connsiteX5" fmla="*/ 57202 w 97918"/>
                <a:gd name="connsiteY5" fmla="*/ 554961 h 943782"/>
                <a:gd name="connsiteX6" fmla="*/ 55615 w 97918"/>
                <a:gd name="connsiteY6" fmla="*/ 447011 h 943782"/>
                <a:gd name="connsiteX7" fmla="*/ 34977 w 97918"/>
                <a:gd name="connsiteY7" fmla="*/ 267623 h 943782"/>
                <a:gd name="connsiteX8" fmla="*/ 33390 w 97918"/>
                <a:gd name="connsiteY8" fmla="*/ 405736 h 943782"/>
                <a:gd name="connsiteX9" fmla="*/ 38152 w 97918"/>
                <a:gd name="connsiteY9" fmla="*/ 597823 h 943782"/>
                <a:gd name="connsiteX10" fmla="*/ 15927 w 97918"/>
                <a:gd name="connsiteY10" fmla="*/ 502573 h 943782"/>
                <a:gd name="connsiteX11" fmla="*/ 11165 w 97918"/>
                <a:gd name="connsiteY11" fmla="*/ 742286 h 943782"/>
                <a:gd name="connsiteX12" fmla="*/ 9577 w 97918"/>
                <a:gd name="connsiteY12" fmla="*/ 942311 h 943782"/>
                <a:gd name="connsiteX13" fmla="*/ 52 w 97918"/>
                <a:gd name="connsiteY13" fmla="*/ 813723 h 943782"/>
                <a:gd name="connsiteX14" fmla="*/ 14340 w 97918"/>
                <a:gd name="connsiteY14" fmla="*/ 470823 h 943782"/>
                <a:gd name="connsiteX15" fmla="*/ 28627 w 97918"/>
                <a:gd name="connsiteY15" fmla="*/ 470823 h 943782"/>
                <a:gd name="connsiteX16" fmla="*/ 73077 w 97918"/>
                <a:gd name="connsiteY16" fmla="*/ 285086 h 943782"/>
                <a:gd name="connsiteX17" fmla="*/ 69902 w 97918"/>
                <a:gd name="connsiteY17" fmla="*/ 234286 h 943782"/>
                <a:gd name="connsiteX18" fmla="*/ 96890 w 97918"/>
                <a:gd name="connsiteY18" fmla="*/ 923 h 943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7918" h="943782">
                  <a:moveTo>
                    <a:pt x="96890" y="923"/>
                  </a:moveTo>
                  <a:cubicBezTo>
                    <a:pt x="100594" y="17327"/>
                    <a:pt x="93185" y="287467"/>
                    <a:pt x="92127" y="332711"/>
                  </a:cubicBezTo>
                  <a:cubicBezTo>
                    <a:pt x="91069" y="377955"/>
                    <a:pt x="93715" y="310221"/>
                    <a:pt x="90540" y="272386"/>
                  </a:cubicBezTo>
                  <a:cubicBezTo>
                    <a:pt x="87365" y="234551"/>
                    <a:pt x="76517" y="104375"/>
                    <a:pt x="73077" y="105698"/>
                  </a:cubicBezTo>
                  <a:cubicBezTo>
                    <a:pt x="69637" y="107021"/>
                    <a:pt x="72548" y="205446"/>
                    <a:pt x="69902" y="280323"/>
                  </a:cubicBezTo>
                  <a:cubicBezTo>
                    <a:pt x="67256" y="355200"/>
                    <a:pt x="59583" y="527180"/>
                    <a:pt x="57202" y="554961"/>
                  </a:cubicBezTo>
                  <a:cubicBezTo>
                    <a:pt x="54821" y="582742"/>
                    <a:pt x="59319" y="494901"/>
                    <a:pt x="55615" y="447011"/>
                  </a:cubicBezTo>
                  <a:cubicBezTo>
                    <a:pt x="51911" y="399121"/>
                    <a:pt x="38681" y="274502"/>
                    <a:pt x="34977" y="267623"/>
                  </a:cubicBezTo>
                  <a:cubicBezTo>
                    <a:pt x="31273" y="260744"/>
                    <a:pt x="32861" y="350703"/>
                    <a:pt x="33390" y="405736"/>
                  </a:cubicBezTo>
                  <a:cubicBezTo>
                    <a:pt x="33919" y="460769"/>
                    <a:pt x="41062" y="581684"/>
                    <a:pt x="38152" y="597823"/>
                  </a:cubicBezTo>
                  <a:cubicBezTo>
                    <a:pt x="35242" y="613962"/>
                    <a:pt x="20425" y="478496"/>
                    <a:pt x="15927" y="502573"/>
                  </a:cubicBezTo>
                  <a:cubicBezTo>
                    <a:pt x="11429" y="526650"/>
                    <a:pt x="12223" y="668996"/>
                    <a:pt x="11165" y="742286"/>
                  </a:cubicBezTo>
                  <a:cubicBezTo>
                    <a:pt x="10107" y="815576"/>
                    <a:pt x="11429" y="930405"/>
                    <a:pt x="9577" y="942311"/>
                  </a:cubicBezTo>
                  <a:cubicBezTo>
                    <a:pt x="7725" y="954217"/>
                    <a:pt x="-742" y="892304"/>
                    <a:pt x="52" y="813723"/>
                  </a:cubicBezTo>
                  <a:cubicBezTo>
                    <a:pt x="846" y="735142"/>
                    <a:pt x="9577" y="527973"/>
                    <a:pt x="14340" y="470823"/>
                  </a:cubicBezTo>
                  <a:cubicBezTo>
                    <a:pt x="19102" y="413673"/>
                    <a:pt x="18838" y="501779"/>
                    <a:pt x="28627" y="470823"/>
                  </a:cubicBezTo>
                  <a:cubicBezTo>
                    <a:pt x="38416" y="439867"/>
                    <a:pt x="66198" y="324509"/>
                    <a:pt x="73077" y="285086"/>
                  </a:cubicBezTo>
                  <a:cubicBezTo>
                    <a:pt x="79956" y="245663"/>
                    <a:pt x="66992" y="277148"/>
                    <a:pt x="69902" y="234286"/>
                  </a:cubicBezTo>
                  <a:cubicBezTo>
                    <a:pt x="72812" y="191424"/>
                    <a:pt x="93186" y="-15481"/>
                    <a:pt x="96890" y="9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D08D8185-CEC6-4A96-8020-D0EB105ADD95}"/>
                </a:ext>
              </a:extLst>
            </p:cNvPr>
            <p:cNvSpPr/>
            <p:nvPr/>
          </p:nvSpPr>
          <p:spPr>
            <a:xfrm>
              <a:off x="1671573" y="5800444"/>
              <a:ext cx="88965" cy="941188"/>
            </a:xfrm>
            <a:custGeom>
              <a:avLst/>
              <a:gdLst>
                <a:gd name="connsiteX0" fmla="*/ 88965 w 88965"/>
                <a:gd name="connsiteY0" fmla="*/ 281 h 941188"/>
                <a:gd name="connsiteX1" fmla="*/ 50865 w 88965"/>
                <a:gd name="connsiteY1" fmla="*/ 416206 h 941188"/>
                <a:gd name="connsiteX2" fmla="*/ 15940 w 88965"/>
                <a:gd name="connsiteY2" fmla="*/ 567019 h 941188"/>
                <a:gd name="connsiteX3" fmla="*/ 44515 w 88965"/>
                <a:gd name="connsiteY3" fmla="*/ 389219 h 941188"/>
                <a:gd name="connsiteX4" fmla="*/ 4827 w 88965"/>
                <a:gd name="connsiteY4" fmla="*/ 551144 h 941188"/>
                <a:gd name="connsiteX5" fmla="*/ 12765 w 88965"/>
                <a:gd name="connsiteY5" fmla="*/ 586069 h 941188"/>
                <a:gd name="connsiteX6" fmla="*/ 8002 w 88965"/>
                <a:gd name="connsiteY6" fmla="*/ 924206 h 941188"/>
                <a:gd name="connsiteX7" fmla="*/ 65 w 88965"/>
                <a:gd name="connsiteY7" fmla="*/ 855944 h 941188"/>
                <a:gd name="connsiteX8" fmla="*/ 12765 w 88965"/>
                <a:gd name="connsiteY8" fmla="*/ 555906 h 941188"/>
                <a:gd name="connsiteX9" fmla="*/ 50865 w 88965"/>
                <a:gd name="connsiteY9" fmla="*/ 354294 h 941188"/>
                <a:gd name="connsiteX10" fmla="*/ 88965 w 88965"/>
                <a:gd name="connsiteY10" fmla="*/ 281 h 941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965" h="941188">
                  <a:moveTo>
                    <a:pt x="88965" y="281"/>
                  </a:moveTo>
                  <a:cubicBezTo>
                    <a:pt x="88965" y="10600"/>
                    <a:pt x="63036" y="321750"/>
                    <a:pt x="50865" y="416206"/>
                  </a:cubicBezTo>
                  <a:cubicBezTo>
                    <a:pt x="38694" y="510662"/>
                    <a:pt x="16998" y="571517"/>
                    <a:pt x="15940" y="567019"/>
                  </a:cubicBezTo>
                  <a:cubicBezTo>
                    <a:pt x="14882" y="562521"/>
                    <a:pt x="46367" y="391865"/>
                    <a:pt x="44515" y="389219"/>
                  </a:cubicBezTo>
                  <a:cubicBezTo>
                    <a:pt x="42663" y="386573"/>
                    <a:pt x="10119" y="518336"/>
                    <a:pt x="4827" y="551144"/>
                  </a:cubicBezTo>
                  <a:cubicBezTo>
                    <a:pt x="-465" y="583952"/>
                    <a:pt x="12236" y="523892"/>
                    <a:pt x="12765" y="586069"/>
                  </a:cubicBezTo>
                  <a:cubicBezTo>
                    <a:pt x="13294" y="648246"/>
                    <a:pt x="10119" y="879227"/>
                    <a:pt x="8002" y="924206"/>
                  </a:cubicBezTo>
                  <a:cubicBezTo>
                    <a:pt x="5885" y="969185"/>
                    <a:pt x="-729" y="917327"/>
                    <a:pt x="65" y="855944"/>
                  </a:cubicBezTo>
                  <a:cubicBezTo>
                    <a:pt x="859" y="794561"/>
                    <a:pt x="4298" y="639514"/>
                    <a:pt x="12765" y="555906"/>
                  </a:cubicBezTo>
                  <a:cubicBezTo>
                    <a:pt x="21232" y="472298"/>
                    <a:pt x="36842" y="441871"/>
                    <a:pt x="50865" y="354294"/>
                  </a:cubicBezTo>
                  <a:cubicBezTo>
                    <a:pt x="64888" y="266717"/>
                    <a:pt x="88965" y="-10038"/>
                    <a:pt x="88965" y="2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08F61F17-F29F-4365-9532-6122EA358E2A}"/>
                </a:ext>
              </a:extLst>
            </p:cNvPr>
            <p:cNvSpPr/>
            <p:nvPr/>
          </p:nvSpPr>
          <p:spPr>
            <a:xfrm>
              <a:off x="1729912" y="5795509"/>
              <a:ext cx="41765" cy="511394"/>
            </a:xfrm>
            <a:custGeom>
              <a:avLst/>
              <a:gdLst>
                <a:gd name="connsiteX0" fmla="*/ 41738 w 41765"/>
                <a:gd name="connsiteY0" fmla="*/ 5216 h 511394"/>
                <a:gd name="connsiteX1" fmla="*/ 27451 w 41765"/>
                <a:gd name="connsiteY1" fmla="*/ 357641 h 511394"/>
                <a:gd name="connsiteX2" fmla="*/ 29038 w 41765"/>
                <a:gd name="connsiteY2" fmla="*/ 306841 h 511394"/>
                <a:gd name="connsiteX3" fmla="*/ 463 w 41765"/>
                <a:gd name="connsiteY3" fmla="*/ 510041 h 511394"/>
                <a:gd name="connsiteX4" fmla="*/ 11576 w 41765"/>
                <a:gd name="connsiteY4" fmla="*/ 389391 h 511394"/>
                <a:gd name="connsiteX5" fmla="*/ 14751 w 41765"/>
                <a:gd name="connsiteY5" fmla="*/ 271916 h 511394"/>
                <a:gd name="connsiteX6" fmla="*/ 30626 w 41765"/>
                <a:gd name="connsiteY6" fmla="*/ 154441 h 511394"/>
                <a:gd name="connsiteX7" fmla="*/ 41738 w 41765"/>
                <a:gd name="connsiteY7" fmla="*/ 5216 h 51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65" h="511394">
                  <a:moveTo>
                    <a:pt x="41738" y="5216"/>
                  </a:moveTo>
                  <a:cubicBezTo>
                    <a:pt x="41209" y="39083"/>
                    <a:pt x="29568" y="307370"/>
                    <a:pt x="27451" y="357641"/>
                  </a:cubicBezTo>
                  <a:cubicBezTo>
                    <a:pt x="25334" y="407912"/>
                    <a:pt x="33536" y="281441"/>
                    <a:pt x="29038" y="306841"/>
                  </a:cubicBezTo>
                  <a:cubicBezTo>
                    <a:pt x="24540" y="332241"/>
                    <a:pt x="3373" y="496283"/>
                    <a:pt x="463" y="510041"/>
                  </a:cubicBezTo>
                  <a:cubicBezTo>
                    <a:pt x="-2447" y="523799"/>
                    <a:pt x="9195" y="429079"/>
                    <a:pt x="11576" y="389391"/>
                  </a:cubicBezTo>
                  <a:cubicBezTo>
                    <a:pt x="13957" y="349704"/>
                    <a:pt x="11576" y="311074"/>
                    <a:pt x="14751" y="271916"/>
                  </a:cubicBezTo>
                  <a:cubicBezTo>
                    <a:pt x="17926" y="232758"/>
                    <a:pt x="26128" y="197039"/>
                    <a:pt x="30626" y="154441"/>
                  </a:cubicBezTo>
                  <a:cubicBezTo>
                    <a:pt x="35124" y="111843"/>
                    <a:pt x="42267" y="-28651"/>
                    <a:pt x="41738" y="52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01B99D74-E279-4BF0-8FA8-0DFA29F5A5A7}"/>
                </a:ext>
              </a:extLst>
            </p:cNvPr>
            <p:cNvSpPr/>
            <p:nvPr/>
          </p:nvSpPr>
          <p:spPr>
            <a:xfrm>
              <a:off x="1741234" y="5784187"/>
              <a:ext cx="69649" cy="401000"/>
            </a:xfrm>
            <a:custGeom>
              <a:avLst/>
              <a:gdLst>
                <a:gd name="connsiteX0" fmla="*/ 62166 w 69649"/>
                <a:gd name="connsiteY0" fmla="*/ 3838 h 401000"/>
                <a:gd name="connsiteX1" fmla="*/ 38354 w 69649"/>
                <a:gd name="connsiteY1" fmla="*/ 256251 h 401000"/>
                <a:gd name="connsiteX2" fmla="*/ 254 w 69649"/>
                <a:gd name="connsiteY2" fmla="*/ 400713 h 401000"/>
                <a:gd name="connsiteX3" fmla="*/ 24066 w 69649"/>
                <a:gd name="connsiteY3" fmla="*/ 289588 h 401000"/>
                <a:gd name="connsiteX4" fmla="*/ 68516 w 69649"/>
                <a:gd name="connsiteY4" fmla="*/ 159413 h 401000"/>
                <a:gd name="connsiteX5" fmla="*/ 57404 w 69649"/>
                <a:gd name="connsiteY5" fmla="*/ 165763 h 401000"/>
                <a:gd name="connsiteX6" fmla="*/ 68516 w 69649"/>
                <a:gd name="connsiteY6" fmla="*/ 107026 h 401000"/>
                <a:gd name="connsiteX7" fmla="*/ 62166 w 69649"/>
                <a:gd name="connsiteY7" fmla="*/ 3838 h 4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649" h="401000">
                  <a:moveTo>
                    <a:pt x="62166" y="3838"/>
                  </a:moveTo>
                  <a:cubicBezTo>
                    <a:pt x="57139" y="28709"/>
                    <a:pt x="48673" y="190105"/>
                    <a:pt x="38354" y="256251"/>
                  </a:cubicBezTo>
                  <a:cubicBezTo>
                    <a:pt x="28035" y="322397"/>
                    <a:pt x="2635" y="395157"/>
                    <a:pt x="254" y="400713"/>
                  </a:cubicBezTo>
                  <a:cubicBezTo>
                    <a:pt x="-2127" y="406269"/>
                    <a:pt x="12689" y="329805"/>
                    <a:pt x="24066" y="289588"/>
                  </a:cubicBezTo>
                  <a:cubicBezTo>
                    <a:pt x="35443" y="249371"/>
                    <a:pt x="62960" y="180050"/>
                    <a:pt x="68516" y="159413"/>
                  </a:cubicBezTo>
                  <a:cubicBezTo>
                    <a:pt x="74072" y="138776"/>
                    <a:pt x="57404" y="174494"/>
                    <a:pt x="57404" y="165763"/>
                  </a:cubicBezTo>
                  <a:cubicBezTo>
                    <a:pt x="57404" y="157032"/>
                    <a:pt x="67458" y="131897"/>
                    <a:pt x="68516" y="107026"/>
                  </a:cubicBezTo>
                  <a:cubicBezTo>
                    <a:pt x="69574" y="82155"/>
                    <a:pt x="67193" y="-21033"/>
                    <a:pt x="62166" y="38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EFBB16E6-6E29-4A1D-85F6-35A20B615F82}"/>
                </a:ext>
              </a:extLst>
            </p:cNvPr>
            <p:cNvSpPr/>
            <p:nvPr/>
          </p:nvSpPr>
          <p:spPr>
            <a:xfrm>
              <a:off x="1693206" y="6281258"/>
              <a:ext cx="34138" cy="452482"/>
            </a:xfrm>
            <a:custGeom>
              <a:avLst/>
              <a:gdLst>
                <a:gd name="connsiteX0" fmla="*/ 30819 w 34138"/>
                <a:gd name="connsiteY0" fmla="*/ 17942 h 452482"/>
                <a:gd name="connsiteX1" fmla="*/ 2244 w 34138"/>
                <a:gd name="connsiteY1" fmla="*/ 394180 h 452482"/>
                <a:gd name="connsiteX2" fmla="*/ 3832 w 34138"/>
                <a:gd name="connsiteY2" fmla="*/ 444980 h 452482"/>
                <a:gd name="connsiteX3" fmla="*/ 19707 w 34138"/>
                <a:gd name="connsiteY3" fmla="*/ 329092 h 452482"/>
                <a:gd name="connsiteX4" fmla="*/ 27644 w 34138"/>
                <a:gd name="connsiteY4" fmla="*/ 225905 h 452482"/>
                <a:gd name="connsiteX5" fmla="*/ 33994 w 34138"/>
                <a:gd name="connsiteY5" fmla="*/ 238605 h 452482"/>
                <a:gd name="connsiteX6" fmla="*/ 21294 w 34138"/>
                <a:gd name="connsiteY6" fmla="*/ 192567 h 452482"/>
                <a:gd name="connsiteX7" fmla="*/ 14944 w 34138"/>
                <a:gd name="connsiteY7" fmla="*/ 71917 h 452482"/>
                <a:gd name="connsiteX8" fmla="*/ 30819 w 34138"/>
                <a:gd name="connsiteY8" fmla="*/ 17942 h 45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38" h="452482">
                  <a:moveTo>
                    <a:pt x="30819" y="17942"/>
                  </a:moveTo>
                  <a:cubicBezTo>
                    <a:pt x="28702" y="71652"/>
                    <a:pt x="6742" y="323007"/>
                    <a:pt x="2244" y="394180"/>
                  </a:cubicBezTo>
                  <a:cubicBezTo>
                    <a:pt x="-2254" y="465353"/>
                    <a:pt x="922" y="455828"/>
                    <a:pt x="3832" y="444980"/>
                  </a:cubicBezTo>
                  <a:cubicBezTo>
                    <a:pt x="6742" y="434132"/>
                    <a:pt x="15738" y="365605"/>
                    <a:pt x="19707" y="329092"/>
                  </a:cubicBezTo>
                  <a:cubicBezTo>
                    <a:pt x="23676" y="292580"/>
                    <a:pt x="25263" y="240986"/>
                    <a:pt x="27644" y="225905"/>
                  </a:cubicBezTo>
                  <a:cubicBezTo>
                    <a:pt x="30025" y="210824"/>
                    <a:pt x="35052" y="244161"/>
                    <a:pt x="33994" y="238605"/>
                  </a:cubicBezTo>
                  <a:cubicBezTo>
                    <a:pt x="32936" y="233049"/>
                    <a:pt x="24469" y="220348"/>
                    <a:pt x="21294" y="192567"/>
                  </a:cubicBezTo>
                  <a:cubicBezTo>
                    <a:pt x="18119" y="164786"/>
                    <a:pt x="14679" y="98111"/>
                    <a:pt x="14944" y="71917"/>
                  </a:cubicBezTo>
                  <a:cubicBezTo>
                    <a:pt x="15209" y="45723"/>
                    <a:pt x="32936" y="-35768"/>
                    <a:pt x="30819" y="179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0838A28B-BD61-4D36-BBE8-74B717772465}"/>
                </a:ext>
              </a:extLst>
            </p:cNvPr>
            <p:cNvSpPr/>
            <p:nvPr/>
          </p:nvSpPr>
          <p:spPr>
            <a:xfrm>
              <a:off x="1772077" y="5790723"/>
              <a:ext cx="125161" cy="752328"/>
            </a:xfrm>
            <a:custGeom>
              <a:avLst/>
              <a:gdLst>
                <a:gd name="connsiteX0" fmla="*/ 58311 w 125161"/>
                <a:gd name="connsiteY0" fmla="*/ 477 h 752328"/>
                <a:gd name="connsiteX1" fmla="*/ 121811 w 125161"/>
                <a:gd name="connsiteY1" fmla="*/ 62390 h 752328"/>
                <a:gd name="connsiteX2" fmla="*/ 97998 w 125161"/>
                <a:gd name="connsiteY2" fmla="*/ 113190 h 752328"/>
                <a:gd name="connsiteX3" fmla="*/ 85298 w 125161"/>
                <a:gd name="connsiteY3" fmla="*/ 187802 h 752328"/>
                <a:gd name="connsiteX4" fmla="*/ 2748 w 125161"/>
                <a:gd name="connsiteY4" fmla="*/ 733902 h 752328"/>
                <a:gd name="connsiteX5" fmla="*/ 24973 w 125161"/>
                <a:gd name="connsiteY5" fmla="*/ 602140 h 752328"/>
                <a:gd name="connsiteX6" fmla="*/ 77361 w 125161"/>
                <a:gd name="connsiteY6" fmla="*/ 387827 h 752328"/>
                <a:gd name="connsiteX7" fmla="*/ 67836 w 125161"/>
                <a:gd name="connsiteY7" fmla="*/ 437040 h 752328"/>
                <a:gd name="connsiteX8" fmla="*/ 90061 w 125161"/>
                <a:gd name="connsiteY8" fmla="*/ 184627 h 752328"/>
                <a:gd name="connsiteX9" fmla="*/ 124986 w 125161"/>
                <a:gd name="connsiteY9" fmla="*/ 97315 h 752328"/>
                <a:gd name="connsiteX10" fmla="*/ 58311 w 125161"/>
                <a:gd name="connsiteY10" fmla="*/ 477 h 7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161" h="752328">
                  <a:moveTo>
                    <a:pt x="58311" y="477"/>
                  </a:moveTo>
                  <a:cubicBezTo>
                    <a:pt x="57782" y="-5344"/>
                    <a:pt x="115197" y="43605"/>
                    <a:pt x="121811" y="62390"/>
                  </a:cubicBezTo>
                  <a:cubicBezTo>
                    <a:pt x="128425" y="81175"/>
                    <a:pt x="104083" y="92288"/>
                    <a:pt x="97998" y="113190"/>
                  </a:cubicBezTo>
                  <a:cubicBezTo>
                    <a:pt x="91913" y="134092"/>
                    <a:pt x="101173" y="84350"/>
                    <a:pt x="85298" y="187802"/>
                  </a:cubicBezTo>
                  <a:cubicBezTo>
                    <a:pt x="69423" y="291254"/>
                    <a:pt x="12802" y="664846"/>
                    <a:pt x="2748" y="733902"/>
                  </a:cubicBezTo>
                  <a:cubicBezTo>
                    <a:pt x="-7306" y="802958"/>
                    <a:pt x="12538" y="659819"/>
                    <a:pt x="24973" y="602140"/>
                  </a:cubicBezTo>
                  <a:cubicBezTo>
                    <a:pt x="37408" y="544461"/>
                    <a:pt x="70217" y="415344"/>
                    <a:pt x="77361" y="387827"/>
                  </a:cubicBezTo>
                  <a:cubicBezTo>
                    <a:pt x="84505" y="360310"/>
                    <a:pt x="65719" y="470907"/>
                    <a:pt x="67836" y="437040"/>
                  </a:cubicBezTo>
                  <a:cubicBezTo>
                    <a:pt x="69953" y="403173"/>
                    <a:pt x="80536" y="241248"/>
                    <a:pt x="90061" y="184627"/>
                  </a:cubicBezTo>
                  <a:cubicBezTo>
                    <a:pt x="99586" y="128006"/>
                    <a:pt x="127632" y="124567"/>
                    <a:pt x="124986" y="97315"/>
                  </a:cubicBezTo>
                  <a:cubicBezTo>
                    <a:pt x="122340" y="70063"/>
                    <a:pt x="58840" y="6298"/>
                    <a:pt x="58311" y="4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3D5BB910-E45E-4C1C-AB88-C779B7EEFB53}"/>
                </a:ext>
              </a:extLst>
            </p:cNvPr>
            <p:cNvSpPr/>
            <p:nvPr/>
          </p:nvSpPr>
          <p:spPr>
            <a:xfrm>
              <a:off x="1911261" y="5835970"/>
              <a:ext cx="32779" cy="660192"/>
            </a:xfrm>
            <a:custGeom>
              <a:avLst/>
              <a:gdLst>
                <a:gd name="connsiteX0" fmla="*/ 14377 w 32779"/>
                <a:gd name="connsiteY0" fmla="*/ 1268 h 660192"/>
                <a:gd name="connsiteX1" fmla="*/ 12789 w 32779"/>
                <a:gd name="connsiteY1" fmla="*/ 347343 h 660192"/>
                <a:gd name="connsiteX2" fmla="*/ 6439 w 32779"/>
                <a:gd name="connsiteY2" fmla="*/ 491805 h 660192"/>
                <a:gd name="connsiteX3" fmla="*/ 89 w 32779"/>
                <a:gd name="connsiteY3" fmla="*/ 656905 h 660192"/>
                <a:gd name="connsiteX4" fmla="*/ 4852 w 32779"/>
                <a:gd name="connsiteY4" fmla="*/ 583880 h 660192"/>
                <a:gd name="connsiteX5" fmla="*/ 30252 w 32779"/>
                <a:gd name="connsiteY5" fmla="*/ 371155 h 660192"/>
                <a:gd name="connsiteX6" fmla="*/ 30252 w 32779"/>
                <a:gd name="connsiteY6" fmla="*/ 236218 h 660192"/>
                <a:gd name="connsiteX7" fmla="*/ 14377 w 32779"/>
                <a:gd name="connsiteY7" fmla="*/ 1268 h 66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9" h="660192">
                  <a:moveTo>
                    <a:pt x="14377" y="1268"/>
                  </a:moveTo>
                  <a:cubicBezTo>
                    <a:pt x="11467" y="19789"/>
                    <a:pt x="14112" y="265587"/>
                    <a:pt x="12789" y="347343"/>
                  </a:cubicBezTo>
                  <a:cubicBezTo>
                    <a:pt x="11466" y="429099"/>
                    <a:pt x="8556" y="440211"/>
                    <a:pt x="6439" y="491805"/>
                  </a:cubicBezTo>
                  <a:cubicBezTo>
                    <a:pt x="4322" y="543399"/>
                    <a:pt x="353" y="641559"/>
                    <a:pt x="89" y="656905"/>
                  </a:cubicBezTo>
                  <a:cubicBezTo>
                    <a:pt x="-175" y="672251"/>
                    <a:pt x="-175" y="631505"/>
                    <a:pt x="4852" y="583880"/>
                  </a:cubicBezTo>
                  <a:cubicBezTo>
                    <a:pt x="9879" y="536255"/>
                    <a:pt x="26019" y="429099"/>
                    <a:pt x="30252" y="371155"/>
                  </a:cubicBezTo>
                  <a:cubicBezTo>
                    <a:pt x="34485" y="313211"/>
                    <a:pt x="32633" y="300247"/>
                    <a:pt x="30252" y="236218"/>
                  </a:cubicBezTo>
                  <a:cubicBezTo>
                    <a:pt x="27871" y="172189"/>
                    <a:pt x="17287" y="-17253"/>
                    <a:pt x="14377" y="1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A30F6850-73A7-496E-B946-3760AF52B269}"/>
                </a:ext>
              </a:extLst>
            </p:cNvPr>
            <p:cNvSpPr/>
            <p:nvPr/>
          </p:nvSpPr>
          <p:spPr>
            <a:xfrm>
              <a:off x="1910826" y="5828897"/>
              <a:ext cx="74168" cy="628181"/>
            </a:xfrm>
            <a:custGeom>
              <a:avLst/>
              <a:gdLst>
                <a:gd name="connsiteX0" fmla="*/ 68787 w 74168"/>
                <a:gd name="connsiteY0" fmla="*/ 11516 h 628181"/>
                <a:gd name="connsiteX1" fmla="*/ 27512 w 74168"/>
                <a:gd name="connsiteY1" fmla="*/ 521103 h 628181"/>
                <a:gd name="connsiteX2" fmla="*/ 524 w 74168"/>
                <a:gd name="connsiteY2" fmla="*/ 627466 h 628181"/>
                <a:gd name="connsiteX3" fmla="*/ 11637 w 74168"/>
                <a:gd name="connsiteY3" fmla="*/ 549678 h 628181"/>
                <a:gd name="connsiteX4" fmla="*/ 35449 w 74168"/>
                <a:gd name="connsiteY4" fmla="*/ 241703 h 628181"/>
                <a:gd name="connsiteX5" fmla="*/ 35449 w 74168"/>
                <a:gd name="connsiteY5" fmla="*/ 270278 h 628181"/>
                <a:gd name="connsiteX6" fmla="*/ 48149 w 74168"/>
                <a:gd name="connsiteY6" fmla="*/ 268691 h 628181"/>
                <a:gd name="connsiteX7" fmla="*/ 71962 w 74168"/>
                <a:gd name="connsiteY7" fmla="*/ 171853 h 628181"/>
                <a:gd name="connsiteX8" fmla="*/ 68787 w 74168"/>
                <a:gd name="connsiteY8" fmla="*/ 11516 h 62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168" h="628181">
                  <a:moveTo>
                    <a:pt x="68787" y="11516"/>
                  </a:moveTo>
                  <a:cubicBezTo>
                    <a:pt x="61379" y="69724"/>
                    <a:pt x="38889" y="418445"/>
                    <a:pt x="27512" y="521103"/>
                  </a:cubicBezTo>
                  <a:cubicBezTo>
                    <a:pt x="16135" y="623761"/>
                    <a:pt x="3170" y="622704"/>
                    <a:pt x="524" y="627466"/>
                  </a:cubicBezTo>
                  <a:cubicBezTo>
                    <a:pt x="-2122" y="632228"/>
                    <a:pt x="5816" y="613972"/>
                    <a:pt x="11637" y="549678"/>
                  </a:cubicBezTo>
                  <a:cubicBezTo>
                    <a:pt x="17458" y="485384"/>
                    <a:pt x="31480" y="288270"/>
                    <a:pt x="35449" y="241703"/>
                  </a:cubicBezTo>
                  <a:cubicBezTo>
                    <a:pt x="39418" y="195136"/>
                    <a:pt x="33332" y="265780"/>
                    <a:pt x="35449" y="270278"/>
                  </a:cubicBezTo>
                  <a:cubicBezTo>
                    <a:pt x="37566" y="274776"/>
                    <a:pt x="42063" y="285095"/>
                    <a:pt x="48149" y="268691"/>
                  </a:cubicBezTo>
                  <a:cubicBezTo>
                    <a:pt x="54234" y="252287"/>
                    <a:pt x="69316" y="211011"/>
                    <a:pt x="71962" y="171853"/>
                  </a:cubicBezTo>
                  <a:cubicBezTo>
                    <a:pt x="74608" y="132695"/>
                    <a:pt x="76195" y="-46692"/>
                    <a:pt x="68787" y="115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23463464-8868-4632-835E-5300CDBDFD2E}"/>
                </a:ext>
              </a:extLst>
            </p:cNvPr>
            <p:cNvSpPr/>
            <p:nvPr/>
          </p:nvSpPr>
          <p:spPr>
            <a:xfrm>
              <a:off x="1920537" y="6366970"/>
              <a:ext cx="27645" cy="410702"/>
            </a:xfrm>
            <a:custGeom>
              <a:avLst/>
              <a:gdLst>
                <a:gd name="connsiteX0" fmla="*/ 27326 w 27645"/>
                <a:gd name="connsiteY0" fmla="*/ 493 h 410702"/>
                <a:gd name="connsiteX1" fmla="*/ 16213 w 27645"/>
                <a:gd name="connsiteY1" fmla="*/ 254493 h 410702"/>
                <a:gd name="connsiteX2" fmla="*/ 16213 w 27645"/>
                <a:gd name="connsiteY2" fmla="*/ 286243 h 410702"/>
                <a:gd name="connsiteX3" fmla="*/ 19388 w 27645"/>
                <a:gd name="connsiteY3" fmla="*/ 364030 h 410702"/>
                <a:gd name="connsiteX4" fmla="*/ 16213 w 27645"/>
                <a:gd name="connsiteY4" fmla="*/ 246555 h 410702"/>
                <a:gd name="connsiteX5" fmla="*/ 338 w 27645"/>
                <a:gd name="connsiteY5" fmla="*/ 410068 h 410702"/>
                <a:gd name="connsiteX6" fmla="*/ 5101 w 27645"/>
                <a:gd name="connsiteY6" fmla="*/ 298943 h 410702"/>
                <a:gd name="connsiteX7" fmla="*/ 1926 w 27645"/>
                <a:gd name="connsiteY7" fmla="*/ 192580 h 410702"/>
                <a:gd name="connsiteX8" fmla="*/ 27326 w 27645"/>
                <a:gd name="connsiteY8" fmla="*/ 493 h 41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45" h="410702">
                  <a:moveTo>
                    <a:pt x="27326" y="493"/>
                  </a:moveTo>
                  <a:cubicBezTo>
                    <a:pt x="29707" y="10812"/>
                    <a:pt x="18065" y="206868"/>
                    <a:pt x="16213" y="254493"/>
                  </a:cubicBezTo>
                  <a:cubicBezTo>
                    <a:pt x="14361" y="302118"/>
                    <a:pt x="15684" y="267987"/>
                    <a:pt x="16213" y="286243"/>
                  </a:cubicBezTo>
                  <a:cubicBezTo>
                    <a:pt x="16742" y="304499"/>
                    <a:pt x="19388" y="370645"/>
                    <a:pt x="19388" y="364030"/>
                  </a:cubicBezTo>
                  <a:cubicBezTo>
                    <a:pt x="19388" y="357415"/>
                    <a:pt x="19388" y="238882"/>
                    <a:pt x="16213" y="246555"/>
                  </a:cubicBezTo>
                  <a:cubicBezTo>
                    <a:pt x="13038" y="254228"/>
                    <a:pt x="2190" y="401337"/>
                    <a:pt x="338" y="410068"/>
                  </a:cubicBezTo>
                  <a:cubicBezTo>
                    <a:pt x="-1514" y="418799"/>
                    <a:pt x="4836" y="335191"/>
                    <a:pt x="5101" y="298943"/>
                  </a:cubicBezTo>
                  <a:cubicBezTo>
                    <a:pt x="5366" y="262695"/>
                    <a:pt x="-2572" y="240470"/>
                    <a:pt x="1926" y="192580"/>
                  </a:cubicBezTo>
                  <a:cubicBezTo>
                    <a:pt x="6424" y="144690"/>
                    <a:pt x="24945" y="-9826"/>
                    <a:pt x="27326" y="4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D2EEC8C2-1CFA-4BE7-9761-2F9038FEF533}"/>
                </a:ext>
              </a:extLst>
            </p:cNvPr>
            <p:cNvSpPr/>
            <p:nvPr/>
          </p:nvSpPr>
          <p:spPr>
            <a:xfrm>
              <a:off x="1802711" y="6332173"/>
              <a:ext cx="102334" cy="482988"/>
            </a:xfrm>
            <a:custGeom>
              <a:avLst/>
              <a:gdLst>
                <a:gd name="connsiteX0" fmla="*/ 102289 w 102334"/>
                <a:gd name="connsiteY0" fmla="*/ 365 h 482988"/>
                <a:gd name="connsiteX1" fmla="*/ 83239 w 102334"/>
                <a:gd name="connsiteY1" fmla="*/ 263890 h 482988"/>
                <a:gd name="connsiteX2" fmla="*/ 88002 w 102334"/>
                <a:gd name="connsiteY2" fmla="*/ 370252 h 482988"/>
                <a:gd name="connsiteX3" fmla="*/ 41964 w 102334"/>
                <a:gd name="connsiteY3" fmla="*/ 430577 h 482988"/>
                <a:gd name="connsiteX4" fmla="*/ 689 w 102334"/>
                <a:gd name="connsiteY4" fmla="*/ 482965 h 482988"/>
                <a:gd name="connsiteX5" fmla="*/ 76889 w 102334"/>
                <a:gd name="connsiteY5" fmla="*/ 424227 h 482988"/>
                <a:gd name="connsiteX6" fmla="*/ 81652 w 102334"/>
                <a:gd name="connsiteY6" fmla="*/ 365490 h 482988"/>
                <a:gd name="connsiteX7" fmla="*/ 80064 w 102334"/>
                <a:gd name="connsiteY7" fmla="*/ 298815 h 482988"/>
                <a:gd name="connsiteX8" fmla="*/ 76889 w 102334"/>
                <a:gd name="connsiteY8" fmla="*/ 208327 h 482988"/>
                <a:gd name="connsiteX9" fmla="*/ 102289 w 102334"/>
                <a:gd name="connsiteY9" fmla="*/ 365 h 48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334" h="482988">
                  <a:moveTo>
                    <a:pt x="102289" y="365"/>
                  </a:moveTo>
                  <a:cubicBezTo>
                    <a:pt x="103347" y="9625"/>
                    <a:pt x="85620" y="202242"/>
                    <a:pt x="83239" y="263890"/>
                  </a:cubicBezTo>
                  <a:cubicBezTo>
                    <a:pt x="80858" y="325538"/>
                    <a:pt x="94881" y="342471"/>
                    <a:pt x="88002" y="370252"/>
                  </a:cubicBezTo>
                  <a:cubicBezTo>
                    <a:pt x="81123" y="398033"/>
                    <a:pt x="56516" y="411792"/>
                    <a:pt x="41964" y="430577"/>
                  </a:cubicBezTo>
                  <a:cubicBezTo>
                    <a:pt x="27412" y="449362"/>
                    <a:pt x="-5132" y="484023"/>
                    <a:pt x="689" y="482965"/>
                  </a:cubicBezTo>
                  <a:cubicBezTo>
                    <a:pt x="6510" y="481907"/>
                    <a:pt x="63395" y="443806"/>
                    <a:pt x="76889" y="424227"/>
                  </a:cubicBezTo>
                  <a:cubicBezTo>
                    <a:pt x="90383" y="404648"/>
                    <a:pt x="81123" y="386392"/>
                    <a:pt x="81652" y="365490"/>
                  </a:cubicBezTo>
                  <a:cubicBezTo>
                    <a:pt x="82181" y="344588"/>
                    <a:pt x="80858" y="325009"/>
                    <a:pt x="80064" y="298815"/>
                  </a:cubicBezTo>
                  <a:cubicBezTo>
                    <a:pt x="79270" y="272621"/>
                    <a:pt x="75301" y="256217"/>
                    <a:pt x="76889" y="208327"/>
                  </a:cubicBezTo>
                  <a:cubicBezTo>
                    <a:pt x="78477" y="160437"/>
                    <a:pt x="101231" y="-8895"/>
                    <a:pt x="102289" y="3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A2C3033E-7094-481A-B992-F2DFA8FF8300}"/>
                </a:ext>
              </a:extLst>
            </p:cNvPr>
            <p:cNvSpPr/>
            <p:nvPr/>
          </p:nvSpPr>
          <p:spPr>
            <a:xfrm>
              <a:off x="1947498" y="6481649"/>
              <a:ext cx="63527" cy="312959"/>
            </a:xfrm>
            <a:custGeom>
              <a:avLst/>
              <a:gdLst>
                <a:gd name="connsiteX0" fmla="*/ 33702 w 63527"/>
                <a:gd name="connsiteY0" fmla="*/ 114 h 312959"/>
                <a:gd name="connsiteX1" fmla="*/ 13065 w 63527"/>
                <a:gd name="connsiteY1" fmla="*/ 155689 h 312959"/>
                <a:gd name="connsiteX2" fmla="*/ 22590 w 63527"/>
                <a:gd name="connsiteY2" fmla="*/ 276339 h 312959"/>
                <a:gd name="connsiteX3" fmla="*/ 28940 w 63527"/>
                <a:gd name="connsiteY3" fmla="*/ 290626 h 312959"/>
                <a:gd name="connsiteX4" fmla="*/ 52752 w 63527"/>
                <a:gd name="connsiteY4" fmla="*/ 198551 h 312959"/>
                <a:gd name="connsiteX5" fmla="*/ 59102 w 63527"/>
                <a:gd name="connsiteY5" fmla="*/ 130289 h 312959"/>
                <a:gd name="connsiteX6" fmla="*/ 57515 w 63527"/>
                <a:gd name="connsiteY6" fmla="*/ 235064 h 312959"/>
                <a:gd name="connsiteX7" fmla="*/ 55927 w 63527"/>
                <a:gd name="connsiteY7" fmla="*/ 293801 h 312959"/>
                <a:gd name="connsiteX8" fmla="*/ 62277 w 63527"/>
                <a:gd name="connsiteY8" fmla="*/ 312851 h 312959"/>
                <a:gd name="connsiteX9" fmla="*/ 27352 w 63527"/>
                <a:gd name="connsiteY9" fmla="*/ 300151 h 312959"/>
                <a:gd name="connsiteX10" fmla="*/ 14652 w 63527"/>
                <a:gd name="connsiteY10" fmla="*/ 271576 h 312959"/>
                <a:gd name="connsiteX11" fmla="*/ 365 w 63527"/>
                <a:gd name="connsiteY11" fmla="*/ 181089 h 312959"/>
                <a:gd name="connsiteX12" fmla="*/ 33702 w 63527"/>
                <a:gd name="connsiteY12" fmla="*/ 114 h 31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27" h="312959">
                  <a:moveTo>
                    <a:pt x="33702" y="114"/>
                  </a:moveTo>
                  <a:cubicBezTo>
                    <a:pt x="35819" y="-4119"/>
                    <a:pt x="14917" y="109652"/>
                    <a:pt x="13065" y="155689"/>
                  </a:cubicBezTo>
                  <a:cubicBezTo>
                    <a:pt x="11213" y="201726"/>
                    <a:pt x="19944" y="253850"/>
                    <a:pt x="22590" y="276339"/>
                  </a:cubicBezTo>
                  <a:cubicBezTo>
                    <a:pt x="25236" y="298828"/>
                    <a:pt x="23913" y="303591"/>
                    <a:pt x="28940" y="290626"/>
                  </a:cubicBezTo>
                  <a:cubicBezTo>
                    <a:pt x="33967" y="277661"/>
                    <a:pt x="47725" y="225274"/>
                    <a:pt x="52752" y="198551"/>
                  </a:cubicBezTo>
                  <a:cubicBezTo>
                    <a:pt x="57779" y="171828"/>
                    <a:pt x="58308" y="124204"/>
                    <a:pt x="59102" y="130289"/>
                  </a:cubicBezTo>
                  <a:cubicBezTo>
                    <a:pt x="59896" y="136375"/>
                    <a:pt x="58044" y="207812"/>
                    <a:pt x="57515" y="235064"/>
                  </a:cubicBezTo>
                  <a:cubicBezTo>
                    <a:pt x="56986" y="262316"/>
                    <a:pt x="55133" y="280837"/>
                    <a:pt x="55927" y="293801"/>
                  </a:cubicBezTo>
                  <a:cubicBezTo>
                    <a:pt x="56721" y="306765"/>
                    <a:pt x="67039" y="311793"/>
                    <a:pt x="62277" y="312851"/>
                  </a:cubicBezTo>
                  <a:cubicBezTo>
                    <a:pt x="57515" y="313909"/>
                    <a:pt x="35290" y="307030"/>
                    <a:pt x="27352" y="300151"/>
                  </a:cubicBezTo>
                  <a:cubicBezTo>
                    <a:pt x="19414" y="293272"/>
                    <a:pt x="19150" y="291420"/>
                    <a:pt x="14652" y="271576"/>
                  </a:cubicBezTo>
                  <a:cubicBezTo>
                    <a:pt x="10154" y="251732"/>
                    <a:pt x="-2281" y="225010"/>
                    <a:pt x="365" y="181089"/>
                  </a:cubicBezTo>
                  <a:cubicBezTo>
                    <a:pt x="3011" y="137168"/>
                    <a:pt x="31585" y="4347"/>
                    <a:pt x="33702" y="1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F943CA03-F469-49FF-81D5-B0EF2EC0C584}"/>
                </a:ext>
              </a:extLst>
            </p:cNvPr>
            <p:cNvSpPr/>
            <p:nvPr/>
          </p:nvSpPr>
          <p:spPr>
            <a:xfrm>
              <a:off x="1618107" y="6361112"/>
              <a:ext cx="31684" cy="354804"/>
            </a:xfrm>
            <a:custGeom>
              <a:avLst/>
              <a:gdLst>
                <a:gd name="connsiteX0" fmla="*/ 31306 w 31684"/>
                <a:gd name="connsiteY0" fmla="*/ 1 h 354804"/>
                <a:gd name="connsiteX1" fmla="*/ 1143 w 31684"/>
                <a:gd name="connsiteY1" fmla="*/ 220663 h 354804"/>
                <a:gd name="connsiteX2" fmla="*/ 7493 w 31684"/>
                <a:gd name="connsiteY2" fmla="*/ 103188 h 354804"/>
                <a:gd name="connsiteX3" fmla="*/ 18606 w 31684"/>
                <a:gd name="connsiteY3" fmla="*/ 352426 h 354804"/>
                <a:gd name="connsiteX4" fmla="*/ 18606 w 31684"/>
                <a:gd name="connsiteY4" fmla="*/ 217488 h 354804"/>
                <a:gd name="connsiteX5" fmla="*/ 31306 w 31684"/>
                <a:gd name="connsiteY5" fmla="*/ 1 h 3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84" h="354804">
                  <a:moveTo>
                    <a:pt x="31306" y="1"/>
                  </a:moveTo>
                  <a:cubicBezTo>
                    <a:pt x="28395" y="530"/>
                    <a:pt x="5112" y="203465"/>
                    <a:pt x="1143" y="220663"/>
                  </a:cubicBezTo>
                  <a:cubicBezTo>
                    <a:pt x="-2826" y="237861"/>
                    <a:pt x="4583" y="81228"/>
                    <a:pt x="7493" y="103188"/>
                  </a:cubicBezTo>
                  <a:cubicBezTo>
                    <a:pt x="10403" y="125148"/>
                    <a:pt x="16754" y="333376"/>
                    <a:pt x="18606" y="352426"/>
                  </a:cubicBezTo>
                  <a:cubicBezTo>
                    <a:pt x="20458" y="371476"/>
                    <a:pt x="17812" y="271463"/>
                    <a:pt x="18606" y="217488"/>
                  </a:cubicBezTo>
                  <a:cubicBezTo>
                    <a:pt x="19400" y="163513"/>
                    <a:pt x="34217" y="-528"/>
                    <a:pt x="31306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ED4D5D64-8C71-427F-96F6-73BD6BA2D52F}"/>
                </a:ext>
              </a:extLst>
            </p:cNvPr>
            <p:cNvSpPr/>
            <p:nvPr/>
          </p:nvSpPr>
          <p:spPr>
            <a:xfrm>
              <a:off x="1492158" y="6746583"/>
              <a:ext cx="166828" cy="826547"/>
            </a:xfrm>
            <a:custGeom>
              <a:avLst/>
              <a:gdLst>
                <a:gd name="connsiteX0" fmla="*/ 166780 w 166828"/>
                <a:gd name="connsiteY0" fmla="*/ 292 h 826547"/>
                <a:gd name="connsiteX1" fmla="*/ 25492 w 166828"/>
                <a:gd name="connsiteY1" fmla="*/ 41567 h 826547"/>
                <a:gd name="connsiteX2" fmla="*/ 22317 w 166828"/>
                <a:gd name="connsiteY2" fmla="*/ 127292 h 826547"/>
                <a:gd name="connsiteX3" fmla="*/ 92 w 166828"/>
                <a:gd name="connsiteY3" fmla="*/ 314617 h 826547"/>
                <a:gd name="connsiteX4" fmla="*/ 14380 w 166828"/>
                <a:gd name="connsiteY4" fmla="*/ 268580 h 826547"/>
                <a:gd name="connsiteX5" fmla="*/ 14380 w 166828"/>
                <a:gd name="connsiteY5" fmla="*/ 363830 h 826547"/>
                <a:gd name="connsiteX6" fmla="*/ 9617 w 166828"/>
                <a:gd name="connsiteY6" fmla="*/ 530517 h 826547"/>
                <a:gd name="connsiteX7" fmla="*/ 31842 w 166828"/>
                <a:gd name="connsiteY7" fmla="*/ 559092 h 826547"/>
                <a:gd name="connsiteX8" fmla="*/ 47717 w 166828"/>
                <a:gd name="connsiteY8" fmla="*/ 684505 h 826547"/>
                <a:gd name="connsiteX9" fmla="*/ 35017 w 166828"/>
                <a:gd name="connsiteY9" fmla="*/ 824205 h 826547"/>
                <a:gd name="connsiteX10" fmla="*/ 47717 w 166828"/>
                <a:gd name="connsiteY10" fmla="*/ 754355 h 826547"/>
                <a:gd name="connsiteX11" fmla="*/ 46130 w 166828"/>
                <a:gd name="connsiteY11" fmla="*/ 533692 h 826547"/>
                <a:gd name="connsiteX12" fmla="*/ 38192 w 166828"/>
                <a:gd name="connsiteY12" fmla="*/ 470192 h 826547"/>
                <a:gd name="connsiteX13" fmla="*/ 30255 w 166828"/>
                <a:gd name="connsiteY13" fmla="*/ 136817 h 826547"/>
                <a:gd name="connsiteX14" fmla="*/ 41367 w 166828"/>
                <a:gd name="connsiteY14" fmla="*/ 60617 h 826547"/>
                <a:gd name="connsiteX15" fmla="*/ 166780 w 166828"/>
                <a:gd name="connsiteY15" fmla="*/ 292 h 826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828" h="826547">
                  <a:moveTo>
                    <a:pt x="166780" y="292"/>
                  </a:moveTo>
                  <a:cubicBezTo>
                    <a:pt x="164134" y="-2883"/>
                    <a:pt x="49569" y="20400"/>
                    <a:pt x="25492" y="41567"/>
                  </a:cubicBezTo>
                  <a:cubicBezTo>
                    <a:pt x="1415" y="62734"/>
                    <a:pt x="26550" y="81784"/>
                    <a:pt x="22317" y="127292"/>
                  </a:cubicBezTo>
                  <a:cubicBezTo>
                    <a:pt x="18084" y="172800"/>
                    <a:pt x="1415" y="291069"/>
                    <a:pt x="92" y="314617"/>
                  </a:cubicBezTo>
                  <a:cubicBezTo>
                    <a:pt x="-1231" y="338165"/>
                    <a:pt x="11999" y="260378"/>
                    <a:pt x="14380" y="268580"/>
                  </a:cubicBezTo>
                  <a:cubicBezTo>
                    <a:pt x="16761" y="276782"/>
                    <a:pt x="15174" y="320174"/>
                    <a:pt x="14380" y="363830"/>
                  </a:cubicBezTo>
                  <a:cubicBezTo>
                    <a:pt x="13586" y="407486"/>
                    <a:pt x="6707" y="497973"/>
                    <a:pt x="9617" y="530517"/>
                  </a:cubicBezTo>
                  <a:cubicBezTo>
                    <a:pt x="12527" y="563061"/>
                    <a:pt x="25492" y="533427"/>
                    <a:pt x="31842" y="559092"/>
                  </a:cubicBezTo>
                  <a:cubicBezTo>
                    <a:pt x="38192" y="584757"/>
                    <a:pt x="47188" y="640320"/>
                    <a:pt x="47717" y="684505"/>
                  </a:cubicBezTo>
                  <a:cubicBezTo>
                    <a:pt x="48246" y="728690"/>
                    <a:pt x="35017" y="812563"/>
                    <a:pt x="35017" y="824205"/>
                  </a:cubicBezTo>
                  <a:cubicBezTo>
                    <a:pt x="35017" y="835847"/>
                    <a:pt x="45865" y="802774"/>
                    <a:pt x="47717" y="754355"/>
                  </a:cubicBezTo>
                  <a:cubicBezTo>
                    <a:pt x="49569" y="705936"/>
                    <a:pt x="47717" y="581052"/>
                    <a:pt x="46130" y="533692"/>
                  </a:cubicBezTo>
                  <a:cubicBezTo>
                    <a:pt x="44543" y="486332"/>
                    <a:pt x="40838" y="536338"/>
                    <a:pt x="38192" y="470192"/>
                  </a:cubicBezTo>
                  <a:cubicBezTo>
                    <a:pt x="35546" y="404046"/>
                    <a:pt x="29726" y="205079"/>
                    <a:pt x="30255" y="136817"/>
                  </a:cubicBezTo>
                  <a:cubicBezTo>
                    <a:pt x="30784" y="68555"/>
                    <a:pt x="19936" y="82842"/>
                    <a:pt x="41367" y="60617"/>
                  </a:cubicBezTo>
                  <a:cubicBezTo>
                    <a:pt x="62798" y="38392"/>
                    <a:pt x="169426" y="3467"/>
                    <a:pt x="166780" y="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65379551-1ABC-489A-B0C4-D3BEBE7F282A}"/>
                </a:ext>
              </a:extLst>
            </p:cNvPr>
            <p:cNvSpPr/>
            <p:nvPr/>
          </p:nvSpPr>
          <p:spPr>
            <a:xfrm>
              <a:off x="1452730" y="6740481"/>
              <a:ext cx="206208" cy="913010"/>
            </a:xfrm>
            <a:custGeom>
              <a:avLst/>
              <a:gdLst>
                <a:gd name="connsiteX0" fmla="*/ 206208 w 206208"/>
                <a:gd name="connsiteY0" fmla="*/ 1632 h 913010"/>
                <a:gd name="connsiteX1" fmla="*/ 20470 w 206208"/>
                <a:gd name="connsiteY1" fmla="*/ 9569 h 913010"/>
                <a:gd name="connsiteX2" fmla="*/ 9358 w 206208"/>
                <a:gd name="connsiteY2" fmla="*/ 44 h 913010"/>
                <a:gd name="connsiteX3" fmla="*/ 61745 w 206208"/>
                <a:gd name="connsiteY3" fmla="*/ 14332 h 913010"/>
                <a:gd name="connsiteX4" fmla="*/ 39520 w 206208"/>
                <a:gd name="connsiteY4" fmla="*/ 39732 h 913010"/>
                <a:gd name="connsiteX5" fmla="*/ 25233 w 206208"/>
                <a:gd name="connsiteY5" fmla="*/ 63544 h 913010"/>
                <a:gd name="connsiteX6" fmla="*/ 9358 w 206208"/>
                <a:gd name="connsiteY6" fmla="*/ 344532 h 913010"/>
                <a:gd name="connsiteX7" fmla="*/ 28408 w 206208"/>
                <a:gd name="connsiteY7" fmla="*/ 298494 h 913010"/>
                <a:gd name="connsiteX8" fmla="*/ 36345 w 206208"/>
                <a:gd name="connsiteY8" fmla="*/ 555669 h 913010"/>
                <a:gd name="connsiteX9" fmla="*/ 74445 w 206208"/>
                <a:gd name="connsiteY9" fmla="*/ 757282 h 913010"/>
                <a:gd name="connsiteX10" fmla="*/ 93495 w 206208"/>
                <a:gd name="connsiteY10" fmla="*/ 863644 h 913010"/>
                <a:gd name="connsiteX11" fmla="*/ 103020 w 206208"/>
                <a:gd name="connsiteY11" fmla="*/ 912857 h 913010"/>
                <a:gd name="connsiteX12" fmla="*/ 95083 w 206208"/>
                <a:gd name="connsiteY12" fmla="*/ 849357 h 913010"/>
                <a:gd name="connsiteX13" fmla="*/ 41108 w 206208"/>
                <a:gd name="connsiteY13" fmla="*/ 600119 h 913010"/>
                <a:gd name="connsiteX14" fmla="*/ 23645 w 206208"/>
                <a:gd name="connsiteY14" fmla="*/ 158794 h 913010"/>
                <a:gd name="connsiteX15" fmla="*/ 20470 w 206208"/>
                <a:gd name="connsiteY15" fmla="*/ 36557 h 913010"/>
                <a:gd name="connsiteX16" fmla="*/ 206208 w 206208"/>
                <a:gd name="connsiteY16" fmla="*/ 1632 h 91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6208" h="913010">
                  <a:moveTo>
                    <a:pt x="206208" y="1632"/>
                  </a:moveTo>
                  <a:cubicBezTo>
                    <a:pt x="206208" y="-2866"/>
                    <a:pt x="53278" y="9834"/>
                    <a:pt x="20470" y="9569"/>
                  </a:cubicBezTo>
                  <a:cubicBezTo>
                    <a:pt x="-12338" y="9304"/>
                    <a:pt x="2479" y="-750"/>
                    <a:pt x="9358" y="44"/>
                  </a:cubicBezTo>
                  <a:cubicBezTo>
                    <a:pt x="16237" y="838"/>
                    <a:pt x="56718" y="7717"/>
                    <a:pt x="61745" y="14332"/>
                  </a:cubicBezTo>
                  <a:cubicBezTo>
                    <a:pt x="66772" y="20947"/>
                    <a:pt x="45605" y="31530"/>
                    <a:pt x="39520" y="39732"/>
                  </a:cubicBezTo>
                  <a:cubicBezTo>
                    <a:pt x="33435" y="47934"/>
                    <a:pt x="30260" y="12744"/>
                    <a:pt x="25233" y="63544"/>
                  </a:cubicBezTo>
                  <a:cubicBezTo>
                    <a:pt x="20206" y="114344"/>
                    <a:pt x="8829" y="305374"/>
                    <a:pt x="9358" y="344532"/>
                  </a:cubicBezTo>
                  <a:cubicBezTo>
                    <a:pt x="9887" y="383690"/>
                    <a:pt x="23910" y="263305"/>
                    <a:pt x="28408" y="298494"/>
                  </a:cubicBezTo>
                  <a:cubicBezTo>
                    <a:pt x="32906" y="333684"/>
                    <a:pt x="28672" y="479204"/>
                    <a:pt x="36345" y="555669"/>
                  </a:cubicBezTo>
                  <a:cubicBezTo>
                    <a:pt x="44018" y="632134"/>
                    <a:pt x="64920" y="705953"/>
                    <a:pt x="74445" y="757282"/>
                  </a:cubicBezTo>
                  <a:cubicBezTo>
                    <a:pt x="83970" y="808611"/>
                    <a:pt x="88733" y="837715"/>
                    <a:pt x="93495" y="863644"/>
                  </a:cubicBezTo>
                  <a:cubicBezTo>
                    <a:pt x="98257" y="889573"/>
                    <a:pt x="102755" y="915238"/>
                    <a:pt x="103020" y="912857"/>
                  </a:cubicBezTo>
                  <a:cubicBezTo>
                    <a:pt x="103285" y="910476"/>
                    <a:pt x="105402" y="901480"/>
                    <a:pt x="95083" y="849357"/>
                  </a:cubicBezTo>
                  <a:cubicBezTo>
                    <a:pt x="84764" y="797234"/>
                    <a:pt x="53014" y="715213"/>
                    <a:pt x="41108" y="600119"/>
                  </a:cubicBezTo>
                  <a:cubicBezTo>
                    <a:pt x="29202" y="485025"/>
                    <a:pt x="27085" y="252721"/>
                    <a:pt x="23645" y="158794"/>
                  </a:cubicBezTo>
                  <a:cubicBezTo>
                    <a:pt x="20205" y="64867"/>
                    <a:pt x="-6518" y="59576"/>
                    <a:pt x="20470" y="36557"/>
                  </a:cubicBezTo>
                  <a:cubicBezTo>
                    <a:pt x="47457" y="13538"/>
                    <a:pt x="206208" y="6130"/>
                    <a:pt x="206208" y="1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908C0323-6DDA-427A-898D-D27A999AFEA2}"/>
                </a:ext>
              </a:extLst>
            </p:cNvPr>
            <p:cNvSpPr/>
            <p:nvPr/>
          </p:nvSpPr>
          <p:spPr>
            <a:xfrm>
              <a:off x="1635381" y="6735761"/>
              <a:ext cx="95688" cy="833435"/>
            </a:xfrm>
            <a:custGeom>
              <a:avLst/>
              <a:gdLst>
                <a:gd name="connsiteX0" fmla="*/ 26732 w 95688"/>
                <a:gd name="connsiteY0" fmla="*/ 2 h 833435"/>
                <a:gd name="connsiteX1" fmla="*/ 9269 w 95688"/>
                <a:gd name="connsiteY1" fmla="*/ 357189 h 833435"/>
                <a:gd name="connsiteX2" fmla="*/ 25144 w 95688"/>
                <a:gd name="connsiteY2" fmla="*/ 296864 h 833435"/>
                <a:gd name="connsiteX3" fmla="*/ 42607 w 95688"/>
                <a:gd name="connsiteY3" fmla="*/ 571502 h 833435"/>
                <a:gd name="connsiteX4" fmla="*/ 91819 w 95688"/>
                <a:gd name="connsiteY4" fmla="*/ 814389 h 833435"/>
                <a:gd name="connsiteX5" fmla="*/ 82294 w 95688"/>
                <a:gd name="connsiteY5" fmla="*/ 766764 h 833435"/>
                <a:gd name="connsiteX6" fmla="*/ 1332 w 95688"/>
                <a:gd name="connsiteY6" fmla="*/ 363539 h 833435"/>
                <a:gd name="connsiteX7" fmla="*/ 26732 w 95688"/>
                <a:gd name="connsiteY7" fmla="*/ 2 h 8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688" h="833435">
                  <a:moveTo>
                    <a:pt x="26732" y="2"/>
                  </a:moveTo>
                  <a:cubicBezTo>
                    <a:pt x="28055" y="-1056"/>
                    <a:pt x="9534" y="307712"/>
                    <a:pt x="9269" y="357189"/>
                  </a:cubicBezTo>
                  <a:cubicBezTo>
                    <a:pt x="9004" y="406666"/>
                    <a:pt x="19588" y="261145"/>
                    <a:pt x="25144" y="296864"/>
                  </a:cubicBezTo>
                  <a:cubicBezTo>
                    <a:pt x="30700" y="332583"/>
                    <a:pt x="31495" y="485248"/>
                    <a:pt x="42607" y="571502"/>
                  </a:cubicBezTo>
                  <a:cubicBezTo>
                    <a:pt x="53719" y="657756"/>
                    <a:pt x="85205" y="781845"/>
                    <a:pt x="91819" y="814389"/>
                  </a:cubicBezTo>
                  <a:cubicBezTo>
                    <a:pt x="98433" y="846933"/>
                    <a:pt x="97375" y="841906"/>
                    <a:pt x="82294" y="766764"/>
                  </a:cubicBezTo>
                  <a:cubicBezTo>
                    <a:pt x="67213" y="691622"/>
                    <a:pt x="9534" y="487099"/>
                    <a:pt x="1332" y="363539"/>
                  </a:cubicBezTo>
                  <a:cubicBezTo>
                    <a:pt x="-6870" y="239979"/>
                    <a:pt x="25409" y="1060"/>
                    <a:pt x="26732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295B8022-66FE-455B-9B3F-F4EF03E35F48}"/>
                </a:ext>
              </a:extLst>
            </p:cNvPr>
            <p:cNvSpPr/>
            <p:nvPr/>
          </p:nvSpPr>
          <p:spPr>
            <a:xfrm>
              <a:off x="1594243" y="7005225"/>
              <a:ext cx="132986" cy="581839"/>
            </a:xfrm>
            <a:custGeom>
              <a:avLst/>
              <a:gdLst>
                <a:gd name="connsiteX0" fmla="*/ 2782 w 132986"/>
                <a:gd name="connsiteY0" fmla="*/ 6763 h 581839"/>
                <a:gd name="connsiteX1" fmla="*/ 45645 w 132986"/>
                <a:gd name="connsiteY1" fmla="*/ 522700 h 581839"/>
                <a:gd name="connsiteX2" fmla="*/ 50407 w 132986"/>
                <a:gd name="connsiteY2" fmla="*/ 571913 h 581839"/>
                <a:gd name="connsiteX3" fmla="*/ 132957 w 132986"/>
                <a:gd name="connsiteY3" fmla="*/ 535400 h 581839"/>
                <a:gd name="connsiteX4" fmla="*/ 59932 w 132986"/>
                <a:gd name="connsiteY4" fmla="*/ 565563 h 581839"/>
                <a:gd name="connsiteX5" fmla="*/ 58345 w 132986"/>
                <a:gd name="connsiteY5" fmla="*/ 519525 h 581839"/>
                <a:gd name="connsiteX6" fmla="*/ 56757 w 132986"/>
                <a:gd name="connsiteY6" fmla="*/ 429038 h 581839"/>
                <a:gd name="connsiteX7" fmla="*/ 9132 w 132986"/>
                <a:gd name="connsiteY7" fmla="*/ 279813 h 581839"/>
                <a:gd name="connsiteX8" fmla="*/ 5957 w 132986"/>
                <a:gd name="connsiteY8" fmla="*/ 230600 h 581839"/>
                <a:gd name="connsiteX9" fmla="*/ 2782 w 132986"/>
                <a:gd name="connsiteY9" fmla="*/ 6763 h 58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986" h="581839">
                  <a:moveTo>
                    <a:pt x="2782" y="6763"/>
                  </a:moveTo>
                  <a:cubicBezTo>
                    <a:pt x="9397" y="55446"/>
                    <a:pt x="37708" y="428508"/>
                    <a:pt x="45645" y="522700"/>
                  </a:cubicBezTo>
                  <a:cubicBezTo>
                    <a:pt x="53582" y="616892"/>
                    <a:pt x="35855" y="569796"/>
                    <a:pt x="50407" y="571913"/>
                  </a:cubicBezTo>
                  <a:cubicBezTo>
                    <a:pt x="64959" y="574030"/>
                    <a:pt x="131369" y="536458"/>
                    <a:pt x="132957" y="535400"/>
                  </a:cubicBezTo>
                  <a:cubicBezTo>
                    <a:pt x="134545" y="534342"/>
                    <a:pt x="72367" y="568209"/>
                    <a:pt x="59932" y="565563"/>
                  </a:cubicBezTo>
                  <a:cubicBezTo>
                    <a:pt x="47497" y="562917"/>
                    <a:pt x="58874" y="542279"/>
                    <a:pt x="58345" y="519525"/>
                  </a:cubicBezTo>
                  <a:cubicBezTo>
                    <a:pt x="57816" y="496771"/>
                    <a:pt x="64959" y="468990"/>
                    <a:pt x="56757" y="429038"/>
                  </a:cubicBezTo>
                  <a:cubicBezTo>
                    <a:pt x="48555" y="389086"/>
                    <a:pt x="17599" y="312886"/>
                    <a:pt x="9132" y="279813"/>
                  </a:cubicBezTo>
                  <a:cubicBezTo>
                    <a:pt x="665" y="246740"/>
                    <a:pt x="8867" y="274521"/>
                    <a:pt x="5957" y="230600"/>
                  </a:cubicBezTo>
                  <a:cubicBezTo>
                    <a:pt x="3047" y="186679"/>
                    <a:pt x="-3833" y="-41920"/>
                    <a:pt x="2782" y="67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B8A586AE-B671-4B98-9BD0-40998C0FC70D}"/>
                </a:ext>
              </a:extLst>
            </p:cNvPr>
            <p:cNvSpPr/>
            <p:nvPr/>
          </p:nvSpPr>
          <p:spPr>
            <a:xfrm>
              <a:off x="1638300" y="6716709"/>
              <a:ext cx="158704" cy="854186"/>
            </a:xfrm>
            <a:custGeom>
              <a:avLst/>
              <a:gdLst>
                <a:gd name="connsiteX0" fmla="*/ 0 w 158704"/>
                <a:gd name="connsiteY0" fmla="*/ 50804 h 854186"/>
                <a:gd name="connsiteX1" fmla="*/ 100013 w 158704"/>
                <a:gd name="connsiteY1" fmla="*/ 20641 h 854186"/>
                <a:gd name="connsiteX2" fmla="*/ 114300 w 158704"/>
                <a:gd name="connsiteY2" fmla="*/ 31754 h 854186"/>
                <a:gd name="connsiteX3" fmla="*/ 115888 w 158704"/>
                <a:gd name="connsiteY3" fmla="*/ 73029 h 854186"/>
                <a:gd name="connsiteX4" fmla="*/ 82550 w 158704"/>
                <a:gd name="connsiteY4" fmla="*/ 247654 h 854186"/>
                <a:gd name="connsiteX5" fmla="*/ 119063 w 158704"/>
                <a:gd name="connsiteY5" fmla="*/ 644529 h 854186"/>
                <a:gd name="connsiteX6" fmla="*/ 157163 w 158704"/>
                <a:gd name="connsiteY6" fmla="*/ 847729 h 854186"/>
                <a:gd name="connsiteX7" fmla="*/ 147638 w 158704"/>
                <a:gd name="connsiteY7" fmla="*/ 771529 h 854186"/>
                <a:gd name="connsiteX8" fmla="*/ 114300 w 158704"/>
                <a:gd name="connsiteY8" fmla="*/ 457204 h 854186"/>
                <a:gd name="connsiteX9" fmla="*/ 107950 w 158704"/>
                <a:gd name="connsiteY9" fmla="*/ 403229 h 854186"/>
                <a:gd name="connsiteX10" fmla="*/ 104775 w 158704"/>
                <a:gd name="connsiteY10" fmla="*/ 146054 h 854186"/>
                <a:gd name="connsiteX11" fmla="*/ 119063 w 158704"/>
                <a:gd name="connsiteY11" fmla="*/ 31754 h 854186"/>
                <a:gd name="connsiteX12" fmla="*/ 98425 w 158704"/>
                <a:gd name="connsiteY12" fmla="*/ 4 h 854186"/>
                <a:gd name="connsiteX13" fmla="*/ 0 w 158704"/>
                <a:gd name="connsiteY13" fmla="*/ 50804 h 85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704" h="854186">
                  <a:moveTo>
                    <a:pt x="0" y="50804"/>
                  </a:moveTo>
                  <a:cubicBezTo>
                    <a:pt x="265" y="54243"/>
                    <a:pt x="80963" y="23816"/>
                    <a:pt x="100013" y="20641"/>
                  </a:cubicBezTo>
                  <a:cubicBezTo>
                    <a:pt x="119063" y="17466"/>
                    <a:pt x="111654" y="23023"/>
                    <a:pt x="114300" y="31754"/>
                  </a:cubicBezTo>
                  <a:cubicBezTo>
                    <a:pt x="116946" y="40485"/>
                    <a:pt x="121180" y="37046"/>
                    <a:pt x="115888" y="73029"/>
                  </a:cubicBezTo>
                  <a:cubicBezTo>
                    <a:pt x="110596" y="109012"/>
                    <a:pt x="82021" y="152404"/>
                    <a:pt x="82550" y="247654"/>
                  </a:cubicBezTo>
                  <a:cubicBezTo>
                    <a:pt x="83079" y="342904"/>
                    <a:pt x="106627" y="544516"/>
                    <a:pt x="119063" y="644529"/>
                  </a:cubicBezTo>
                  <a:cubicBezTo>
                    <a:pt x="131499" y="744542"/>
                    <a:pt x="152401" y="826562"/>
                    <a:pt x="157163" y="847729"/>
                  </a:cubicBezTo>
                  <a:cubicBezTo>
                    <a:pt x="161925" y="868896"/>
                    <a:pt x="154782" y="836617"/>
                    <a:pt x="147638" y="771529"/>
                  </a:cubicBezTo>
                  <a:cubicBezTo>
                    <a:pt x="140494" y="706442"/>
                    <a:pt x="120915" y="518587"/>
                    <a:pt x="114300" y="457204"/>
                  </a:cubicBezTo>
                  <a:cubicBezTo>
                    <a:pt x="107685" y="395821"/>
                    <a:pt x="109538" y="455087"/>
                    <a:pt x="107950" y="403229"/>
                  </a:cubicBezTo>
                  <a:cubicBezTo>
                    <a:pt x="106363" y="351371"/>
                    <a:pt x="102923" y="207966"/>
                    <a:pt x="104775" y="146054"/>
                  </a:cubicBezTo>
                  <a:cubicBezTo>
                    <a:pt x="106627" y="84142"/>
                    <a:pt x="120121" y="56096"/>
                    <a:pt x="119063" y="31754"/>
                  </a:cubicBezTo>
                  <a:cubicBezTo>
                    <a:pt x="118005" y="7412"/>
                    <a:pt x="111654" y="533"/>
                    <a:pt x="98425" y="4"/>
                  </a:cubicBezTo>
                  <a:cubicBezTo>
                    <a:pt x="85196" y="-525"/>
                    <a:pt x="-265" y="47365"/>
                    <a:pt x="0" y="508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442DD1A7-BAF7-4151-A1C6-755BF5727CCE}"/>
                </a:ext>
              </a:extLst>
            </p:cNvPr>
            <p:cNvSpPr/>
            <p:nvPr/>
          </p:nvSpPr>
          <p:spPr>
            <a:xfrm>
              <a:off x="1595388" y="6727835"/>
              <a:ext cx="179670" cy="938493"/>
            </a:xfrm>
            <a:custGeom>
              <a:avLst/>
              <a:gdLst>
                <a:gd name="connsiteX0" fmla="*/ 134987 w 179670"/>
                <a:gd name="connsiteY0" fmla="*/ 3165 h 938493"/>
                <a:gd name="connsiteX1" fmla="*/ 96887 w 179670"/>
                <a:gd name="connsiteY1" fmla="*/ 346065 h 938493"/>
                <a:gd name="connsiteX2" fmla="*/ 125462 w 179670"/>
                <a:gd name="connsiteY2" fmla="*/ 604828 h 938493"/>
                <a:gd name="connsiteX3" fmla="*/ 130225 w 179670"/>
                <a:gd name="connsiteY3" fmla="*/ 584190 h 938493"/>
                <a:gd name="connsiteX4" fmla="*/ 163562 w 179670"/>
                <a:gd name="connsiteY4" fmla="*/ 790565 h 938493"/>
                <a:gd name="connsiteX5" fmla="*/ 179437 w 179670"/>
                <a:gd name="connsiteY5" fmla="*/ 796915 h 938493"/>
                <a:gd name="connsiteX6" fmla="*/ 152450 w 179670"/>
                <a:gd name="connsiteY6" fmla="*/ 814378 h 938493"/>
                <a:gd name="connsiteX7" fmla="*/ 88950 w 179670"/>
                <a:gd name="connsiteY7" fmla="*/ 854065 h 938493"/>
                <a:gd name="connsiteX8" fmla="*/ 50 w 179670"/>
                <a:gd name="connsiteY8" fmla="*/ 938203 h 938493"/>
                <a:gd name="connsiteX9" fmla="*/ 101650 w 179670"/>
                <a:gd name="connsiteY9" fmla="*/ 881053 h 938493"/>
                <a:gd name="connsiteX10" fmla="*/ 100062 w 179670"/>
                <a:gd name="connsiteY10" fmla="*/ 862003 h 938493"/>
                <a:gd name="connsiteX11" fmla="*/ 155625 w 179670"/>
                <a:gd name="connsiteY11" fmla="*/ 788978 h 938493"/>
                <a:gd name="connsiteX12" fmla="*/ 154037 w 179670"/>
                <a:gd name="connsiteY12" fmla="*/ 681028 h 938493"/>
                <a:gd name="connsiteX13" fmla="*/ 87362 w 179670"/>
                <a:gd name="connsiteY13" fmla="*/ 203190 h 938493"/>
                <a:gd name="connsiteX14" fmla="*/ 134987 w 179670"/>
                <a:gd name="connsiteY14" fmla="*/ 3165 h 93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9670" h="938493">
                  <a:moveTo>
                    <a:pt x="134987" y="3165"/>
                  </a:moveTo>
                  <a:cubicBezTo>
                    <a:pt x="136575" y="26978"/>
                    <a:pt x="98474" y="245788"/>
                    <a:pt x="96887" y="346065"/>
                  </a:cubicBezTo>
                  <a:cubicBezTo>
                    <a:pt x="95300" y="446342"/>
                    <a:pt x="119906" y="565141"/>
                    <a:pt x="125462" y="604828"/>
                  </a:cubicBezTo>
                  <a:cubicBezTo>
                    <a:pt x="131018" y="644516"/>
                    <a:pt x="123875" y="553234"/>
                    <a:pt x="130225" y="584190"/>
                  </a:cubicBezTo>
                  <a:cubicBezTo>
                    <a:pt x="136575" y="615146"/>
                    <a:pt x="155360" y="755111"/>
                    <a:pt x="163562" y="790565"/>
                  </a:cubicBezTo>
                  <a:cubicBezTo>
                    <a:pt x="171764" y="826019"/>
                    <a:pt x="181289" y="792946"/>
                    <a:pt x="179437" y="796915"/>
                  </a:cubicBezTo>
                  <a:cubicBezTo>
                    <a:pt x="177585" y="800884"/>
                    <a:pt x="152450" y="814378"/>
                    <a:pt x="152450" y="814378"/>
                  </a:cubicBezTo>
                  <a:cubicBezTo>
                    <a:pt x="137369" y="823903"/>
                    <a:pt x="114350" y="833427"/>
                    <a:pt x="88950" y="854065"/>
                  </a:cubicBezTo>
                  <a:cubicBezTo>
                    <a:pt x="63550" y="874703"/>
                    <a:pt x="-2067" y="933705"/>
                    <a:pt x="50" y="938203"/>
                  </a:cubicBezTo>
                  <a:cubicBezTo>
                    <a:pt x="2167" y="942701"/>
                    <a:pt x="84981" y="893753"/>
                    <a:pt x="101650" y="881053"/>
                  </a:cubicBezTo>
                  <a:cubicBezTo>
                    <a:pt x="118319" y="868353"/>
                    <a:pt x="91066" y="877349"/>
                    <a:pt x="100062" y="862003"/>
                  </a:cubicBezTo>
                  <a:cubicBezTo>
                    <a:pt x="109058" y="846657"/>
                    <a:pt x="146629" y="819141"/>
                    <a:pt x="155625" y="788978"/>
                  </a:cubicBezTo>
                  <a:cubicBezTo>
                    <a:pt x="164621" y="758816"/>
                    <a:pt x="165414" y="778659"/>
                    <a:pt x="154037" y="681028"/>
                  </a:cubicBezTo>
                  <a:cubicBezTo>
                    <a:pt x="142660" y="583397"/>
                    <a:pt x="87362" y="312198"/>
                    <a:pt x="87362" y="203190"/>
                  </a:cubicBezTo>
                  <a:cubicBezTo>
                    <a:pt x="87362" y="94182"/>
                    <a:pt x="133399" y="-20648"/>
                    <a:pt x="134987" y="31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05E36E76-E2FE-4065-9C0C-BCFE18121BB1}"/>
                </a:ext>
              </a:extLst>
            </p:cNvPr>
            <p:cNvSpPr/>
            <p:nvPr/>
          </p:nvSpPr>
          <p:spPr>
            <a:xfrm>
              <a:off x="1544633" y="7483082"/>
              <a:ext cx="264797" cy="301107"/>
            </a:xfrm>
            <a:custGeom>
              <a:avLst/>
              <a:gdLst>
                <a:gd name="connsiteX0" fmla="*/ 5 w 264797"/>
                <a:gd name="connsiteY0" fmla="*/ 393 h 301107"/>
                <a:gd name="connsiteX1" fmla="*/ 42867 w 264797"/>
                <a:gd name="connsiteY1" fmla="*/ 195656 h 301107"/>
                <a:gd name="connsiteX2" fmla="*/ 44455 w 264797"/>
                <a:gd name="connsiteY2" fmla="*/ 238518 h 301107"/>
                <a:gd name="connsiteX3" fmla="*/ 84142 w 264797"/>
                <a:gd name="connsiteY3" fmla="*/ 181368 h 301107"/>
                <a:gd name="connsiteX4" fmla="*/ 138117 w 264797"/>
                <a:gd name="connsiteY4" fmla="*/ 116281 h 301107"/>
                <a:gd name="connsiteX5" fmla="*/ 227017 w 264797"/>
                <a:gd name="connsiteY5" fmla="*/ 40081 h 301107"/>
                <a:gd name="connsiteX6" fmla="*/ 258767 w 264797"/>
                <a:gd name="connsiteY6" fmla="*/ 82943 h 301107"/>
                <a:gd name="connsiteX7" fmla="*/ 261942 w 264797"/>
                <a:gd name="connsiteY7" fmla="*/ 87706 h 301107"/>
                <a:gd name="connsiteX8" fmla="*/ 227017 w 264797"/>
                <a:gd name="connsiteY8" fmla="*/ 103581 h 301107"/>
                <a:gd name="connsiteX9" fmla="*/ 133355 w 264797"/>
                <a:gd name="connsiteY9" fmla="*/ 232168 h 301107"/>
                <a:gd name="connsiteX10" fmla="*/ 112717 w 264797"/>
                <a:gd name="connsiteY10" fmla="*/ 298843 h 301107"/>
                <a:gd name="connsiteX11" fmla="*/ 106367 w 264797"/>
                <a:gd name="connsiteY11" fmla="*/ 276618 h 301107"/>
                <a:gd name="connsiteX12" fmla="*/ 152405 w 264797"/>
                <a:gd name="connsiteY12" fmla="*/ 190893 h 301107"/>
                <a:gd name="connsiteX13" fmla="*/ 234955 w 264797"/>
                <a:gd name="connsiteY13" fmla="*/ 71831 h 301107"/>
                <a:gd name="connsiteX14" fmla="*/ 196855 w 264797"/>
                <a:gd name="connsiteY14" fmla="*/ 78181 h 301107"/>
                <a:gd name="connsiteX15" fmla="*/ 66680 w 264797"/>
                <a:gd name="connsiteY15" fmla="*/ 238518 h 301107"/>
                <a:gd name="connsiteX16" fmla="*/ 55567 w 264797"/>
                <a:gd name="connsiteY16" fmla="*/ 209943 h 301107"/>
                <a:gd name="connsiteX17" fmla="*/ 46042 w 264797"/>
                <a:gd name="connsiteY17" fmla="*/ 146443 h 301107"/>
                <a:gd name="connsiteX18" fmla="*/ 5 w 264797"/>
                <a:gd name="connsiteY18" fmla="*/ 393 h 301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797" h="301107">
                  <a:moveTo>
                    <a:pt x="5" y="393"/>
                  </a:moveTo>
                  <a:cubicBezTo>
                    <a:pt x="-524" y="8595"/>
                    <a:pt x="35459" y="155969"/>
                    <a:pt x="42867" y="195656"/>
                  </a:cubicBezTo>
                  <a:cubicBezTo>
                    <a:pt x="50275" y="235343"/>
                    <a:pt x="37576" y="240899"/>
                    <a:pt x="44455" y="238518"/>
                  </a:cubicBezTo>
                  <a:cubicBezTo>
                    <a:pt x="51334" y="236137"/>
                    <a:pt x="68532" y="201741"/>
                    <a:pt x="84142" y="181368"/>
                  </a:cubicBezTo>
                  <a:cubicBezTo>
                    <a:pt x="99752" y="160995"/>
                    <a:pt x="114305" y="139829"/>
                    <a:pt x="138117" y="116281"/>
                  </a:cubicBezTo>
                  <a:cubicBezTo>
                    <a:pt x="161930" y="92733"/>
                    <a:pt x="206909" y="45637"/>
                    <a:pt x="227017" y="40081"/>
                  </a:cubicBezTo>
                  <a:cubicBezTo>
                    <a:pt x="247125" y="34525"/>
                    <a:pt x="252946" y="75006"/>
                    <a:pt x="258767" y="82943"/>
                  </a:cubicBezTo>
                  <a:cubicBezTo>
                    <a:pt x="264588" y="90880"/>
                    <a:pt x="267234" y="84266"/>
                    <a:pt x="261942" y="87706"/>
                  </a:cubicBezTo>
                  <a:cubicBezTo>
                    <a:pt x="256650" y="91146"/>
                    <a:pt x="248448" y="79504"/>
                    <a:pt x="227017" y="103581"/>
                  </a:cubicBezTo>
                  <a:cubicBezTo>
                    <a:pt x="205586" y="127658"/>
                    <a:pt x="152405" y="199624"/>
                    <a:pt x="133355" y="232168"/>
                  </a:cubicBezTo>
                  <a:cubicBezTo>
                    <a:pt x="114305" y="264712"/>
                    <a:pt x="117215" y="291435"/>
                    <a:pt x="112717" y="298843"/>
                  </a:cubicBezTo>
                  <a:cubicBezTo>
                    <a:pt x="108219" y="306251"/>
                    <a:pt x="99752" y="294610"/>
                    <a:pt x="106367" y="276618"/>
                  </a:cubicBezTo>
                  <a:cubicBezTo>
                    <a:pt x="112982" y="258626"/>
                    <a:pt x="130974" y="225024"/>
                    <a:pt x="152405" y="190893"/>
                  </a:cubicBezTo>
                  <a:cubicBezTo>
                    <a:pt x="173836" y="156762"/>
                    <a:pt x="227547" y="90616"/>
                    <a:pt x="234955" y="71831"/>
                  </a:cubicBezTo>
                  <a:cubicBezTo>
                    <a:pt x="242363" y="53046"/>
                    <a:pt x="224901" y="50400"/>
                    <a:pt x="196855" y="78181"/>
                  </a:cubicBezTo>
                  <a:cubicBezTo>
                    <a:pt x="168809" y="105962"/>
                    <a:pt x="90228" y="216558"/>
                    <a:pt x="66680" y="238518"/>
                  </a:cubicBezTo>
                  <a:cubicBezTo>
                    <a:pt x="43132" y="260478"/>
                    <a:pt x="59007" y="225289"/>
                    <a:pt x="55567" y="209943"/>
                  </a:cubicBezTo>
                  <a:cubicBezTo>
                    <a:pt x="52127" y="194597"/>
                    <a:pt x="54509" y="178457"/>
                    <a:pt x="46042" y="146443"/>
                  </a:cubicBezTo>
                  <a:cubicBezTo>
                    <a:pt x="37575" y="114429"/>
                    <a:pt x="534" y="-7809"/>
                    <a:pt x="5" y="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63BCAF7E-6408-4730-BF74-87B9709397EA}"/>
                </a:ext>
              </a:extLst>
            </p:cNvPr>
            <p:cNvSpPr/>
            <p:nvPr/>
          </p:nvSpPr>
          <p:spPr>
            <a:xfrm>
              <a:off x="1512619" y="7650082"/>
              <a:ext cx="179834" cy="125527"/>
            </a:xfrm>
            <a:custGeom>
              <a:avLst/>
              <a:gdLst>
                <a:gd name="connsiteX0" fmla="*/ 43131 w 179834"/>
                <a:gd name="connsiteY0" fmla="*/ 81 h 125527"/>
                <a:gd name="connsiteX1" fmla="*/ 55831 w 179834"/>
                <a:gd name="connsiteY1" fmla="*/ 103268 h 125527"/>
                <a:gd name="connsiteX2" fmla="*/ 269 w 179834"/>
                <a:gd name="connsiteY2" fmla="*/ 125493 h 125527"/>
                <a:gd name="connsiteX3" fmla="*/ 38369 w 179834"/>
                <a:gd name="connsiteY3" fmla="*/ 108031 h 125527"/>
                <a:gd name="connsiteX4" fmla="*/ 119331 w 179834"/>
                <a:gd name="connsiteY4" fmla="*/ 93743 h 125527"/>
                <a:gd name="connsiteX5" fmla="*/ 149494 w 179834"/>
                <a:gd name="connsiteY5" fmla="*/ 60406 h 125527"/>
                <a:gd name="connsiteX6" fmla="*/ 176481 w 179834"/>
                <a:gd name="connsiteY6" fmla="*/ 33418 h 125527"/>
                <a:gd name="connsiteX7" fmla="*/ 68531 w 179834"/>
                <a:gd name="connsiteY7" fmla="*/ 115968 h 125527"/>
                <a:gd name="connsiteX8" fmla="*/ 41544 w 179834"/>
                <a:gd name="connsiteY8" fmla="*/ 85806 h 125527"/>
                <a:gd name="connsiteX9" fmla="*/ 43131 w 179834"/>
                <a:gd name="connsiteY9" fmla="*/ 81 h 12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834" h="125527">
                  <a:moveTo>
                    <a:pt x="43131" y="81"/>
                  </a:moveTo>
                  <a:cubicBezTo>
                    <a:pt x="45512" y="2991"/>
                    <a:pt x="62975" y="82366"/>
                    <a:pt x="55831" y="103268"/>
                  </a:cubicBezTo>
                  <a:cubicBezTo>
                    <a:pt x="48687" y="124170"/>
                    <a:pt x="3179" y="124699"/>
                    <a:pt x="269" y="125493"/>
                  </a:cubicBezTo>
                  <a:cubicBezTo>
                    <a:pt x="-2641" y="126287"/>
                    <a:pt x="18525" y="113323"/>
                    <a:pt x="38369" y="108031"/>
                  </a:cubicBezTo>
                  <a:cubicBezTo>
                    <a:pt x="58213" y="102739"/>
                    <a:pt x="100810" y="101680"/>
                    <a:pt x="119331" y="93743"/>
                  </a:cubicBezTo>
                  <a:cubicBezTo>
                    <a:pt x="137852" y="85806"/>
                    <a:pt x="139969" y="70460"/>
                    <a:pt x="149494" y="60406"/>
                  </a:cubicBezTo>
                  <a:cubicBezTo>
                    <a:pt x="159019" y="50352"/>
                    <a:pt x="189975" y="24158"/>
                    <a:pt x="176481" y="33418"/>
                  </a:cubicBezTo>
                  <a:cubicBezTo>
                    <a:pt x="162987" y="42678"/>
                    <a:pt x="91021" y="107237"/>
                    <a:pt x="68531" y="115968"/>
                  </a:cubicBezTo>
                  <a:cubicBezTo>
                    <a:pt x="46041" y="124699"/>
                    <a:pt x="46571" y="98241"/>
                    <a:pt x="41544" y="85806"/>
                  </a:cubicBezTo>
                  <a:cubicBezTo>
                    <a:pt x="36517" y="73371"/>
                    <a:pt x="40750" y="-2829"/>
                    <a:pt x="43131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1D1255AF-1525-4CE2-85D1-316EBCB4F9D9}"/>
                </a:ext>
              </a:extLst>
            </p:cNvPr>
            <p:cNvSpPr/>
            <p:nvPr/>
          </p:nvSpPr>
          <p:spPr>
            <a:xfrm>
              <a:off x="1771304" y="6510239"/>
              <a:ext cx="18048" cy="546780"/>
            </a:xfrm>
            <a:custGeom>
              <a:avLst/>
              <a:gdLst>
                <a:gd name="connsiteX0" fmla="*/ 17809 w 18048"/>
                <a:gd name="connsiteY0" fmla="*/ 99 h 546780"/>
                <a:gd name="connsiteX1" fmla="*/ 346 w 18048"/>
                <a:gd name="connsiteY1" fmla="*/ 287436 h 546780"/>
                <a:gd name="connsiteX2" fmla="*/ 6696 w 18048"/>
                <a:gd name="connsiteY2" fmla="*/ 401736 h 546780"/>
                <a:gd name="connsiteX3" fmla="*/ 13046 w 18048"/>
                <a:gd name="connsiteY3" fmla="*/ 544611 h 546780"/>
                <a:gd name="connsiteX4" fmla="*/ 13046 w 18048"/>
                <a:gd name="connsiteY4" fmla="*/ 471586 h 546780"/>
                <a:gd name="connsiteX5" fmla="*/ 11459 w 18048"/>
                <a:gd name="connsiteY5" fmla="*/ 257274 h 546780"/>
                <a:gd name="connsiteX6" fmla="*/ 17809 w 18048"/>
                <a:gd name="connsiteY6" fmla="*/ 99 h 54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48" h="546780">
                  <a:moveTo>
                    <a:pt x="17809" y="99"/>
                  </a:moveTo>
                  <a:cubicBezTo>
                    <a:pt x="15957" y="5126"/>
                    <a:pt x="2198" y="220497"/>
                    <a:pt x="346" y="287436"/>
                  </a:cubicBezTo>
                  <a:cubicBezTo>
                    <a:pt x="-1506" y="354375"/>
                    <a:pt x="4579" y="358874"/>
                    <a:pt x="6696" y="401736"/>
                  </a:cubicBezTo>
                  <a:cubicBezTo>
                    <a:pt x="8813" y="444598"/>
                    <a:pt x="11988" y="532969"/>
                    <a:pt x="13046" y="544611"/>
                  </a:cubicBezTo>
                  <a:cubicBezTo>
                    <a:pt x="14104" y="556253"/>
                    <a:pt x="13310" y="519475"/>
                    <a:pt x="13046" y="471586"/>
                  </a:cubicBezTo>
                  <a:cubicBezTo>
                    <a:pt x="12782" y="423697"/>
                    <a:pt x="12782" y="333209"/>
                    <a:pt x="11459" y="257274"/>
                  </a:cubicBezTo>
                  <a:cubicBezTo>
                    <a:pt x="10136" y="181339"/>
                    <a:pt x="19661" y="-4928"/>
                    <a:pt x="17809" y="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8F735B66-B0B0-493E-92C8-386C312EC9C6}"/>
                </a:ext>
              </a:extLst>
            </p:cNvPr>
            <p:cNvSpPr/>
            <p:nvPr/>
          </p:nvSpPr>
          <p:spPr>
            <a:xfrm>
              <a:off x="1803338" y="6928994"/>
              <a:ext cx="159821" cy="197042"/>
            </a:xfrm>
            <a:custGeom>
              <a:avLst/>
              <a:gdLst>
                <a:gd name="connsiteX0" fmla="*/ 62 w 159821"/>
                <a:gd name="connsiteY0" fmla="*/ 41719 h 197042"/>
                <a:gd name="connsiteX1" fmla="*/ 84200 w 159821"/>
                <a:gd name="connsiteY1" fmla="*/ 17906 h 197042"/>
                <a:gd name="connsiteX2" fmla="*/ 123887 w 159821"/>
                <a:gd name="connsiteY2" fmla="*/ 63944 h 197042"/>
                <a:gd name="connsiteX3" fmla="*/ 157225 w 159821"/>
                <a:gd name="connsiteY3" fmla="*/ 195706 h 197042"/>
                <a:gd name="connsiteX4" fmla="*/ 155637 w 159821"/>
                <a:gd name="connsiteY4" fmla="*/ 127444 h 197042"/>
                <a:gd name="connsiteX5" fmla="*/ 139762 w 159821"/>
                <a:gd name="connsiteY5" fmla="*/ 52831 h 197042"/>
                <a:gd name="connsiteX6" fmla="*/ 98487 w 159821"/>
                <a:gd name="connsiteY6" fmla="*/ 444 h 197042"/>
                <a:gd name="connsiteX7" fmla="*/ 62 w 159821"/>
                <a:gd name="connsiteY7" fmla="*/ 41719 h 1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21" h="197042">
                  <a:moveTo>
                    <a:pt x="62" y="41719"/>
                  </a:moveTo>
                  <a:cubicBezTo>
                    <a:pt x="-2319" y="44629"/>
                    <a:pt x="63562" y="14202"/>
                    <a:pt x="84200" y="17906"/>
                  </a:cubicBezTo>
                  <a:cubicBezTo>
                    <a:pt x="104838" y="21610"/>
                    <a:pt x="111716" y="34311"/>
                    <a:pt x="123887" y="63944"/>
                  </a:cubicBezTo>
                  <a:cubicBezTo>
                    <a:pt x="136058" y="93577"/>
                    <a:pt x="151933" y="185123"/>
                    <a:pt x="157225" y="195706"/>
                  </a:cubicBezTo>
                  <a:cubicBezTo>
                    <a:pt x="162517" y="206289"/>
                    <a:pt x="158547" y="151256"/>
                    <a:pt x="155637" y="127444"/>
                  </a:cubicBezTo>
                  <a:cubicBezTo>
                    <a:pt x="152727" y="103632"/>
                    <a:pt x="149287" y="73998"/>
                    <a:pt x="139762" y="52831"/>
                  </a:cubicBezTo>
                  <a:cubicBezTo>
                    <a:pt x="130237" y="31664"/>
                    <a:pt x="116214" y="5736"/>
                    <a:pt x="98487" y="444"/>
                  </a:cubicBezTo>
                  <a:cubicBezTo>
                    <a:pt x="80760" y="-4848"/>
                    <a:pt x="2443" y="38809"/>
                    <a:pt x="62" y="417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631C811E-64B1-455F-8500-DB3B7FAF44D5}"/>
                </a:ext>
              </a:extLst>
            </p:cNvPr>
            <p:cNvSpPr/>
            <p:nvPr/>
          </p:nvSpPr>
          <p:spPr>
            <a:xfrm>
              <a:off x="1791741" y="7009406"/>
              <a:ext cx="141784" cy="143078"/>
            </a:xfrm>
            <a:custGeom>
              <a:avLst/>
              <a:gdLst>
                <a:gd name="connsiteX0" fmla="*/ 547 w 141784"/>
                <a:gd name="connsiteY0" fmla="*/ 29569 h 143078"/>
                <a:gd name="connsiteX1" fmla="*/ 71984 w 141784"/>
                <a:gd name="connsiteY1" fmla="*/ 994 h 143078"/>
                <a:gd name="connsiteX2" fmla="*/ 138659 w 141784"/>
                <a:gd name="connsiteY2" fmla="*/ 72432 h 143078"/>
                <a:gd name="connsiteX3" fmla="*/ 124372 w 141784"/>
                <a:gd name="connsiteY3" fmla="*/ 102594 h 143078"/>
                <a:gd name="connsiteX4" fmla="*/ 67222 w 141784"/>
                <a:gd name="connsiteY4" fmla="*/ 142282 h 143078"/>
                <a:gd name="connsiteX5" fmla="*/ 97384 w 141784"/>
                <a:gd name="connsiteY5" fmla="*/ 124819 h 143078"/>
                <a:gd name="connsiteX6" fmla="*/ 129134 w 141784"/>
                <a:gd name="connsiteY6" fmla="*/ 74019 h 143078"/>
                <a:gd name="connsiteX7" fmla="*/ 111672 w 141784"/>
                <a:gd name="connsiteY7" fmla="*/ 13694 h 143078"/>
                <a:gd name="connsiteX8" fmla="*/ 547 w 141784"/>
                <a:gd name="connsiteY8" fmla="*/ 29569 h 143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784" h="143078">
                  <a:moveTo>
                    <a:pt x="547" y="29569"/>
                  </a:moveTo>
                  <a:cubicBezTo>
                    <a:pt x="-6068" y="27452"/>
                    <a:pt x="48965" y="-6150"/>
                    <a:pt x="71984" y="994"/>
                  </a:cubicBezTo>
                  <a:cubicBezTo>
                    <a:pt x="95003" y="8138"/>
                    <a:pt x="129928" y="55499"/>
                    <a:pt x="138659" y="72432"/>
                  </a:cubicBezTo>
                  <a:cubicBezTo>
                    <a:pt x="147390" y="89365"/>
                    <a:pt x="136278" y="90953"/>
                    <a:pt x="124372" y="102594"/>
                  </a:cubicBezTo>
                  <a:cubicBezTo>
                    <a:pt x="112466" y="114235"/>
                    <a:pt x="71720" y="138578"/>
                    <a:pt x="67222" y="142282"/>
                  </a:cubicBezTo>
                  <a:cubicBezTo>
                    <a:pt x="62724" y="145986"/>
                    <a:pt x="87065" y="136196"/>
                    <a:pt x="97384" y="124819"/>
                  </a:cubicBezTo>
                  <a:cubicBezTo>
                    <a:pt x="107703" y="113442"/>
                    <a:pt x="126753" y="92540"/>
                    <a:pt x="129134" y="74019"/>
                  </a:cubicBezTo>
                  <a:cubicBezTo>
                    <a:pt x="131515" y="55498"/>
                    <a:pt x="125695" y="24277"/>
                    <a:pt x="111672" y="13694"/>
                  </a:cubicBezTo>
                  <a:cubicBezTo>
                    <a:pt x="97649" y="3111"/>
                    <a:pt x="7162" y="31686"/>
                    <a:pt x="547" y="295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42AC65F7-0273-47CB-AB34-AA8AB96351DD}"/>
                </a:ext>
              </a:extLst>
            </p:cNvPr>
            <p:cNvSpPr/>
            <p:nvPr/>
          </p:nvSpPr>
          <p:spPr>
            <a:xfrm>
              <a:off x="1767356" y="7041976"/>
              <a:ext cx="136345" cy="109712"/>
            </a:xfrm>
            <a:custGeom>
              <a:avLst/>
              <a:gdLst>
                <a:gd name="connsiteX0" fmla="*/ 1119 w 136345"/>
                <a:gd name="connsiteY0" fmla="*/ 174 h 109712"/>
                <a:gd name="connsiteX1" fmla="*/ 77319 w 136345"/>
                <a:gd name="connsiteY1" fmla="*/ 85899 h 109712"/>
                <a:gd name="connsiteX2" fmla="*/ 86844 w 136345"/>
                <a:gd name="connsiteY2" fmla="*/ 109712 h 109712"/>
                <a:gd name="connsiteX3" fmla="*/ 136057 w 136345"/>
                <a:gd name="connsiteY3" fmla="*/ 85899 h 109712"/>
                <a:gd name="connsiteX4" fmla="*/ 61444 w 136345"/>
                <a:gd name="connsiteY4" fmla="*/ 89074 h 109712"/>
                <a:gd name="connsiteX5" fmla="*/ 32869 w 136345"/>
                <a:gd name="connsiteY5" fmla="*/ 63674 h 109712"/>
                <a:gd name="connsiteX6" fmla="*/ 1119 w 136345"/>
                <a:gd name="connsiteY6" fmla="*/ 174 h 10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345" h="109712">
                  <a:moveTo>
                    <a:pt x="1119" y="174"/>
                  </a:moveTo>
                  <a:cubicBezTo>
                    <a:pt x="8527" y="3878"/>
                    <a:pt x="63031" y="67643"/>
                    <a:pt x="77319" y="85899"/>
                  </a:cubicBezTo>
                  <a:cubicBezTo>
                    <a:pt x="91607" y="104155"/>
                    <a:pt x="77054" y="109712"/>
                    <a:pt x="86844" y="109712"/>
                  </a:cubicBezTo>
                  <a:cubicBezTo>
                    <a:pt x="96634" y="109712"/>
                    <a:pt x="140290" y="89339"/>
                    <a:pt x="136057" y="85899"/>
                  </a:cubicBezTo>
                  <a:cubicBezTo>
                    <a:pt x="131824" y="82459"/>
                    <a:pt x="78642" y="92778"/>
                    <a:pt x="61444" y="89074"/>
                  </a:cubicBezTo>
                  <a:cubicBezTo>
                    <a:pt x="44246" y="85370"/>
                    <a:pt x="40542" y="74522"/>
                    <a:pt x="32869" y="63674"/>
                  </a:cubicBezTo>
                  <a:cubicBezTo>
                    <a:pt x="25196" y="52826"/>
                    <a:pt x="-6289" y="-3530"/>
                    <a:pt x="1119" y="1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E5E19DBE-9D96-4DA7-8ABE-9128FD616ABB}"/>
                </a:ext>
              </a:extLst>
            </p:cNvPr>
            <p:cNvSpPr/>
            <p:nvPr/>
          </p:nvSpPr>
          <p:spPr>
            <a:xfrm>
              <a:off x="1808027" y="7046409"/>
              <a:ext cx="95125" cy="70024"/>
            </a:xfrm>
            <a:custGeom>
              <a:avLst/>
              <a:gdLst>
                <a:gd name="connsiteX0" fmla="*/ 136 w 95125"/>
                <a:gd name="connsiteY0" fmla="*/ 504 h 70024"/>
                <a:gd name="connsiteX1" fmla="*/ 71573 w 95125"/>
                <a:gd name="connsiteY1" fmla="*/ 2091 h 70024"/>
                <a:gd name="connsiteX2" fmla="*/ 73161 w 95125"/>
                <a:gd name="connsiteY2" fmla="*/ 16379 h 70024"/>
                <a:gd name="connsiteX3" fmla="*/ 41411 w 95125"/>
                <a:gd name="connsiteY3" fmla="*/ 68766 h 70024"/>
                <a:gd name="connsiteX4" fmla="*/ 81098 w 95125"/>
                <a:gd name="connsiteY4" fmla="*/ 49716 h 70024"/>
                <a:gd name="connsiteX5" fmla="*/ 92211 w 95125"/>
                <a:gd name="connsiteY5" fmla="*/ 5266 h 70024"/>
                <a:gd name="connsiteX6" fmla="*/ 136 w 95125"/>
                <a:gd name="connsiteY6" fmla="*/ 504 h 70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125" h="70024">
                  <a:moveTo>
                    <a:pt x="136" y="504"/>
                  </a:moveTo>
                  <a:cubicBezTo>
                    <a:pt x="-3304" y="-25"/>
                    <a:pt x="59402" y="-555"/>
                    <a:pt x="71573" y="2091"/>
                  </a:cubicBezTo>
                  <a:cubicBezTo>
                    <a:pt x="83744" y="4737"/>
                    <a:pt x="78188" y="5267"/>
                    <a:pt x="73161" y="16379"/>
                  </a:cubicBezTo>
                  <a:cubicBezTo>
                    <a:pt x="68134" y="27491"/>
                    <a:pt x="40088" y="63210"/>
                    <a:pt x="41411" y="68766"/>
                  </a:cubicBezTo>
                  <a:cubicBezTo>
                    <a:pt x="42734" y="74322"/>
                    <a:pt x="72631" y="60299"/>
                    <a:pt x="81098" y="49716"/>
                  </a:cubicBezTo>
                  <a:cubicBezTo>
                    <a:pt x="89565" y="39133"/>
                    <a:pt x="100413" y="13468"/>
                    <a:pt x="92211" y="5266"/>
                  </a:cubicBezTo>
                  <a:cubicBezTo>
                    <a:pt x="84009" y="-2936"/>
                    <a:pt x="3576" y="1033"/>
                    <a:pt x="136" y="5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67333710-6349-43F2-A2C9-44D89DF8E1CE}"/>
                </a:ext>
              </a:extLst>
            </p:cNvPr>
            <p:cNvSpPr/>
            <p:nvPr/>
          </p:nvSpPr>
          <p:spPr>
            <a:xfrm>
              <a:off x="1948887" y="7003978"/>
              <a:ext cx="184721" cy="99870"/>
            </a:xfrm>
            <a:custGeom>
              <a:avLst/>
              <a:gdLst>
                <a:gd name="connsiteX0" fmla="*/ 184713 w 184721"/>
                <a:gd name="connsiteY0" fmla="*/ 72 h 99870"/>
                <a:gd name="connsiteX1" fmla="*/ 110101 w 184721"/>
                <a:gd name="connsiteY1" fmla="*/ 71510 h 99870"/>
                <a:gd name="connsiteX2" fmla="*/ 65651 w 184721"/>
                <a:gd name="connsiteY2" fmla="*/ 88972 h 99870"/>
                <a:gd name="connsiteX3" fmla="*/ 563 w 184721"/>
                <a:gd name="connsiteY3" fmla="*/ 98497 h 99870"/>
                <a:gd name="connsiteX4" fmla="*/ 105338 w 184721"/>
                <a:gd name="connsiteY4" fmla="*/ 58810 h 99870"/>
                <a:gd name="connsiteX5" fmla="*/ 184713 w 184721"/>
                <a:gd name="connsiteY5" fmla="*/ 72 h 9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721" h="99870">
                  <a:moveTo>
                    <a:pt x="184713" y="72"/>
                  </a:moveTo>
                  <a:cubicBezTo>
                    <a:pt x="185507" y="2189"/>
                    <a:pt x="129945" y="56693"/>
                    <a:pt x="110101" y="71510"/>
                  </a:cubicBezTo>
                  <a:cubicBezTo>
                    <a:pt x="90257" y="86327"/>
                    <a:pt x="83907" y="84474"/>
                    <a:pt x="65651" y="88972"/>
                  </a:cubicBezTo>
                  <a:cubicBezTo>
                    <a:pt x="47395" y="93470"/>
                    <a:pt x="-6051" y="103524"/>
                    <a:pt x="563" y="98497"/>
                  </a:cubicBezTo>
                  <a:cubicBezTo>
                    <a:pt x="7177" y="93470"/>
                    <a:pt x="71471" y="74949"/>
                    <a:pt x="105338" y="58810"/>
                  </a:cubicBezTo>
                  <a:cubicBezTo>
                    <a:pt x="139205" y="42671"/>
                    <a:pt x="183919" y="-2045"/>
                    <a:pt x="184713" y="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BD6C1827-602C-4D18-9CF7-28FE9A9DCBDC}"/>
                </a:ext>
              </a:extLst>
            </p:cNvPr>
            <p:cNvSpPr/>
            <p:nvPr/>
          </p:nvSpPr>
          <p:spPr>
            <a:xfrm>
              <a:off x="1773058" y="7061025"/>
              <a:ext cx="81426" cy="422805"/>
            </a:xfrm>
            <a:custGeom>
              <a:avLst/>
              <a:gdLst>
                <a:gd name="connsiteX0" fmla="*/ 12880 w 81426"/>
                <a:gd name="connsiteY0" fmla="*/ 175 h 422805"/>
                <a:gd name="connsiteX1" fmla="*/ 6530 w 81426"/>
                <a:gd name="connsiteY1" fmla="*/ 93838 h 422805"/>
                <a:gd name="connsiteX2" fmla="*/ 33517 w 81426"/>
                <a:gd name="connsiteY2" fmla="*/ 146225 h 422805"/>
                <a:gd name="connsiteX3" fmla="*/ 16055 w 81426"/>
                <a:gd name="connsiteY3" fmla="*/ 265288 h 422805"/>
                <a:gd name="connsiteX4" fmla="*/ 43042 w 81426"/>
                <a:gd name="connsiteY4" fmla="*/ 338313 h 422805"/>
                <a:gd name="connsiteX5" fmla="*/ 81142 w 81426"/>
                <a:gd name="connsiteY5" fmla="*/ 422450 h 422805"/>
                <a:gd name="connsiteX6" fmla="*/ 57330 w 81426"/>
                <a:gd name="connsiteY6" fmla="*/ 363713 h 422805"/>
                <a:gd name="connsiteX7" fmla="*/ 1767 w 81426"/>
                <a:gd name="connsiteY7" fmla="*/ 251000 h 422805"/>
                <a:gd name="connsiteX8" fmla="*/ 12880 w 81426"/>
                <a:gd name="connsiteY8" fmla="*/ 149400 h 422805"/>
                <a:gd name="connsiteX9" fmla="*/ 3355 w 81426"/>
                <a:gd name="connsiteY9" fmla="*/ 119238 h 422805"/>
                <a:gd name="connsiteX10" fmla="*/ 12880 w 81426"/>
                <a:gd name="connsiteY10" fmla="*/ 175 h 42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426" h="422805">
                  <a:moveTo>
                    <a:pt x="12880" y="175"/>
                  </a:moveTo>
                  <a:cubicBezTo>
                    <a:pt x="13409" y="-4058"/>
                    <a:pt x="3091" y="69496"/>
                    <a:pt x="6530" y="93838"/>
                  </a:cubicBezTo>
                  <a:cubicBezTo>
                    <a:pt x="9969" y="118180"/>
                    <a:pt x="31930" y="117650"/>
                    <a:pt x="33517" y="146225"/>
                  </a:cubicBezTo>
                  <a:cubicBezTo>
                    <a:pt x="35105" y="174800"/>
                    <a:pt x="14467" y="233273"/>
                    <a:pt x="16055" y="265288"/>
                  </a:cubicBezTo>
                  <a:cubicBezTo>
                    <a:pt x="17643" y="297303"/>
                    <a:pt x="32194" y="312119"/>
                    <a:pt x="43042" y="338313"/>
                  </a:cubicBezTo>
                  <a:cubicBezTo>
                    <a:pt x="53890" y="364507"/>
                    <a:pt x="78761" y="418217"/>
                    <a:pt x="81142" y="422450"/>
                  </a:cubicBezTo>
                  <a:cubicBezTo>
                    <a:pt x="83523" y="426683"/>
                    <a:pt x="70559" y="392288"/>
                    <a:pt x="57330" y="363713"/>
                  </a:cubicBezTo>
                  <a:cubicBezTo>
                    <a:pt x="44101" y="335138"/>
                    <a:pt x="9175" y="286719"/>
                    <a:pt x="1767" y="251000"/>
                  </a:cubicBezTo>
                  <a:cubicBezTo>
                    <a:pt x="-5641" y="215281"/>
                    <a:pt x="12615" y="171360"/>
                    <a:pt x="12880" y="149400"/>
                  </a:cubicBezTo>
                  <a:cubicBezTo>
                    <a:pt x="13145" y="127440"/>
                    <a:pt x="9176" y="141992"/>
                    <a:pt x="3355" y="119238"/>
                  </a:cubicBezTo>
                  <a:cubicBezTo>
                    <a:pt x="-2466" y="96484"/>
                    <a:pt x="12351" y="4408"/>
                    <a:pt x="12880" y="1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CF727FFA-A893-42F5-A75B-5DDFF7776703}"/>
                </a:ext>
              </a:extLst>
            </p:cNvPr>
            <p:cNvSpPr/>
            <p:nvPr/>
          </p:nvSpPr>
          <p:spPr>
            <a:xfrm>
              <a:off x="1828772" y="7102297"/>
              <a:ext cx="115957" cy="392291"/>
            </a:xfrm>
            <a:custGeom>
              <a:avLst/>
              <a:gdLst>
                <a:gd name="connsiteX0" fmla="*/ 115916 w 115957"/>
                <a:gd name="connsiteY0" fmla="*/ 178 h 392291"/>
                <a:gd name="connsiteX1" fmla="*/ 38128 w 115957"/>
                <a:gd name="connsiteY1" fmla="*/ 98603 h 392291"/>
                <a:gd name="connsiteX2" fmla="*/ 28 w 115957"/>
                <a:gd name="connsiteY2" fmla="*/ 125591 h 392291"/>
                <a:gd name="connsiteX3" fmla="*/ 31778 w 115957"/>
                <a:gd name="connsiteY3" fmla="*/ 116066 h 392291"/>
                <a:gd name="connsiteX4" fmla="*/ 23841 w 115957"/>
                <a:gd name="connsiteY4" fmla="*/ 198616 h 392291"/>
                <a:gd name="connsiteX5" fmla="*/ 46066 w 115957"/>
                <a:gd name="connsiteY5" fmla="*/ 293866 h 392291"/>
                <a:gd name="connsiteX6" fmla="*/ 60353 w 115957"/>
                <a:gd name="connsiteY6" fmla="*/ 341491 h 392291"/>
                <a:gd name="connsiteX7" fmla="*/ 39716 w 115957"/>
                <a:gd name="connsiteY7" fmla="*/ 392291 h 392291"/>
                <a:gd name="connsiteX8" fmla="*/ 52416 w 115957"/>
                <a:gd name="connsiteY8" fmla="*/ 341491 h 392291"/>
                <a:gd name="connsiteX9" fmla="*/ 6378 w 115957"/>
                <a:gd name="connsiteY9" fmla="*/ 224016 h 392291"/>
                <a:gd name="connsiteX10" fmla="*/ 27016 w 115957"/>
                <a:gd name="connsiteY10" fmla="*/ 125591 h 392291"/>
                <a:gd name="connsiteX11" fmla="*/ 115916 w 115957"/>
                <a:gd name="connsiteY11" fmla="*/ 178 h 392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957" h="392291">
                  <a:moveTo>
                    <a:pt x="115916" y="178"/>
                  </a:moveTo>
                  <a:cubicBezTo>
                    <a:pt x="117768" y="-4320"/>
                    <a:pt x="57443" y="77701"/>
                    <a:pt x="38128" y="98603"/>
                  </a:cubicBezTo>
                  <a:cubicBezTo>
                    <a:pt x="18813" y="119505"/>
                    <a:pt x="1086" y="122681"/>
                    <a:pt x="28" y="125591"/>
                  </a:cubicBezTo>
                  <a:cubicBezTo>
                    <a:pt x="-1030" y="128501"/>
                    <a:pt x="27809" y="103895"/>
                    <a:pt x="31778" y="116066"/>
                  </a:cubicBezTo>
                  <a:cubicBezTo>
                    <a:pt x="35747" y="128237"/>
                    <a:pt x="21460" y="168983"/>
                    <a:pt x="23841" y="198616"/>
                  </a:cubicBezTo>
                  <a:cubicBezTo>
                    <a:pt x="26222" y="228249"/>
                    <a:pt x="39981" y="270054"/>
                    <a:pt x="46066" y="293866"/>
                  </a:cubicBezTo>
                  <a:cubicBezTo>
                    <a:pt x="52151" y="317679"/>
                    <a:pt x="61411" y="325087"/>
                    <a:pt x="60353" y="341491"/>
                  </a:cubicBezTo>
                  <a:cubicBezTo>
                    <a:pt x="59295" y="357895"/>
                    <a:pt x="41039" y="392291"/>
                    <a:pt x="39716" y="392291"/>
                  </a:cubicBezTo>
                  <a:cubicBezTo>
                    <a:pt x="38393" y="392291"/>
                    <a:pt x="57972" y="369537"/>
                    <a:pt x="52416" y="341491"/>
                  </a:cubicBezTo>
                  <a:cubicBezTo>
                    <a:pt x="46860" y="313445"/>
                    <a:pt x="10611" y="259999"/>
                    <a:pt x="6378" y="224016"/>
                  </a:cubicBezTo>
                  <a:cubicBezTo>
                    <a:pt x="2145" y="188033"/>
                    <a:pt x="10347" y="159722"/>
                    <a:pt x="27016" y="125591"/>
                  </a:cubicBezTo>
                  <a:cubicBezTo>
                    <a:pt x="43685" y="91460"/>
                    <a:pt x="114064" y="4676"/>
                    <a:pt x="115916" y="1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067DF604-7AD3-4A4E-9E56-3376E4F40B40}"/>
                </a:ext>
              </a:extLst>
            </p:cNvPr>
            <p:cNvSpPr/>
            <p:nvPr/>
          </p:nvSpPr>
          <p:spPr>
            <a:xfrm>
              <a:off x="2127179" y="7008609"/>
              <a:ext cx="411633" cy="251183"/>
            </a:xfrm>
            <a:custGeom>
              <a:avLst/>
              <a:gdLst>
                <a:gd name="connsiteX0" fmla="*/ 71 w 411633"/>
                <a:gd name="connsiteY0" fmla="*/ 204 h 251183"/>
                <a:gd name="connsiteX1" fmla="*/ 154059 w 411633"/>
                <a:gd name="connsiteY1" fmla="*/ 93866 h 251183"/>
                <a:gd name="connsiteX2" fmla="*/ 219146 w 411633"/>
                <a:gd name="connsiteY2" fmla="*/ 190704 h 251183"/>
                <a:gd name="connsiteX3" fmla="*/ 214384 w 411633"/>
                <a:gd name="connsiteY3" fmla="*/ 138316 h 251183"/>
                <a:gd name="connsiteX4" fmla="*/ 235021 w 411633"/>
                <a:gd name="connsiteY4" fmla="*/ 74816 h 251183"/>
                <a:gd name="connsiteX5" fmla="*/ 279471 w 411633"/>
                <a:gd name="connsiteY5" fmla="*/ 22429 h 251183"/>
                <a:gd name="connsiteX6" fmla="*/ 362021 w 411633"/>
                <a:gd name="connsiteY6" fmla="*/ 38304 h 251183"/>
                <a:gd name="connsiteX7" fmla="*/ 403296 w 411633"/>
                <a:gd name="connsiteY7" fmla="*/ 157366 h 251183"/>
                <a:gd name="connsiteX8" fmla="*/ 392184 w 411633"/>
                <a:gd name="connsiteY8" fmla="*/ 190704 h 251183"/>
                <a:gd name="connsiteX9" fmla="*/ 358846 w 411633"/>
                <a:gd name="connsiteY9" fmla="*/ 209754 h 251183"/>
                <a:gd name="connsiteX10" fmla="*/ 276296 w 411633"/>
                <a:gd name="connsiteY10" fmla="*/ 251029 h 251183"/>
                <a:gd name="connsiteX11" fmla="*/ 374721 w 411633"/>
                <a:gd name="connsiteY11" fmla="*/ 222454 h 251183"/>
                <a:gd name="connsiteX12" fmla="*/ 395359 w 411633"/>
                <a:gd name="connsiteY12" fmla="*/ 187529 h 251183"/>
                <a:gd name="connsiteX13" fmla="*/ 404884 w 411633"/>
                <a:gd name="connsiteY13" fmla="*/ 90691 h 251183"/>
                <a:gd name="connsiteX14" fmla="*/ 288996 w 411633"/>
                <a:gd name="connsiteY14" fmla="*/ 1791 h 251183"/>
                <a:gd name="connsiteX15" fmla="*/ 206446 w 411633"/>
                <a:gd name="connsiteY15" fmla="*/ 119266 h 251183"/>
                <a:gd name="connsiteX16" fmla="*/ 174696 w 411633"/>
                <a:gd name="connsiteY16" fmla="*/ 70054 h 251183"/>
                <a:gd name="connsiteX17" fmla="*/ 71 w 411633"/>
                <a:gd name="connsiteY17" fmla="*/ 204 h 25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1633" h="251183">
                  <a:moveTo>
                    <a:pt x="71" y="204"/>
                  </a:moveTo>
                  <a:cubicBezTo>
                    <a:pt x="-3368" y="4173"/>
                    <a:pt x="117547" y="62116"/>
                    <a:pt x="154059" y="93866"/>
                  </a:cubicBezTo>
                  <a:cubicBezTo>
                    <a:pt x="190571" y="125616"/>
                    <a:pt x="209092" y="183296"/>
                    <a:pt x="219146" y="190704"/>
                  </a:cubicBezTo>
                  <a:cubicBezTo>
                    <a:pt x="229200" y="198112"/>
                    <a:pt x="211738" y="157631"/>
                    <a:pt x="214384" y="138316"/>
                  </a:cubicBezTo>
                  <a:cubicBezTo>
                    <a:pt x="217030" y="119001"/>
                    <a:pt x="224173" y="94131"/>
                    <a:pt x="235021" y="74816"/>
                  </a:cubicBezTo>
                  <a:cubicBezTo>
                    <a:pt x="245869" y="55501"/>
                    <a:pt x="258304" y="28514"/>
                    <a:pt x="279471" y="22429"/>
                  </a:cubicBezTo>
                  <a:cubicBezTo>
                    <a:pt x="300638" y="16344"/>
                    <a:pt x="341384" y="15815"/>
                    <a:pt x="362021" y="38304"/>
                  </a:cubicBezTo>
                  <a:cubicBezTo>
                    <a:pt x="382659" y="60794"/>
                    <a:pt x="398269" y="131966"/>
                    <a:pt x="403296" y="157366"/>
                  </a:cubicBezTo>
                  <a:cubicBezTo>
                    <a:pt x="408323" y="182766"/>
                    <a:pt x="399592" y="181973"/>
                    <a:pt x="392184" y="190704"/>
                  </a:cubicBezTo>
                  <a:cubicBezTo>
                    <a:pt x="384776" y="199435"/>
                    <a:pt x="378161" y="199700"/>
                    <a:pt x="358846" y="209754"/>
                  </a:cubicBezTo>
                  <a:cubicBezTo>
                    <a:pt x="339531" y="219808"/>
                    <a:pt x="273650" y="248912"/>
                    <a:pt x="276296" y="251029"/>
                  </a:cubicBezTo>
                  <a:cubicBezTo>
                    <a:pt x="278942" y="253146"/>
                    <a:pt x="354877" y="233037"/>
                    <a:pt x="374721" y="222454"/>
                  </a:cubicBezTo>
                  <a:cubicBezTo>
                    <a:pt x="394565" y="211871"/>
                    <a:pt x="390332" y="209490"/>
                    <a:pt x="395359" y="187529"/>
                  </a:cubicBezTo>
                  <a:cubicBezTo>
                    <a:pt x="400386" y="165568"/>
                    <a:pt x="422611" y="121647"/>
                    <a:pt x="404884" y="90691"/>
                  </a:cubicBezTo>
                  <a:cubicBezTo>
                    <a:pt x="387157" y="59735"/>
                    <a:pt x="322069" y="-2972"/>
                    <a:pt x="288996" y="1791"/>
                  </a:cubicBezTo>
                  <a:cubicBezTo>
                    <a:pt x="255923" y="6554"/>
                    <a:pt x="225496" y="107889"/>
                    <a:pt x="206446" y="119266"/>
                  </a:cubicBezTo>
                  <a:cubicBezTo>
                    <a:pt x="187396" y="130643"/>
                    <a:pt x="206446" y="88839"/>
                    <a:pt x="174696" y="70054"/>
                  </a:cubicBezTo>
                  <a:cubicBezTo>
                    <a:pt x="142946" y="51269"/>
                    <a:pt x="3510" y="-3765"/>
                    <a:pt x="71" y="2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CAA596B1-5385-465C-9302-36F5D9A819BD}"/>
                </a:ext>
              </a:extLst>
            </p:cNvPr>
            <p:cNvSpPr/>
            <p:nvPr/>
          </p:nvSpPr>
          <p:spPr>
            <a:xfrm>
              <a:off x="1870512" y="7110413"/>
              <a:ext cx="87074" cy="252359"/>
            </a:xfrm>
            <a:custGeom>
              <a:avLst/>
              <a:gdLst>
                <a:gd name="connsiteX0" fmla="*/ 86876 w 87074"/>
                <a:gd name="connsiteY0" fmla="*/ 0 h 252359"/>
                <a:gd name="connsiteX1" fmla="*/ 24963 w 87074"/>
                <a:gd name="connsiteY1" fmla="*/ 122237 h 252359"/>
                <a:gd name="connsiteX2" fmla="*/ 31313 w 87074"/>
                <a:gd name="connsiteY2" fmla="*/ 247650 h 252359"/>
                <a:gd name="connsiteX3" fmla="*/ 23376 w 87074"/>
                <a:gd name="connsiteY3" fmla="*/ 215900 h 252359"/>
                <a:gd name="connsiteX4" fmla="*/ 1151 w 87074"/>
                <a:gd name="connsiteY4" fmla="*/ 122237 h 252359"/>
                <a:gd name="connsiteX5" fmla="*/ 86876 w 87074"/>
                <a:gd name="connsiteY5" fmla="*/ 0 h 252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074" h="252359">
                  <a:moveTo>
                    <a:pt x="86876" y="0"/>
                  </a:moveTo>
                  <a:cubicBezTo>
                    <a:pt x="90845" y="0"/>
                    <a:pt x="34223" y="80962"/>
                    <a:pt x="24963" y="122237"/>
                  </a:cubicBezTo>
                  <a:cubicBezTo>
                    <a:pt x="15703" y="163512"/>
                    <a:pt x="31577" y="232040"/>
                    <a:pt x="31313" y="247650"/>
                  </a:cubicBezTo>
                  <a:cubicBezTo>
                    <a:pt x="31049" y="263260"/>
                    <a:pt x="28403" y="236802"/>
                    <a:pt x="23376" y="215900"/>
                  </a:cubicBezTo>
                  <a:cubicBezTo>
                    <a:pt x="18349" y="194998"/>
                    <a:pt x="-5463" y="156897"/>
                    <a:pt x="1151" y="122237"/>
                  </a:cubicBezTo>
                  <a:cubicBezTo>
                    <a:pt x="7765" y="87577"/>
                    <a:pt x="82907" y="0"/>
                    <a:pt x="868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B1D43D1D-DC2D-45BB-8DB8-36C4AF38B925}"/>
                </a:ext>
              </a:extLst>
            </p:cNvPr>
            <p:cNvSpPr/>
            <p:nvPr/>
          </p:nvSpPr>
          <p:spPr>
            <a:xfrm>
              <a:off x="1909679" y="7137398"/>
              <a:ext cx="107533" cy="269008"/>
            </a:xfrm>
            <a:custGeom>
              <a:avLst/>
              <a:gdLst>
                <a:gd name="connsiteX0" fmla="*/ 68346 w 107533"/>
                <a:gd name="connsiteY0" fmla="*/ 2 h 269008"/>
                <a:gd name="connsiteX1" fmla="*/ 20721 w 107533"/>
                <a:gd name="connsiteY1" fmla="*/ 136527 h 269008"/>
                <a:gd name="connsiteX2" fmla="*/ 15959 w 107533"/>
                <a:gd name="connsiteY2" fmla="*/ 192090 h 269008"/>
                <a:gd name="connsiteX3" fmla="*/ 15959 w 107533"/>
                <a:gd name="connsiteY3" fmla="*/ 268290 h 269008"/>
                <a:gd name="connsiteX4" fmla="*/ 25484 w 107533"/>
                <a:gd name="connsiteY4" fmla="*/ 227015 h 269008"/>
                <a:gd name="connsiteX5" fmla="*/ 87396 w 107533"/>
                <a:gd name="connsiteY5" fmla="*/ 171452 h 269008"/>
                <a:gd name="connsiteX6" fmla="*/ 106446 w 107533"/>
                <a:gd name="connsiteY6" fmla="*/ 153990 h 269008"/>
                <a:gd name="connsiteX7" fmla="*/ 60409 w 107533"/>
                <a:gd name="connsiteY7" fmla="*/ 187327 h 269008"/>
                <a:gd name="connsiteX8" fmla="*/ 11196 w 107533"/>
                <a:gd name="connsiteY8" fmla="*/ 266702 h 269008"/>
                <a:gd name="connsiteX9" fmla="*/ 84 w 107533"/>
                <a:gd name="connsiteY9" fmla="*/ 200027 h 269008"/>
                <a:gd name="connsiteX10" fmla="*/ 9609 w 107533"/>
                <a:gd name="connsiteY10" fmla="*/ 133352 h 269008"/>
                <a:gd name="connsiteX11" fmla="*/ 68346 w 107533"/>
                <a:gd name="connsiteY11" fmla="*/ 2 h 26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7533" h="269008">
                  <a:moveTo>
                    <a:pt x="68346" y="2"/>
                  </a:moveTo>
                  <a:cubicBezTo>
                    <a:pt x="70198" y="531"/>
                    <a:pt x="29452" y="104512"/>
                    <a:pt x="20721" y="136527"/>
                  </a:cubicBezTo>
                  <a:cubicBezTo>
                    <a:pt x="11990" y="168542"/>
                    <a:pt x="16753" y="170130"/>
                    <a:pt x="15959" y="192090"/>
                  </a:cubicBezTo>
                  <a:cubicBezTo>
                    <a:pt x="15165" y="214050"/>
                    <a:pt x="14371" y="262469"/>
                    <a:pt x="15959" y="268290"/>
                  </a:cubicBezTo>
                  <a:cubicBezTo>
                    <a:pt x="17546" y="274111"/>
                    <a:pt x="13578" y="243155"/>
                    <a:pt x="25484" y="227015"/>
                  </a:cubicBezTo>
                  <a:cubicBezTo>
                    <a:pt x="37390" y="210875"/>
                    <a:pt x="73902" y="183623"/>
                    <a:pt x="87396" y="171452"/>
                  </a:cubicBezTo>
                  <a:cubicBezTo>
                    <a:pt x="100890" y="159281"/>
                    <a:pt x="110944" y="151344"/>
                    <a:pt x="106446" y="153990"/>
                  </a:cubicBezTo>
                  <a:cubicBezTo>
                    <a:pt x="101948" y="156636"/>
                    <a:pt x="76284" y="168542"/>
                    <a:pt x="60409" y="187327"/>
                  </a:cubicBezTo>
                  <a:cubicBezTo>
                    <a:pt x="44534" y="206112"/>
                    <a:pt x="21250" y="264585"/>
                    <a:pt x="11196" y="266702"/>
                  </a:cubicBezTo>
                  <a:cubicBezTo>
                    <a:pt x="1142" y="268819"/>
                    <a:pt x="348" y="222252"/>
                    <a:pt x="84" y="200027"/>
                  </a:cubicBezTo>
                  <a:cubicBezTo>
                    <a:pt x="-180" y="177802"/>
                    <a:pt x="-445" y="165631"/>
                    <a:pt x="9609" y="133352"/>
                  </a:cubicBezTo>
                  <a:cubicBezTo>
                    <a:pt x="19663" y="101073"/>
                    <a:pt x="66494" y="-527"/>
                    <a:pt x="68346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38C46D44-7D5A-4F3E-8E10-FCC93FDA4738}"/>
                </a:ext>
              </a:extLst>
            </p:cNvPr>
            <p:cNvSpPr/>
            <p:nvPr/>
          </p:nvSpPr>
          <p:spPr>
            <a:xfrm>
              <a:off x="1994186" y="7065833"/>
              <a:ext cx="116681" cy="211775"/>
            </a:xfrm>
            <a:custGeom>
              <a:avLst/>
              <a:gdLst>
                <a:gd name="connsiteX0" fmla="*/ 98139 w 116681"/>
                <a:gd name="connsiteY0" fmla="*/ 130 h 211775"/>
                <a:gd name="connsiteX1" fmla="*/ 72739 w 116681"/>
                <a:gd name="connsiteY1" fmla="*/ 104905 h 211775"/>
                <a:gd name="connsiteX2" fmla="*/ 96552 w 116681"/>
                <a:gd name="connsiteY2" fmla="*/ 136655 h 211775"/>
                <a:gd name="connsiteX3" fmla="*/ 50514 w 116681"/>
                <a:gd name="connsiteY3" fmla="*/ 98555 h 211775"/>
                <a:gd name="connsiteX4" fmla="*/ 1302 w 116681"/>
                <a:gd name="connsiteY4" fmla="*/ 81092 h 211775"/>
                <a:gd name="connsiteX5" fmla="*/ 106077 w 116681"/>
                <a:gd name="connsiteY5" fmla="*/ 123955 h 211775"/>
                <a:gd name="connsiteX6" fmla="*/ 114014 w 116681"/>
                <a:gd name="connsiteY6" fmla="*/ 171580 h 211775"/>
                <a:gd name="connsiteX7" fmla="*/ 114014 w 116681"/>
                <a:gd name="connsiteY7" fmla="*/ 211267 h 211775"/>
                <a:gd name="connsiteX8" fmla="*/ 96552 w 116681"/>
                <a:gd name="connsiteY8" fmla="*/ 143005 h 211775"/>
                <a:gd name="connsiteX9" fmla="*/ 58452 w 116681"/>
                <a:gd name="connsiteY9" fmla="*/ 84267 h 211775"/>
                <a:gd name="connsiteX10" fmla="*/ 98139 w 116681"/>
                <a:gd name="connsiteY10" fmla="*/ 130 h 21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681" h="211775">
                  <a:moveTo>
                    <a:pt x="98139" y="130"/>
                  </a:moveTo>
                  <a:cubicBezTo>
                    <a:pt x="100520" y="3570"/>
                    <a:pt x="73003" y="82151"/>
                    <a:pt x="72739" y="104905"/>
                  </a:cubicBezTo>
                  <a:cubicBezTo>
                    <a:pt x="72475" y="127659"/>
                    <a:pt x="100256" y="137713"/>
                    <a:pt x="96552" y="136655"/>
                  </a:cubicBezTo>
                  <a:cubicBezTo>
                    <a:pt x="92848" y="135597"/>
                    <a:pt x="66389" y="107815"/>
                    <a:pt x="50514" y="98555"/>
                  </a:cubicBezTo>
                  <a:cubicBezTo>
                    <a:pt x="34639" y="89295"/>
                    <a:pt x="-7958" y="76859"/>
                    <a:pt x="1302" y="81092"/>
                  </a:cubicBezTo>
                  <a:cubicBezTo>
                    <a:pt x="10562" y="85325"/>
                    <a:pt x="87292" y="108874"/>
                    <a:pt x="106077" y="123955"/>
                  </a:cubicBezTo>
                  <a:cubicBezTo>
                    <a:pt x="124862" y="139036"/>
                    <a:pt x="112691" y="157028"/>
                    <a:pt x="114014" y="171580"/>
                  </a:cubicBezTo>
                  <a:cubicBezTo>
                    <a:pt x="115337" y="186132"/>
                    <a:pt x="116924" y="216029"/>
                    <a:pt x="114014" y="211267"/>
                  </a:cubicBezTo>
                  <a:cubicBezTo>
                    <a:pt x="111104" y="206505"/>
                    <a:pt x="105812" y="164172"/>
                    <a:pt x="96552" y="143005"/>
                  </a:cubicBezTo>
                  <a:cubicBezTo>
                    <a:pt x="87292" y="121838"/>
                    <a:pt x="60304" y="106227"/>
                    <a:pt x="58452" y="84267"/>
                  </a:cubicBezTo>
                  <a:cubicBezTo>
                    <a:pt x="56600" y="62307"/>
                    <a:pt x="95758" y="-3310"/>
                    <a:pt x="98139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5A3388C0-B16F-4BF7-8F99-B44F1D4BF60A}"/>
                </a:ext>
              </a:extLst>
            </p:cNvPr>
            <p:cNvSpPr/>
            <p:nvPr/>
          </p:nvSpPr>
          <p:spPr>
            <a:xfrm>
              <a:off x="2085975" y="7128933"/>
              <a:ext cx="234050" cy="137237"/>
            </a:xfrm>
            <a:custGeom>
              <a:avLst/>
              <a:gdLst>
                <a:gd name="connsiteX0" fmla="*/ 0 w 234050"/>
                <a:gd name="connsiteY0" fmla="*/ 530 h 137237"/>
                <a:gd name="connsiteX1" fmla="*/ 73025 w 234050"/>
                <a:gd name="connsiteY1" fmla="*/ 118005 h 137237"/>
                <a:gd name="connsiteX2" fmla="*/ 119063 w 234050"/>
                <a:gd name="connsiteY2" fmla="*/ 118005 h 137237"/>
                <a:gd name="connsiteX3" fmla="*/ 174625 w 234050"/>
                <a:gd name="connsiteY3" fmla="*/ 137055 h 137237"/>
                <a:gd name="connsiteX4" fmla="*/ 233363 w 234050"/>
                <a:gd name="connsiteY4" fmla="*/ 127530 h 137237"/>
                <a:gd name="connsiteX5" fmla="*/ 133350 w 234050"/>
                <a:gd name="connsiteY5" fmla="*/ 125942 h 137237"/>
                <a:gd name="connsiteX6" fmla="*/ 73025 w 234050"/>
                <a:gd name="connsiteY6" fmla="*/ 76730 h 137237"/>
                <a:gd name="connsiteX7" fmla="*/ 0 w 234050"/>
                <a:gd name="connsiteY7" fmla="*/ 530 h 13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050" h="137237">
                  <a:moveTo>
                    <a:pt x="0" y="530"/>
                  </a:moveTo>
                  <a:cubicBezTo>
                    <a:pt x="0" y="7409"/>
                    <a:pt x="53181" y="98426"/>
                    <a:pt x="73025" y="118005"/>
                  </a:cubicBezTo>
                  <a:cubicBezTo>
                    <a:pt x="92869" y="137584"/>
                    <a:pt x="102130" y="114830"/>
                    <a:pt x="119063" y="118005"/>
                  </a:cubicBezTo>
                  <a:cubicBezTo>
                    <a:pt x="135996" y="121180"/>
                    <a:pt x="155575" y="135468"/>
                    <a:pt x="174625" y="137055"/>
                  </a:cubicBezTo>
                  <a:cubicBezTo>
                    <a:pt x="193675" y="138642"/>
                    <a:pt x="240242" y="129382"/>
                    <a:pt x="233363" y="127530"/>
                  </a:cubicBezTo>
                  <a:cubicBezTo>
                    <a:pt x="226484" y="125678"/>
                    <a:pt x="160073" y="134409"/>
                    <a:pt x="133350" y="125942"/>
                  </a:cubicBezTo>
                  <a:cubicBezTo>
                    <a:pt x="106627" y="117475"/>
                    <a:pt x="93398" y="97897"/>
                    <a:pt x="73025" y="76730"/>
                  </a:cubicBezTo>
                  <a:cubicBezTo>
                    <a:pt x="52652" y="55563"/>
                    <a:pt x="0" y="-6349"/>
                    <a:pt x="0" y="5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0B4FED8B-B57E-4010-B05C-74AD05A66ED0}"/>
                </a:ext>
              </a:extLst>
            </p:cNvPr>
            <p:cNvSpPr/>
            <p:nvPr/>
          </p:nvSpPr>
          <p:spPr>
            <a:xfrm>
              <a:off x="1885772" y="7275146"/>
              <a:ext cx="409921" cy="159031"/>
            </a:xfrm>
            <a:custGeom>
              <a:avLst/>
              <a:gdLst>
                <a:gd name="connsiteX0" fmla="*/ 178 w 409921"/>
                <a:gd name="connsiteY0" fmla="*/ 41642 h 159031"/>
                <a:gd name="connsiteX1" fmla="*/ 33516 w 409921"/>
                <a:gd name="connsiteY1" fmla="*/ 154354 h 159031"/>
                <a:gd name="connsiteX2" fmla="*/ 82728 w 409921"/>
                <a:gd name="connsiteY2" fmla="*/ 130542 h 159031"/>
                <a:gd name="connsiteX3" fmla="*/ 171628 w 409921"/>
                <a:gd name="connsiteY3" fmla="*/ 65454 h 159031"/>
                <a:gd name="connsiteX4" fmla="*/ 257353 w 409921"/>
                <a:gd name="connsiteY4" fmla="*/ 13067 h 159031"/>
                <a:gd name="connsiteX5" fmla="*/ 266878 w 409921"/>
                <a:gd name="connsiteY5" fmla="*/ 6717 h 159031"/>
                <a:gd name="connsiteX6" fmla="*/ 327203 w 409921"/>
                <a:gd name="connsiteY6" fmla="*/ 1954 h 159031"/>
                <a:gd name="connsiteX7" fmla="*/ 406578 w 409921"/>
                <a:gd name="connsiteY7" fmla="*/ 1954 h 159031"/>
                <a:gd name="connsiteX8" fmla="*/ 206553 w 409921"/>
                <a:gd name="connsiteY8" fmla="*/ 25767 h 159031"/>
                <a:gd name="connsiteX9" fmla="*/ 47803 w 409921"/>
                <a:gd name="connsiteY9" fmla="*/ 140067 h 159031"/>
                <a:gd name="connsiteX10" fmla="*/ 178 w 409921"/>
                <a:gd name="connsiteY10" fmla="*/ 41642 h 15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921" h="159031">
                  <a:moveTo>
                    <a:pt x="178" y="41642"/>
                  </a:moveTo>
                  <a:cubicBezTo>
                    <a:pt x="-2203" y="44023"/>
                    <a:pt x="19758" y="139537"/>
                    <a:pt x="33516" y="154354"/>
                  </a:cubicBezTo>
                  <a:cubicBezTo>
                    <a:pt x="47274" y="169171"/>
                    <a:pt x="59709" y="145359"/>
                    <a:pt x="82728" y="130542"/>
                  </a:cubicBezTo>
                  <a:cubicBezTo>
                    <a:pt x="105747" y="115725"/>
                    <a:pt x="142524" y="85033"/>
                    <a:pt x="171628" y="65454"/>
                  </a:cubicBezTo>
                  <a:cubicBezTo>
                    <a:pt x="200732" y="45875"/>
                    <a:pt x="241478" y="22856"/>
                    <a:pt x="257353" y="13067"/>
                  </a:cubicBezTo>
                  <a:cubicBezTo>
                    <a:pt x="273228" y="3278"/>
                    <a:pt x="255236" y="8569"/>
                    <a:pt x="266878" y="6717"/>
                  </a:cubicBezTo>
                  <a:cubicBezTo>
                    <a:pt x="278520" y="4865"/>
                    <a:pt x="303920" y="2748"/>
                    <a:pt x="327203" y="1954"/>
                  </a:cubicBezTo>
                  <a:cubicBezTo>
                    <a:pt x="350486" y="1160"/>
                    <a:pt x="426686" y="-2015"/>
                    <a:pt x="406578" y="1954"/>
                  </a:cubicBezTo>
                  <a:cubicBezTo>
                    <a:pt x="386470" y="5923"/>
                    <a:pt x="266349" y="2748"/>
                    <a:pt x="206553" y="25767"/>
                  </a:cubicBezTo>
                  <a:cubicBezTo>
                    <a:pt x="146757" y="48786"/>
                    <a:pt x="81141" y="133982"/>
                    <a:pt x="47803" y="140067"/>
                  </a:cubicBezTo>
                  <a:cubicBezTo>
                    <a:pt x="14465" y="146152"/>
                    <a:pt x="2559" y="39261"/>
                    <a:pt x="178" y="416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2EE59AE6-7244-4828-87D6-6A5C2BD73BFC}"/>
                </a:ext>
              </a:extLst>
            </p:cNvPr>
            <p:cNvSpPr/>
            <p:nvPr/>
          </p:nvSpPr>
          <p:spPr>
            <a:xfrm>
              <a:off x="1881072" y="7263524"/>
              <a:ext cx="423679" cy="226139"/>
            </a:xfrm>
            <a:custGeom>
              <a:avLst/>
              <a:gdLst>
                <a:gd name="connsiteX0" fmla="*/ 414453 w 423679"/>
                <a:gd name="connsiteY0" fmla="*/ 10401 h 226139"/>
                <a:gd name="connsiteX1" fmla="*/ 350953 w 423679"/>
                <a:gd name="connsiteY1" fmla="*/ 13576 h 226139"/>
                <a:gd name="connsiteX2" fmla="*/ 150928 w 423679"/>
                <a:gd name="connsiteY2" fmla="*/ 108826 h 226139"/>
                <a:gd name="connsiteX3" fmla="*/ 114416 w 423679"/>
                <a:gd name="connsiteY3" fmla="*/ 161214 h 226139"/>
                <a:gd name="connsiteX4" fmla="*/ 79491 w 423679"/>
                <a:gd name="connsiteY4" fmla="*/ 210426 h 226139"/>
                <a:gd name="connsiteX5" fmla="*/ 30278 w 423679"/>
                <a:gd name="connsiteY5" fmla="*/ 208839 h 226139"/>
                <a:gd name="connsiteX6" fmla="*/ 11228 w 423679"/>
                <a:gd name="connsiteY6" fmla="*/ 208839 h 226139"/>
                <a:gd name="connsiteX7" fmla="*/ 1703 w 423679"/>
                <a:gd name="connsiteY7" fmla="*/ 224714 h 226139"/>
                <a:gd name="connsiteX8" fmla="*/ 46153 w 423679"/>
                <a:gd name="connsiteY8" fmla="*/ 167564 h 226139"/>
                <a:gd name="connsiteX9" fmla="*/ 33453 w 423679"/>
                <a:gd name="connsiteY9" fmla="*/ 194551 h 226139"/>
                <a:gd name="connsiteX10" fmla="*/ 69966 w 423679"/>
                <a:gd name="connsiteY10" fmla="*/ 196139 h 226139"/>
                <a:gd name="connsiteX11" fmla="*/ 116003 w 423679"/>
                <a:gd name="connsiteY11" fmla="*/ 159626 h 226139"/>
                <a:gd name="connsiteX12" fmla="*/ 169978 w 423679"/>
                <a:gd name="connsiteY12" fmla="*/ 105651 h 226139"/>
                <a:gd name="connsiteX13" fmla="*/ 414453 w 423679"/>
                <a:gd name="connsiteY13" fmla="*/ 10401 h 22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3679" h="226139">
                  <a:moveTo>
                    <a:pt x="414453" y="10401"/>
                  </a:moveTo>
                  <a:cubicBezTo>
                    <a:pt x="444616" y="-4945"/>
                    <a:pt x="394874" y="-2828"/>
                    <a:pt x="350953" y="13576"/>
                  </a:cubicBezTo>
                  <a:cubicBezTo>
                    <a:pt x="307032" y="29980"/>
                    <a:pt x="190351" y="84220"/>
                    <a:pt x="150928" y="108826"/>
                  </a:cubicBezTo>
                  <a:cubicBezTo>
                    <a:pt x="111505" y="133432"/>
                    <a:pt x="126322" y="144281"/>
                    <a:pt x="114416" y="161214"/>
                  </a:cubicBezTo>
                  <a:cubicBezTo>
                    <a:pt x="102510" y="178147"/>
                    <a:pt x="93514" y="202489"/>
                    <a:pt x="79491" y="210426"/>
                  </a:cubicBezTo>
                  <a:cubicBezTo>
                    <a:pt x="65468" y="218363"/>
                    <a:pt x="41655" y="209103"/>
                    <a:pt x="30278" y="208839"/>
                  </a:cubicBezTo>
                  <a:cubicBezTo>
                    <a:pt x="18901" y="208575"/>
                    <a:pt x="15990" y="206193"/>
                    <a:pt x="11228" y="208839"/>
                  </a:cubicBezTo>
                  <a:cubicBezTo>
                    <a:pt x="6466" y="211485"/>
                    <a:pt x="-4118" y="231593"/>
                    <a:pt x="1703" y="224714"/>
                  </a:cubicBezTo>
                  <a:cubicBezTo>
                    <a:pt x="7524" y="217835"/>
                    <a:pt x="40861" y="172591"/>
                    <a:pt x="46153" y="167564"/>
                  </a:cubicBezTo>
                  <a:cubicBezTo>
                    <a:pt x="51445" y="162537"/>
                    <a:pt x="29484" y="189789"/>
                    <a:pt x="33453" y="194551"/>
                  </a:cubicBezTo>
                  <a:cubicBezTo>
                    <a:pt x="37422" y="199313"/>
                    <a:pt x="56208" y="201960"/>
                    <a:pt x="69966" y="196139"/>
                  </a:cubicBezTo>
                  <a:cubicBezTo>
                    <a:pt x="83724" y="190318"/>
                    <a:pt x="99334" y="174707"/>
                    <a:pt x="116003" y="159626"/>
                  </a:cubicBezTo>
                  <a:cubicBezTo>
                    <a:pt x="132672" y="144545"/>
                    <a:pt x="124734" y="131316"/>
                    <a:pt x="169978" y="105651"/>
                  </a:cubicBezTo>
                  <a:cubicBezTo>
                    <a:pt x="215222" y="79986"/>
                    <a:pt x="384290" y="25747"/>
                    <a:pt x="414453" y="104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35767C5C-37AF-429F-8628-329394A38BD2}"/>
                </a:ext>
              </a:extLst>
            </p:cNvPr>
            <p:cNvSpPr/>
            <p:nvPr/>
          </p:nvSpPr>
          <p:spPr>
            <a:xfrm>
              <a:off x="2254350" y="7083575"/>
              <a:ext cx="237640" cy="136694"/>
            </a:xfrm>
            <a:custGeom>
              <a:avLst/>
              <a:gdLst>
                <a:gd name="connsiteX0" fmla="*/ 182463 w 237640"/>
                <a:gd name="connsiteY0" fmla="*/ 1438 h 136694"/>
                <a:gd name="connsiteX1" fmla="*/ 114200 w 237640"/>
                <a:gd name="connsiteY1" fmla="*/ 79225 h 136694"/>
                <a:gd name="connsiteX2" fmla="*/ 85625 w 237640"/>
                <a:gd name="connsiteY2" fmla="*/ 98275 h 136694"/>
                <a:gd name="connsiteX3" fmla="*/ 49113 w 237640"/>
                <a:gd name="connsiteY3" fmla="*/ 99863 h 136694"/>
                <a:gd name="connsiteX4" fmla="*/ 1488 w 237640"/>
                <a:gd name="connsiteY4" fmla="*/ 107800 h 136694"/>
                <a:gd name="connsiteX5" fmla="*/ 109438 w 237640"/>
                <a:gd name="connsiteY5" fmla="*/ 107800 h 136694"/>
                <a:gd name="connsiteX6" fmla="*/ 153888 w 237640"/>
                <a:gd name="connsiteY6" fmla="*/ 133200 h 136694"/>
                <a:gd name="connsiteX7" fmla="*/ 211038 w 237640"/>
                <a:gd name="connsiteY7" fmla="*/ 136375 h 136694"/>
                <a:gd name="connsiteX8" fmla="*/ 234850 w 237640"/>
                <a:gd name="connsiteY8" fmla="*/ 134788 h 136694"/>
                <a:gd name="connsiteX9" fmla="*/ 149125 w 237640"/>
                <a:gd name="connsiteY9" fmla="*/ 120500 h 136694"/>
                <a:gd name="connsiteX10" fmla="*/ 112613 w 237640"/>
                <a:gd name="connsiteY10" fmla="*/ 79225 h 136694"/>
                <a:gd name="connsiteX11" fmla="*/ 130075 w 237640"/>
                <a:gd name="connsiteY11" fmla="*/ 31600 h 136694"/>
                <a:gd name="connsiteX12" fmla="*/ 182463 w 237640"/>
                <a:gd name="connsiteY12" fmla="*/ 1438 h 13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7640" h="136694">
                  <a:moveTo>
                    <a:pt x="182463" y="1438"/>
                  </a:moveTo>
                  <a:cubicBezTo>
                    <a:pt x="179817" y="9375"/>
                    <a:pt x="130340" y="63086"/>
                    <a:pt x="114200" y="79225"/>
                  </a:cubicBezTo>
                  <a:cubicBezTo>
                    <a:pt x="98060" y="95364"/>
                    <a:pt x="96473" y="94835"/>
                    <a:pt x="85625" y="98275"/>
                  </a:cubicBezTo>
                  <a:cubicBezTo>
                    <a:pt x="74777" y="101715"/>
                    <a:pt x="63136" y="98276"/>
                    <a:pt x="49113" y="99863"/>
                  </a:cubicBezTo>
                  <a:cubicBezTo>
                    <a:pt x="35090" y="101450"/>
                    <a:pt x="-8566" y="106477"/>
                    <a:pt x="1488" y="107800"/>
                  </a:cubicBezTo>
                  <a:cubicBezTo>
                    <a:pt x="11542" y="109123"/>
                    <a:pt x="84038" y="103567"/>
                    <a:pt x="109438" y="107800"/>
                  </a:cubicBezTo>
                  <a:cubicBezTo>
                    <a:pt x="134838" y="112033"/>
                    <a:pt x="136955" y="128438"/>
                    <a:pt x="153888" y="133200"/>
                  </a:cubicBezTo>
                  <a:cubicBezTo>
                    <a:pt x="170821" y="137962"/>
                    <a:pt x="197544" y="136110"/>
                    <a:pt x="211038" y="136375"/>
                  </a:cubicBezTo>
                  <a:cubicBezTo>
                    <a:pt x="224532" y="136640"/>
                    <a:pt x="245169" y="137434"/>
                    <a:pt x="234850" y="134788"/>
                  </a:cubicBezTo>
                  <a:cubicBezTo>
                    <a:pt x="224531" y="132142"/>
                    <a:pt x="169498" y="129761"/>
                    <a:pt x="149125" y="120500"/>
                  </a:cubicBezTo>
                  <a:cubicBezTo>
                    <a:pt x="128752" y="111239"/>
                    <a:pt x="115788" y="94042"/>
                    <a:pt x="112613" y="79225"/>
                  </a:cubicBezTo>
                  <a:cubicBezTo>
                    <a:pt x="109438" y="64408"/>
                    <a:pt x="119492" y="42712"/>
                    <a:pt x="130075" y="31600"/>
                  </a:cubicBezTo>
                  <a:cubicBezTo>
                    <a:pt x="140658" y="20488"/>
                    <a:pt x="185109" y="-6499"/>
                    <a:pt x="182463" y="14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CF5BB31C-F47E-46B7-8B02-D46E5EAC02B0}"/>
                </a:ext>
              </a:extLst>
            </p:cNvPr>
            <p:cNvSpPr/>
            <p:nvPr/>
          </p:nvSpPr>
          <p:spPr>
            <a:xfrm>
              <a:off x="2406305" y="7119926"/>
              <a:ext cx="91156" cy="72402"/>
            </a:xfrm>
            <a:custGeom>
              <a:avLst/>
              <a:gdLst>
                <a:gd name="connsiteX0" fmla="*/ 55908 w 91156"/>
                <a:gd name="connsiteY0" fmla="*/ 12 h 72402"/>
                <a:gd name="connsiteX1" fmla="*/ 20983 w 91156"/>
                <a:gd name="connsiteY1" fmla="*/ 50812 h 72402"/>
                <a:gd name="connsiteX2" fmla="*/ 49558 w 91156"/>
                <a:gd name="connsiteY2" fmla="*/ 63512 h 72402"/>
                <a:gd name="connsiteX3" fmla="*/ 90833 w 91156"/>
                <a:gd name="connsiteY3" fmla="*/ 66687 h 72402"/>
                <a:gd name="connsiteX4" fmla="*/ 25745 w 91156"/>
                <a:gd name="connsiteY4" fmla="*/ 71449 h 72402"/>
                <a:gd name="connsiteX5" fmla="*/ 345 w 91156"/>
                <a:gd name="connsiteY5" fmla="*/ 46049 h 72402"/>
                <a:gd name="connsiteX6" fmla="*/ 55908 w 91156"/>
                <a:gd name="connsiteY6" fmla="*/ 12 h 7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156" h="72402">
                  <a:moveTo>
                    <a:pt x="55908" y="12"/>
                  </a:moveTo>
                  <a:cubicBezTo>
                    <a:pt x="59348" y="806"/>
                    <a:pt x="22041" y="40229"/>
                    <a:pt x="20983" y="50812"/>
                  </a:cubicBezTo>
                  <a:cubicBezTo>
                    <a:pt x="19925" y="61395"/>
                    <a:pt x="37916" y="60866"/>
                    <a:pt x="49558" y="63512"/>
                  </a:cubicBezTo>
                  <a:cubicBezTo>
                    <a:pt x="61200" y="66158"/>
                    <a:pt x="94802" y="65364"/>
                    <a:pt x="90833" y="66687"/>
                  </a:cubicBezTo>
                  <a:cubicBezTo>
                    <a:pt x="86864" y="68010"/>
                    <a:pt x="40826" y="74889"/>
                    <a:pt x="25745" y="71449"/>
                  </a:cubicBezTo>
                  <a:cubicBezTo>
                    <a:pt x="10664" y="68009"/>
                    <a:pt x="-2301" y="55838"/>
                    <a:pt x="345" y="46049"/>
                  </a:cubicBezTo>
                  <a:cubicBezTo>
                    <a:pt x="2991" y="36260"/>
                    <a:pt x="52468" y="-782"/>
                    <a:pt x="55908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3BF4C947-70C8-4FE7-BCD5-F478C9024459}"/>
                </a:ext>
              </a:extLst>
            </p:cNvPr>
            <p:cNvSpPr/>
            <p:nvPr/>
          </p:nvSpPr>
          <p:spPr>
            <a:xfrm>
              <a:off x="6949227" y="8323940"/>
              <a:ext cx="290817" cy="464689"/>
            </a:xfrm>
            <a:custGeom>
              <a:avLst/>
              <a:gdLst>
                <a:gd name="connsiteX0" fmla="*/ 289773 w 290817"/>
                <a:gd name="connsiteY0" fmla="*/ 910 h 464689"/>
                <a:gd name="connsiteX1" fmla="*/ 129436 w 290817"/>
                <a:gd name="connsiteY1" fmla="*/ 307298 h 464689"/>
                <a:gd name="connsiteX2" fmla="*/ 153248 w 290817"/>
                <a:gd name="connsiteY2" fmla="*/ 259673 h 464689"/>
                <a:gd name="connsiteX3" fmla="*/ 56411 w 290817"/>
                <a:gd name="connsiteY3" fmla="*/ 393023 h 464689"/>
                <a:gd name="connsiteX4" fmla="*/ 2436 w 290817"/>
                <a:gd name="connsiteY4" fmla="*/ 461285 h 464689"/>
                <a:gd name="connsiteX5" fmla="*/ 134198 w 290817"/>
                <a:gd name="connsiteY5" fmla="*/ 289835 h 464689"/>
                <a:gd name="connsiteX6" fmla="*/ 196111 w 290817"/>
                <a:gd name="connsiteY6" fmla="*/ 215223 h 464689"/>
                <a:gd name="connsiteX7" fmla="*/ 289773 w 290817"/>
                <a:gd name="connsiteY7" fmla="*/ 910 h 46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817" h="464689">
                  <a:moveTo>
                    <a:pt x="289773" y="910"/>
                  </a:moveTo>
                  <a:cubicBezTo>
                    <a:pt x="278661" y="16256"/>
                    <a:pt x="152190" y="264171"/>
                    <a:pt x="129436" y="307298"/>
                  </a:cubicBezTo>
                  <a:cubicBezTo>
                    <a:pt x="106682" y="350425"/>
                    <a:pt x="165419" y="245386"/>
                    <a:pt x="153248" y="259673"/>
                  </a:cubicBezTo>
                  <a:cubicBezTo>
                    <a:pt x="141077" y="273960"/>
                    <a:pt x="81546" y="359421"/>
                    <a:pt x="56411" y="393023"/>
                  </a:cubicBezTo>
                  <a:cubicBezTo>
                    <a:pt x="31276" y="426625"/>
                    <a:pt x="-10528" y="478483"/>
                    <a:pt x="2436" y="461285"/>
                  </a:cubicBezTo>
                  <a:cubicBezTo>
                    <a:pt x="15400" y="444087"/>
                    <a:pt x="101919" y="330845"/>
                    <a:pt x="134198" y="289835"/>
                  </a:cubicBezTo>
                  <a:cubicBezTo>
                    <a:pt x="166477" y="248825"/>
                    <a:pt x="172034" y="261790"/>
                    <a:pt x="196111" y="215223"/>
                  </a:cubicBezTo>
                  <a:cubicBezTo>
                    <a:pt x="220188" y="168656"/>
                    <a:pt x="300885" y="-14436"/>
                    <a:pt x="289773" y="9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5534C6E3-5557-4239-9457-DB9AF2B673F8}"/>
                </a:ext>
              </a:extLst>
            </p:cNvPr>
            <p:cNvSpPr/>
            <p:nvPr/>
          </p:nvSpPr>
          <p:spPr>
            <a:xfrm>
              <a:off x="6932478" y="8574062"/>
              <a:ext cx="163278" cy="222388"/>
            </a:xfrm>
            <a:custGeom>
              <a:avLst/>
              <a:gdLst>
                <a:gd name="connsiteX0" fmla="*/ 160472 w 163278"/>
                <a:gd name="connsiteY0" fmla="*/ 1613 h 222388"/>
                <a:gd name="connsiteX1" fmla="*/ 11247 w 163278"/>
                <a:gd name="connsiteY1" fmla="*/ 206401 h 222388"/>
                <a:gd name="connsiteX2" fmla="*/ 20772 w 163278"/>
                <a:gd name="connsiteY2" fmla="*/ 198463 h 222388"/>
                <a:gd name="connsiteX3" fmla="*/ 101735 w 163278"/>
                <a:gd name="connsiteY3" fmla="*/ 114326 h 222388"/>
                <a:gd name="connsiteX4" fmla="*/ 160472 w 163278"/>
                <a:gd name="connsiteY4" fmla="*/ 1613 h 22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278" h="222388">
                  <a:moveTo>
                    <a:pt x="160472" y="1613"/>
                  </a:moveTo>
                  <a:cubicBezTo>
                    <a:pt x="145391" y="16959"/>
                    <a:pt x="34530" y="173593"/>
                    <a:pt x="11247" y="206401"/>
                  </a:cubicBezTo>
                  <a:cubicBezTo>
                    <a:pt x="-12036" y="239209"/>
                    <a:pt x="5691" y="213809"/>
                    <a:pt x="20772" y="198463"/>
                  </a:cubicBezTo>
                  <a:cubicBezTo>
                    <a:pt x="35853" y="183117"/>
                    <a:pt x="77393" y="143959"/>
                    <a:pt x="101735" y="114326"/>
                  </a:cubicBezTo>
                  <a:cubicBezTo>
                    <a:pt x="126077" y="84693"/>
                    <a:pt x="175553" y="-13733"/>
                    <a:pt x="160472" y="16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EF79E153-BE7D-4A02-9078-3F9CB6993C01}"/>
                </a:ext>
              </a:extLst>
            </p:cNvPr>
            <p:cNvSpPr/>
            <p:nvPr/>
          </p:nvSpPr>
          <p:spPr>
            <a:xfrm>
              <a:off x="6792375" y="7964976"/>
              <a:ext cx="116205" cy="222309"/>
            </a:xfrm>
            <a:custGeom>
              <a:avLst/>
              <a:gdLst>
                <a:gd name="connsiteX0" fmla="*/ 110075 w 116205"/>
                <a:gd name="connsiteY0" fmla="*/ 41 h 222309"/>
                <a:gd name="connsiteX1" fmla="*/ 103725 w 116205"/>
                <a:gd name="connsiteY1" fmla="*/ 131274 h 222309"/>
                <a:gd name="connsiteX2" fmla="*/ 59275 w 116205"/>
                <a:gd name="connsiteY2" fmla="*/ 158791 h 222309"/>
                <a:gd name="connsiteX3" fmla="*/ 8 w 116205"/>
                <a:gd name="connsiteY3" fmla="*/ 222291 h 222309"/>
                <a:gd name="connsiteX4" fmla="*/ 63508 w 116205"/>
                <a:gd name="connsiteY4" fmla="*/ 165141 h 222309"/>
                <a:gd name="connsiteX5" fmla="*/ 112192 w 116205"/>
                <a:gd name="connsiteY5" fmla="*/ 146091 h 222309"/>
                <a:gd name="connsiteX6" fmla="*/ 110075 w 116205"/>
                <a:gd name="connsiteY6" fmla="*/ 41 h 22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205" h="222309">
                  <a:moveTo>
                    <a:pt x="110075" y="41"/>
                  </a:moveTo>
                  <a:cubicBezTo>
                    <a:pt x="108664" y="-2429"/>
                    <a:pt x="112192" y="104816"/>
                    <a:pt x="103725" y="131274"/>
                  </a:cubicBezTo>
                  <a:cubicBezTo>
                    <a:pt x="95258" y="157732"/>
                    <a:pt x="76561" y="143621"/>
                    <a:pt x="59275" y="158791"/>
                  </a:cubicBezTo>
                  <a:cubicBezTo>
                    <a:pt x="41989" y="173961"/>
                    <a:pt x="-697" y="221233"/>
                    <a:pt x="8" y="222291"/>
                  </a:cubicBezTo>
                  <a:cubicBezTo>
                    <a:pt x="713" y="223349"/>
                    <a:pt x="44811" y="177841"/>
                    <a:pt x="63508" y="165141"/>
                  </a:cubicBezTo>
                  <a:cubicBezTo>
                    <a:pt x="82205" y="152441"/>
                    <a:pt x="102667" y="169727"/>
                    <a:pt x="112192" y="146091"/>
                  </a:cubicBezTo>
                  <a:cubicBezTo>
                    <a:pt x="121717" y="122455"/>
                    <a:pt x="111486" y="2511"/>
                    <a:pt x="110075" y="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B7BD9DB0-4B0E-43B0-9D69-DBDD8DA13B3C}"/>
                </a:ext>
              </a:extLst>
            </p:cNvPr>
            <p:cNvSpPr/>
            <p:nvPr/>
          </p:nvSpPr>
          <p:spPr>
            <a:xfrm>
              <a:off x="6781798" y="8013644"/>
              <a:ext cx="108739" cy="146109"/>
            </a:xfrm>
            <a:custGeom>
              <a:avLst/>
              <a:gdLst>
                <a:gd name="connsiteX0" fmla="*/ 84669 w 108739"/>
                <a:gd name="connsiteY0" fmla="*/ 56 h 146109"/>
                <a:gd name="connsiteX1" fmla="*/ 93135 w 108739"/>
                <a:gd name="connsiteY1" fmla="*/ 74139 h 146109"/>
                <a:gd name="connsiteX2" fmla="*/ 59269 w 108739"/>
                <a:gd name="connsiteY2" fmla="*/ 110123 h 146109"/>
                <a:gd name="connsiteX3" fmla="*/ 2 w 108739"/>
                <a:gd name="connsiteY3" fmla="*/ 146106 h 146109"/>
                <a:gd name="connsiteX4" fmla="*/ 57152 w 108739"/>
                <a:gd name="connsiteY4" fmla="*/ 112239 h 146109"/>
                <a:gd name="connsiteX5" fmla="*/ 107952 w 108739"/>
                <a:gd name="connsiteY5" fmla="*/ 86839 h 146109"/>
                <a:gd name="connsiteX6" fmla="*/ 84669 w 108739"/>
                <a:gd name="connsiteY6" fmla="*/ 56 h 14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39" h="146109">
                  <a:moveTo>
                    <a:pt x="84669" y="56"/>
                  </a:moveTo>
                  <a:cubicBezTo>
                    <a:pt x="82199" y="-2061"/>
                    <a:pt x="97368" y="55795"/>
                    <a:pt x="93135" y="74139"/>
                  </a:cubicBezTo>
                  <a:cubicBezTo>
                    <a:pt x="88902" y="92484"/>
                    <a:pt x="74791" y="98129"/>
                    <a:pt x="59269" y="110123"/>
                  </a:cubicBezTo>
                  <a:cubicBezTo>
                    <a:pt x="43747" y="122117"/>
                    <a:pt x="355" y="145753"/>
                    <a:pt x="2" y="146106"/>
                  </a:cubicBezTo>
                  <a:cubicBezTo>
                    <a:pt x="-351" y="146459"/>
                    <a:pt x="39160" y="122117"/>
                    <a:pt x="57152" y="112239"/>
                  </a:cubicBezTo>
                  <a:cubicBezTo>
                    <a:pt x="75144" y="102361"/>
                    <a:pt x="102308" y="103067"/>
                    <a:pt x="107952" y="86839"/>
                  </a:cubicBezTo>
                  <a:cubicBezTo>
                    <a:pt x="113597" y="70611"/>
                    <a:pt x="87139" y="2173"/>
                    <a:pt x="84669" y="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720894A6-9535-48FD-9076-CFE7A6E71BF2}"/>
                </a:ext>
              </a:extLst>
            </p:cNvPr>
            <p:cNvSpPr/>
            <p:nvPr/>
          </p:nvSpPr>
          <p:spPr>
            <a:xfrm>
              <a:off x="6795314" y="8043259"/>
              <a:ext cx="94623" cy="123355"/>
            </a:xfrm>
            <a:custGeom>
              <a:avLst/>
              <a:gdLst>
                <a:gd name="connsiteX0" fmla="*/ 94436 w 94623"/>
                <a:gd name="connsiteY0" fmla="*/ 74 h 123355"/>
                <a:gd name="connsiteX1" fmla="*/ 35169 w 94623"/>
                <a:gd name="connsiteY1" fmla="*/ 48758 h 123355"/>
                <a:gd name="connsiteX2" fmla="*/ 1303 w 94623"/>
                <a:gd name="connsiteY2" fmla="*/ 122841 h 123355"/>
                <a:gd name="connsiteX3" fmla="*/ 7653 w 94623"/>
                <a:gd name="connsiteY3" fmla="*/ 80508 h 123355"/>
                <a:gd name="connsiteX4" fmla="*/ 14003 w 94623"/>
                <a:gd name="connsiteY4" fmla="*/ 59341 h 123355"/>
                <a:gd name="connsiteX5" fmla="*/ 94436 w 94623"/>
                <a:gd name="connsiteY5" fmla="*/ 74 h 12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23" h="123355">
                  <a:moveTo>
                    <a:pt x="94436" y="74"/>
                  </a:moveTo>
                  <a:cubicBezTo>
                    <a:pt x="97964" y="-1690"/>
                    <a:pt x="50691" y="28297"/>
                    <a:pt x="35169" y="48758"/>
                  </a:cubicBezTo>
                  <a:cubicBezTo>
                    <a:pt x="19647" y="69219"/>
                    <a:pt x="5889" y="117549"/>
                    <a:pt x="1303" y="122841"/>
                  </a:cubicBezTo>
                  <a:cubicBezTo>
                    <a:pt x="-3283" y="128133"/>
                    <a:pt x="5536" y="91091"/>
                    <a:pt x="7653" y="80508"/>
                  </a:cubicBezTo>
                  <a:cubicBezTo>
                    <a:pt x="9770" y="69925"/>
                    <a:pt x="2009" y="71688"/>
                    <a:pt x="14003" y="59341"/>
                  </a:cubicBezTo>
                  <a:cubicBezTo>
                    <a:pt x="25997" y="46994"/>
                    <a:pt x="90908" y="1838"/>
                    <a:pt x="94436" y="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D41D332D-97AE-4D58-B0EC-D6D192B033C1}"/>
                </a:ext>
              </a:extLst>
            </p:cNvPr>
            <p:cNvSpPr/>
            <p:nvPr/>
          </p:nvSpPr>
          <p:spPr>
            <a:xfrm>
              <a:off x="5987607" y="8767763"/>
              <a:ext cx="940243" cy="135932"/>
            </a:xfrm>
            <a:custGeom>
              <a:avLst/>
              <a:gdLst>
                <a:gd name="connsiteX0" fmla="*/ 940243 w 940243"/>
                <a:gd name="connsiteY0" fmla="*/ 0 h 135932"/>
                <a:gd name="connsiteX1" fmla="*/ 781493 w 940243"/>
                <a:gd name="connsiteY1" fmla="*/ 93662 h 135932"/>
                <a:gd name="connsiteX2" fmla="*/ 781493 w 940243"/>
                <a:gd name="connsiteY2" fmla="*/ 93662 h 135932"/>
                <a:gd name="connsiteX3" fmla="*/ 511618 w 940243"/>
                <a:gd name="connsiteY3" fmla="*/ 131762 h 135932"/>
                <a:gd name="connsiteX4" fmla="*/ 516381 w 940243"/>
                <a:gd name="connsiteY4" fmla="*/ 134937 h 135932"/>
                <a:gd name="connsiteX5" fmla="*/ 244918 w 940243"/>
                <a:gd name="connsiteY5" fmla="*/ 133350 h 135932"/>
                <a:gd name="connsiteX6" fmla="*/ 260793 w 940243"/>
                <a:gd name="connsiteY6" fmla="*/ 117475 h 135932"/>
                <a:gd name="connsiteX7" fmla="*/ 443 w 940243"/>
                <a:gd name="connsiteY7" fmla="*/ 76200 h 135932"/>
                <a:gd name="connsiteX8" fmla="*/ 332231 w 940243"/>
                <a:gd name="connsiteY8" fmla="*/ 112712 h 135932"/>
                <a:gd name="connsiteX9" fmla="*/ 322706 w 940243"/>
                <a:gd name="connsiteY9" fmla="*/ 115887 h 135932"/>
                <a:gd name="connsiteX10" fmla="*/ 713231 w 940243"/>
                <a:gd name="connsiteY10" fmla="*/ 104775 h 135932"/>
                <a:gd name="connsiteX11" fmla="*/ 846581 w 940243"/>
                <a:gd name="connsiteY11" fmla="*/ 55562 h 135932"/>
                <a:gd name="connsiteX12" fmla="*/ 940243 w 940243"/>
                <a:gd name="connsiteY12" fmla="*/ 0 h 135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0243" h="135932">
                  <a:moveTo>
                    <a:pt x="940243" y="0"/>
                  </a:moveTo>
                  <a:lnTo>
                    <a:pt x="781493" y="93662"/>
                  </a:lnTo>
                  <a:lnTo>
                    <a:pt x="781493" y="93662"/>
                  </a:lnTo>
                  <a:lnTo>
                    <a:pt x="511618" y="131762"/>
                  </a:lnTo>
                  <a:cubicBezTo>
                    <a:pt x="467433" y="138641"/>
                    <a:pt x="516381" y="134937"/>
                    <a:pt x="516381" y="134937"/>
                  </a:cubicBezTo>
                  <a:lnTo>
                    <a:pt x="244918" y="133350"/>
                  </a:lnTo>
                  <a:cubicBezTo>
                    <a:pt x="202320" y="130440"/>
                    <a:pt x="301539" y="127000"/>
                    <a:pt x="260793" y="117475"/>
                  </a:cubicBezTo>
                  <a:cubicBezTo>
                    <a:pt x="220047" y="107950"/>
                    <a:pt x="-11463" y="76994"/>
                    <a:pt x="443" y="76200"/>
                  </a:cubicBezTo>
                  <a:cubicBezTo>
                    <a:pt x="12349" y="75406"/>
                    <a:pt x="278521" y="106098"/>
                    <a:pt x="332231" y="112712"/>
                  </a:cubicBezTo>
                  <a:cubicBezTo>
                    <a:pt x="385941" y="119326"/>
                    <a:pt x="322706" y="115887"/>
                    <a:pt x="322706" y="115887"/>
                  </a:cubicBezTo>
                  <a:cubicBezTo>
                    <a:pt x="386206" y="114564"/>
                    <a:pt x="625919" y="114829"/>
                    <a:pt x="713231" y="104775"/>
                  </a:cubicBezTo>
                  <a:cubicBezTo>
                    <a:pt x="800543" y="94721"/>
                    <a:pt x="809804" y="73554"/>
                    <a:pt x="846581" y="55562"/>
                  </a:cubicBezTo>
                  <a:cubicBezTo>
                    <a:pt x="883358" y="37570"/>
                    <a:pt x="908625" y="17197"/>
                    <a:pt x="9402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7BE7DDF0-0CB8-4F96-836C-D1A00ECFDAFC}"/>
                </a:ext>
              </a:extLst>
            </p:cNvPr>
            <p:cNvSpPr/>
            <p:nvPr/>
          </p:nvSpPr>
          <p:spPr>
            <a:xfrm>
              <a:off x="6565975" y="8756195"/>
              <a:ext cx="359930" cy="124407"/>
            </a:xfrm>
            <a:custGeom>
              <a:avLst/>
              <a:gdLst>
                <a:gd name="connsiteX0" fmla="*/ 357113 w 359930"/>
                <a:gd name="connsiteY0" fmla="*/ 455 h 124407"/>
                <a:gd name="connsiteX1" fmla="*/ 123750 w 359930"/>
                <a:gd name="connsiteY1" fmla="*/ 102055 h 124407"/>
                <a:gd name="connsiteX2" fmla="*/ 1513 w 359930"/>
                <a:gd name="connsiteY2" fmla="*/ 124280 h 124407"/>
                <a:gd name="connsiteX3" fmla="*/ 203125 w 359930"/>
                <a:gd name="connsiteY3" fmla="*/ 97293 h 124407"/>
                <a:gd name="connsiteX4" fmla="*/ 179313 w 359930"/>
                <a:gd name="connsiteY4" fmla="*/ 100468 h 124407"/>
                <a:gd name="connsiteX5" fmla="*/ 249163 w 359930"/>
                <a:gd name="connsiteY5" fmla="*/ 65543 h 124407"/>
                <a:gd name="connsiteX6" fmla="*/ 357113 w 359930"/>
                <a:gd name="connsiteY6" fmla="*/ 455 h 12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930" h="124407">
                  <a:moveTo>
                    <a:pt x="357113" y="455"/>
                  </a:moveTo>
                  <a:cubicBezTo>
                    <a:pt x="336211" y="6540"/>
                    <a:pt x="183016" y="81418"/>
                    <a:pt x="123750" y="102055"/>
                  </a:cubicBezTo>
                  <a:cubicBezTo>
                    <a:pt x="64484" y="122692"/>
                    <a:pt x="-11716" y="125074"/>
                    <a:pt x="1513" y="124280"/>
                  </a:cubicBezTo>
                  <a:cubicBezTo>
                    <a:pt x="14742" y="123486"/>
                    <a:pt x="173492" y="101262"/>
                    <a:pt x="203125" y="97293"/>
                  </a:cubicBezTo>
                  <a:cubicBezTo>
                    <a:pt x="232758" y="93324"/>
                    <a:pt x="171640" y="105760"/>
                    <a:pt x="179313" y="100468"/>
                  </a:cubicBezTo>
                  <a:cubicBezTo>
                    <a:pt x="186986" y="95176"/>
                    <a:pt x="221646" y="80095"/>
                    <a:pt x="249163" y="65543"/>
                  </a:cubicBezTo>
                  <a:cubicBezTo>
                    <a:pt x="276680" y="50991"/>
                    <a:pt x="378015" y="-5630"/>
                    <a:pt x="357113" y="4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EC548383-C8C6-4EF5-A39D-A6993100D100}"/>
                </a:ext>
              </a:extLst>
            </p:cNvPr>
            <p:cNvSpPr/>
            <p:nvPr/>
          </p:nvSpPr>
          <p:spPr>
            <a:xfrm>
              <a:off x="5914909" y="8767762"/>
              <a:ext cx="1024057" cy="185302"/>
            </a:xfrm>
            <a:custGeom>
              <a:avLst/>
              <a:gdLst>
                <a:gd name="connsiteX0" fmla="*/ 1024054 w 1024057"/>
                <a:gd name="connsiteY0" fmla="*/ 1 h 185302"/>
                <a:gd name="connsiteX1" fmla="*/ 1000241 w 1024057"/>
                <a:gd name="connsiteY1" fmla="*/ 55563 h 185302"/>
                <a:gd name="connsiteX2" fmla="*/ 974841 w 1024057"/>
                <a:gd name="connsiteY2" fmla="*/ 117476 h 185302"/>
                <a:gd name="connsiteX3" fmla="*/ 976429 w 1024057"/>
                <a:gd name="connsiteY3" fmla="*/ 87313 h 185302"/>
                <a:gd name="connsiteX4" fmla="*/ 919279 w 1024057"/>
                <a:gd name="connsiteY4" fmla="*/ 122238 h 185302"/>
                <a:gd name="connsiteX5" fmla="*/ 717666 w 1024057"/>
                <a:gd name="connsiteY5" fmla="*/ 149226 h 185302"/>
                <a:gd name="connsiteX6" fmla="*/ 593841 w 1024057"/>
                <a:gd name="connsiteY6" fmla="*/ 182563 h 185302"/>
                <a:gd name="connsiteX7" fmla="*/ 530341 w 1024057"/>
                <a:gd name="connsiteY7" fmla="*/ 179388 h 185302"/>
                <a:gd name="connsiteX8" fmla="*/ 287454 w 1024057"/>
                <a:gd name="connsiteY8" fmla="*/ 147638 h 185302"/>
                <a:gd name="connsiteX9" fmla="*/ 116 w 1024057"/>
                <a:gd name="connsiteY9" fmla="*/ 84138 h 185302"/>
                <a:gd name="connsiteX10" fmla="*/ 249354 w 1024057"/>
                <a:gd name="connsiteY10" fmla="*/ 125413 h 185302"/>
                <a:gd name="connsiteX11" fmla="*/ 435091 w 1024057"/>
                <a:gd name="connsiteY11" fmla="*/ 158751 h 185302"/>
                <a:gd name="connsiteX12" fmla="*/ 566854 w 1024057"/>
                <a:gd name="connsiteY12" fmla="*/ 166688 h 185302"/>
                <a:gd name="connsiteX13" fmla="*/ 663691 w 1024057"/>
                <a:gd name="connsiteY13" fmla="*/ 153988 h 185302"/>
                <a:gd name="connsiteX14" fmla="*/ 962141 w 1024057"/>
                <a:gd name="connsiteY14" fmla="*/ 87313 h 185302"/>
                <a:gd name="connsiteX15" fmla="*/ 998654 w 1024057"/>
                <a:gd name="connsiteY15" fmla="*/ 57151 h 185302"/>
                <a:gd name="connsiteX16" fmla="*/ 1024054 w 1024057"/>
                <a:gd name="connsiteY16" fmla="*/ 1 h 18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24057" h="185302">
                  <a:moveTo>
                    <a:pt x="1024054" y="1"/>
                  </a:moveTo>
                  <a:cubicBezTo>
                    <a:pt x="1024318" y="-264"/>
                    <a:pt x="1008443" y="35984"/>
                    <a:pt x="1000241" y="55563"/>
                  </a:cubicBezTo>
                  <a:cubicBezTo>
                    <a:pt x="992039" y="75142"/>
                    <a:pt x="978810" y="112184"/>
                    <a:pt x="974841" y="117476"/>
                  </a:cubicBezTo>
                  <a:cubicBezTo>
                    <a:pt x="970872" y="122768"/>
                    <a:pt x="985689" y="86519"/>
                    <a:pt x="976429" y="87313"/>
                  </a:cubicBezTo>
                  <a:cubicBezTo>
                    <a:pt x="967169" y="88107"/>
                    <a:pt x="962406" y="111919"/>
                    <a:pt x="919279" y="122238"/>
                  </a:cubicBezTo>
                  <a:cubicBezTo>
                    <a:pt x="876152" y="132557"/>
                    <a:pt x="771905" y="139172"/>
                    <a:pt x="717666" y="149226"/>
                  </a:cubicBezTo>
                  <a:cubicBezTo>
                    <a:pt x="663427" y="159280"/>
                    <a:pt x="625062" y="177536"/>
                    <a:pt x="593841" y="182563"/>
                  </a:cubicBezTo>
                  <a:cubicBezTo>
                    <a:pt x="562620" y="187590"/>
                    <a:pt x="581405" y="185209"/>
                    <a:pt x="530341" y="179388"/>
                  </a:cubicBezTo>
                  <a:cubicBezTo>
                    <a:pt x="479277" y="173567"/>
                    <a:pt x="375825" y="163513"/>
                    <a:pt x="287454" y="147638"/>
                  </a:cubicBezTo>
                  <a:cubicBezTo>
                    <a:pt x="199083" y="131763"/>
                    <a:pt x="6466" y="87842"/>
                    <a:pt x="116" y="84138"/>
                  </a:cubicBezTo>
                  <a:cubicBezTo>
                    <a:pt x="-6234" y="80434"/>
                    <a:pt x="249354" y="125413"/>
                    <a:pt x="249354" y="125413"/>
                  </a:cubicBezTo>
                  <a:cubicBezTo>
                    <a:pt x="321850" y="137848"/>
                    <a:pt x="382175" y="151872"/>
                    <a:pt x="435091" y="158751"/>
                  </a:cubicBezTo>
                  <a:cubicBezTo>
                    <a:pt x="488007" y="165630"/>
                    <a:pt x="528754" y="167482"/>
                    <a:pt x="566854" y="166688"/>
                  </a:cubicBezTo>
                  <a:cubicBezTo>
                    <a:pt x="604954" y="165894"/>
                    <a:pt x="597810" y="167217"/>
                    <a:pt x="663691" y="153988"/>
                  </a:cubicBezTo>
                  <a:cubicBezTo>
                    <a:pt x="729572" y="140759"/>
                    <a:pt x="906314" y="103452"/>
                    <a:pt x="962141" y="87313"/>
                  </a:cubicBezTo>
                  <a:cubicBezTo>
                    <a:pt x="1017968" y="71174"/>
                    <a:pt x="989129" y="67999"/>
                    <a:pt x="998654" y="57151"/>
                  </a:cubicBezTo>
                  <a:cubicBezTo>
                    <a:pt x="1008179" y="46303"/>
                    <a:pt x="1023790" y="266"/>
                    <a:pt x="1024054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302E581C-9051-4AED-A826-CB0DD980948E}"/>
                </a:ext>
              </a:extLst>
            </p:cNvPr>
            <p:cNvSpPr/>
            <p:nvPr/>
          </p:nvSpPr>
          <p:spPr>
            <a:xfrm>
              <a:off x="6107687" y="7824214"/>
              <a:ext cx="529702" cy="827707"/>
            </a:xfrm>
            <a:custGeom>
              <a:avLst/>
              <a:gdLst>
                <a:gd name="connsiteX0" fmla="*/ 529651 w 529702"/>
                <a:gd name="connsiteY0" fmla="*/ 574 h 827707"/>
                <a:gd name="connsiteX1" fmla="*/ 426463 w 529702"/>
                <a:gd name="connsiteY1" fmla="*/ 56136 h 827707"/>
                <a:gd name="connsiteX2" fmla="*/ 361376 w 529702"/>
                <a:gd name="connsiteY2" fmla="*/ 172024 h 827707"/>
                <a:gd name="connsiteX3" fmla="*/ 409001 w 529702"/>
                <a:gd name="connsiteY3" fmla="*/ 56136 h 827707"/>
                <a:gd name="connsiteX4" fmla="*/ 291526 w 529702"/>
                <a:gd name="connsiteY4" fmla="*/ 313311 h 827707"/>
                <a:gd name="connsiteX5" fmla="*/ 328038 w 529702"/>
                <a:gd name="connsiteY5" fmla="*/ 252986 h 827707"/>
                <a:gd name="connsiteX6" fmla="*/ 216913 w 529702"/>
                <a:gd name="connsiteY6" fmla="*/ 462536 h 827707"/>
                <a:gd name="connsiteX7" fmla="*/ 167701 w 529702"/>
                <a:gd name="connsiteY7" fmla="*/ 562549 h 827707"/>
                <a:gd name="connsiteX8" fmla="*/ 272476 w 529702"/>
                <a:gd name="connsiteY8" fmla="*/ 322836 h 827707"/>
                <a:gd name="connsiteX9" fmla="*/ 164526 w 529702"/>
                <a:gd name="connsiteY9" fmla="*/ 537149 h 827707"/>
                <a:gd name="connsiteX10" fmla="*/ 32763 w 529702"/>
                <a:gd name="connsiteY10" fmla="*/ 789561 h 827707"/>
                <a:gd name="connsiteX11" fmla="*/ 1013 w 529702"/>
                <a:gd name="connsiteY11" fmla="*/ 822899 h 827707"/>
                <a:gd name="connsiteX12" fmla="*/ 58163 w 529702"/>
                <a:gd name="connsiteY12" fmla="*/ 751461 h 827707"/>
                <a:gd name="connsiteX13" fmla="*/ 331213 w 529702"/>
                <a:gd name="connsiteY13" fmla="*/ 227586 h 827707"/>
                <a:gd name="connsiteX14" fmla="*/ 439163 w 529702"/>
                <a:gd name="connsiteY14" fmla="*/ 87886 h 827707"/>
                <a:gd name="connsiteX15" fmla="*/ 529651 w 529702"/>
                <a:gd name="connsiteY15" fmla="*/ 574 h 82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9702" h="827707">
                  <a:moveTo>
                    <a:pt x="529651" y="574"/>
                  </a:moveTo>
                  <a:cubicBezTo>
                    <a:pt x="527534" y="-4718"/>
                    <a:pt x="454509" y="27561"/>
                    <a:pt x="426463" y="56136"/>
                  </a:cubicBezTo>
                  <a:cubicBezTo>
                    <a:pt x="398417" y="84711"/>
                    <a:pt x="364286" y="172024"/>
                    <a:pt x="361376" y="172024"/>
                  </a:cubicBezTo>
                  <a:cubicBezTo>
                    <a:pt x="358466" y="172024"/>
                    <a:pt x="420643" y="32588"/>
                    <a:pt x="409001" y="56136"/>
                  </a:cubicBezTo>
                  <a:cubicBezTo>
                    <a:pt x="397359" y="79684"/>
                    <a:pt x="305020" y="280503"/>
                    <a:pt x="291526" y="313311"/>
                  </a:cubicBezTo>
                  <a:cubicBezTo>
                    <a:pt x="278032" y="346119"/>
                    <a:pt x="340473" y="228115"/>
                    <a:pt x="328038" y="252986"/>
                  </a:cubicBezTo>
                  <a:cubicBezTo>
                    <a:pt x="315603" y="277857"/>
                    <a:pt x="243636" y="410942"/>
                    <a:pt x="216913" y="462536"/>
                  </a:cubicBezTo>
                  <a:cubicBezTo>
                    <a:pt x="190190" y="514130"/>
                    <a:pt x="158441" y="585832"/>
                    <a:pt x="167701" y="562549"/>
                  </a:cubicBezTo>
                  <a:cubicBezTo>
                    <a:pt x="176961" y="539266"/>
                    <a:pt x="273005" y="327069"/>
                    <a:pt x="272476" y="322836"/>
                  </a:cubicBezTo>
                  <a:cubicBezTo>
                    <a:pt x="271947" y="318603"/>
                    <a:pt x="204478" y="459362"/>
                    <a:pt x="164526" y="537149"/>
                  </a:cubicBezTo>
                  <a:cubicBezTo>
                    <a:pt x="124574" y="614937"/>
                    <a:pt x="60015" y="741936"/>
                    <a:pt x="32763" y="789561"/>
                  </a:cubicBezTo>
                  <a:cubicBezTo>
                    <a:pt x="5511" y="837186"/>
                    <a:pt x="-3220" y="829249"/>
                    <a:pt x="1013" y="822899"/>
                  </a:cubicBezTo>
                  <a:cubicBezTo>
                    <a:pt x="5246" y="816549"/>
                    <a:pt x="3130" y="850680"/>
                    <a:pt x="58163" y="751461"/>
                  </a:cubicBezTo>
                  <a:cubicBezTo>
                    <a:pt x="113196" y="652242"/>
                    <a:pt x="267713" y="338182"/>
                    <a:pt x="331213" y="227586"/>
                  </a:cubicBezTo>
                  <a:cubicBezTo>
                    <a:pt x="394713" y="116990"/>
                    <a:pt x="410852" y="120959"/>
                    <a:pt x="439163" y="87886"/>
                  </a:cubicBezTo>
                  <a:cubicBezTo>
                    <a:pt x="467474" y="54813"/>
                    <a:pt x="531768" y="5866"/>
                    <a:pt x="529651" y="5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788401CF-D70E-4D00-8FA9-29FF8977A46C}"/>
                </a:ext>
              </a:extLst>
            </p:cNvPr>
            <p:cNvSpPr/>
            <p:nvPr/>
          </p:nvSpPr>
          <p:spPr>
            <a:xfrm>
              <a:off x="5960820" y="7807847"/>
              <a:ext cx="560090" cy="954483"/>
            </a:xfrm>
            <a:custGeom>
              <a:avLst/>
              <a:gdLst>
                <a:gd name="connsiteX0" fmla="*/ 559043 w 560090"/>
                <a:gd name="connsiteY0" fmla="*/ 1066 h 954483"/>
                <a:gd name="connsiteX1" fmla="*/ 252655 w 560090"/>
                <a:gd name="connsiteY1" fmla="*/ 567803 h 954483"/>
                <a:gd name="connsiteX2" fmla="*/ 268530 w 560090"/>
                <a:gd name="connsiteY2" fmla="*/ 528116 h 954483"/>
                <a:gd name="connsiteX3" fmla="*/ 5005 w 560090"/>
                <a:gd name="connsiteY3" fmla="*/ 947216 h 954483"/>
                <a:gd name="connsiteX4" fmla="*/ 114543 w 560090"/>
                <a:gd name="connsiteY4" fmla="*/ 767828 h 954483"/>
                <a:gd name="connsiteX5" fmla="*/ 344730 w 560090"/>
                <a:gd name="connsiteY5" fmla="*/ 434453 h 954483"/>
                <a:gd name="connsiteX6" fmla="*/ 559043 w 560090"/>
                <a:gd name="connsiteY6" fmla="*/ 1066 h 95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090" h="954483">
                  <a:moveTo>
                    <a:pt x="559043" y="1066"/>
                  </a:moveTo>
                  <a:cubicBezTo>
                    <a:pt x="543697" y="23291"/>
                    <a:pt x="301074" y="479961"/>
                    <a:pt x="252655" y="567803"/>
                  </a:cubicBezTo>
                  <a:cubicBezTo>
                    <a:pt x="204236" y="655645"/>
                    <a:pt x="309805" y="464881"/>
                    <a:pt x="268530" y="528116"/>
                  </a:cubicBezTo>
                  <a:cubicBezTo>
                    <a:pt x="227255" y="591351"/>
                    <a:pt x="30669" y="907264"/>
                    <a:pt x="5005" y="947216"/>
                  </a:cubicBezTo>
                  <a:cubicBezTo>
                    <a:pt x="-20659" y="987168"/>
                    <a:pt x="57922" y="853289"/>
                    <a:pt x="114543" y="767828"/>
                  </a:cubicBezTo>
                  <a:cubicBezTo>
                    <a:pt x="171164" y="682367"/>
                    <a:pt x="272234" y="559072"/>
                    <a:pt x="344730" y="434453"/>
                  </a:cubicBezTo>
                  <a:cubicBezTo>
                    <a:pt x="417226" y="309834"/>
                    <a:pt x="574389" y="-21159"/>
                    <a:pt x="559043" y="10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8DA23489-4407-477D-A514-6900C47323E3}"/>
                </a:ext>
              </a:extLst>
            </p:cNvPr>
            <p:cNvSpPr/>
            <p:nvPr/>
          </p:nvSpPr>
          <p:spPr>
            <a:xfrm>
              <a:off x="6065051" y="7616825"/>
              <a:ext cx="126199" cy="317833"/>
            </a:xfrm>
            <a:custGeom>
              <a:avLst/>
              <a:gdLst>
                <a:gd name="connsiteX0" fmla="*/ 126199 w 126199"/>
                <a:gd name="connsiteY0" fmla="*/ 0 h 317833"/>
                <a:gd name="connsiteX1" fmla="*/ 59524 w 126199"/>
                <a:gd name="connsiteY1" fmla="*/ 163513 h 317833"/>
                <a:gd name="connsiteX2" fmla="*/ 787 w 126199"/>
                <a:gd name="connsiteY2" fmla="*/ 315913 h 317833"/>
                <a:gd name="connsiteX3" fmla="*/ 27774 w 126199"/>
                <a:gd name="connsiteY3" fmla="*/ 242888 h 317833"/>
                <a:gd name="connsiteX4" fmla="*/ 57937 w 126199"/>
                <a:gd name="connsiteY4" fmla="*/ 149225 h 317833"/>
                <a:gd name="connsiteX5" fmla="*/ 126199 w 126199"/>
                <a:gd name="connsiteY5" fmla="*/ 0 h 31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99" h="317833">
                  <a:moveTo>
                    <a:pt x="126199" y="0"/>
                  </a:moveTo>
                  <a:cubicBezTo>
                    <a:pt x="103312" y="55430"/>
                    <a:pt x="80426" y="110861"/>
                    <a:pt x="59524" y="163513"/>
                  </a:cubicBezTo>
                  <a:cubicBezTo>
                    <a:pt x="38622" y="216165"/>
                    <a:pt x="6079" y="302684"/>
                    <a:pt x="787" y="315913"/>
                  </a:cubicBezTo>
                  <a:cubicBezTo>
                    <a:pt x="-4505" y="329142"/>
                    <a:pt x="18249" y="270669"/>
                    <a:pt x="27774" y="242888"/>
                  </a:cubicBezTo>
                  <a:cubicBezTo>
                    <a:pt x="37299" y="215107"/>
                    <a:pt x="45766" y="187060"/>
                    <a:pt x="57937" y="149225"/>
                  </a:cubicBezTo>
                  <a:lnTo>
                    <a:pt x="12619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EFC767D0-4AF4-42C8-8118-282E64064E68}"/>
                </a:ext>
              </a:extLst>
            </p:cNvPr>
            <p:cNvSpPr/>
            <p:nvPr/>
          </p:nvSpPr>
          <p:spPr>
            <a:xfrm>
              <a:off x="5740380" y="7637414"/>
              <a:ext cx="469993" cy="758980"/>
            </a:xfrm>
            <a:custGeom>
              <a:avLst/>
              <a:gdLst>
                <a:gd name="connsiteX0" fmla="*/ 469920 w 469993"/>
                <a:gd name="connsiteY0" fmla="*/ 49 h 758980"/>
                <a:gd name="connsiteX1" fmla="*/ 357208 w 469993"/>
                <a:gd name="connsiteY1" fmla="*/ 236586 h 758980"/>
                <a:gd name="connsiteX2" fmla="*/ 279420 w 469993"/>
                <a:gd name="connsiteY2" fmla="*/ 347711 h 758980"/>
                <a:gd name="connsiteX3" fmla="*/ 290533 w 469993"/>
                <a:gd name="connsiteY3" fmla="*/ 335011 h 758980"/>
                <a:gd name="connsiteX4" fmla="*/ 146070 w 469993"/>
                <a:gd name="connsiteY4" fmla="*/ 595361 h 758980"/>
                <a:gd name="connsiteX5" fmla="*/ 206395 w 469993"/>
                <a:gd name="connsiteY5" fmla="*/ 525511 h 758980"/>
                <a:gd name="connsiteX6" fmla="*/ 109558 w 469993"/>
                <a:gd name="connsiteY6" fmla="*/ 652511 h 758980"/>
                <a:gd name="connsiteX7" fmla="*/ 20 w 469993"/>
                <a:gd name="connsiteY7" fmla="*/ 758874 h 758980"/>
                <a:gd name="connsiteX8" fmla="*/ 101620 w 469993"/>
                <a:gd name="connsiteY8" fmla="*/ 668386 h 758980"/>
                <a:gd name="connsiteX9" fmla="*/ 246083 w 469993"/>
                <a:gd name="connsiteY9" fmla="*/ 482649 h 758980"/>
                <a:gd name="connsiteX10" fmla="*/ 258783 w 469993"/>
                <a:gd name="connsiteY10" fmla="*/ 446136 h 758980"/>
                <a:gd name="connsiteX11" fmla="*/ 301645 w 469993"/>
                <a:gd name="connsiteY11" fmla="*/ 293736 h 758980"/>
                <a:gd name="connsiteX12" fmla="*/ 339745 w 469993"/>
                <a:gd name="connsiteY12" fmla="*/ 215949 h 758980"/>
                <a:gd name="connsiteX13" fmla="*/ 469920 w 469993"/>
                <a:gd name="connsiteY13" fmla="*/ 49 h 758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993" h="758980">
                  <a:moveTo>
                    <a:pt x="469920" y="49"/>
                  </a:moveTo>
                  <a:cubicBezTo>
                    <a:pt x="472831" y="3489"/>
                    <a:pt x="388958" y="178642"/>
                    <a:pt x="357208" y="236586"/>
                  </a:cubicBezTo>
                  <a:cubicBezTo>
                    <a:pt x="325458" y="294530"/>
                    <a:pt x="290532" y="331307"/>
                    <a:pt x="279420" y="347711"/>
                  </a:cubicBezTo>
                  <a:cubicBezTo>
                    <a:pt x="268308" y="364115"/>
                    <a:pt x="312758" y="293736"/>
                    <a:pt x="290533" y="335011"/>
                  </a:cubicBezTo>
                  <a:cubicBezTo>
                    <a:pt x="268308" y="376286"/>
                    <a:pt x="160093" y="563611"/>
                    <a:pt x="146070" y="595361"/>
                  </a:cubicBezTo>
                  <a:cubicBezTo>
                    <a:pt x="132047" y="627111"/>
                    <a:pt x="212480" y="515986"/>
                    <a:pt x="206395" y="525511"/>
                  </a:cubicBezTo>
                  <a:cubicBezTo>
                    <a:pt x="200310" y="535036"/>
                    <a:pt x="143954" y="613617"/>
                    <a:pt x="109558" y="652511"/>
                  </a:cubicBezTo>
                  <a:cubicBezTo>
                    <a:pt x="75162" y="691405"/>
                    <a:pt x="1343" y="756228"/>
                    <a:pt x="20" y="758874"/>
                  </a:cubicBezTo>
                  <a:cubicBezTo>
                    <a:pt x="-1303" y="761520"/>
                    <a:pt x="60610" y="714423"/>
                    <a:pt x="101620" y="668386"/>
                  </a:cubicBezTo>
                  <a:cubicBezTo>
                    <a:pt x="142630" y="622349"/>
                    <a:pt x="219889" y="519691"/>
                    <a:pt x="246083" y="482649"/>
                  </a:cubicBezTo>
                  <a:cubicBezTo>
                    <a:pt x="272277" y="445607"/>
                    <a:pt x="249523" y="477622"/>
                    <a:pt x="258783" y="446136"/>
                  </a:cubicBezTo>
                  <a:cubicBezTo>
                    <a:pt x="268043" y="414651"/>
                    <a:pt x="288151" y="332101"/>
                    <a:pt x="301645" y="293736"/>
                  </a:cubicBezTo>
                  <a:cubicBezTo>
                    <a:pt x="315139" y="255372"/>
                    <a:pt x="313022" y="259870"/>
                    <a:pt x="339745" y="215949"/>
                  </a:cubicBezTo>
                  <a:cubicBezTo>
                    <a:pt x="366468" y="172028"/>
                    <a:pt x="467009" y="-3391"/>
                    <a:pt x="469920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87E3C2E7-6A45-446C-AC57-F468C3EF8A36}"/>
                </a:ext>
              </a:extLst>
            </p:cNvPr>
            <p:cNvSpPr/>
            <p:nvPr/>
          </p:nvSpPr>
          <p:spPr>
            <a:xfrm>
              <a:off x="5722392" y="8348628"/>
              <a:ext cx="154770" cy="413043"/>
            </a:xfrm>
            <a:custGeom>
              <a:avLst/>
              <a:gdLst>
                <a:gd name="connsiteX0" fmla="*/ 18008 w 154770"/>
                <a:gd name="connsiteY0" fmla="*/ 66710 h 413043"/>
                <a:gd name="connsiteX1" fmla="*/ 546 w 154770"/>
                <a:gd name="connsiteY1" fmla="*/ 236572 h 413043"/>
                <a:gd name="connsiteX2" fmla="*/ 40233 w 154770"/>
                <a:gd name="connsiteY2" fmla="*/ 138147 h 413043"/>
                <a:gd name="connsiteX3" fmla="*/ 148183 w 154770"/>
                <a:gd name="connsiteY3" fmla="*/ 35 h 413043"/>
                <a:gd name="connsiteX4" fmla="*/ 29121 w 154770"/>
                <a:gd name="connsiteY4" fmla="*/ 125447 h 413043"/>
                <a:gd name="connsiteX5" fmla="*/ 24358 w 154770"/>
                <a:gd name="connsiteY5" fmla="*/ 203235 h 413043"/>
                <a:gd name="connsiteX6" fmla="*/ 25946 w 154770"/>
                <a:gd name="connsiteY6" fmla="*/ 284197 h 413043"/>
                <a:gd name="connsiteX7" fmla="*/ 130721 w 154770"/>
                <a:gd name="connsiteY7" fmla="*/ 379447 h 413043"/>
                <a:gd name="connsiteX8" fmla="*/ 154533 w 154770"/>
                <a:gd name="connsiteY8" fmla="*/ 412785 h 413043"/>
                <a:gd name="connsiteX9" fmla="*/ 122783 w 154770"/>
                <a:gd name="connsiteY9" fmla="*/ 365160 h 413043"/>
                <a:gd name="connsiteX10" fmla="*/ 56108 w 154770"/>
                <a:gd name="connsiteY10" fmla="*/ 273085 h 413043"/>
                <a:gd name="connsiteX11" fmla="*/ 30708 w 154770"/>
                <a:gd name="connsiteY11" fmla="*/ 176247 h 413043"/>
                <a:gd name="connsiteX12" fmla="*/ 18008 w 154770"/>
                <a:gd name="connsiteY12" fmla="*/ 66710 h 41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770" h="413043">
                  <a:moveTo>
                    <a:pt x="18008" y="66710"/>
                  </a:moveTo>
                  <a:cubicBezTo>
                    <a:pt x="12981" y="76764"/>
                    <a:pt x="-3158" y="224666"/>
                    <a:pt x="546" y="236572"/>
                  </a:cubicBezTo>
                  <a:cubicBezTo>
                    <a:pt x="4250" y="248478"/>
                    <a:pt x="15627" y="177570"/>
                    <a:pt x="40233" y="138147"/>
                  </a:cubicBezTo>
                  <a:cubicBezTo>
                    <a:pt x="64839" y="98724"/>
                    <a:pt x="150035" y="2152"/>
                    <a:pt x="148183" y="35"/>
                  </a:cubicBezTo>
                  <a:cubicBezTo>
                    <a:pt x="146331" y="-2082"/>
                    <a:pt x="49759" y="91580"/>
                    <a:pt x="29121" y="125447"/>
                  </a:cubicBezTo>
                  <a:cubicBezTo>
                    <a:pt x="8483" y="159314"/>
                    <a:pt x="24887" y="176777"/>
                    <a:pt x="24358" y="203235"/>
                  </a:cubicBezTo>
                  <a:cubicBezTo>
                    <a:pt x="23829" y="229693"/>
                    <a:pt x="8219" y="254828"/>
                    <a:pt x="25946" y="284197"/>
                  </a:cubicBezTo>
                  <a:cubicBezTo>
                    <a:pt x="43673" y="313566"/>
                    <a:pt x="109290" y="358016"/>
                    <a:pt x="130721" y="379447"/>
                  </a:cubicBezTo>
                  <a:cubicBezTo>
                    <a:pt x="152152" y="400878"/>
                    <a:pt x="155856" y="415166"/>
                    <a:pt x="154533" y="412785"/>
                  </a:cubicBezTo>
                  <a:cubicBezTo>
                    <a:pt x="153210" y="410404"/>
                    <a:pt x="139187" y="388443"/>
                    <a:pt x="122783" y="365160"/>
                  </a:cubicBezTo>
                  <a:cubicBezTo>
                    <a:pt x="106379" y="341877"/>
                    <a:pt x="71454" y="304571"/>
                    <a:pt x="56108" y="273085"/>
                  </a:cubicBezTo>
                  <a:cubicBezTo>
                    <a:pt x="40762" y="241599"/>
                    <a:pt x="35206" y="207732"/>
                    <a:pt x="30708" y="176247"/>
                  </a:cubicBezTo>
                  <a:cubicBezTo>
                    <a:pt x="26210" y="144762"/>
                    <a:pt x="23035" y="56656"/>
                    <a:pt x="18008" y="667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BACFFEBE-7593-49BB-B611-448BD74BAA97}"/>
                </a:ext>
              </a:extLst>
            </p:cNvPr>
            <p:cNvSpPr/>
            <p:nvPr/>
          </p:nvSpPr>
          <p:spPr>
            <a:xfrm>
              <a:off x="5747890" y="8268187"/>
              <a:ext cx="457517" cy="538405"/>
            </a:xfrm>
            <a:custGeom>
              <a:avLst/>
              <a:gdLst>
                <a:gd name="connsiteX0" fmla="*/ 2035 w 457517"/>
                <a:gd name="connsiteY0" fmla="*/ 290026 h 538405"/>
                <a:gd name="connsiteX1" fmla="*/ 62360 w 457517"/>
                <a:gd name="connsiteY1" fmla="*/ 467826 h 538405"/>
                <a:gd name="connsiteX2" fmla="*/ 106810 w 457517"/>
                <a:gd name="connsiteY2" fmla="*/ 537676 h 538405"/>
                <a:gd name="connsiteX3" fmla="*/ 133798 w 457517"/>
                <a:gd name="connsiteY3" fmla="*/ 499576 h 538405"/>
                <a:gd name="connsiteX4" fmla="*/ 179835 w 457517"/>
                <a:gd name="connsiteY4" fmla="*/ 424963 h 538405"/>
                <a:gd name="connsiteX5" fmla="*/ 451298 w 457517"/>
                <a:gd name="connsiteY5" fmla="*/ 7451 h 538405"/>
                <a:gd name="connsiteX6" fmla="*/ 370335 w 457517"/>
                <a:gd name="connsiteY6" fmla="*/ 155088 h 538405"/>
                <a:gd name="connsiteX7" fmla="*/ 371923 w 457517"/>
                <a:gd name="connsiteY7" fmla="*/ 128101 h 538405"/>
                <a:gd name="connsiteX8" fmla="*/ 259210 w 457517"/>
                <a:gd name="connsiteY8" fmla="*/ 288438 h 538405"/>
                <a:gd name="connsiteX9" fmla="*/ 278260 w 457517"/>
                <a:gd name="connsiteY9" fmla="*/ 242401 h 538405"/>
                <a:gd name="connsiteX10" fmla="*/ 100460 w 457517"/>
                <a:gd name="connsiteY10" fmla="*/ 517038 h 538405"/>
                <a:gd name="connsiteX11" fmla="*/ 54423 w 457517"/>
                <a:gd name="connsiteY11" fmla="*/ 471001 h 538405"/>
                <a:gd name="connsiteX12" fmla="*/ 17910 w 457517"/>
                <a:gd name="connsiteY12" fmla="*/ 407501 h 538405"/>
                <a:gd name="connsiteX13" fmla="*/ 2035 w 457517"/>
                <a:gd name="connsiteY13" fmla="*/ 290026 h 53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7517" h="538405">
                  <a:moveTo>
                    <a:pt x="2035" y="290026"/>
                  </a:moveTo>
                  <a:cubicBezTo>
                    <a:pt x="9443" y="300080"/>
                    <a:pt x="44898" y="426551"/>
                    <a:pt x="62360" y="467826"/>
                  </a:cubicBezTo>
                  <a:cubicBezTo>
                    <a:pt x="79823" y="509101"/>
                    <a:pt x="94904" y="532384"/>
                    <a:pt x="106810" y="537676"/>
                  </a:cubicBezTo>
                  <a:cubicBezTo>
                    <a:pt x="118716" y="542968"/>
                    <a:pt x="121627" y="518361"/>
                    <a:pt x="133798" y="499576"/>
                  </a:cubicBezTo>
                  <a:cubicBezTo>
                    <a:pt x="145969" y="480791"/>
                    <a:pt x="126918" y="506984"/>
                    <a:pt x="179835" y="424963"/>
                  </a:cubicBezTo>
                  <a:cubicBezTo>
                    <a:pt x="232752" y="342942"/>
                    <a:pt x="419548" y="52430"/>
                    <a:pt x="451298" y="7451"/>
                  </a:cubicBezTo>
                  <a:cubicBezTo>
                    <a:pt x="483048" y="-37528"/>
                    <a:pt x="383564" y="134980"/>
                    <a:pt x="370335" y="155088"/>
                  </a:cubicBezTo>
                  <a:cubicBezTo>
                    <a:pt x="357106" y="175196"/>
                    <a:pt x="390444" y="105876"/>
                    <a:pt x="371923" y="128101"/>
                  </a:cubicBezTo>
                  <a:cubicBezTo>
                    <a:pt x="353402" y="150326"/>
                    <a:pt x="274821" y="269388"/>
                    <a:pt x="259210" y="288438"/>
                  </a:cubicBezTo>
                  <a:cubicBezTo>
                    <a:pt x="243600" y="307488"/>
                    <a:pt x="304718" y="204301"/>
                    <a:pt x="278260" y="242401"/>
                  </a:cubicBezTo>
                  <a:cubicBezTo>
                    <a:pt x="251802" y="280501"/>
                    <a:pt x="137766" y="478938"/>
                    <a:pt x="100460" y="517038"/>
                  </a:cubicBezTo>
                  <a:cubicBezTo>
                    <a:pt x="63154" y="555138"/>
                    <a:pt x="68181" y="489257"/>
                    <a:pt x="54423" y="471001"/>
                  </a:cubicBezTo>
                  <a:cubicBezTo>
                    <a:pt x="40665" y="452745"/>
                    <a:pt x="26641" y="434753"/>
                    <a:pt x="17910" y="407501"/>
                  </a:cubicBezTo>
                  <a:cubicBezTo>
                    <a:pt x="9179" y="380249"/>
                    <a:pt x="-5373" y="279972"/>
                    <a:pt x="2035" y="2900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6B79E37C-5890-4297-B651-F879E2705FBB}"/>
                </a:ext>
              </a:extLst>
            </p:cNvPr>
            <p:cNvSpPr/>
            <p:nvPr/>
          </p:nvSpPr>
          <p:spPr>
            <a:xfrm>
              <a:off x="6231543" y="7814438"/>
              <a:ext cx="155018" cy="398541"/>
            </a:xfrm>
            <a:custGeom>
              <a:avLst/>
              <a:gdLst>
                <a:gd name="connsiteX0" fmla="*/ 154970 w 155018"/>
                <a:gd name="connsiteY0" fmla="*/ 825 h 398541"/>
                <a:gd name="connsiteX1" fmla="*/ 99407 w 155018"/>
                <a:gd name="connsiteY1" fmla="*/ 121475 h 398541"/>
                <a:gd name="connsiteX2" fmla="*/ 53370 w 155018"/>
                <a:gd name="connsiteY2" fmla="*/ 192912 h 398541"/>
                <a:gd name="connsiteX3" fmla="*/ 83532 w 155018"/>
                <a:gd name="connsiteY3" fmla="*/ 162750 h 398541"/>
                <a:gd name="connsiteX4" fmla="*/ 42257 w 155018"/>
                <a:gd name="connsiteY4" fmla="*/ 261175 h 398541"/>
                <a:gd name="connsiteX5" fmla="*/ 982 w 155018"/>
                <a:gd name="connsiteY5" fmla="*/ 397700 h 398541"/>
                <a:gd name="connsiteX6" fmla="*/ 21620 w 155018"/>
                <a:gd name="connsiteY6" fmla="*/ 310387 h 398541"/>
                <a:gd name="connsiteX7" fmla="*/ 113695 w 155018"/>
                <a:gd name="connsiteY7" fmla="*/ 145287 h 398541"/>
                <a:gd name="connsiteX8" fmla="*/ 83532 w 155018"/>
                <a:gd name="connsiteY8" fmla="*/ 159575 h 398541"/>
                <a:gd name="connsiteX9" fmla="*/ 108932 w 155018"/>
                <a:gd name="connsiteY9" fmla="*/ 72262 h 398541"/>
                <a:gd name="connsiteX10" fmla="*/ 154970 w 155018"/>
                <a:gd name="connsiteY10" fmla="*/ 825 h 398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018" h="398541">
                  <a:moveTo>
                    <a:pt x="154970" y="825"/>
                  </a:moveTo>
                  <a:cubicBezTo>
                    <a:pt x="153382" y="9027"/>
                    <a:pt x="116340" y="89461"/>
                    <a:pt x="99407" y="121475"/>
                  </a:cubicBezTo>
                  <a:cubicBezTo>
                    <a:pt x="82474" y="153489"/>
                    <a:pt x="56016" y="186033"/>
                    <a:pt x="53370" y="192912"/>
                  </a:cubicBezTo>
                  <a:cubicBezTo>
                    <a:pt x="50724" y="199791"/>
                    <a:pt x="85384" y="151373"/>
                    <a:pt x="83532" y="162750"/>
                  </a:cubicBezTo>
                  <a:cubicBezTo>
                    <a:pt x="81680" y="174127"/>
                    <a:pt x="56015" y="222017"/>
                    <a:pt x="42257" y="261175"/>
                  </a:cubicBezTo>
                  <a:cubicBezTo>
                    <a:pt x="28499" y="300333"/>
                    <a:pt x="4421" y="389498"/>
                    <a:pt x="982" y="397700"/>
                  </a:cubicBezTo>
                  <a:cubicBezTo>
                    <a:pt x="-2457" y="405902"/>
                    <a:pt x="2835" y="352456"/>
                    <a:pt x="21620" y="310387"/>
                  </a:cubicBezTo>
                  <a:cubicBezTo>
                    <a:pt x="40405" y="268318"/>
                    <a:pt x="103376" y="170422"/>
                    <a:pt x="113695" y="145287"/>
                  </a:cubicBezTo>
                  <a:cubicBezTo>
                    <a:pt x="124014" y="120152"/>
                    <a:pt x="84326" y="171746"/>
                    <a:pt x="83532" y="159575"/>
                  </a:cubicBezTo>
                  <a:cubicBezTo>
                    <a:pt x="82738" y="147404"/>
                    <a:pt x="99407" y="96868"/>
                    <a:pt x="108932" y="72262"/>
                  </a:cubicBezTo>
                  <a:cubicBezTo>
                    <a:pt x="118457" y="47656"/>
                    <a:pt x="156558" y="-7377"/>
                    <a:pt x="154970" y="8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A9CFA6B0-15C7-4A8C-ABEE-C38DD40F52A4}"/>
                </a:ext>
              </a:extLst>
            </p:cNvPr>
            <p:cNvSpPr/>
            <p:nvPr/>
          </p:nvSpPr>
          <p:spPr>
            <a:xfrm>
              <a:off x="5139077" y="7799355"/>
              <a:ext cx="943531" cy="76413"/>
            </a:xfrm>
            <a:custGeom>
              <a:avLst/>
              <a:gdLst>
                <a:gd name="connsiteX0" fmla="*/ 934698 w 943531"/>
                <a:gd name="connsiteY0" fmla="*/ 76233 h 76413"/>
                <a:gd name="connsiteX1" fmla="*/ 718798 w 943531"/>
                <a:gd name="connsiteY1" fmla="*/ 47658 h 76413"/>
                <a:gd name="connsiteX2" fmla="*/ 728323 w 943531"/>
                <a:gd name="connsiteY2" fmla="*/ 52420 h 76413"/>
                <a:gd name="connsiteX3" fmla="*/ 298111 w 943531"/>
                <a:gd name="connsiteY3" fmla="*/ 41308 h 76413"/>
                <a:gd name="connsiteX4" fmla="*/ 510836 w 943531"/>
                <a:gd name="connsiteY4" fmla="*/ 46070 h 76413"/>
                <a:gd name="connsiteX5" fmla="*/ 63161 w 943531"/>
                <a:gd name="connsiteY5" fmla="*/ 47658 h 76413"/>
                <a:gd name="connsiteX6" fmla="*/ 140948 w 943531"/>
                <a:gd name="connsiteY6" fmla="*/ 50833 h 76413"/>
                <a:gd name="connsiteX7" fmla="*/ 1248 w 943531"/>
                <a:gd name="connsiteY7" fmla="*/ 54008 h 76413"/>
                <a:gd name="connsiteX8" fmla="*/ 237786 w 943531"/>
                <a:gd name="connsiteY8" fmla="*/ 44483 h 76413"/>
                <a:gd name="connsiteX9" fmla="*/ 194923 w 943531"/>
                <a:gd name="connsiteY9" fmla="*/ 17495 h 76413"/>
                <a:gd name="connsiteX10" fmla="*/ 358436 w 943531"/>
                <a:gd name="connsiteY10" fmla="*/ 7970 h 76413"/>
                <a:gd name="connsiteX11" fmla="*/ 450511 w 943531"/>
                <a:gd name="connsiteY11" fmla="*/ 22258 h 76413"/>
                <a:gd name="connsiteX12" fmla="*/ 560048 w 943531"/>
                <a:gd name="connsiteY12" fmla="*/ 33 h 76413"/>
                <a:gd name="connsiteX13" fmla="*/ 623548 w 943531"/>
                <a:gd name="connsiteY13" fmla="*/ 17495 h 76413"/>
                <a:gd name="connsiteX14" fmla="*/ 729911 w 943531"/>
                <a:gd name="connsiteY14" fmla="*/ 28608 h 76413"/>
                <a:gd name="connsiteX15" fmla="*/ 883898 w 943531"/>
                <a:gd name="connsiteY15" fmla="*/ 31783 h 76413"/>
                <a:gd name="connsiteX16" fmla="*/ 934698 w 943531"/>
                <a:gd name="connsiteY16" fmla="*/ 76233 h 7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3531" h="76413">
                  <a:moveTo>
                    <a:pt x="934698" y="76233"/>
                  </a:moveTo>
                  <a:cubicBezTo>
                    <a:pt x="907181" y="78879"/>
                    <a:pt x="753194" y="51627"/>
                    <a:pt x="718798" y="47658"/>
                  </a:cubicBezTo>
                  <a:cubicBezTo>
                    <a:pt x="684402" y="43689"/>
                    <a:pt x="798437" y="53478"/>
                    <a:pt x="728323" y="52420"/>
                  </a:cubicBezTo>
                  <a:cubicBezTo>
                    <a:pt x="658209" y="51362"/>
                    <a:pt x="298111" y="41308"/>
                    <a:pt x="298111" y="41308"/>
                  </a:cubicBezTo>
                  <a:lnTo>
                    <a:pt x="510836" y="46070"/>
                  </a:lnTo>
                  <a:cubicBezTo>
                    <a:pt x="471678" y="47128"/>
                    <a:pt x="124809" y="46864"/>
                    <a:pt x="63161" y="47658"/>
                  </a:cubicBezTo>
                  <a:cubicBezTo>
                    <a:pt x="1513" y="48452"/>
                    <a:pt x="151267" y="49775"/>
                    <a:pt x="140948" y="50833"/>
                  </a:cubicBezTo>
                  <a:cubicBezTo>
                    <a:pt x="130629" y="51891"/>
                    <a:pt x="-14892" y="55066"/>
                    <a:pt x="1248" y="54008"/>
                  </a:cubicBezTo>
                  <a:cubicBezTo>
                    <a:pt x="17388" y="52950"/>
                    <a:pt x="205507" y="50569"/>
                    <a:pt x="237786" y="44483"/>
                  </a:cubicBezTo>
                  <a:cubicBezTo>
                    <a:pt x="270065" y="38397"/>
                    <a:pt x="174815" y="23580"/>
                    <a:pt x="194923" y="17495"/>
                  </a:cubicBezTo>
                  <a:cubicBezTo>
                    <a:pt x="215031" y="11410"/>
                    <a:pt x="315838" y="7176"/>
                    <a:pt x="358436" y="7970"/>
                  </a:cubicBezTo>
                  <a:cubicBezTo>
                    <a:pt x="401034" y="8764"/>
                    <a:pt x="416909" y="23581"/>
                    <a:pt x="450511" y="22258"/>
                  </a:cubicBezTo>
                  <a:cubicBezTo>
                    <a:pt x="484113" y="20935"/>
                    <a:pt x="531209" y="827"/>
                    <a:pt x="560048" y="33"/>
                  </a:cubicBezTo>
                  <a:cubicBezTo>
                    <a:pt x="588887" y="-761"/>
                    <a:pt x="595238" y="12733"/>
                    <a:pt x="623548" y="17495"/>
                  </a:cubicBezTo>
                  <a:cubicBezTo>
                    <a:pt x="651858" y="22257"/>
                    <a:pt x="686519" y="26227"/>
                    <a:pt x="729911" y="28608"/>
                  </a:cubicBezTo>
                  <a:cubicBezTo>
                    <a:pt x="773303" y="30989"/>
                    <a:pt x="847915" y="27550"/>
                    <a:pt x="883898" y="31783"/>
                  </a:cubicBezTo>
                  <a:cubicBezTo>
                    <a:pt x="919881" y="36016"/>
                    <a:pt x="962215" y="73587"/>
                    <a:pt x="934698" y="76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4B12EBA9-F19B-4983-98EE-EFB6910E9AE9}"/>
                </a:ext>
              </a:extLst>
            </p:cNvPr>
            <p:cNvSpPr/>
            <p:nvPr/>
          </p:nvSpPr>
          <p:spPr>
            <a:xfrm>
              <a:off x="4201395" y="7792879"/>
              <a:ext cx="1267814" cy="318956"/>
            </a:xfrm>
            <a:custGeom>
              <a:avLst/>
              <a:gdLst>
                <a:gd name="connsiteX0" fmla="*/ 1151655 w 1267814"/>
                <a:gd name="connsiteY0" fmla="*/ 159 h 318956"/>
                <a:gd name="connsiteX1" fmla="*/ 980205 w 1267814"/>
                <a:gd name="connsiteY1" fmla="*/ 35084 h 318956"/>
                <a:gd name="connsiteX2" fmla="*/ 913530 w 1267814"/>
                <a:gd name="connsiteY2" fmla="*/ 39846 h 318956"/>
                <a:gd name="connsiteX3" fmla="*/ 703980 w 1267814"/>
                <a:gd name="connsiteY3" fmla="*/ 55721 h 318956"/>
                <a:gd name="connsiteX4" fmla="*/ 919880 w 1267814"/>
                <a:gd name="connsiteY4" fmla="*/ 57309 h 318956"/>
                <a:gd name="connsiteX5" fmla="*/ 640480 w 1267814"/>
                <a:gd name="connsiteY5" fmla="*/ 101759 h 318956"/>
                <a:gd name="connsiteX6" fmla="*/ 467443 w 1267814"/>
                <a:gd name="connsiteY6" fmla="*/ 144621 h 318956"/>
                <a:gd name="connsiteX7" fmla="*/ 572218 w 1267814"/>
                <a:gd name="connsiteY7" fmla="*/ 101759 h 318956"/>
                <a:gd name="connsiteX8" fmla="*/ 823043 w 1267814"/>
                <a:gd name="connsiteY8" fmla="*/ 47784 h 318956"/>
                <a:gd name="connsiteX9" fmla="*/ 599205 w 1267814"/>
                <a:gd name="connsiteY9" fmla="*/ 74771 h 318956"/>
                <a:gd name="connsiteX10" fmla="*/ 734143 w 1267814"/>
                <a:gd name="connsiteY10" fmla="*/ 74771 h 318956"/>
                <a:gd name="connsiteX11" fmla="*/ 430930 w 1267814"/>
                <a:gd name="connsiteY11" fmla="*/ 158909 h 318956"/>
                <a:gd name="connsiteX12" fmla="*/ 365843 w 1267814"/>
                <a:gd name="connsiteY12" fmla="*/ 171609 h 318956"/>
                <a:gd name="connsiteX13" fmla="*/ 254718 w 1267814"/>
                <a:gd name="connsiteY13" fmla="*/ 170021 h 318956"/>
                <a:gd name="connsiteX14" fmla="*/ 34055 w 1267814"/>
                <a:gd name="connsiteY14" fmla="*/ 303371 h 318956"/>
                <a:gd name="connsiteX15" fmla="*/ 21355 w 1267814"/>
                <a:gd name="connsiteY15" fmla="*/ 306546 h 318956"/>
                <a:gd name="connsiteX16" fmla="*/ 235668 w 1267814"/>
                <a:gd name="connsiteY16" fmla="*/ 216059 h 318956"/>
                <a:gd name="connsiteX17" fmla="*/ 208680 w 1267814"/>
                <a:gd name="connsiteY17" fmla="*/ 228759 h 318956"/>
                <a:gd name="connsiteX18" fmla="*/ 311868 w 1267814"/>
                <a:gd name="connsiteY18" fmla="*/ 184309 h 318956"/>
                <a:gd name="connsiteX19" fmla="*/ 389655 w 1267814"/>
                <a:gd name="connsiteY19" fmla="*/ 177959 h 318956"/>
                <a:gd name="connsiteX20" fmla="*/ 535705 w 1267814"/>
                <a:gd name="connsiteY20" fmla="*/ 136684 h 318956"/>
                <a:gd name="connsiteX21" fmla="*/ 705568 w 1267814"/>
                <a:gd name="connsiteY21" fmla="*/ 103346 h 318956"/>
                <a:gd name="connsiteX22" fmla="*/ 823043 w 1267814"/>
                <a:gd name="connsiteY22" fmla="*/ 79534 h 318956"/>
                <a:gd name="connsiteX23" fmla="*/ 953218 w 1267814"/>
                <a:gd name="connsiteY23" fmla="*/ 23971 h 318956"/>
                <a:gd name="connsiteX24" fmla="*/ 1150068 w 1267814"/>
                <a:gd name="connsiteY24" fmla="*/ 54134 h 318956"/>
                <a:gd name="connsiteX25" fmla="*/ 1267543 w 1267814"/>
                <a:gd name="connsiteY25" fmla="*/ 50959 h 318956"/>
                <a:gd name="connsiteX26" fmla="*/ 1151655 w 1267814"/>
                <a:gd name="connsiteY26" fmla="*/ 159 h 318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7814" h="318956">
                  <a:moveTo>
                    <a:pt x="1151655" y="159"/>
                  </a:moveTo>
                  <a:cubicBezTo>
                    <a:pt x="1103765" y="-2487"/>
                    <a:pt x="1019892" y="28470"/>
                    <a:pt x="980205" y="35084"/>
                  </a:cubicBezTo>
                  <a:cubicBezTo>
                    <a:pt x="940518" y="41698"/>
                    <a:pt x="913530" y="39846"/>
                    <a:pt x="913530" y="39846"/>
                  </a:cubicBezTo>
                  <a:cubicBezTo>
                    <a:pt x="867493" y="43285"/>
                    <a:pt x="702922" y="52811"/>
                    <a:pt x="703980" y="55721"/>
                  </a:cubicBezTo>
                  <a:cubicBezTo>
                    <a:pt x="705038" y="58631"/>
                    <a:pt x="930463" y="49636"/>
                    <a:pt x="919880" y="57309"/>
                  </a:cubicBezTo>
                  <a:cubicBezTo>
                    <a:pt x="909297" y="64982"/>
                    <a:pt x="715886" y="87207"/>
                    <a:pt x="640480" y="101759"/>
                  </a:cubicBezTo>
                  <a:cubicBezTo>
                    <a:pt x="565074" y="116311"/>
                    <a:pt x="478820" y="144621"/>
                    <a:pt x="467443" y="144621"/>
                  </a:cubicBezTo>
                  <a:cubicBezTo>
                    <a:pt x="456066" y="144621"/>
                    <a:pt x="512951" y="117898"/>
                    <a:pt x="572218" y="101759"/>
                  </a:cubicBezTo>
                  <a:cubicBezTo>
                    <a:pt x="631485" y="85620"/>
                    <a:pt x="818545" y="52282"/>
                    <a:pt x="823043" y="47784"/>
                  </a:cubicBezTo>
                  <a:cubicBezTo>
                    <a:pt x="827541" y="43286"/>
                    <a:pt x="614022" y="70273"/>
                    <a:pt x="599205" y="74771"/>
                  </a:cubicBezTo>
                  <a:cubicBezTo>
                    <a:pt x="584388" y="79269"/>
                    <a:pt x="762189" y="60748"/>
                    <a:pt x="734143" y="74771"/>
                  </a:cubicBezTo>
                  <a:cubicBezTo>
                    <a:pt x="706097" y="88794"/>
                    <a:pt x="492313" y="142769"/>
                    <a:pt x="430930" y="158909"/>
                  </a:cubicBezTo>
                  <a:cubicBezTo>
                    <a:pt x="369547" y="175049"/>
                    <a:pt x="395212" y="169757"/>
                    <a:pt x="365843" y="171609"/>
                  </a:cubicBezTo>
                  <a:cubicBezTo>
                    <a:pt x="336474" y="173461"/>
                    <a:pt x="310016" y="148061"/>
                    <a:pt x="254718" y="170021"/>
                  </a:cubicBezTo>
                  <a:cubicBezTo>
                    <a:pt x="199420" y="191981"/>
                    <a:pt x="72949" y="280617"/>
                    <a:pt x="34055" y="303371"/>
                  </a:cubicBezTo>
                  <a:cubicBezTo>
                    <a:pt x="-4839" y="326125"/>
                    <a:pt x="-12247" y="321098"/>
                    <a:pt x="21355" y="306546"/>
                  </a:cubicBezTo>
                  <a:cubicBezTo>
                    <a:pt x="54957" y="291994"/>
                    <a:pt x="204447" y="229024"/>
                    <a:pt x="235668" y="216059"/>
                  </a:cubicBezTo>
                  <a:cubicBezTo>
                    <a:pt x="266889" y="203094"/>
                    <a:pt x="195980" y="234051"/>
                    <a:pt x="208680" y="228759"/>
                  </a:cubicBezTo>
                  <a:cubicBezTo>
                    <a:pt x="221380" y="223467"/>
                    <a:pt x="281705" y="192776"/>
                    <a:pt x="311868" y="184309"/>
                  </a:cubicBezTo>
                  <a:cubicBezTo>
                    <a:pt x="342030" y="175842"/>
                    <a:pt x="352349" y="185897"/>
                    <a:pt x="389655" y="177959"/>
                  </a:cubicBezTo>
                  <a:cubicBezTo>
                    <a:pt x="426961" y="170021"/>
                    <a:pt x="483053" y="149119"/>
                    <a:pt x="535705" y="136684"/>
                  </a:cubicBezTo>
                  <a:cubicBezTo>
                    <a:pt x="588357" y="124249"/>
                    <a:pt x="705568" y="103346"/>
                    <a:pt x="705568" y="103346"/>
                  </a:cubicBezTo>
                  <a:cubicBezTo>
                    <a:pt x="753458" y="93821"/>
                    <a:pt x="781768" y="92763"/>
                    <a:pt x="823043" y="79534"/>
                  </a:cubicBezTo>
                  <a:cubicBezTo>
                    <a:pt x="864318" y="66305"/>
                    <a:pt x="898714" y="28204"/>
                    <a:pt x="953218" y="23971"/>
                  </a:cubicBezTo>
                  <a:cubicBezTo>
                    <a:pt x="1007722" y="19738"/>
                    <a:pt x="1097680" y="49636"/>
                    <a:pt x="1150068" y="54134"/>
                  </a:cubicBezTo>
                  <a:cubicBezTo>
                    <a:pt x="1202456" y="58632"/>
                    <a:pt x="1262251" y="58632"/>
                    <a:pt x="1267543" y="50959"/>
                  </a:cubicBezTo>
                  <a:cubicBezTo>
                    <a:pt x="1272835" y="43286"/>
                    <a:pt x="1199545" y="2805"/>
                    <a:pt x="1151655" y="1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2C159CB1-5642-4552-ADBF-B0D3F44C4E49}"/>
                </a:ext>
              </a:extLst>
            </p:cNvPr>
            <p:cNvSpPr/>
            <p:nvPr/>
          </p:nvSpPr>
          <p:spPr>
            <a:xfrm>
              <a:off x="3410550" y="8099343"/>
              <a:ext cx="780566" cy="617326"/>
            </a:xfrm>
            <a:custGeom>
              <a:avLst/>
              <a:gdLst>
                <a:gd name="connsiteX0" fmla="*/ 780450 w 780566"/>
                <a:gd name="connsiteY0" fmla="*/ 82 h 617326"/>
                <a:gd name="connsiteX1" fmla="*/ 505813 w 780566"/>
                <a:gd name="connsiteY1" fmla="*/ 141370 h 617326"/>
                <a:gd name="connsiteX2" fmla="*/ 602650 w 780566"/>
                <a:gd name="connsiteY2" fmla="*/ 108032 h 617326"/>
                <a:gd name="connsiteX3" fmla="*/ 370875 w 780566"/>
                <a:gd name="connsiteY3" fmla="*/ 241382 h 617326"/>
                <a:gd name="connsiteX4" fmla="*/ 207363 w 780566"/>
                <a:gd name="connsiteY4" fmla="*/ 381082 h 617326"/>
                <a:gd name="connsiteX5" fmla="*/ 988 w 780566"/>
                <a:gd name="connsiteY5" fmla="*/ 616032 h 617326"/>
                <a:gd name="connsiteX6" fmla="*/ 135925 w 780566"/>
                <a:gd name="connsiteY6" fmla="*/ 465220 h 617326"/>
                <a:gd name="connsiteX7" fmla="*/ 289913 w 780566"/>
                <a:gd name="connsiteY7" fmla="*/ 246145 h 617326"/>
                <a:gd name="connsiteX8" fmla="*/ 72425 w 780566"/>
                <a:gd name="connsiteY8" fmla="*/ 473157 h 617326"/>
                <a:gd name="connsiteX9" fmla="*/ 205775 w 780566"/>
                <a:gd name="connsiteY9" fmla="*/ 320757 h 617326"/>
                <a:gd name="connsiteX10" fmla="*/ 478825 w 780566"/>
                <a:gd name="connsiteY10" fmla="*/ 136607 h 617326"/>
                <a:gd name="connsiteX11" fmla="*/ 539150 w 780566"/>
                <a:gd name="connsiteY11" fmla="*/ 120732 h 617326"/>
                <a:gd name="connsiteX12" fmla="*/ 780450 w 780566"/>
                <a:gd name="connsiteY12" fmla="*/ 82 h 61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0566" h="617326">
                  <a:moveTo>
                    <a:pt x="780450" y="82"/>
                  </a:moveTo>
                  <a:cubicBezTo>
                    <a:pt x="774894" y="3522"/>
                    <a:pt x="535446" y="123378"/>
                    <a:pt x="505813" y="141370"/>
                  </a:cubicBezTo>
                  <a:cubicBezTo>
                    <a:pt x="476180" y="159362"/>
                    <a:pt x="625139" y="91363"/>
                    <a:pt x="602650" y="108032"/>
                  </a:cubicBezTo>
                  <a:cubicBezTo>
                    <a:pt x="580161" y="124701"/>
                    <a:pt x="436756" y="195874"/>
                    <a:pt x="370875" y="241382"/>
                  </a:cubicBezTo>
                  <a:cubicBezTo>
                    <a:pt x="304994" y="286890"/>
                    <a:pt x="269011" y="318640"/>
                    <a:pt x="207363" y="381082"/>
                  </a:cubicBezTo>
                  <a:cubicBezTo>
                    <a:pt x="145715" y="443524"/>
                    <a:pt x="12894" y="602009"/>
                    <a:pt x="988" y="616032"/>
                  </a:cubicBezTo>
                  <a:cubicBezTo>
                    <a:pt x="-10918" y="630055"/>
                    <a:pt x="87771" y="526868"/>
                    <a:pt x="135925" y="465220"/>
                  </a:cubicBezTo>
                  <a:cubicBezTo>
                    <a:pt x="184079" y="403572"/>
                    <a:pt x="300496" y="244822"/>
                    <a:pt x="289913" y="246145"/>
                  </a:cubicBezTo>
                  <a:cubicBezTo>
                    <a:pt x="279330" y="247468"/>
                    <a:pt x="86448" y="460722"/>
                    <a:pt x="72425" y="473157"/>
                  </a:cubicBezTo>
                  <a:cubicBezTo>
                    <a:pt x="58402" y="485592"/>
                    <a:pt x="138042" y="376849"/>
                    <a:pt x="205775" y="320757"/>
                  </a:cubicBezTo>
                  <a:cubicBezTo>
                    <a:pt x="273508" y="264665"/>
                    <a:pt x="423262" y="169945"/>
                    <a:pt x="478825" y="136607"/>
                  </a:cubicBezTo>
                  <a:cubicBezTo>
                    <a:pt x="534387" y="103270"/>
                    <a:pt x="487292" y="139253"/>
                    <a:pt x="539150" y="120732"/>
                  </a:cubicBezTo>
                  <a:cubicBezTo>
                    <a:pt x="591008" y="102211"/>
                    <a:pt x="786006" y="-3358"/>
                    <a:pt x="780450" y="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69865B6A-42B3-4FC3-90B7-77A3AD7E5A86}"/>
                </a:ext>
              </a:extLst>
            </p:cNvPr>
            <p:cNvSpPr/>
            <p:nvPr/>
          </p:nvSpPr>
          <p:spPr>
            <a:xfrm>
              <a:off x="3137859" y="8376305"/>
              <a:ext cx="577067" cy="829502"/>
            </a:xfrm>
            <a:custGeom>
              <a:avLst/>
              <a:gdLst>
                <a:gd name="connsiteX0" fmla="*/ 360991 w 577067"/>
                <a:gd name="connsiteY0" fmla="*/ 172383 h 829502"/>
                <a:gd name="connsiteX1" fmla="*/ 159379 w 577067"/>
                <a:gd name="connsiteY1" fmla="*/ 445433 h 829502"/>
                <a:gd name="connsiteX2" fmla="*/ 257804 w 577067"/>
                <a:gd name="connsiteY2" fmla="*/ 337483 h 829502"/>
                <a:gd name="connsiteX3" fmla="*/ 153029 w 577067"/>
                <a:gd name="connsiteY3" fmla="*/ 486708 h 829502"/>
                <a:gd name="connsiteX4" fmla="*/ 5391 w 577067"/>
                <a:gd name="connsiteY4" fmla="*/ 818495 h 829502"/>
                <a:gd name="connsiteX5" fmla="*/ 48254 w 577067"/>
                <a:gd name="connsiteY5" fmla="*/ 723245 h 829502"/>
                <a:gd name="connsiteX6" fmla="*/ 200654 w 577067"/>
                <a:gd name="connsiteY6" fmla="*/ 458133 h 829502"/>
                <a:gd name="connsiteX7" fmla="*/ 187954 w 577067"/>
                <a:gd name="connsiteY7" fmla="*/ 478770 h 829502"/>
                <a:gd name="connsiteX8" fmla="*/ 327654 w 577067"/>
                <a:gd name="connsiteY8" fmla="*/ 250170 h 829502"/>
                <a:gd name="connsiteX9" fmla="*/ 576891 w 577067"/>
                <a:gd name="connsiteY9" fmla="*/ 933 h 829502"/>
                <a:gd name="connsiteX10" fmla="*/ 360991 w 577067"/>
                <a:gd name="connsiteY10" fmla="*/ 172383 h 82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7067" h="829502">
                  <a:moveTo>
                    <a:pt x="360991" y="172383"/>
                  </a:moveTo>
                  <a:cubicBezTo>
                    <a:pt x="291406" y="246466"/>
                    <a:pt x="176577" y="417916"/>
                    <a:pt x="159379" y="445433"/>
                  </a:cubicBezTo>
                  <a:cubicBezTo>
                    <a:pt x="142181" y="472950"/>
                    <a:pt x="258862" y="330604"/>
                    <a:pt x="257804" y="337483"/>
                  </a:cubicBezTo>
                  <a:cubicBezTo>
                    <a:pt x="256746" y="344362"/>
                    <a:pt x="195098" y="406539"/>
                    <a:pt x="153029" y="486708"/>
                  </a:cubicBezTo>
                  <a:cubicBezTo>
                    <a:pt x="110960" y="566877"/>
                    <a:pt x="22853" y="779072"/>
                    <a:pt x="5391" y="818495"/>
                  </a:cubicBezTo>
                  <a:cubicBezTo>
                    <a:pt x="-12071" y="857918"/>
                    <a:pt x="15710" y="783305"/>
                    <a:pt x="48254" y="723245"/>
                  </a:cubicBezTo>
                  <a:cubicBezTo>
                    <a:pt x="80798" y="663185"/>
                    <a:pt x="177371" y="498879"/>
                    <a:pt x="200654" y="458133"/>
                  </a:cubicBezTo>
                  <a:cubicBezTo>
                    <a:pt x="223937" y="417387"/>
                    <a:pt x="187954" y="478770"/>
                    <a:pt x="187954" y="478770"/>
                  </a:cubicBezTo>
                  <a:cubicBezTo>
                    <a:pt x="209121" y="444110"/>
                    <a:pt x="262831" y="329809"/>
                    <a:pt x="327654" y="250170"/>
                  </a:cubicBezTo>
                  <a:cubicBezTo>
                    <a:pt x="392477" y="170531"/>
                    <a:pt x="570806" y="13104"/>
                    <a:pt x="576891" y="933"/>
                  </a:cubicBezTo>
                  <a:cubicBezTo>
                    <a:pt x="582976" y="-11238"/>
                    <a:pt x="430576" y="98300"/>
                    <a:pt x="360991" y="1723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0CD65E6A-F602-458C-83BF-AAE0C39BDD15}"/>
                </a:ext>
              </a:extLst>
            </p:cNvPr>
            <p:cNvSpPr/>
            <p:nvPr/>
          </p:nvSpPr>
          <p:spPr>
            <a:xfrm>
              <a:off x="3098744" y="9186757"/>
              <a:ext cx="99732" cy="663929"/>
            </a:xfrm>
            <a:custGeom>
              <a:avLst/>
              <a:gdLst>
                <a:gd name="connsiteX0" fmla="*/ 54031 w 99732"/>
                <a:gd name="connsiteY0" fmla="*/ 106 h 663929"/>
                <a:gd name="connsiteX1" fmla="*/ 41331 w 99732"/>
                <a:gd name="connsiteY1" fmla="*/ 225531 h 663929"/>
                <a:gd name="connsiteX2" fmla="*/ 87369 w 99732"/>
                <a:gd name="connsiteY2" fmla="*/ 109643 h 663929"/>
                <a:gd name="connsiteX3" fmla="*/ 95306 w 99732"/>
                <a:gd name="connsiteY3" fmla="*/ 109643 h 663929"/>
                <a:gd name="connsiteX4" fmla="*/ 27044 w 99732"/>
                <a:gd name="connsiteY4" fmla="*/ 265218 h 663929"/>
                <a:gd name="connsiteX5" fmla="*/ 4819 w 99732"/>
                <a:gd name="connsiteY5" fmla="*/ 335068 h 663929"/>
                <a:gd name="connsiteX6" fmla="*/ 56 w 99732"/>
                <a:gd name="connsiteY6" fmla="*/ 519218 h 663929"/>
                <a:gd name="connsiteX7" fmla="*/ 6406 w 99732"/>
                <a:gd name="connsiteY7" fmla="*/ 660506 h 663929"/>
                <a:gd name="connsiteX8" fmla="*/ 6406 w 99732"/>
                <a:gd name="connsiteY8" fmla="*/ 589068 h 663929"/>
                <a:gd name="connsiteX9" fmla="*/ 44506 w 99732"/>
                <a:gd name="connsiteY9" fmla="*/ 262043 h 663929"/>
                <a:gd name="connsiteX10" fmla="*/ 46094 w 99732"/>
                <a:gd name="connsiteY10" fmla="*/ 258868 h 663929"/>
                <a:gd name="connsiteX11" fmla="*/ 54031 w 99732"/>
                <a:gd name="connsiteY11" fmla="*/ 106 h 66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732" h="663929">
                  <a:moveTo>
                    <a:pt x="54031" y="106"/>
                  </a:moveTo>
                  <a:cubicBezTo>
                    <a:pt x="53237" y="-5450"/>
                    <a:pt x="35775" y="207275"/>
                    <a:pt x="41331" y="225531"/>
                  </a:cubicBezTo>
                  <a:cubicBezTo>
                    <a:pt x="46887" y="243787"/>
                    <a:pt x="78373" y="128958"/>
                    <a:pt x="87369" y="109643"/>
                  </a:cubicBezTo>
                  <a:cubicBezTo>
                    <a:pt x="96365" y="90328"/>
                    <a:pt x="105360" y="83714"/>
                    <a:pt x="95306" y="109643"/>
                  </a:cubicBezTo>
                  <a:cubicBezTo>
                    <a:pt x="85252" y="135572"/>
                    <a:pt x="42125" y="227647"/>
                    <a:pt x="27044" y="265218"/>
                  </a:cubicBezTo>
                  <a:cubicBezTo>
                    <a:pt x="11963" y="302789"/>
                    <a:pt x="9317" y="292735"/>
                    <a:pt x="4819" y="335068"/>
                  </a:cubicBezTo>
                  <a:cubicBezTo>
                    <a:pt x="321" y="377401"/>
                    <a:pt x="-209" y="464978"/>
                    <a:pt x="56" y="519218"/>
                  </a:cubicBezTo>
                  <a:cubicBezTo>
                    <a:pt x="321" y="573458"/>
                    <a:pt x="5348" y="648864"/>
                    <a:pt x="6406" y="660506"/>
                  </a:cubicBezTo>
                  <a:cubicBezTo>
                    <a:pt x="7464" y="672148"/>
                    <a:pt x="56" y="655478"/>
                    <a:pt x="6406" y="589068"/>
                  </a:cubicBezTo>
                  <a:cubicBezTo>
                    <a:pt x="12756" y="522658"/>
                    <a:pt x="37891" y="317076"/>
                    <a:pt x="44506" y="262043"/>
                  </a:cubicBezTo>
                  <a:cubicBezTo>
                    <a:pt x="51121" y="207010"/>
                    <a:pt x="43448" y="298555"/>
                    <a:pt x="46094" y="258868"/>
                  </a:cubicBezTo>
                  <a:cubicBezTo>
                    <a:pt x="48740" y="219181"/>
                    <a:pt x="54825" y="5662"/>
                    <a:pt x="54031" y="1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8C24B7AB-74EC-482D-B5BB-085049F5DB06}"/>
                </a:ext>
              </a:extLst>
            </p:cNvPr>
            <p:cNvSpPr/>
            <p:nvPr/>
          </p:nvSpPr>
          <p:spPr>
            <a:xfrm>
              <a:off x="3227149" y="8043083"/>
              <a:ext cx="2754551" cy="1177616"/>
            </a:xfrm>
            <a:custGeom>
              <a:avLst/>
              <a:gdLst>
                <a:gd name="connsiteX0" fmla="*/ 2754551 w 2754551"/>
                <a:gd name="connsiteY0" fmla="*/ 46817 h 1177616"/>
                <a:gd name="connsiteX1" fmla="*/ 2198926 w 2754551"/>
                <a:gd name="connsiteY1" fmla="*/ 65867 h 1177616"/>
                <a:gd name="connsiteX2" fmla="*/ 2541826 w 2754551"/>
                <a:gd name="connsiteY2" fmla="*/ 37292 h 1177616"/>
                <a:gd name="connsiteX3" fmla="*/ 1830626 w 2754551"/>
                <a:gd name="connsiteY3" fmla="*/ 75392 h 1177616"/>
                <a:gd name="connsiteX4" fmla="*/ 2160826 w 2754551"/>
                <a:gd name="connsiteY4" fmla="*/ 2367 h 1177616"/>
                <a:gd name="connsiteX5" fmla="*/ 1449626 w 2754551"/>
                <a:gd name="connsiteY5" fmla="*/ 180167 h 1177616"/>
                <a:gd name="connsiteX6" fmla="*/ 1694101 w 2754551"/>
                <a:gd name="connsiteY6" fmla="*/ 164292 h 1177616"/>
                <a:gd name="connsiteX7" fmla="*/ 979726 w 2754551"/>
                <a:gd name="connsiteY7" fmla="*/ 354792 h 1177616"/>
                <a:gd name="connsiteX8" fmla="*/ 1160701 w 2754551"/>
                <a:gd name="connsiteY8" fmla="*/ 335742 h 1177616"/>
                <a:gd name="connsiteX9" fmla="*/ 836851 w 2754551"/>
                <a:gd name="connsiteY9" fmla="*/ 475442 h 1177616"/>
                <a:gd name="connsiteX10" fmla="*/ 684451 w 2754551"/>
                <a:gd name="connsiteY10" fmla="*/ 504017 h 1177616"/>
                <a:gd name="connsiteX11" fmla="*/ 805101 w 2754551"/>
                <a:gd name="connsiteY11" fmla="*/ 453217 h 1177616"/>
                <a:gd name="connsiteX12" fmla="*/ 366951 w 2754551"/>
                <a:gd name="connsiteY12" fmla="*/ 764367 h 1177616"/>
                <a:gd name="connsiteX13" fmla="*/ 462201 w 2754551"/>
                <a:gd name="connsiteY13" fmla="*/ 662767 h 1177616"/>
                <a:gd name="connsiteX14" fmla="*/ 366951 w 2754551"/>
                <a:gd name="connsiteY14" fmla="*/ 738967 h 1177616"/>
                <a:gd name="connsiteX15" fmla="*/ 36751 w 2754551"/>
                <a:gd name="connsiteY15" fmla="*/ 1116792 h 1177616"/>
                <a:gd name="connsiteX16" fmla="*/ 62151 w 2754551"/>
                <a:gd name="connsiteY16" fmla="*/ 1104092 h 1177616"/>
                <a:gd name="connsiteX17" fmla="*/ 14526 w 2754551"/>
                <a:gd name="connsiteY17" fmla="*/ 1164417 h 1177616"/>
                <a:gd name="connsiteX18" fmla="*/ 360601 w 2754551"/>
                <a:gd name="connsiteY18" fmla="*/ 811992 h 1177616"/>
                <a:gd name="connsiteX19" fmla="*/ 436801 w 2754551"/>
                <a:gd name="connsiteY19" fmla="*/ 732617 h 1177616"/>
                <a:gd name="connsiteX20" fmla="*/ 620951 w 2754551"/>
                <a:gd name="connsiteY20" fmla="*/ 554817 h 1177616"/>
                <a:gd name="connsiteX21" fmla="*/ 643176 w 2754551"/>
                <a:gd name="connsiteY21" fmla="*/ 513542 h 1177616"/>
                <a:gd name="connsiteX22" fmla="*/ 884476 w 2754551"/>
                <a:gd name="connsiteY22" fmla="*/ 405592 h 1177616"/>
                <a:gd name="connsiteX23" fmla="*/ 935276 w 2754551"/>
                <a:gd name="connsiteY23" fmla="*/ 389717 h 1177616"/>
                <a:gd name="connsiteX24" fmla="*/ 1271826 w 2754551"/>
                <a:gd name="connsiteY24" fmla="*/ 259542 h 1177616"/>
                <a:gd name="connsiteX25" fmla="*/ 1373426 w 2754551"/>
                <a:gd name="connsiteY25" fmla="*/ 215092 h 1177616"/>
                <a:gd name="connsiteX26" fmla="*/ 1760776 w 2754551"/>
                <a:gd name="connsiteY26" fmla="*/ 132542 h 1177616"/>
                <a:gd name="connsiteX27" fmla="*/ 1827451 w 2754551"/>
                <a:gd name="connsiteY27" fmla="*/ 103967 h 1177616"/>
                <a:gd name="connsiteX28" fmla="*/ 2221151 w 2754551"/>
                <a:gd name="connsiteY28" fmla="*/ 21417 h 1177616"/>
                <a:gd name="connsiteX29" fmla="*/ 2278301 w 2754551"/>
                <a:gd name="connsiteY29" fmla="*/ 21417 h 1177616"/>
                <a:gd name="connsiteX30" fmla="*/ 2754551 w 2754551"/>
                <a:gd name="connsiteY30" fmla="*/ 46817 h 117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754551" h="1177616">
                  <a:moveTo>
                    <a:pt x="2754551" y="46817"/>
                  </a:moveTo>
                  <a:lnTo>
                    <a:pt x="2198926" y="65867"/>
                  </a:lnTo>
                  <a:cubicBezTo>
                    <a:pt x="2163472" y="64280"/>
                    <a:pt x="2603209" y="35705"/>
                    <a:pt x="2541826" y="37292"/>
                  </a:cubicBezTo>
                  <a:cubicBezTo>
                    <a:pt x="2480443" y="38879"/>
                    <a:pt x="1894126" y="81213"/>
                    <a:pt x="1830626" y="75392"/>
                  </a:cubicBezTo>
                  <a:cubicBezTo>
                    <a:pt x="1767126" y="69571"/>
                    <a:pt x="2224326" y="-15095"/>
                    <a:pt x="2160826" y="2367"/>
                  </a:cubicBezTo>
                  <a:cubicBezTo>
                    <a:pt x="2097326" y="19829"/>
                    <a:pt x="1527413" y="153180"/>
                    <a:pt x="1449626" y="180167"/>
                  </a:cubicBezTo>
                  <a:cubicBezTo>
                    <a:pt x="1371839" y="207154"/>
                    <a:pt x="1772417" y="135188"/>
                    <a:pt x="1694101" y="164292"/>
                  </a:cubicBezTo>
                  <a:cubicBezTo>
                    <a:pt x="1615785" y="193396"/>
                    <a:pt x="1068626" y="326217"/>
                    <a:pt x="979726" y="354792"/>
                  </a:cubicBezTo>
                  <a:cubicBezTo>
                    <a:pt x="890826" y="383367"/>
                    <a:pt x="1184513" y="315634"/>
                    <a:pt x="1160701" y="335742"/>
                  </a:cubicBezTo>
                  <a:cubicBezTo>
                    <a:pt x="1136889" y="355850"/>
                    <a:pt x="916226" y="447396"/>
                    <a:pt x="836851" y="475442"/>
                  </a:cubicBezTo>
                  <a:cubicBezTo>
                    <a:pt x="757476" y="503488"/>
                    <a:pt x="689743" y="507721"/>
                    <a:pt x="684451" y="504017"/>
                  </a:cubicBezTo>
                  <a:cubicBezTo>
                    <a:pt x="679159" y="500313"/>
                    <a:pt x="858018" y="409825"/>
                    <a:pt x="805101" y="453217"/>
                  </a:cubicBezTo>
                  <a:cubicBezTo>
                    <a:pt x="752184" y="496609"/>
                    <a:pt x="424101" y="729442"/>
                    <a:pt x="366951" y="764367"/>
                  </a:cubicBezTo>
                  <a:cubicBezTo>
                    <a:pt x="309801" y="799292"/>
                    <a:pt x="462201" y="667000"/>
                    <a:pt x="462201" y="662767"/>
                  </a:cubicBezTo>
                  <a:cubicBezTo>
                    <a:pt x="462201" y="658534"/>
                    <a:pt x="437859" y="663296"/>
                    <a:pt x="366951" y="738967"/>
                  </a:cubicBezTo>
                  <a:cubicBezTo>
                    <a:pt x="296043" y="814638"/>
                    <a:pt x="87551" y="1055938"/>
                    <a:pt x="36751" y="1116792"/>
                  </a:cubicBezTo>
                  <a:cubicBezTo>
                    <a:pt x="-14049" y="1177646"/>
                    <a:pt x="65855" y="1096155"/>
                    <a:pt x="62151" y="1104092"/>
                  </a:cubicBezTo>
                  <a:cubicBezTo>
                    <a:pt x="58447" y="1112029"/>
                    <a:pt x="-35216" y="1213100"/>
                    <a:pt x="14526" y="1164417"/>
                  </a:cubicBezTo>
                  <a:cubicBezTo>
                    <a:pt x="64268" y="1115734"/>
                    <a:pt x="290222" y="883959"/>
                    <a:pt x="360601" y="811992"/>
                  </a:cubicBezTo>
                  <a:cubicBezTo>
                    <a:pt x="430980" y="740025"/>
                    <a:pt x="393410" y="775479"/>
                    <a:pt x="436801" y="732617"/>
                  </a:cubicBezTo>
                  <a:cubicBezTo>
                    <a:pt x="480192" y="689755"/>
                    <a:pt x="586555" y="591329"/>
                    <a:pt x="620951" y="554817"/>
                  </a:cubicBezTo>
                  <a:cubicBezTo>
                    <a:pt x="655347" y="518305"/>
                    <a:pt x="599255" y="538413"/>
                    <a:pt x="643176" y="513542"/>
                  </a:cubicBezTo>
                  <a:cubicBezTo>
                    <a:pt x="687097" y="488671"/>
                    <a:pt x="835793" y="426230"/>
                    <a:pt x="884476" y="405592"/>
                  </a:cubicBezTo>
                  <a:cubicBezTo>
                    <a:pt x="933159" y="384955"/>
                    <a:pt x="935276" y="389717"/>
                    <a:pt x="935276" y="389717"/>
                  </a:cubicBezTo>
                  <a:lnTo>
                    <a:pt x="1271826" y="259542"/>
                  </a:lnTo>
                  <a:cubicBezTo>
                    <a:pt x="1344851" y="230438"/>
                    <a:pt x="1291934" y="236259"/>
                    <a:pt x="1373426" y="215092"/>
                  </a:cubicBezTo>
                  <a:cubicBezTo>
                    <a:pt x="1454918" y="193925"/>
                    <a:pt x="1685105" y="151063"/>
                    <a:pt x="1760776" y="132542"/>
                  </a:cubicBezTo>
                  <a:cubicBezTo>
                    <a:pt x="1836447" y="114021"/>
                    <a:pt x="1750722" y="122488"/>
                    <a:pt x="1827451" y="103967"/>
                  </a:cubicBezTo>
                  <a:cubicBezTo>
                    <a:pt x="1904180" y="85446"/>
                    <a:pt x="2146009" y="35175"/>
                    <a:pt x="2221151" y="21417"/>
                  </a:cubicBezTo>
                  <a:cubicBezTo>
                    <a:pt x="2296293" y="7659"/>
                    <a:pt x="2278301" y="21417"/>
                    <a:pt x="2278301" y="21417"/>
                  </a:cubicBezTo>
                  <a:lnTo>
                    <a:pt x="2754551" y="4681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2A5E5E0F-444A-43B3-AEF1-A2C008E7B04F}"/>
                </a:ext>
              </a:extLst>
            </p:cNvPr>
            <p:cNvSpPr/>
            <p:nvPr/>
          </p:nvSpPr>
          <p:spPr>
            <a:xfrm>
              <a:off x="3728045" y="8300542"/>
              <a:ext cx="2116016" cy="655497"/>
            </a:xfrm>
            <a:custGeom>
              <a:avLst/>
              <a:gdLst>
                <a:gd name="connsiteX0" fmla="*/ 2094905 w 2116016"/>
                <a:gd name="connsiteY0" fmla="*/ 1025 h 655497"/>
                <a:gd name="connsiteX1" fmla="*/ 1548805 w 2116016"/>
                <a:gd name="connsiteY1" fmla="*/ 32775 h 655497"/>
                <a:gd name="connsiteX2" fmla="*/ 1690622 w 2116016"/>
                <a:gd name="connsiteY2" fmla="*/ 5258 h 655497"/>
                <a:gd name="connsiteX3" fmla="*/ 1263055 w 2116016"/>
                <a:gd name="connsiteY3" fmla="*/ 56058 h 655497"/>
                <a:gd name="connsiteX4" fmla="*/ 1286338 w 2116016"/>
                <a:gd name="connsiteY4" fmla="*/ 47591 h 655497"/>
                <a:gd name="connsiteX5" fmla="*/ 966722 w 2116016"/>
                <a:gd name="connsiteY5" fmla="*/ 174591 h 655497"/>
                <a:gd name="connsiteX6" fmla="*/ 782572 w 2116016"/>
                <a:gd name="connsiteY6" fmla="*/ 210575 h 655497"/>
                <a:gd name="connsiteX7" fmla="*/ 714838 w 2116016"/>
                <a:gd name="connsiteY7" fmla="*/ 233858 h 655497"/>
                <a:gd name="connsiteX8" fmla="*/ 780455 w 2116016"/>
                <a:gd name="connsiteY8" fmla="*/ 229625 h 655497"/>
                <a:gd name="connsiteX9" fmla="*/ 545505 w 2116016"/>
                <a:gd name="connsiteY9" fmla="*/ 356625 h 655497"/>
                <a:gd name="connsiteX10" fmla="*/ 429088 w 2116016"/>
                <a:gd name="connsiteY10" fmla="*/ 392608 h 655497"/>
                <a:gd name="connsiteX11" fmla="*/ 547622 w 2116016"/>
                <a:gd name="connsiteY11" fmla="*/ 324875 h 655497"/>
                <a:gd name="connsiteX12" fmla="*/ 374055 w 2116016"/>
                <a:gd name="connsiteY12" fmla="*/ 415891 h 655497"/>
                <a:gd name="connsiteX13" fmla="*/ 120055 w 2116016"/>
                <a:gd name="connsiteY13" fmla="*/ 580991 h 655497"/>
                <a:gd name="connsiteX14" fmla="*/ 1522 w 2116016"/>
                <a:gd name="connsiteY14" fmla="*/ 655075 h 655497"/>
                <a:gd name="connsiteX15" fmla="*/ 196255 w 2116016"/>
                <a:gd name="connsiteY15" fmla="*/ 551358 h 655497"/>
                <a:gd name="connsiteX16" fmla="*/ 738122 w 2116016"/>
                <a:gd name="connsiteY16" fmla="*/ 291008 h 655497"/>
                <a:gd name="connsiteX17" fmla="*/ 479888 w 2116016"/>
                <a:gd name="connsiteY17" fmla="*/ 418008 h 655497"/>
                <a:gd name="connsiteX18" fmla="*/ 1102188 w 2116016"/>
                <a:gd name="connsiteY18" fmla="*/ 197875 h 655497"/>
                <a:gd name="connsiteX19" fmla="*/ 1349838 w 2116016"/>
                <a:gd name="connsiteY19" fmla="*/ 138608 h 655497"/>
                <a:gd name="connsiteX20" fmla="*/ 1614422 w 2116016"/>
                <a:gd name="connsiteY20" fmla="*/ 81458 h 655497"/>
                <a:gd name="connsiteX21" fmla="*/ 1387938 w 2116016"/>
                <a:gd name="connsiteY21" fmla="*/ 111091 h 655497"/>
                <a:gd name="connsiteX22" fmla="*/ 1790105 w 2116016"/>
                <a:gd name="connsiteY22" fmla="*/ 89925 h 655497"/>
                <a:gd name="connsiteX23" fmla="*/ 1984838 w 2116016"/>
                <a:gd name="connsiteY23" fmla="*/ 79341 h 655497"/>
                <a:gd name="connsiteX24" fmla="*/ 2094905 w 2116016"/>
                <a:gd name="connsiteY24" fmla="*/ 1025 h 65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16016" h="655497">
                  <a:moveTo>
                    <a:pt x="2094905" y="1025"/>
                  </a:moveTo>
                  <a:cubicBezTo>
                    <a:pt x="2022233" y="-6736"/>
                    <a:pt x="1616185" y="32070"/>
                    <a:pt x="1548805" y="32775"/>
                  </a:cubicBezTo>
                  <a:cubicBezTo>
                    <a:pt x="1481425" y="33480"/>
                    <a:pt x="1738247" y="1378"/>
                    <a:pt x="1690622" y="5258"/>
                  </a:cubicBezTo>
                  <a:cubicBezTo>
                    <a:pt x="1642997" y="9138"/>
                    <a:pt x="1330436" y="49003"/>
                    <a:pt x="1263055" y="56058"/>
                  </a:cubicBezTo>
                  <a:cubicBezTo>
                    <a:pt x="1195674" y="63114"/>
                    <a:pt x="1286338" y="47591"/>
                    <a:pt x="1286338" y="47591"/>
                  </a:cubicBezTo>
                  <a:cubicBezTo>
                    <a:pt x="1236949" y="67347"/>
                    <a:pt x="1050683" y="147427"/>
                    <a:pt x="966722" y="174591"/>
                  </a:cubicBezTo>
                  <a:cubicBezTo>
                    <a:pt x="882761" y="201755"/>
                    <a:pt x="824553" y="200697"/>
                    <a:pt x="782572" y="210575"/>
                  </a:cubicBezTo>
                  <a:cubicBezTo>
                    <a:pt x="740591" y="220453"/>
                    <a:pt x="715191" y="230683"/>
                    <a:pt x="714838" y="233858"/>
                  </a:cubicBezTo>
                  <a:cubicBezTo>
                    <a:pt x="714485" y="237033"/>
                    <a:pt x="808677" y="209164"/>
                    <a:pt x="780455" y="229625"/>
                  </a:cubicBezTo>
                  <a:cubicBezTo>
                    <a:pt x="752233" y="250086"/>
                    <a:pt x="604066" y="329461"/>
                    <a:pt x="545505" y="356625"/>
                  </a:cubicBezTo>
                  <a:cubicBezTo>
                    <a:pt x="486944" y="383789"/>
                    <a:pt x="428735" y="397900"/>
                    <a:pt x="429088" y="392608"/>
                  </a:cubicBezTo>
                  <a:cubicBezTo>
                    <a:pt x="429441" y="387316"/>
                    <a:pt x="556794" y="320995"/>
                    <a:pt x="547622" y="324875"/>
                  </a:cubicBezTo>
                  <a:cubicBezTo>
                    <a:pt x="538450" y="328755"/>
                    <a:pt x="445316" y="373205"/>
                    <a:pt x="374055" y="415891"/>
                  </a:cubicBezTo>
                  <a:cubicBezTo>
                    <a:pt x="302794" y="458577"/>
                    <a:pt x="182144" y="541127"/>
                    <a:pt x="120055" y="580991"/>
                  </a:cubicBezTo>
                  <a:cubicBezTo>
                    <a:pt x="57966" y="620855"/>
                    <a:pt x="-11178" y="660014"/>
                    <a:pt x="1522" y="655075"/>
                  </a:cubicBezTo>
                  <a:cubicBezTo>
                    <a:pt x="14222" y="650136"/>
                    <a:pt x="73488" y="612036"/>
                    <a:pt x="196255" y="551358"/>
                  </a:cubicBezTo>
                  <a:cubicBezTo>
                    <a:pt x="319022" y="490680"/>
                    <a:pt x="690850" y="313233"/>
                    <a:pt x="738122" y="291008"/>
                  </a:cubicBezTo>
                  <a:cubicBezTo>
                    <a:pt x="785394" y="268783"/>
                    <a:pt x="419210" y="433530"/>
                    <a:pt x="479888" y="418008"/>
                  </a:cubicBezTo>
                  <a:cubicBezTo>
                    <a:pt x="540566" y="402486"/>
                    <a:pt x="957197" y="244442"/>
                    <a:pt x="1102188" y="197875"/>
                  </a:cubicBezTo>
                  <a:cubicBezTo>
                    <a:pt x="1247179" y="151308"/>
                    <a:pt x="1264466" y="158011"/>
                    <a:pt x="1349838" y="138608"/>
                  </a:cubicBezTo>
                  <a:cubicBezTo>
                    <a:pt x="1435210" y="119205"/>
                    <a:pt x="1608072" y="86044"/>
                    <a:pt x="1614422" y="81458"/>
                  </a:cubicBezTo>
                  <a:cubicBezTo>
                    <a:pt x="1620772" y="76872"/>
                    <a:pt x="1358658" y="109680"/>
                    <a:pt x="1387938" y="111091"/>
                  </a:cubicBezTo>
                  <a:lnTo>
                    <a:pt x="1790105" y="89925"/>
                  </a:lnTo>
                  <a:cubicBezTo>
                    <a:pt x="1889588" y="84633"/>
                    <a:pt x="1936507" y="89924"/>
                    <a:pt x="1984838" y="79341"/>
                  </a:cubicBezTo>
                  <a:cubicBezTo>
                    <a:pt x="2033169" y="68758"/>
                    <a:pt x="2167577" y="8786"/>
                    <a:pt x="2094905" y="10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D359EF6E-8584-4937-B5B7-48F6BC9EAC02}"/>
                </a:ext>
              </a:extLst>
            </p:cNvPr>
            <p:cNvSpPr/>
            <p:nvPr/>
          </p:nvSpPr>
          <p:spPr>
            <a:xfrm>
              <a:off x="3325247" y="8706034"/>
              <a:ext cx="902174" cy="813463"/>
            </a:xfrm>
            <a:custGeom>
              <a:avLst/>
              <a:gdLst>
                <a:gd name="connsiteX0" fmla="*/ 901736 w 902174"/>
                <a:gd name="connsiteY0" fmla="*/ 1933 h 813463"/>
                <a:gd name="connsiteX1" fmla="*/ 389503 w 902174"/>
                <a:gd name="connsiteY1" fmla="*/ 323666 h 813463"/>
                <a:gd name="connsiteX2" fmla="*/ 467820 w 902174"/>
                <a:gd name="connsiteY2" fmla="*/ 289799 h 813463"/>
                <a:gd name="connsiteX3" fmla="*/ 148203 w 902174"/>
                <a:gd name="connsiteY3" fmla="*/ 564966 h 813463"/>
                <a:gd name="connsiteX4" fmla="*/ 42370 w 902174"/>
                <a:gd name="connsiteY4" fmla="*/ 711016 h 813463"/>
                <a:gd name="connsiteX5" fmla="*/ 36 w 902174"/>
                <a:gd name="connsiteY5" fmla="*/ 812616 h 813463"/>
                <a:gd name="connsiteX6" fmla="*/ 38136 w 902174"/>
                <a:gd name="connsiteY6" fmla="*/ 742766 h 813463"/>
                <a:gd name="connsiteX7" fmla="*/ 175720 w 902174"/>
                <a:gd name="connsiteY7" fmla="*/ 476066 h 813463"/>
                <a:gd name="connsiteX8" fmla="*/ 334470 w 902174"/>
                <a:gd name="connsiteY8" fmla="*/ 338483 h 813463"/>
                <a:gd name="connsiteX9" fmla="*/ 476286 w 902174"/>
                <a:gd name="connsiteY9" fmla="*/ 196666 h 813463"/>
                <a:gd name="connsiteX10" fmla="*/ 901736 w 902174"/>
                <a:gd name="connsiteY10" fmla="*/ 1933 h 81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2174" h="813463">
                  <a:moveTo>
                    <a:pt x="901736" y="1933"/>
                  </a:moveTo>
                  <a:cubicBezTo>
                    <a:pt x="887272" y="23100"/>
                    <a:pt x="461822" y="275688"/>
                    <a:pt x="389503" y="323666"/>
                  </a:cubicBezTo>
                  <a:cubicBezTo>
                    <a:pt x="317184" y="371644"/>
                    <a:pt x="508037" y="249582"/>
                    <a:pt x="467820" y="289799"/>
                  </a:cubicBezTo>
                  <a:cubicBezTo>
                    <a:pt x="427603" y="330016"/>
                    <a:pt x="219111" y="494763"/>
                    <a:pt x="148203" y="564966"/>
                  </a:cubicBezTo>
                  <a:cubicBezTo>
                    <a:pt x="77295" y="635169"/>
                    <a:pt x="67064" y="669741"/>
                    <a:pt x="42370" y="711016"/>
                  </a:cubicBezTo>
                  <a:cubicBezTo>
                    <a:pt x="17676" y="752291"/>
                    <a:pt x="742" y="807324"/>
                    <a:pt x="36" y="812616"/>
                  </a:cubicBezTo>
                  <a:cubicBezTo>
                    <a:pt x="-670" y="817908"/>
                    <a:pt x="8855" y="798858"/>
                    <a:pt x="38136" y="742766"/>
                  </a:cubicBezTo>
                  <a:cubicBezTo>
                    <a:pt x="67417" y="686674"/>
                    <a:pt x="126331" y="543447"/>
                    <a:pt x="175720" y="476066"/>
                  </a:cubicBezTo>
                  <a:cubicBezTo>
                    <a:pt x="225109" y="408686"/>
                    <a:pt x="284376" y="385050"/>
                    <a:pt x="334470" y="338483"/>
                  </a:cubicBezTo>
                  <a:cubicBezTo>
                    <a:pt x="384564" y="291916"/>
                    <a:pt x="383505" y="254169"/>
                    <a:pt x="476286" y="196666"/>
                  </a:cubicBezTo>
                  <a:cubicBezTo>
                    <a:pt x="569066" y="139163"/>
                    <a:pt x="916200" y="-19234"/>
                    <a:pt x="901736" y="19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F3A54316-D0AC-4340-BC95-37BF934E4F1E}"/>
                </a:ext>
              </a:extLst>
            </p:cNvPr>
            <p:cNvSpPr/>
            <p:nvPr/>
          </p:nvSpPr>
          <p:spPr>
            <a:xfrm>
              <a:off x="3141933" y="9220089"/>
              <a:ext cx="327920" cy="732481"/>
            </a:xfrm>
            <a:custGeom>
              <a:avLst/>
              <a:gdLst>
                <a:gd name="connsiteX0" fmla="*/ 327284 w 327920"/>
                <a:gd name="connsiteY0" fmla="*/ 111 h 732481"/>
                <a:gd name="connsiteX1" fmla="*/ 117734 w 327920"/>
                <a:gd name="connsiteY1" fmla="*/ 307028 h 732481"/>
                <a:gd name="connsiteX2" fmla="*/ 132550 w 327920"/>
                <a:gd name="connsiteY2" fmla="*/ 281628 h 732481"/>
                <a:gd name="connsiteX3" fmla="*/ 71167 w 327920"/>
                <a:gd name="connsiteY3" fmla="*/ 442494 h 732481"/>
                <a:gd name="connsiteX4" fmla="*/ 5550 w 327920"/>
                <a:gd name="connsiteY4" fmla="*/ 654161 h 732481"/>
                <a:gd name="connsiteX5" fmla="*/ 5550 w 327920"/>
                <a:gd name="connsiteY5" fmla="*/ 702844 h 732481"/>
                <a:gd name="connsiteX6" fmla="*/ 22484 w 327920"/>
                <a:gd name="connsiteY6" fmla="*/ 609711 h 732481"/>
                <a:gd name="connsiteX7" fmla="*/ 30950 w 327920"/>
                <a:gd name="connsiteY7" fmla="*/ 732478 h 732481"/>
                <a:gd name="connsiteX8" fmla="*/ 50000 w 327920"/>
                <a:gd name="connsiteY8" fmla="*/ 605478 h 732481"/>
                <a:gd name="connsiteX9" fmla="*/ 196050 w 327920"/>
                <a:gd name="connsiteY9" fmla="*/ 251994 h 732481"/>
                <a:gd name="connsiteX10" fmla="*/ 183350 w 327920"/>
                <a:gd name="connsiteY10" fmla="*/ 271044 h 732481"/>
                <a:gd name="connsiteX11" fmla="*/ 327284 w 327920"/>
                <a:gd name="connsiteY11" fmla="*/ 111 h 73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20" h="732481">
                  <a:moveTo>
                    <a:pt x="327284" y="111"/>
                  </a:moveTo>
                  <a:cubicBezTo>
                    <a:pt x="316348" y="6108"/>
                    <a:pt x="150190" y="260109"/>
                    <a:pt x="117734" y="307028"/>
                  </a:cubicBezTo>
                  <a:cubicBezTo>
                    <a:pt x="85278" y="353948"/>
                    <a:pt x="140311" y="259050"/>
                    <a:pt x="132550" y="281628"/>
                  </a:cubicBezTo>
                  <a:cubicBezTo>
                    <a:pt x="124789" y="304206"/>
                    <a:pt x="92334" y="380405"/>
                    <a:pt x="71167" y="442494"/>
                  </a:cubicBezTo>
                  <a:cubicBezTo>
                    <a:pt x="50000" y="504583"/>
                    <a:pt x="16486" y="610769"/>
                    <a:pt x="5550" y="654161"/>
                  </a:cubicBezTo>
                  <a:cubicBezTo>
                    <a:pt x="-5386" y="697553"/>
                    <a:pt x="2728" y="710252"/>
                    <a:pt x="5550" y="702844"/>
                  </a:cubicBezTo>
                  <a:cubicBezTo>
                    <a:pt x="8372" y="695436"/>
                    <a:pt x="18251" y="604772"/>
                    <a:pt x="22484" y="609711"/>
                  </a:cubicBezTo>
                  <a:cubicBezTo>
                    <a:pt x="26717" y="614650"/>
                    <a:pt x="26364" y="733184"/>
                    <a:pt x="30950" y="732478"/>
                  </a:cubicBezTo>
                  <a:cubicBezTo>
                    <a:pt x="35536" y="731773"/>
                    <a:pt x="22483" y="685559"/>
                    <a:pt x="50000" y="605478"/>
                  </a:cubicBezTo>
                  <a:cubicBezTo>
                    <a:pt x="77517" y="525397"/>
                    <a:pt x="173825" y="307733"/>
                    <a:pt x="196050" y="251994"/>
                  </a:cubicBezTo>
                  <a:cubicBezTo>
                    <a:pt x="218275" y="196255"/>
                    <a:pt x="161831" y="309144"/>
                    <a:pt x="183350" y="271044"/>
                  </a:cubicBezTo>
                  <a:cubicBezTo>
                    <a:pt x="204869" y="232944"/>
                    <a:pt x="338220" y="-5886"/>
                    <a:pt x="327284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04496F83-97E6-42CC-8EDB-0E87D3C80690}"/>
                </a:ext>
              </a:extLst>
            </p:cNvPr>
            <p:cNvSpPr/>
            <p:nvPr/>
          </p:nvSpPr>
          <p:spPr>
            <a:xfrm>
              <a:off x="3130882" y="9156457"/>
              <a:ext cx="351115" cy="648885"/>
            </a:xfrm>
            <a:custGeom>
              <a:avLst/>
              <a:gdLst>
                <a:gd name="connsiteX0" fmla="*/ 351035 w 351115"/>
                <a:gd name="connsiteY0" fmla="*/ 243 h 648885"/>
                <a:gd name="connsiteX1" fmla="*/ 120318 w 351115"/>
                <a:gd name="connsiteY1" fmla="*/ 305043 h 648885"/>
                <a:gd name="connsiteX2" fmla="*/ 139368 w 351115"/>
                <a:gd name="connsiteY2" fmla="*/ 281760 h 648885"/>
                <a:gd name="connsiteX3" fmla="*/ 35651 w 351115"/>
                <a:gd name="connsiteY3" fmla="*/ 516710 h 648885"/>
                <a:gd name="connsiteX4" fmla="*/ 1785 w 351115"/>
                <a:gd name="connsiteY4" fmla="*/ 647943 h 648885"/>
                <a:gd name="connsiteX5" fmla="*/ 82218 w 351115"/>
                <a:gd name="connsiteY5" fmla="*/ 453210 h 648885"/>
                <a:gd name="connsiteX6" fmla="*/ 69518 w 351115"/>
                <a:gd name="connsiteY6" fmla="*/ 423576 h 648885"/>
                <a:gd name="connsiteX7" fmla="*/ 145718 w 351115"/>
                <a:gd name="connsiteY7" fmla="*/ 256360 h 648885"/>
                <a:gd name="connsiteX8" fmla="*/ 351035 w 351115"/>
                <a:gd name="connsiteY8" fmla="*/ 243 h 64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1115" h="648885">
                  <a:moveTo>
                    <a:pt x="351035" y="243"/>
                  </a:moveTo>
                  <a:cubicBezTo>
                    <a:pt x="346802" y="8357"/>
                    <a:pt x="155596" y="258124"/>
                    <a:pt x="120318" y="305043"/>
                  </a:cubicBezTo>
                  <a:cubicBezTo>
                    <a:pt x="85040" y="351962"/>
                    <a:pt x="153479" y="246482"/>
                    <a:pt x="139368" y="281760"/>
                  </a:cubicBezTo>
                  <a:cubicBezTo>
                    <a:pt x="125257" y="317038"/>
                    <a:pt x="58581" y="455680"/>
                    <a:pt x="35651" y="516710"/>
                  </a:cubicBezTo>
                  <a:cubicBezTo>
                    <a:pt x="12720" y="577741"/>
                    <a:pt x="-5976" y="658526"/>
                    <a:pt x="1785" y="647943"/>
                  </a:cubicBezTo>
                  <a:cubicBezTo>
                    <a:pt x="9546" y="637360"/>
                    <a:pt x="70929" y="490604"/>
                    <a:pt x="82218" y="453210"/>
                  </a:cubicBezTo>
                  <a:cubicBezTo>
                    <a:pt x="93507" y="415816"/>
                    <a:pt x="58935" y="456384"/>
                    <a:pt x="69518" y="423576"/>
                  </a:cubicBezTo>
                  <a:cubicBezTo>
                    <a:pt x="80101" y="390768"/>
                    <a:pt x="99857" y="323388"/>
                    <a:pt x="145718" y="256360"/>
                  </a:cubicBezTo>
                  <a:cubicBezTo>
                    <a:pt x="191579" y="189332"/>
                    <a:pt x="355268" y="-7871"/>
                    <a:pt x="351035" y="2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3A004D35-C714-4C01-86F8-43388F6E9533}"/>
                </a:ext>
              </a:extLst>
            </p:cNvPr>
            <p:cNvSpPr/>
            <p:nvPr/>
          </p:nvSpPr>
          <p:spPr>
            <a:xfrm>
              <a:off x="5626083" y="8495482"/>
              <a:ext cx="188428" cy="357444"/>
            </a:xfrm>
            <a:custGeom>
              <a:avLst/>
              <a:gdLst>
                <a:gd name="connsiteX0" fmla="*/ 17 w 188428"/>
                <a:gd name="connsiteY0" fmla="*/ 818 h 357444"/>
                <a:gd name="connsiteX1" fmla="*/ 107967 w 188428"/>
                <a:gd name="connsiteY1" fmla="*/ 299268 h 357444"/>
                <a:gd name="connsiteX2" fmla="*/ 97384 w 188428"/>
                <a:gd name="connsiteY2" fmla="*/ 208251 h 357444"/>
                <a:gd name="connsiteX3" fmla="*/ 146067 w 188428"/>
                <a:gd name="connsiteY3" fmla="*/ 335251 h 357444"/>
                <a:gd name="connsiteX4" fmla="*/ 188400 w 188428"/>
                <a:gd name="connsiteY4" fmla="*/ 354301 h 357444"/>
                <a:gd name="connsiteX5" fmla="*/ 139717 w 188428"/>
                <a:gd name="connsiteY5" fmla="*/ 299268 h 357444"/>
                <a:gd name="connsiteX6" fmla="*/ 99500 w 188428"/>
                <a:gd name="connsiteY6" fmla="*/ 212485 h 357444"/>
                <a:gd name="connsiteX7" fmla="*/ 17 w 188428"/>
                <a:gd name="connsiteY7" fmla="*/ 818 h 35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428" h="357444">
                  <a:moveTo>
                    <a:pt x="17" y="818"/>
                  </a:moveTo>
                  <a:cubicBezTo>
                    <a:pt x="1428" y="15282"/>
                    <a:pt x="91739" y="264696"/>
                    <a:pt x="107967" y="299268"/>
                  </a:cubicBezTo>
                  <a:cubicBezTo>
                    <a:pt x="124195" y="333840"/>
                    <a:pt x="91034" y="202254"/>
                    <a:pt x="97384" y="208251"/>
                  </a:cubicBezTo>
                  <a:cubicBezTo>
                    <a:pt x="103734" y="214248"/>
                    <a:pt x="130898" y="310909"/>
                    <a:pt x="146067" y="335251"/>
                  </a:cubicBezTo>
                  <a:cubicBezTo>
                    <a:pt x="161236" y="359593"/>
                    <a:pt x="189458" y="360298"/>
                    <a:pt x="188400" y="354301"/>
                  </a:cubicBezTo>
                  <a:cubicBezTo>
                    <a:pt x="187342" y="348304"/>
                    <a:pt x="154534" y="322904"/>
                    <a:pt x="139717" y="299268"/>
                  </a:cubicBezTo>
                  <a:cubicBezTo>
                    <a:pt x="124900" y="275632"/>
                    <a:pt x="117492" y="257288"/>
                    <a:pt x="99500" y="212485"/>
                  </a:cubicBezTo>
                  <a:cubicBezTo>
                    <a:pt x="81508" y="167682"/>
                    <a:pt x="-1394" y="-13646"/>
                    <a:pt x="17" y="8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D92352A9-B95B-4E5E-ACE8-88ECD5FA1C90}"/>
                </a:ext>
              </a:extLst>
            </p:cNvPr>
            <p:cNvSpPr/>
            <p:nvPr/>
          </p:nvSpPr>
          <p:spPr>
            <a:xfrm>
              <a:off x="5588694" y="8559631"/>
              <a:ext cx="1170570" cy="529739"/>
            </a:xfrm>
            <a:custGeom>
              <a:avLst/>
              <a:gdLst>
                <a:gd name="connsiteX0" fmla="*/ 1423 w 1170570"/>
                <a:gd name="connsiteY0" fmla="*/ 8636 h 529739"/>
                <a:gd name="connsiteX1" fmla="*/ 181339 w 1170570"/>
                <a:gd name="connsiteY1" fmla="*/ 451019 h 529739"/>
                <a:gd name="connsiteX2" fmla="*/ 183456 w 1170570"/>
                <a:gd name="connsiteY2" fmla="*/ 395986 h 529739"/>
                <a:gd name="connsiteX3" fmla="*/ 437456 w 1170570"/>
                <a:gd name="connsiteY3" fmla="*/ 425619 h 529739"/>
                <a:gd name="connsiteX4" fmla="*/ 443806 w 1170570"/>
                <a:gd name="connsiteY4" fmla="*/ 417152 h 529739"/>
                <a:gd name="connsiteX5" fmla="*/ 949689 w 1170570"/>
                <a:gd name="connsiteY5" fmla="*/ 527219 h 529739"/>
                <a:gd name="connsiteX6" fmla="*/ 835389 w 1170570"/>
                <a:gd name="connsiteY6" fmla="*/ 482769 h 529739"/>
                <a:gd name="connsiteX7" fmla="*/ 1169823 w 1170570"/>
                <a:gd name="connsiteY7" fmla="*/ 353652 h 529739"/>
                <a:gd name="connsiteX8" fmla="*/ 932756 w 1170570"/>
                <a:gd name="connsiteY8" fmla="*/ 364236 h 529739"/>
                <a:gd name="connsiteX9" fmla="*/ 568689 w 1170570"/>
                <a:gd name="connsiteY9" fmla="*/ 372702 h 529739"/>
                <a:gd name="connsiteX10" fmla="*/ 555989 w 1170570"/>
                <a:gd name="connsiteY10" fmla="*/ 370586 h 529739"/>
                <a:gd name="connsiteX11" fmla="*/ 352789 w 1170570"/>
                <a:gd name="connsiteY11" fmla="*/ 326136 h 529739"/>
                <a:gd name="connsiteX12" fmla="*/ 278706 w 1170570"/>
                <a:gd name="connsiteY12" fmla="*/ 281686 h 529739"/>
                <a:gd name="connsiteX13" fmla="*/ 183456 w 1170570"/>
                <a:gd name="connsiteY13" fmla="*/ 125052 h 529739"/>
                <a:gd name="connsiteX14" fmla="*/ 177106 w 1170570"/>
                <a:gd name="connsiteY14" fmla="*/ 186436 h 529739"/>
                <a:gd name="connsiteX15" fmla="*/ 246956 w 1170570"/>
                <a:gd name="connsiteY15" fmla="*/ 349419 h 529739"/>
                <a:gd name="connsiteX16" fmla="*/ 162289 w 1170570"/>
                <a:gd name="connsiteY16" fmla="*/ 211836 h 529739"/>
                <a:gd name="connsiteX17" fmla="*/ 115723 w 1170570"/>
                <a:gd name="connsiteY17" fmla="*/ 158919 h 529739"/>
                <a:gd name="connsiteX18" fmla="*/ 96673 w 1170570"/>
                <a:gd name="connsiteY18" fmla="*/ 173736 h 529739"/>
                <a:gd name="connsiteX19" fmla="*/ 149589 w 1170570"/>
                <a:gd name="connsiteY19" fmla="*/ 266869 h 529739"/>
                <a:gd name="connsiteX20" fmla="*/ 98789 w 1170570"/>
                <a:gd name="connsiteY20" fmla="*/ 165269 h 529739"/>
                <a:gd name="connsiteX21" fmla="*/ 1423 w 1170570"/>
                <a:gd name="connsiteY21" fmla="*/ 8636 h 529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0570" h="529739">
                  <a:moveTo>
                    <a:pt x="1423" y="8636"/>
                  </a:moveTo>
                  <a:cubicBezTo>
                    <a:pt x="15181" y="56261"/>
                    <a:pt x="151000" y="386461"/>
                    <a:pt x="181339" y="451019"/>
                  </a:cubicBezTo>
                  <a:cubicBezTo>
                    <a:pt x="211678" y="515577"/>
                    <a:pt x="140770" y="400219"/>
                    <a:pt x="183456" y="395986"/>
                  </a:cubicBezTo>
                  <a:cubicBezTo>
                    <a:pt x="226142" y="391753"/>
                    <a:pt x="394064" y="422091"/>
                    <a:pt x="437456" y="425619"/>
                  </a:cubicBezTo>
                  <a:cubicBezTo>
                    <a:pt x="480848" y="429147"/>
                    <a:pt x="358434" y="400219"/>
                    <a:pt x="443806" y="417152"/>
                  </a:cubicBezTo>
                  <a:cubicBezTo>
                    <a:pt x="529178" y="434085"/>
                    <a:pt x="884425" y="516283"/>
                    <a:pt x="949689" y="527219"/>
                  </a:cubicBezTo>
                  <a:cubicBezTo>
                    <a:pt x="1014953" y="538155"/>
                    <a:pt x="798700" y="511697"/>
                    <a:pt x="835389" y="482769"/>
                  </a:cubicBezTo>
                  <a:cubicBezTo>
                    <a:pt x="872078" y="453841"/>
                    <a:pt x="1153595" y="373408"/>
                    <a:pt x="1169823" y="353652"/>
                  </a:cubicBezTo>
                  <a:cubicBezTo>
                    <a:pt x="1186051" y="333897"/>
                    <a:pt x="932756" y="364236"/>
                    <a:pt x="932756" y="364236"/>
                  </a:cubicBezTo>
                  <a:lnTo>
                    <a:pt x="568689" y="372702"/>
                  </a:lnTo>
                  <a:cubicBezTo>
                    <a:pt x="505895" y="373760"/>
                    <a:pt x="555989" y="370586"/>
                    <a:pt x="555989" y="370586"/>
                  </a:cubicBezTo>
                  <a:cubicBezTo>
                    <a:pt x="520006" y="362825"/>
                    <a:pt x="399003" y="340953"/>
                    <a:pt x="352789" y="326136"/>
                  </a:cubicBezTo>
                  <a:cubicBezTo>
                    <a:pt x="306575" y="311319"/>
                    <a:pt x="306928" y="315200"/>
                    <a:pt x="278706" y="281686"/>
                  </a:cubicBezTo>
                  <a:cubicBezTo>
                    <a:pt x="250484" y="248172"/>
                    <a:pt x="200389" y="140927"/>
                    <a:pt x="183456" y="125052"/>
                  </a:cubicBezTo>
                  <a:cubicBezTo>
                    <a:pt x="166523" y="109177"/>
                    <a:pt x="166523" y="149041"/>
                    <a:pt x="177106" y="186436"/>
                  </a:cubicBezTo>
                  <a:cubicBezTo>
                    <a:pt x="187689" y="223831"/>
                    <a:pt x="249425" y="345186"/>
                    <a:pt x="246956" y="349419"/>
                  </a:cubicBezTo>
                  <a:cubicBezTo>
                    <a:pt x="244487" y="353652"/>
                    <a:pt x="184161" y="243586"/>
                    <a:pt x="162289" y="211836"/>
                  </a:cubicBezTo>
                  <a:cubicBezTo>
                    <a:pt x="140417" y="180086"/>
                    <a:pt x="126659" y="165269"/>
                    <a:pt x="115723" y="158919"/>
                  </a:cubicBezTo>
                  <a:cubicBezTo>
                    <a:pt x="104787" y="152569"/>
                    <a:pt x="91029" y="155744"/>
                    <a:pt x="96673" y="173736"/>
                  </a:cubicBezTo>
                  <a:cubicBezTo>
                    <a:pt x="102317" y="191728"/>
                    <a:pt x="149236" y="268280"/>
                    <a:pt x="149589" y="266869"/>
                  </a:cubicBezTo>
                  <a:cubicBezTo>
                    <a:pt x="149942" y="265458"/>
                    <a:pt x="119956" y="206544"/>
                    <a:pt x="98789" y="165269"/>
                  </a:cubicBezTo>
                  <a:cubicBezTo>
                    <a:pt x="77622" y="123994"/>
                    <a:pt x="-12335" y="-38989"/>
                    <a:pt x="1423" y="86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F4A74C43-0233-4F92-98C4-FCD0D7E030C7}"/>
                </a:ext>
              </a:extLst>
            </p:cNvPr>
            <p:cNvSpPr/>
            <p:nvPr/>
          </p:nvSpPr>
          <p:spPr>
            <a:xfrm>
              <a:off x="5679693" y="8377975"/>
              <a:ext cx="83260" cy="351964"/>
            </a:xfrm>
            <a:custGeom>
              <a:avLst/>
              <a:gdLst>
                <a:gd name="connsiteX0" fmla="*/ 68645 w 83260"/>
                <a:gd name="connsiteY0" fmla="*/ 850 h 351964"/>
                <a:gd name="connsiteX1" fmla="*/ 21020 w 83260"/>
                <a:gd name="connsiteY1" fmla="*/ 116738 h 351964"/>
                <a:gd name="connsiteX2" fmla="*/ 3557 w 83260"/>
                <a:gd name="connsiteY2" fmla="*/ 80225 h 351964"/>
                <a:gd name="connsiteX3" fmla="*/ 16257 w 83260"/>
                <a:gd name="connsiteY3" fmla="*/ 121500 h 351964"/>
                <a:gd name="connsiteX4" fmla="*/ 82932 w 83260"/>
                <a:gd name="connsiteY4" fmla="*/ 348513 h 351964"/>
                <a:gd name="connsiteX5" fmla="*/ 40070 w 83260"/>
                <a:gd name="connsiteY5" fmla="*/ 248500 h 351964"/>
                <a:gd name="connsiteX6" fmla="*/ 382 w 83260"/>
                <a:gd name="connsiteY6" fmla="*/ 110388 h 351964"/>
                <a:gd name="connsiteX7" fmla="*/ 22607 w 83260"/>
                <a:gd name="connsiteY7" fmla="*/ 65938 h 351964"/>
                <a:gd name="connsiteX8" fmla="*/ 68645 w 83260"/>
                <a:gd name="connsiteY8" fmla="*/ 850 h 351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60" h="351964">
                  <a:moveTo>
                    <a:pt x="68645" y="850"/>
                  </a:moveTo>
                  <a:cubicBezTo>
                    <a:pt x="68380" y="9317"/>
                    <a:pt x="31868" y="103509"/>
                    <a:pt x="21020" y="116738"/>
                  </a:cubicBezTo>
                  <a:cubicBezTo>
                    <a:pt x="10172" y="129967"/>
                    <a:pt x="4351" y="79431"/>
                    <a:pt x="3557" y="80225"/>
                  </a:cubicBezTo>
                  <a:cubicBezTo>
                    <a:pt x="2763" y="81019"/>
                    <a:pt x="3028" y="76785"/>
                    <a:pt x="16257" y="121500"/>
                  </a:cubicBezTo>
                  <a:cubicBezTo>
                    <a:pt x="29486" y="166215"/>
                    <a:pt x="78963" y="327346"/>
                    <a:pt x="82932" y="348513"/>
                  </a:cubicBezTo>
                  <a:cubicBezTo>
                    <a:pt x="86901" y="369680"/>
                    <a:pt x="53828" y="288187"/>
                    <a:pt x="40070" y="248500"/>
                  </a:cubicBezTo>
                  <a:cubicBezTo>
                    <a:pt x="26312" y="208813"/>
                    <a:pt x="3292" y="140815"/>
                    <a:pt x="382" y="110388"/>
                  </a:cubicBezTo>
                  <a:cubicBezTo>
                    <a:pt x="-2528" y="79961"/>
                    <a:pt x="11759" y="82342"/>
                    <a:pt x="22607" y="65938"/>
                  </a:cubicBezTo>
                  <a:cubicBezTo>
                    <a:pt x="33455" y="49534"/>
                    <a:pt x="68910" y="-7617"/>
                    <a:pt x="68645" y="8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5990BD1E-6597-42C8-BDC7-C9A88F353BD4}"/>
                </a:ext>
              </a:extLst>
            </p:cNvPr>
            <p:cNvSpPr/>
            <p:nvPr/>
          </p:nvSpPr>
          <p:spPr>
            <a:xfrm>
              <a:off x="4938713" y="8457554"/>
              <a:ext cx="772715" cy="110948"/>
            </a:xfrm>
            <a:custGeom>
              <a:avLst/>
              <a:gdLst>
                <a:gd name="connsiteX0" fmla="*/ 0 w 772715"/>
                <a:gd name="connsiteY0" fmla="*/ 92721 h 110948"/>
                <a:gd name="connsiteX1" fmla="*/ 307975 w 772715"/>
                <a:gd name="connsiteY1" fmla="*/ 38746 h 110948"/>
                <a:gd name="connsiteX2" fmla="*/ 265112 w 772715"/>
                <a:gd name="connsiteY2" fmla="*/ 32396 h 110948"/>
                <a:gd name="connsiteX3" fmla="*/ 485775 w 772715"/>
                <a:gd name="connsiteY3" fmla="*/ 2234 h 110948"/>
                <a:gd name="connsiteX4" fmla="*/ 482600 w 772715"/>
                <a:gd name="connsiteY4" fmla="*/ 2234 h 110948"/>
                <a:gd name="connsiteX5" fmla="*/ 768350 w 772715"/>
                <a:gd name="connsiteY5" fmla="*/ 646 h 110948"/>
                <a:gd name="connsiteX6" fmla="*/ 650875 w 772715"/>
                <a:gd name="connsiteY6" fmla="*/ 10171 h 110948"/>
                <a:gd name="connsiteX7" fmla="*/ 585787 w 772715"/>
                <a:gd name="connsiteY7" fmla="*/ 29221 h 110948"/>
                <a:gd name="connsiteX8" fmla="*/ 638175 w 772715"/>
                <a:gd name="connsiteY8" fmla="*/ 30809 h 110948"/>
                <a:gd name="connsiteX9" fmla="*/ 728662 w 772715"/>
                <a:gd name="connsiteY9" fmla="*/ 32396 h 110948"/>
                <a:gd name="connsiteX10" fmla="*/ 512762 w 772715"/>
                <a:gd name="connsiteY10" fmla="*/ 38746 h 110948"/>
                <a:gd name="connsiteX11" fmla="*/ 398462 w 772715"/>
                <a:gd name="connsiteY11" fmla="*/ 70496 h 110948"/>
                <a:gd name="connsiteX12" fmla="*/ 390525 w 772715"/>
                <a:gd name="connsiteY12" fmla="*/ 70496 h 110948"/>
                <a:gd name="connsiteX13" fmla="*/ 431800 w 772715"/>
                <a:gd name="connsiteY13" fmla="*/ 76846 h 110948"/>
                <a:gd name="connsiteX14" fmla="*/ 169862 w 772715"/>
                <a:gd name="connsiteY14" fmla="*/ 108596 h 110948"/>
                <a:gd name="connsiteX15" fmla="*/ 220662 w 772715"/>
                <a:gd name="connsiteY15" fmla="*/ 108596 h 110948"/>
                <a:gd name="connsiteX16" fmla="*/ 0 w 772715"/>
                <a:gd name="connsiteY16" fmla="*/ 92721 h 1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72715" h="110948">
                  <a:moveTo>
                    <a:pt x="0" y="92721"/>
                  </a:moveTo>
                  <a:lnTo>
                    <a:pt x="307975" y="38746"/>
                  </a:lnTo>
                  <a:cubicBezTo>
                    <a:pt x="352160" y="28692"/>
                    <a:pt x="235479" y="38481"/>
                    <a:pt x="265112" y="32396"/>
                  </a:cubicBezTo>
                  <a:cubicBezTo>
                    <a:pt x="294745" y="26311"/>
                    <a:pt x="449527" y="7261"/>
                    <a:pt x="485775" y="2234"/>
                  </a:cubicBezTo>
                  <a:cubicBezTo>
                    <a:pt x="522023" y="-2793"/>
                    <a:pt x="482600" y="2234"/>
                    <a:pt x="482600" y="2234"/>
                  </a:cubicBezTo>
                  <a:lnTo>
                    <a:pt x="768350" y="646"/>
                  </a:lnTo>
                  <a:cubicBezTo>
                    <a:pt x="796396" y="1969"/>
                    <a:pt x="681302" y="5409"/>
                    <a:pt x="650875" y="10171"/>
                  </a:cubicBezTo>
                  <a:cubicBezTo>
                    <a:pt x="620448" y="14933"/>
                    <a:pt x="587904" y="25781"/>
                    <a:pt x="585787" y="29221"/>
                  </a:cubicBezTo>
                  <a:cubicBezTo>
                    <a:pt x="583670" y="32661"/>
                    <a:pt x="638175" y="30809"/>
                    <a:pt x="638175" y="30809"/>
                  </a:cubicBezTo>
                  <a:cubicBezTo>
                    <a:pt x="661987" y="31338"/>
                    <a:pt x="749564" y="31073"/>
                    <a:pt x="728662" y="32396"/>
                  </a:cubicBezTo>
                  <a:cubicBezTo>
                    <a:pt x="707760" y="33719"/>
                    <a:pt x="567795" y="32396"/>
                    <a:pt x="512762" y="38746"/>
                  </a:cubicBezTo>
                  <a:cubicBezTo>
                    <a:pt x="457729" y="45096"/>
                    <a:pt x="418835" y="65204"/>
                    <a:pt x="398462" y="70496"/>
                  </a:cubicBezTo>
                  <a:cubicBezTo>
                    <a:pt x="378089" y="75788"/>
                    <a:pt x="384969" y="69438"/>
                    <a:pt x="390525" y="70496"/>
                  </a:cubicBezTo>
                  <a:cubicBezTo>
                    <a:pt x="396081" y="71554"/>
                    <a:pt x="468577" y="70496"/>
                    <a:pt x="431800" y="76846"/>
                  </a:cubicBezTo>
                  <a:cubicBezTo>
                    <a:pt x="395023" y="83196"/>
                    <a:pt x="205052" y="103304"/>
                    <a:pt x="169862" y="108596"/>
                  </a:cubicBezTo>
                  <a:cubicBezTo>
                    <a:pt x="134672" y="113888"/>
                    <a:pt x="220662" y="108596"/>
                    <a:pt x="220662" y="108596"/>
                  </a:cubicBezTo>
                  <a:lnTo>
                    <a:pt x="0" y="927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B9B89D69-23A9-4FBD-AFD0-497953B42795}"/>
                </a:ext>
              </a:extLst>
            </p:cNvPr>
            <p:cNvSpPr/>
            <p:nvPr/>
          </p:nvSpPr>
          <p:spPr>
            <a:xfrm>
              <a:off x="4211770" y="8543180"/>
              <a:ext cx="887452" cy="315193"/>
            </a:xfrm>
            <a:custGeom>
              <a:avLst/>
              <a:gdLst>
                <a:gd name="connsiteX0" fmla="*/ 880930 w 887452"/>
                <a:gd name="connsiteY0" fmla="*/ 16620 h 315193"/>
                <a:gd name="connsiteX1" fmla="*/ 342768 w 887452"/>
                <a:gd name="connsiteY1" fmla="*/ 186483 h 315193"/>
                <a:gd name="connsiteX2" fmla="*/ 626930 w 887452"/>
                <a:gd name="connsiteY2" fmla="*/ 75358 h 315193"/>
                <a:gd name="connsiteX3" fmla="*/ 409443 w 887452"/>
                <a:gd name="connsiteY3" fmla="*/ 157908 h 315193"/>
                <a:gd name="connsiteX4" fmla="*/ 1455 w 887452"/>
                <a:gd name="connsiteY4" fmla="*/ 315070 h 315193"/>
                <a:gd name="connsiteX5" fmla="*/ 268155 w 887452"/>
                <a:gd name="connsiteY5" fmla="*/ 184895 h 315193"/>
                <a:gd name="connsiteX6" fmla="*/ 125280 w 887452"/>
                <a:gd name="connsiteY6" fmla="*/ 226170 h 315193"/>
                <a:gd name="connsiteX7" fmla="*/ 407855 w 887452"/>
                <a:gd name="connsiteY7" fmla="*/ 88058 h 315193"/>
                <a:gd name="connsiteX8" fmla="*/ 369755 w 887452"/>
                <a:gd name="connsiteY8" fmla="*/ 113458 h 315193"/>
                <a:gd name="connsiteX9" fmla="*/ 588830 w 887452"/>
                <a:gd name="connsiteY9" fmla="*/ 29320 h 315193"/>
                <a:gd name="connsiteX10" fmla="*/ 477705 w 887452"/>
                <a:gd name="connsiteY10" fmla="*/ 83295 h 315193"/>
                <a:gd name="connsiteX11" fmla="*/ 742818 w 887452"/>
                <a:gd name="connsiteY11" fmla="*/ 745 h 315193"/>
                <a:gd name="connsiteX12" fmla="*/ 647568 w 887452"/>
                <a:gd name="connsiteY12" fmla="*/ 40433 h 315193"/>
                <a:gd name="connsiteX13" fmla="*/ 880930 w 887452"/>
                <a:gd name="connsiteY13" fmla="*/ 16620 h 31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7452" h="315193">
                  <a:moveTo>
                    <a:pt x="880930" y="16620"/>
                  </a:moveTo>
                  <a:cubicBezTo>
                    <a:pt x="830130" y="40962"/>
                    <a:pt x="385101" y="176693"/>
                    <a:pt x="342768" y="186483"/>
                  </a:cubicBezTo>
                  <a:cubicBezTo>
                    <a:pt x="300435" y="196273"/>
                    <a:pt x="615818" y="80120"/>
                    <a:pt x="626930" y="75358"/>
                  </a:cubicBezTo>
                  <a:cubicBezTo>
                    <a:pt x="638042" y="70596"/>
                    <a:pt x="409443" y="157908"/>
                    <a:pt x="409443" y="157908"/>
                  </a:cubicBezTo>
                  <a:cubicBezTo>
                    <a:pt x="305197" y="197860"/>
                    <a:pt x="25003" y="310572"/>
                    <a:pt x="1455" y="315070"/>
                  </a:cubicBezTo>
                  <a:cubicBezTo>
                    <a:pt x="-22093" y="319568"/>
                    <a:pt x="247518" y="199712"/>
                    <a:pt x="268155" y="184895"/>
                  </a:cubicBezTo>
                  <a:cubicBezTo>
                    <a:pt x="288792" y="170078"/>
                    <a:pt x="101997" y="242309"/>
                    <a:pt x="125280" y="226170"/>
                  </a:cubicBezTo>
                  <a:cubicBezTo>
                    <a:pt x="148563" y="210031"/>
                    <a:pt x="367109" y="106843"/>
                    <a:pt x="407855" y="88058"/>
                  </a:cubicBezTo>
                  <a:cubicBezTo>
                    <a:pt x="448601" y="69273"/>
                    <a:pt x="339593" y="123248"/>
                    <a:pt x="369755" y="113458"/>
                  </a:cubicBezTo>
                  <a:cubicBezTo>
                    <a:pt x="399917" y="103668"/>
                    <a:pt x="570838" y="34347"/>
                    <a:pt x="588830" y="29320"/>
                  </a:cubicBezTo>
                  <a:cubicBezTo>
                    <a:pt x="606822" y="24293"/>
                    <a:pt x="452040" y="88057"/>
                    <a:pt x="477705" y="83295"/>
                  </a:cubicBezTo>
                  <a:cubicBezTo>
                    <a:pt x="503370" y="78533"/>
                    <a:pt x="714507" y="7889"/>
                    <a:pt x="742818" y="745"/>
                  </a:cubicBezTo>
                  <a:cubicBezTo>
                    <a:pt x="771128" y="-6399"/>
                    <a:pt x="625343" y="40168"/>
                    <a:pt x="647568" y="40433"/>
                  </a:cubicBezTo>
                  <a:cubicBezTo>
                    <a:pt x="669793" y="40698"/>
                    <a:pt x="931730" y="-7722"/>
                    <a:pt x="880930" y="166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DBF084D7-04AC-46A9-95A2-547A20C8D3FE}"/>
                </a:ext>
              </a:extLst>
            </p:cNvPr>
            <p:cNvSpPr/>
            <p:nvPr/>
          </p:nvSpPr>
          <p:spPr>
            <a:xfrm>
              <a:off x="3526129" y="8667494"/>
              <a:ext cx="1120385" cy="634330"/>
            </a:xfrm>
            <a:custGeom>
              <a:avLst/>
              <a:gdLst>
                <a:gd name="connsiteX0" fmla="*/ 902996 w 1120385"/>
                <a:gd name="connsiteY0" fmla="*/ 55819 h 634330"/>
                <a:gd name="connsiteX1" fmla="*/ 504534 w 1120385"/>
                <a:gd name="connsiteY1" fmla="*/ 247906 h 634330"/>
                <a:gd name="connsiteX2" fmla="*/ 736309 w 1120385"/>
                <a:gd name="connsiteY2" fmla="*/ 132019 h 634330"/>
                <a:gd name="connsiteX3" fmla="*/ 533109 w 1120385"/>
                <a:gd name="connsiteY3" fmla="*/ 232031 h 634330"/>
                <a:gd name="connsiteX4" fmla="*/ 221959 w 1120385"/>
                <a:gd name="connsiteY4" fmla="*/ 441581 h 634330"/>
                <a:gd name="connsiteX5" fmla="*/ 414046 w 1120385"/>
                <a:gd name="connsiteY5" fmla="*/ 322519 h 634330"/>
                <a:gd name="connsiteX6" fmla="*/ 7646 w 1120385"/>
                <a:gd name="connsiteY6" fmla="*/ 627319 h 634330"/>
                <a:gd name="connsiteX7" fmla="*/ 167984 w 1120385"/>
                <a:gd name="connsiteY7" fmla="*/ 520956 h 634330"/>
                <a:gd name="connsiteX8" fmla="*/ 410871 w 1120385"/>
                <a:gd name="connsiteY8" fmla="*/ 343156 h 634330"/>
                <a:gd name="connsiteX9" fmla="*/ 290221 w 1120385"/>
                <a:gd name="connsiteY9" fmla="*/ 408244 h 634330"/>
                <a:gd name="connsiteX10" fmla="*/ 675984 w 1120385"/>
                <a:gd name="connsiteY10" fmla="*/ 192344 h 634330"/>
                <a:gd name="connsiteX11" fmla="*/ 547396 w 1120385"/>
                <a:gd name="connsiteY11" fmla="*/ 252669 h 634330"/>
                <a:gd name="connsiteX12" fmla="*/ 1107784 w 1120385"/>
                <a:gd name="connsiteY12" fmla="*/ 12956 h 634330"/>
                <a:gd name="connsiteX13" fmla="*/ 902996 w 1120385"/>
                <a:gd name="connsiteY13" fmla="*/ 55819 h 63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20385" h="634330">
                  <a:moveTo>
                    <a:pt x="902996" y="55819"/>
                  </a:moveTo>
                  <a:cubicBezTo>
                    <a:pt x="802454" y="94977"/>
                    <a:pt x="532315" y="235206"/>
                    <a:pt x="504534" y="247906"/>
                  </a:cubicBezTo>
                  <a:cubicBezTo>
                    <a:pt x="476753" y="260606"/>
                    <a:pt x="731547" y="134665"/>
                    <a:pt x="736309" y="132019"/>
                  </a:cubicBezTo>
                  <a:cubicBezTo>
                    <a:pt x="741071" y="129373"/>
                    <a:pt x="618834" y="180437"/>
                    <a:pt x="533109" y="232031"/>
                  </a:cubicBezTo>
                  <a:cubicBezTo>
                    <a:pt x="447384" y="283625"/>
                    <a:pt x="241803" y="426500"/>
                    <a:pt x="221959" y="441581"/>
                  </a:cubicBezTo>
                  <a:cubicBezTo>
                    <a:pt x="202115" y="456662"/>
                    <a:pt x="449765" y="291563"/>
                    <a:pt x="414046" y="322519"/>
                  </a:cubicBezTo>
                  <a:cubicBezTo>
                    <a:pt x="378327" y="353475"/>
                    <a:pt x="48656" y="594246"/>
                    <a:pt x="7646" y="627319"/>
                  </a:cubicBezTo>
                  <a:cubicBezTo>
                    <a:pt x="-33364" y="660392"/>
                    <a:pt x="100780" y="568317"/>
                    <a:pt x="167984" y="520956"/>
                  </a:cubicBezTo>
                  <a:cubicBezTo>
                    <a:pt x="235188" y="473596"/>
                    <a:pt x="390498" y="361941"/>
                    <a:pt x="410871" y="343156"/>
                  </a:cubicBezTo>
                  <a:cubicBezTo>
                    <a:pt x="431244" y="324371"/>
                    <a:pt x="290221" y="408244"/>
                    <a:pt x="290221" y="408244"/>
                  </a:cubicBezTo>
                  <a:lnTo>
                    <a:pt x="675984" y="192344"/>
                  </a:lnTo>
                  <a:cubicBezTo>
                    <a:pt x="718846" y="166415"/>
                    <a:pt x="475429" y="282567"/>
                    <a:pt x="547396" y="252669"/>
                  </a:cubicBezTo>
                  <a:cubicBezTo>
                    <a:pt x="619363" y="222771"/>
                    <a:pt x="1048518" y="46293"/>
                    <a:pt x="1107784" y="12956"/>
                  </a:cubicBezTo>
                  <a:cubicBezTo>
                    <a:pt x="1167050" y="-20381"/>
                    <a:pt x="1003538" y="16661"/>
                    <a:pt x="902996" y="558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9B781BD9-D7CB-4665-9ACD-CA9391DE25C2}"/>
                </a:ext>
              </a:extLst>
            </p:cNvPr>
            <p:cNvSpPr/>
            <p:nvPr/>
          </p:nvSpPr>
          <p:spPr>
            <a:xfrm>
              <a:off x="3483519" y="8891588"/>
              <a:ext cx="666206" cy="586022"/>
            </a:xfrm>
            <a:custGeom>
              <a:avLst/>
              <a:gdLst>
                <a:gd name="connsiteX0" fmla="*/ 666206 w 666206"/>
                <a:gd name="connsiteY0" fmla="*/ 0 h 586022"/>
                <a:gd name="connsiteX1" fmla="*/ 293144 w 666206"/>
                <a:gd name="connsiteY1" fmla="*/ 241300 h 586022"/>
                <a:gd name="connsiteX2" fmla="*/ 302669 w 666206"/>
                <a:gd name="connsiteY2" fmla="*/ 234950 h 586022"/>
                <a:gd name="connsiteX3" fmla="*/ 89944 w 666206"/>
                <a:gd name="connsiteY3" fmla="*/ 439737 h 586022"/>
                <a:gd name="connsiteX4" fmla="*/ 86769 w 666206"/>
                <a:gd name="connsiteY4" fmla="*/ 441325 h 586022"/>
                <a:gd name="connsiteX5" fmla="*/ 1044 w 666206"/>
                <a:gd name="connsiteY5" fmla="*/ 585787 h 586022"/>
                <a:gd name="connsiteX6" fmla="*/ 40731 w 666206"/>
                <a:gd name="connsiteY6" fmla="*/ 474662 h 586022"/>
                <a:gd name="connsiteX7" fmla="*/ 64544 w 666206"/>
                <a:gd name="connsiteY7" fmla="*/ 452437 h 586022"/>
                <a:gd name="connsiteX8" fmla="*/ 229644 w 666206"/>
                <a:gd name="connsiteY8" fmla="*/ 254000 h 586022"/>
                <a:gd name="connsiteX9" fmla="*/ 310606 w 666206"/>
                <a:gd name="connsiteY9" fmla="*/ 187325 h 586022"/>
                <a:gd name="connsiteX10" fmla="*/ 313781 w 666206"/>
                <a:gd name="connsiteY10" fmla="*/ 185737 h 586022"/>
                <a:gd name="connsiteX11" fmla="*/ 666206 w 666206"/>
                <a:gd name="connsiteY11" fmla="*/ 0 h 586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6206" h="586022">
                  <a:moveTo>
                    <a:pt x="666206" y="0"/>
                  </a:moveTo>
                  <a:lnTo>
                    <a:pt x="293144" y="241300"/>
                  </a:lnTo>
                  <a:cubicBezTo>
                    <a:pt x="232555" y="280458"/>
                    <a:pt x="336536" y="201877"/>
                    <a:pt x="302669" y="234950"/>
                  </a:cubicBezTo>
                  <a:cubicBezTo>
                    <a:pt x="268802" y="268023"/>
                    <a:pt x="125927" y="405341"/>
                    <a:pt x="89944" y="439737"/>
                  </a:cubicBezTo>
                  <a:cubicBezTo>
                    <a:pt x="53961" y="474133"/>
                    <a:pt x="101586" y="416983"/>
                    <a:pt x="86769" y="441325"/>
                  </a:cubicBezTo>
                  <a:cubicBezTo>
                    <a:pt x="71952" y="465667"/>
                    <a:pt x="8717" y="580231"/>
                    <a:pt x="1044" y="585787"/>
                  </a:cubicBezTo>
                  <a:cubicBezTo>
                    <a:pt x="-6629" y="591343"/>
                    <a:pt x="30148" y="496887"/>
                    <a:pt x="40731" y="474662"/>
                  </a:cubicBezTo>
                  <a:cubicBezTo>
                    <a:pt x="51314" y="452437"/>
                    <a:pt x="33058" y="489214"/>
                    <a:pt x="64544" y="452437"/>
                  </a:cubicBezTo>
                  <a:cubicBezTo>
                    <a:pt x="96029" y="415660"/>
                    <a:pt x="188634" y="298185"/>
                    <a:pt x="229644" y="254000"/>
                  </a:cubicBezTo>
                  <a:cubicBezTo>
                    <a:pt x="270654" y="209815"/>
                    <a:pt x="296583" y="198702"/>
                    <a:pt x="310606" y="187325"/>
                  </a:cubicBezTo>
                  <a:cubicBezTo>
                    <a:pt x="324629" y="175948"/>
                    <a:pt x="313781" y="185737"/>
                    <a:pt x="313781" y="185737"/>
                  </a:cubicBezTo>
                  <a:lnTo>
                    <a:pt x="66620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EA813110-9288-4026-B6C6-BFA40273D768}"/>
                </a:ext>
              </a:extLst>
            </p:cNvPr>
            <p:cNvSpPr/>
            <p:nvPr/>
          </p:nvSpPr>
          <p:spPr>
            <a:xfrm>
              <a:off x="3410974" y="9242384"/>
              <a:ext cx="205981" cy="556826"/>
            </a:xfrm>
            <a:custGeom>
              <a:avLst/>
              <a:gdLst>
                <a:gd name="connsiteX0" fmla="*/ 203764 w 205981"/>
                <a:gd name="connsiteY0" fmla="*/ 1629 h 556826"/>
                <a:gd name="connsiteX1" fmla="*/ 13264 w 205981"/>
                <a:gd name="connsiteY1" fmla="*/ 227054 h 556826"/>
                <a:gd name="connsiteX2" fmla="*/ 14851 w 205981"/>
                <a:gd name="connsiteY2" fmla="*/ 238166 h 556826"/>
                <a:gd name="connsiteX3" fmla="*/ 3739 w 205981"/>
                <a:gd name="connsiteY3" fmla="*/ 338179 h 556826"/>
                <a:gd name="connsiteX4" fmla="*/ 6914 w 205981"/>
                <a:gd name="connsiteY4" fmla="*/ 549316 h 556826"/>
                <a:gd name="connsiteX5" fmla="*/ 13264 w 205981"/>
                <a:gd name="connsiteY5" fmla="*/ 485816 h 556826"/>
                <a:gd name="connsiteX6" fmla="*/ 35489 w 205981"/>
                <a:gd name="connsiteY6" fmla="*/ 258804 h 556826"/>
                <a:gd name="connsiteX7" fmla="*/ 46601 w 205981"/>
                <a:gd name="connsiteY7" fmla="*/ 439779 h 556826"/>
                <a:gd name="connsiteX8" fmla="*/ 86289 w 205981"/>
                <a:gd name="connsiteY8" fmla="*/ 223879 h 556826"/>
                <a:gd name="connsiteX9" fmla="*/ 114864 w 205981"/>
                <a:gd name="connsiteY9" fmla="*/ 130216 h 556826"/>
                <a:gd name="connsiteX10" fmla="*/ 203764 w 205981"/>
                <a:gd name="connsiteY10" fmla="*/ 1629 h 556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981" h="556826">
                  <a:moveTo>
                    <a:pt x="203764" y="1629"/>
                  </a:moveTo>
                  <a:cubicBezTo>
                    <a:pt x="186831" y="17769"/>
                    <a:pt x="44749" y="187631"/>
                    <a:pt x="13264" y="227054"/>
                  </a:cubicBezTo>
                  <a:cubicBezTo>
                    <a:pt x="-18221" y="266477"/>
                    <a:pt x="16438" y="219645"/>
                    <a:pt x="14851" y="238166"/>
                  </a:cubicBezTo>
                  <a:cubicBezTo>
                    <a:pt x="13264" y="256687"/>
                    <a:pt x="5062" y="286321"/>
                    <a:pt x="3739" y="338179"/>
                  </a:cubicBezTo>
                  <a:cubicBezTo>
                    <a:pt x="2416" y="390037"/>
                    <a:pt x="5327" y="524710"/>
                    <a:pt x="6914" y="549316"/>
                  </a:cubicBezTo>
                  <a:cubicBezTo>
                    <a:pt x="8501" y="573922"/>
                    <a:pt x="8502" y="534235"/>
                    <a:pt x="13264" y="485816"/>
                  </a:cubicBezTo>
                  <a:cubicBezTo>
                    <a:pt x="18026" y="437397"/>
                    <a:pt x="29933" y="266477"/>
                    <a:pt x="35489" y="258804"/>
                  </a:cubicBezTo>
                  <a:cubicBezTo>
                    <a:pt x="41045" y="251131"/>
                    <a:pt x="38134" y="445600"/>
                    <a:pt x="46601" y="439779"/>
                  </a:cubicBezTo>
                  <a:cubicBezTo>
                    <a:pt x="55068" y="433958"/>
                    <a:pt x="74912" y="275473"/>
                    <a:pt x="86289" y="223879"/>
                  </a:cubicBezTo>
                  <a:cubicBezTo>
                    <a:pt x="97666" y="172285"/>
                    <a:pt x="93962" y="166728"/>
                    <a:pt x="114864" y="130216"/>
                  </a:cubicBezTo>
                  <a:cubicBezTo>
                    <a:pt x="135766" y="93704"/>
                    <a:pt x="220697" y="-14511"/>
                    <a:pt x="203764" y="16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BB02306A-8B4D-4B85-A677-3FAEA71322C9}"/>
                </a:ext>
              </a:extLst>
            </p:cNvPr>
            <p:cNvSpPr/>
            <p:nvPr/>
          </p:nvSpPr>
          <p:spPr>
            <a:xfrm>
              <a:off x="3356088" y="9547847"/>
              <a:ext cx="226627" cy="659651"/>
            </a:xfrm>
            <a:custGeom>
              <a:avLst/>
              <a:gdLst>
                <a:gd name="connsiteX0" fmla="*/ 12587 w 226627"/>
                <a:gd name="connsiteY0" fmla="*/ 966 h 659651"/>
                <a:gd name="connsiteX1" fmla="*/ 25287 w 226627"/>
                <a:gd name="connsiteY1" fmla="*/ 275603 h 659651"/>
                <a:gd name="connsiteX2" fmla="*/ 25287 w 226627"/>
                <a:gd name="connsiteY2" fmla="*/ 277191 h 659651"/>
                <a:gd name="connsiteX3" fmla="*/ 117362 w 226627"/>
                <a:gd name="connsiteY3" fmla="*/ 477216 h 659651"/>
                <a:gd name="connsiteX4" fmla="*/ 111012 w 226627"/>
                <a:gd name="connsiteY4" fmla="*/ 448641 h 659651"/>
                <a:gd name="connsiteX5" fmla="*/ 223725 w 226627"/>
                <a:gd name="connsiteY5" fmla="*/ 653428 h 659651"/>
                <a:gd name="connsiteX6" fmla="*/ 177687 w 226627"/>
                <a:gd name="connsiteY6" fmla="*/ 577228 h 659651"/>
                <a:gd name="connsiteX7" fmla="*/ 12587 w 226627"/>
                <a:gd name="connsiteY7" fmla="*/ 283541 h 659651"/>
                <a:gd name="connsiteX8" fmla="*/ 11000 w 226627"/>
                <a:gd name="connsiteY8" fmla="*/ 186703 h 659651"/>
                <a:gd name="connsiteX9" fmla="*/ 12587 w 226627"/>
                <a:gd name="connsiteY9" fmla="*/ 966 h 65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6627" h="659651">
                  <a:moveTo>
                    <a:pt x="12587" y="966"/>
                  </a:moveTo>
                  <a:cubicBezTo>
                    <a:pt x="14968" y="15783"/>
                    <a:pt x="23170" y="229566"/>
                    <a:pt x="25287" y="275603"/>
                  </a:cubicBezTo>
                  <a:cubicBezTo>
                    <a:pt x="27404" y="321640"/>
                    <a:pt x="9941" y="243589"/>
                    <a:pt x="25287" y="277191"/>
                  </a:cubicBezTo>
                  <a:cubicBezTo>
                    <a:pt x="40633" y="310793"/>
                    <a:pt x="103075" y="448641"/>
                    <a:pt x="117362" y="477216"/>
                  </a:cubicBezTo>
                  <a:cubicBezTo>
                    <a:pt x="131649" y="505791"/>
                    <a:pt x="93285" y="419272"/>
                    <a:pt x="111012" y="448641"/>
                  </a:cubicBezTo>
                  <a:cubicBezTo>
                    <a:pt x="128739" y="478010"/>
                    <a:pt x="212612" y="631997"/>
                    <a:pt x="223725" y="653428"/>
                  </a:cubicBezTo>
                  <a:cubicBezTo>
                    <a:pt x="234838" y="674859"/>
                    <a:pt x="212877" y="638876"/>
                    <a:pt x="177687" y="577228"/>
                  </a:cubicBezTo>
                  <a:cubicBezTo>
                    <a:pt x="142497" y="515580"/>
                    <a:pt x="40368" y="348628"/>
                    <a:pt x="12587" y="283541"/>
                  </a:cubicBezTo>
                  <a:cubicBezTo>
                    <a:pt x="-15194" y="218454"/>
                    <a:pt x="11794" y="227449"/>
                    <a:pt x="11000" y="186703"/>
                  </a:cubicBezTo>
                  <a:cubicBezTo>
                    <a:pt x="10206" y="145957"/>
                    <a:pt x="10206" y="-13851"/>
                    <a:pt x="12587" y="9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E03E1AB0-EF5B-4AAB-B73D-5186B2BC10B7}"/>
                </a:ext>
              </a:extLst>
            </p:cNvPr>
            <p:cNvSpPr/>
            <p:nvPr/>
          </p:nvSpPr>
          <p:spPr>
            <a:xfrm>
              <a:off x="3441386" y="9873124"/>
              <a:ext cx="165902" cy="560949"/>
            </a:xfrm>
            <a:custGeom>
              <a:avLst/>
              <a:gdLst>
                <a:gd name="connsiteX0" fmla="*/ 314 w 165902"/>
                <a:gd name="connsiteY0" fmla="*/ 1126 h 560949"/>
                <a:gd name="connsiteX1" fmla="*/ 97152 w 165902"/>
                <a:gd name="connsiteY1" fmla="*/ 175751 h 560949"/>
                <a:gd name="connsiteX2" fmla="*/ 157477 w 165902"/>
                <a:gd name="connsiteY2" fmla="*/ 296401 h 560949"/>
                <a:gd name="connsiteX3" fmla="*/ 165414 w 165902"/>
                <a:gd name="connsiteY3" fmla="*/ 334501 h 560949"/>
                <a:gd name="connsiteX4" fmla="*/ 157477 w 165902"/>
                <a:gd name="connsiteY4" fmla="*/ 359901 h 560949"/>
                <a:gd name="connsiteX5" fmla="*/ 136839 w 165902"/>
                <a:gd name="connsiteY5" fmla="*/ 402764 h 560949"/>
                <a:gd name="connsiteX6" fmla="*/ 81277 w 165902"/>
                <a:gd name="connsiteY6" fmla="*/ 556751 h 560949"/>
                <a:gd name="connsiteX7" fmla="*/ 113027 w 165902"/>
                <a:gd name="connsiteY7" fmla="*/ 498014 h 560949"/>
                <a:gd name="connsiteX8" fmla="*/ 147952 w 165902"/>
                <a:gd name="connsiteY8" fmla="*/ 296401 h 560949"/>
                <a:gd name="connsiteX9" fmla="*/ 132077 w 165902"/>
                <a:gd name="connsiteY9" fmla="*/ 266239 h 560949"/>
                <a:gd name="connsiteX10" fmla="*/ 314 w 165902"/>
                <a:gd name="connsiteY10" fmla="*/ 1126 h 560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902" h="560949">
                  <a:moveTo>
                    <a:pt x="314" y="1126"/>
                  </a:moveTo>
                  <a:cubicBezTo>
                    <a:pt x="-5507" y="-13955"/>
                    <a:pt x="70958" y="126539"/>
                    <a:pt x="97152" y="175751"/>
                  </a:cubicBezTo>
                  <a:cubicBezTo>
                    <a:pt x="123346" y="224963"/>
                    <a:pt x="146100" y="269943"/>
                    <a:pt x="157477" y="296401"/>
                  </a:cubicBezTo>
                  <a:cubicBezTo>
                    <a:pt x="168854" y="322859"/>
                    <a:pt x="165414" y="323918"/>
                    <a:pt x="165414" y="334501"/>
                  </a:cubicBezTo>
                  <a:cubicBezTo>
                    <a:pt x="165414" y="345084"/>
                    <a:pt x="162239" y="348524"/>
                    <a:pt x="157477" y="359901"/>
                  </a:cubicBezTo>
                  <a:cubicBezTo>
                    <a:pt x="152715" y="371278"/>
                    <a:pt x="149539" y="369956"/>
                    <a:pt x="136839" y="402764"/>
                  </a:cubicBezTo>
                  <a:cubicBezTo>
                    <a:pt x="124139" y="435572"/>
                    <a:pt x="85246" y="540876"/>
                    <a:pt x="81277" y="556751"/>
                  </a:cubicBezTo>
                  <a:cubicBezTo>
                    <a:pt x="77308" y="572626"/>
                    <a:pt x="101915" y="541406"/>
                    <a:pt x="113027" y="498014"/>
                  </a:cubicBezTo>
                  <a:cubicBezTo>
                    <a:pt x="124139" y="454622"/>
                    <a:pt x="144777" y="335030"/>
                    <a:pt x="147952" y="296401"/>
                  </a:cubicBezTo>
                  <a:cubicBezTo>
                    <a:pt x="151127" y="257772"/>
                    <a:pt x="154831" y="312276"/>
                    <a:pt x="132077" y="266239"/>
                  </a:cubicBezTo>
                  <a:cubicBezTo>
                    <a:pt x="109323" y="220202"/>
                    <a:pt x="6135" y="16207"/>
                    <a:pt x="314" y="11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D5AE8286-58CA-45DF-807F-56EB95C1C57B}"/>
                </a:ext>
              </a:extLst>
            </p:cNvPr>
            <p:cNvSpPr/>
            <p:nvPr/>
          </p:nvSpPr>
          <p:spPr>
            <a:xfrm>
              <a:off x="3432159" y="9645631"/>
              <a:ext cx="492792" cy="391016"/>
            </a:xfrm>
            <a:custGeom>
              <a:avLst/>
              <a:gdLst>
                <a:gd name="connsiteX0" fmla="*/ 11129 w 492792"/>
                <a:gd name="connsiteY0" fmla="*/ 19 h 391016"/>
                <a:gd name="connsiteX1" fmla="*/ 20654 w 492792"/>
                <a:gd name="connsiteY1" fmla="*/ 177819 h 391016"/>
                <a:gd name="connsiteX2" fmla="*/ 146066 w 492792"/>
                <a:gd name="connsiteY2" fmla="*/ 344507 h 391016"/>
                <a:gd name="connsiteX3" fmla="*/ 234966 w 492792"/>
                <a:gd name="connsiteY3" fmla="*/ 385782 h 391016"/>
                <a:gd name="connsiteX4" fmla="*/ 315929 w 492792"/>
                <a:gd name="connsiteY4" fmla="*/ 382607 h 391016"/>
                <a:gd name="connsiteX5" fmla="*/ 338154 w 492792"/>
                <a:gd name="connsiteY5" fmla="*/ 357207 h 391016"/>
                <a:gd name="connsiteX6" fmla="*/ 492141 w 492792"/>
                <a:gd name="connsiteY6" fmla="*/ 198457 h 391016"/>
                <a:gd name="connsiteX7" fmla="*/ 388954 w 492792"/>
                <a:gd name="connsiteY7" fmla="*/ 301644 h 391016"/>
                <a:gd name="connsiteX8" fmla="*/ 279416 w 492792"/>
                <a:gd name="connsiteY8" fmla="*/ 390544 h 391016"/>
                <a:gd name="connsiteX9" fmla="*/ 122254 w 492792"/>
                <a:gd name="connsiteY9" fmla="*/ 333394 h 391016"/>
                <a:gd name="connsiteX10" fmla="*/ 52404 w 492792"/>
                <a:gd name="connsiteY10" fmla="*/ 258782 h 391016"/>
                <a:gd name="connsiteX11" fmla="*/ 3191 w 492792"/>
                <a:gd name="connsiteY11" fmla="*/ 166707 h 391016"/>
                <a:gd name="connsiteX12" fmla="*/ 11129 w 492792"/>
                <a:gd name="connsiteY12" fmla="*/ 19 h 39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2792" h="391016">
                  <a:moveTo>
                    <a:pt x="11129" y="19"/>
                  </a:moveTo>
                  <a:cubicBezTo>
                    <a:pt x="14039" y="1871"/>
                    <a:pt x="-1835" y="120404"/>
                    <a:pt x="20654" y="177819"/>
                  </a:cubicBezTo>
                  <a:cubicBezTo>
                    <a:pt x="43143" y="235234"/>
                    <a:pt x="110347" y="309847"/>
                    <a:pt x="146066" y="344507"/>
                  </a:cubicBezTo>
                  <a:cubicBezTo>
                    <a:pt x="181785" y="379167"/>
                    <a:pt x="206656" y="379432"/>
                    <a:pt x="234966" y="385782"/>
                  </a:cubicBezTo>
                  <a:cubicBezTo>
                    <a:pt x="263276" y="392132"/>
                    <a:pt x="298731" y="387370"/>
                    <a:pt x="315929" y="382607"/>
                  </a:cubicBezTo>
                  <a:cubicBezTo>
                    <a:pt x="333127" y="377845"/>
                    <a:pt x="308785" y="387899"/>
                    <a:pt x="338154" y="357207"/>
                  </a:cubicBezTo>
                  <a:cubicBezTo>
                    <a:pt x="367523" y="326515"/>
                    <a:pt x="483674" y="207718"/>
                    <a:pt x="492141" y="198457"/>
                  </a:cubicBezTo>
                  <a:cubicBezTo>
                    <a:pt x="500608" y="189196"/>
                    <a:pt x="424408" y="269630"/>
                    <a:pt x="388954" y="301644"/>
                  </a:cubicBezTo>
                  <a:cubicBezTo>
                    <a:pt x="353500" y="333658"/>
                    <a:pt x="323866" y="385252"/>
                    <a:pt x="279416" y="390544"/>
                  </a:cubicBezTo>
                  <a:cubicBezTo>
                    <a:pt x="234966" y="395836"/>
                    <a:pt x="160089" y="355354"/>
                    <a:pt x="122254" y="333394"/>
                  </a:cubicBezTo>
                  <a:cubicBezTo>
                    <a:pt x="84419" y="311434"/>
                    <a:pt x="72248" y="286563"/>
                    <a:pt x="52404" y="258782"/>
                  </a:cubicBezTo>
                  <a:cubicBezTo>
                    <a:pt x="32560" y="231001"/>
                    <a:pt x="12716" y="206395"/>
                    <a:pt x="3191" y="166707"/>
                  </a:cubicBezTo>
                  <a:cubicBezTo>
                    <a:pt x="-6334" y="127020"/>
                    <a:pt x="8219" y="-1833"/>
                    <a:pt x="11129" y="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251E396C-A076-412D-9A64-3C054D8185EA}"/>
                </a:ext>
              </a:extLst>
            </p:cNvPr>
            <p:cNvSpPr/>
            <p:nvPr/>
          </p:nvSpPr>
          <p:spPr>
            <a:xfrm>
              <a:off x="3593922" y="9618663"/>
              <a:ext cx="568503" cy="400856"/>
            </a:xfrm>
            <a:custGeom>
              <a:avLst/>
              <a:gdLst>
                <a:gd name="connsiteX0" fmla="*/ 568503 w 568503"/>
                <a:gd name="connsiteY0" fmla="*/ 0 h 400856"/>
                <a:gd name="connsiteX1" fmla="*/ 281166 w 568503"/>
                <a:gd name="connsiteY1" fmla="*/ 220662 h 400856"/>
                <a:gd name="connsiteX2" fmla="*/ 336728 w 568503"/>
                <a:gd name="connsiteY2" fmla="*/ 180975 h 400856"/>
                <a:gd name="connsiteX3" fmla="*/ 160516 w 568503"/>
                <a:gd name="connsiteY3" fmla="*/ 358775 h 400856"/>
                <a:gd name="connsiteX4" fmla="*/ 116066 w 568503"/>
                <a:gd name="connsiteY4" fmla="*/ 379412 h 400856"/>
                <a:gd name="connsiteX5" fmla="*/ 22403 w 568503"/>
                <a:gd name="connsiteY5" fmla="*/ 385762 h 400856"/>
                <a:gd name="connsiteX6" fmla="*/ 9703 w 568503"/>
                <a:gd name="connsiteY6" fmla="*/ 382587 h 400856"/>
                <a:gd name="connsiteX7" fmla="*/ 144641 w 568503"/>
                <a:gd name="connsiteY7" fmla="*/ 393700 h 400856"/>
                <a:gd name="connsiteX8" fmla="*/ 246241 w 568503"/>
                <a:gd name="connsiteY8" fmla="*/ 258762 h 400856"/>
                <a:gd name="connsiteX9" fmla="*/ 360541 w 568503"/>
                <a:gd name="connsiteY9" fmla="*/ 174625 h 400856"/>
                <a:gd name="connsiteX10" fmla="*/ 568503 w 568503"/>
                <a:gd name="connsiteY10" fmla="*/ 0 h 40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8503" h="400856">
                  <a:moveTo>
                    <a:pt x="568503" y="0"/>
                  </a:moveTo>
                  <a:lnTo>
                    <a:pt x="281166" y="220662"/>
                  </a:lnTo>
                  <a:cubicBezTo>
                    <a:pt x="242537" y="250825"/>
                    <a:pt x="356836" y="157956"/>
                    <a:pt x="336728" y="180975"/>
                  </a:cubicBezTo>
                  <a:cubicBezTo>
                    <a:pt x="316620" y="203994"/>
                    <a:pt x="197293" y="325702"/>
                    <a:pt x="160516" y="358775"/>
                  </a:cubicBezTo>
                  <a:cubicBezTo>
                    <a:pt x="123739" y="391848"/>
                    <a:pt x="139085" y="374914"/>
                    <a:pt x="116066" y="379412"/>
                  </a:cubicBezTo>
                  <a:cubicBezTo>
                    <a:pt x="93047" y="383910"/>
                    <a:pt x="40130" y="385233"/>
                    <a:pt x="22403" y="385762"/>
                  </a:cubicBezTo>
                  <a:cubicBezTo>
                    <a:pt x="4676" y="386291"/>
                    <a:pt x="-10670" y="381264"/>
                    <a:pt x="9703" y="382587"/>
                  </a:cubicBezTo>
                  <a:cubicBezTo>
                    <a:pt x="30076" y="383910"/>
                    <a:pt x="105218" y="414338"/>
                    <a:pt x="144641" y="393700"/>
                  </a:cubicBezTo>
                  <a:cubicBezTo>
                    <a:pt x="184064" y="373062"/>
                    <a:pt x="210258" y="295274"/>
                    <a:pt x="246241" y="258762"/>
                  </a:cubicBezTo>
                  <a:cubicBezTo>
                    <a:pt x="282224" y="222250"/>
                    <a:pt x="360541" y="174625"/>
                    <a:pt x="360541" y="174625"/>
                  </a:cubicBezTo>
                  <a:lnTo>
                    <a:pt x="56850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B43AFCC7-4FD7-4A30-B262-36FC1A0F0A72}"/>
                </a:ext>
              </a:extLst>
            </p:cNvPr>
            <p:cNvSpPr/>
            <p:nvPr/>
          </p:nvSpPr>
          <p:spPr>
            <a:xfrm>
              <a:off x="4167085" y="9285805"/>
              <a:ext cx="658847" cy="345979"/>
            </a:xfrm>
            <a:custGeom>
              <a:avLst/>
              <a:gdLst>
                <a:gd name="connsiteX0" fmla="*/ 1690 w 658847"/>
                <a:gd name="connsiteY0" fmla="*/ 343970 h 345979"/>
                <a:gd name="connsiteX1" fmla="*/ 68365 w 658847"/>
                <a:gd name="connsiteY1" fmla="*/ 309045 h 345979"/>
                <a:gd name="connsiteX2" fmla="*/ 654153 w 658847"/>
                <a:gd name="connsiteY2" fmla="*/ 4245 h 345979"/>
                <a:gd name="connsiteX3" fmla="*/ 343003 w 658847"/>
                <a:gd name="connsiteY3" fmla="*/ 131245 h 345979"/>
                <a:gd name="connsiteX4" fmla="*/ 328715 w 658847"/>
                <a:gd name="connsiteY4" fmla="*/ 137595 h 345979"/>
                <a:gd name="connsiteX5" fmla="*/ 225528 w 658847"/>
                <a:gd name="connsiteY5" fmla="*/ 205858 h 345979"/>
                <a:gd name="connsiteX6" fmla="*/ 154090 w 658847"/>
                <a:gd name="connsiteY6" fmla="*/ 236020 h 345979"/>
                <a:gd name="connsiteX7" fmla="*/ 1690 w 658847"/>
                <a:gd name="connsiteY7" fmla="*/ 343970 h 345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847" h="345979">
                  <a:moveTo>
                    <a:pt x="1690" y="343970"/>
                  </a:moveTo>
                  <a:cubicBezTo>
                    <a:pt x="-12597" y="356141"/>
                    <a:pt x="68365" y="309045"/>
                    <a:pt x="68365" y="309045"/>
                  </a:cubicBezTo>
                  <a:cubicBezTo>
                    <a:pt x="177109" y="252424"/>
                    <a:pt x="608380" y="33878"/>
                    <a:pt x="654153" y="4245"/>
                  </a:cubicBezTo>
                  <a:cubicBezTo>
                    <a:pt x="699926" y="-25388"/>
                    <a:pt x="397243" y="109020"/>
                    <a:pt x="343003" y="131245"/>
                  </a:cubicBezTo>
                  <a:cubicBezTo>
                    <a:pt x="288763" y="153470"/>
                    <a:pt x="348294" y="125159"/>
                    <a:pt x="328715" y="137595"/>
                  </a:cubicBezTo>
                  <a:cubicBezTo>
                    <a:pt x="309136" y="150031"/>
                    <a:pt x="254632" y="189454"/>
                    <a:pt x="225528" y="205858"/>
                  </a:cubicBezTo>
                  <a:cubicBezTo>
                    <a:pt x="196424" y="222262"/>
                    <a:pt x="190867" y="216441"/>
                    <a:pt x="154090" y="236020"/>
                  </a:cubicBezTo>
                  <a:cubicBezTo>
                    <a:pt x="117313" y="255599"/>
                    <a:pt x="15977" y="331799"/>
                    <a:pt x="1690" y="3439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8D77CC8D-2FC5-4490-9118-E7B4CB1DB14C}"/>
                </a:ext>
              </a:extLst>
            </p:cNvPr>
            <p:cNvSpPr/>
            <p:nvPr/>
          </p:nvSpPr>
          <p:spPr>
            <a:xfrm>
              <a:off x="4848225" y="9121764"/>
              <a:ext cx="1188041" cy="146061"/>
            </a:xfrm>
            <a:custGeom>
              <a:avLst/>
              <a:gdLst>
                <a:gd name="connsiteX0" fmla="*/ 0 w 1188041"/>
                <a:gd name="connsiteY0" fmla="*/ 146061 h 146061"/>
                <a:gd name="connsiteX1" fmla="*/ 66675 w 1188041"/>
                <a:gd name="connsiteY1" fmla="*/ 125424 h 146061"/>
                <a:gd name="connsiteX2" fmla="*/ 403225 w 1188041"/>
                <a:gd name="connsiteY2" fmla="*/ 38111 h 146061"/>
                <a:gd name="connsiteX3" fmla="*/ 450850 w 1188041"/>
                <a:gd name="connsiteY3" fmla="*/ 42874 h 146061"/>
                <a:gd name="connsiteX4" fmla="*/ 674688 w 1188041"/>
                <a:gd name="connsiteY4" fmla="*/ 28586 h 146061"/>
                <a:gd name="connsiteX5" fmla="*/ 695325 w 1188041"/>
                <a:gd name="connsiteY5" fmla="*/ 9536 h 146061"/>
                <a:gd name="connsiteX6" fmla="*/ 1143000 w 1188041"/>
                <a:gd name="connsiteY6" fmla="*/ 11 h 146061"/>
                <a:gd name="connsiteX7" fmla="*/ 1138238 w 1188041"/>
                <a:gd name="connsiteY7" fmla="*/ 7949 h 146061"/>
                <a:gd name="connsiteX8" fmla="*/ 839788 w 1188041"/>
                <a:gd name="connsiteY8" fmla="*/ 23824 h 146061"/>
                <a:gd name="connsiteX9" fmla="*/ 947738 w 1188041"/>
                <a:gd name="connsiteY9" fmla="*/ 23824 h 146061"/>
                <a:gd name="connsiteX10" fmla="*/ 546100 w 1188041"/>
                <a:gd name="connsiteY10" fmla="*/ 17474 h 146061"/>
                <a:gd name="connsiteX11" fmla="*/ 385763 w 1188041"/>
                <a:gd name="connsiteY11" fmla="*/ 60336 h 146061"/>
                <a:gd name="connsiteX12" fmla="*/ 0 w 1188041"/>
                <a:gd name="connsiteY12" fmla="*/ 146061 h 146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8041" h="146061">
                  <a:moveTo>
                    <a:pt x="0" y="146061"/>
                  </a:moveTo>
                  <a:cubicBezTo>
                    <a:pt x="-265" y="144738"/>
                    <a:pt x="66675" y="125424"/>
                    <a:pt x="66675" y="125424"/>
                  </a:cubicBezTo>
                  <a:cubicBezTo>
                    <a:pt x="133879" y="107432"/>
                    <a:pt x="339196" y="51869"/>
                    <a:pt x="403225" y="38111"/>
                  </a:cubicBezTo>
                  <a:cubicBezTo>
                    <a:pt x="467254" y="24353"/>
                    <a:pt x="405606" y="44461"/>
                    <a:pt x="450850" y="42874"/>
                  </a:cubicBezTo>
                  <a:cubicBezTo>
                    <a:pt x="496094" y="41287"/>
                    <a:pt x="633942" y="34142"/>
                    <a:pt x="674688" y="28586"/>
                  </a:cubicBezTo>
                  <a:cubicBezTo>
                    <a:pt x="715434" y="23030"/>
                    <a:pt x="617273" y="14299"/>
                    <a:pt x="695325" y="9536"/>
                  </a:cubicBezTo>
                  <a:cubicBezTo>
                    <a:pt x="773377" y="4773"/>
                    <a:pt x="1069181" y="275"/>
                    <a:pt x="1143000" y="11"/>
                  </a:cubicBezTo>
                  <a:cubicBezTo>
                    <a:pt x="1216819" y="-254"/>
                    <a:pt x="1188773" y="3980"/>
                    <a:pt x="1138238" y="7949"/>
                  </a:cubicBezTo>
                  <a:cubicBezTo>
                    <a:pt x="1087703" y="11918"/>
                    <a:pt x="871538" y="21178"/>
                    <a:pt x="839788" y="23824"/>
                  </a:cubicBezTo>
                  <a:cubicBezTo>
                    <a:pt x="808038" y="26470"/>
                    <a:pt x="947738" y="23824"/>
                    <a:pt x="947738" y="23824"/>
                  </a:cubicBezTo>
                  <a:cubicBezTo>
                    <a:pt x="898790" y="22766"/>
                    <a:pt x="639762" y="11389"/>
                    <a:pt x="546100" y="17474"/>
                  </a:cubicBezTo>
                  <a:cubicBezTo>
                    <a:pt x="452438" y="23559"/>
                    <a:pt x="385763" y="60336"/>
                    <a:pt x="385763" y="60336"/>
                  </a:cubicBezTo>
                  <a:lnTo>
                    <a:pt x="0" y="1460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BE83E77F-2F13-4E1D-99DF-7A1966EE1DF7}"/>
                </a:ext>
              </a:extLst>
            </p:cNvPr>
            <p:cNvSpPr/>
            <p:nvPr/>
          </p:nvSpPr>
          <p:spPr>
            <a:xfrm>
              <a:off x="6006111" y="9105822"/>
              <a:ext cx="1022489" cy="566306"/>
            </a:xfrm>
            <a:custGeom>
              <a:avLst/>
              <a:gdLst>
                <a:gd name="connsiteX0" fmla="*/ 8927 w 1022489"/>
                <a:gd name="connsiteY0" fmla="*/ 3253 h 566306"/>
                <a:gd name="connsiteX1" fmla="*/ 88302 w 1022489"/>
                <a:gd name="connsiteY1" fmla="*/ 6428 h 566306"/>
                <a:gd name="connsiteX2" fmla="*/ 394689 w 1022489"/>
                <a:gd name="connsiteY2" fmla="*/ 36591 h 566306"/>
                <a:gd name="connsiteX3" fmla="*/ 366114 w 1022489"/>
                <a:gd name="connsiteY3" fmla="*/ 44528 h 566306"/>
                <a:gd name="connsiteX4" fmla="*/ 653452 w 1022489"/>
                <a:gd name="connsiteY4" fmla="*/ 154066 h 566306"/>
                <a:gd name="connsiteX5" fmla="*/ 629639 w 1022489"/>
                <a:gd name="connsiteY5" fmla="*/ 149303 h 566306"/>
                <a:gd name="connsiteX6" fmla="*/ 863002 w 1022489"/>
                <a:gd name="connsiteY6" fmla="*/ 335041 h 566306"/>
                <a:gd name="connsiteX7" fmla="*/ 886814 w 1022489"/>
                <a:gd name="connsiteY7" fmla="*/ 347741 h 566306"/>
                <a:gd name="connsiteX8" fmla="*/ 1020164 w 1022489"/>
                <a:gd name="connsiteY8" fmla="*/ 562053 h 566306"/>
                <a:gd name="connsiteX9" fmla="*/ 950314 w 1022489"/>
                <a:gd name="connsiteY9" fmla="*/ 468391 h 566306"/>
                <a:gd name="connsiteX10" fmla="*/ 693139 w 1022489"/>
                <a:gd name="connsiteY10" fmla="*/ 206453 h 566306"/>
                <a:gd name="connsiteX11" fmla="*/ 610589 w 1022489"/>
                <a:gd name="connsiteY11" fmla="*/ 181053 h 566306"/>
                <a:gd name="connsiteX12" fmla="*/ 393102 w 1022489"/>
                <a:gd name="connsiteY12" fmla="*/ 68341 h 566306"/>
                <a:gd name="connsiteX13" fmla="*/ 259752 w 1022489"/>
                <a:gd name="connsiteY13" fmla="*/ 44528 h 566306"/>
                <a:gd name="connsiteX14" fmla="*/ 8927 w 1022489"/>
                <a:gd name="connsiteY14" fmla="*/ 3253 h 566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2489" h="566306">
                  <a:moveTo>
                    <a:pt x="8927" y="3253"/>
                  </a:moveTo>
                  <a:cubicBezTo>
                    <a:pt x="-19648" y="-3097"/>
                    <a:pt x="24008" y="872"/>
                    <a:pt x="88302" y="6428"/>
                  </a:cubicBezTo>
                  <a:cubicBezTo>
                    <a:pt x="152596" y="11984"/>
                    <a:pt x="348387" y="30241"/>
                    <a:pt x="394689" y="36591"/>
                  </a:cubicBezTo>
                  <a:cubicBezTo>
                    <a:pt x="440991" y="42941"/>
                    <a:pt x="322987" y="24949"/>
                    <a:pt x="366114" y="44528"/>
                  </a:cubicBezTo>
                  <a:cubicBezTo>
                    <a:pt x="409241" y="64107"/>
                    <a:pt x="609531" y="136604"/>
                    <a:pt x="653452" y="154066"/>
                  </a:cubicBezTo>
                  <a:cubicBezTo>
                    <a:pt x="697373" y="171528"/>
                    <a:pt x="594714" y="119141"/>
                    <a:pt x="629639" y="149303"/>
                  </a:cubicBezTo>
                  <a:cubicBezTo>
                    <a:pt x="664564" y="179466"/>
                    <a:pt x="820139" y="301968"/>
                    <a:pt x="863002" y="335041"/>
                  </a:cubicBezTo>
                  <a:cubicBezTo>
                    <a:pt x="905865" y="368114"/>
                    <a:pt x="860620" y="309906"/>
                    <a:pt x="886814" y="347741"/>
                  </a:cubicBezTo>
                  <a:cubicBezTo>
                    <a:pt x="913008" y="385576"/>
                    <a:pt x="1009581" y="541945"/>
                    <a:pt x="1020164" y="562053"/>
                  </a:cubicBezTo>
                  <a:cubicBezTo>
                    <a:pt x="1030747" y="582161"/>
                    <a:pt x="1004818" y="527658"/>
                    <a:pt x="950314" y="468391"/>
                  </a:cubicBezTo>
                  <a:cubicBezTo>
                    <a:pt x="895810" y="409124"/>
                    <a:pt x="749760" y="254343"/>
                    <a:pt x="693139" y="206453"/>
                  </a:cubicBezTo>
                  <a:cubicBezTo>
                    <a:pt x="636518" y="158563"/>
                    <a:pt x="660595" y="204072"/>
                    <a:pt x="610589" y="181053"/>
                  </a:cubicBezTo>
                  <a:cubicBezTo>
                    <a:pt x="560583" y="158034"/>
                    <a:pt x="451575" y="91095"/>
                    <a:pt x="393102" y="68341"/>
                  </a:cubicBezTo>
                  <a:cubicBezTo>
                    <a:pt x="334629" y="45587"/>
                    <a:pt x="318225" y="53259"/>
                    <a:pt x="259752" y="44528"/>
                  </a:cubicBezTo>
                  <a:cubicBezTo>
                    <a:pt x="201279" y="35797"/>
                    <a:pt x="37502" y="9603"/>
                    <a:pt x="8927" y="3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BA1DF64D-3113-4263-BC25-5EF74591E9AE}"/>
                </a:ext>
              </a:extLst>
            </p:cNvPr>
            <p:cNvSpPr/>
            <p:nvPr/>
          </p:nvSpPr>
          <p:spPr>
            <a:xfrm>
              <a:off x="6921500" y="8781976"/>
              <a:ext cx="144067" cy="1101126"/>
            </a:xfrm>
            <a:custGeom>
              <a:avLst/>
              <a:gdLst>
                <a:gd name="connsiteX0" fmla="*/ 0 w 144067"/>
                <a:gd name="connsiteY0" fmla="*/ 17007 h 1101126"/>
                <a:gd name="connsiteX1" fmla="*/ 91017 w 144067"/>
                <a:gd name="connsiteY1" fmla="*/ 556757 h 1101126"/>
                <a:gd name="connsiteX2" fmla="*/ 93133 w 144067"/>
                <a:gd name="connsiteY2" fmla="*/ 503841 h 1101126"/>
                <a:gd name="connsiteX3" fmla="*/ 101600 w 144067"/>
                <a:gd name="connsiteY3" fmla="*/ 1018191 h 1101126"/>
                <a:gd name="connsiteX4" fmla="*/ 105833 w 144067"/>
                <a:gd name="connsiteY4" fmla="*/ 950457 h 1101126"/>
                <a:gd name="connsiteX5" fmla="*/ 133350 w 144067"/>
                <a:gd name="connsiteY5" fmla="*/ 1100741 h 1101126"/>
                <a:gd name="connsiteX6" fmla="*/ 124883 w 144067"/>
                <a:gd name="connsiteY6" fmla="*/ 897541 h 1101126"/>
                <a:gd name="connsiteX7" fmla="*/ 141817 w 144067"/>
                <a:gd name="connsiteY7" fmla="*/ 527124 h 1101126"/>
                <a:gd name="connsiteX8" fmla="*/ 139700 w 144067"/>
                <a:gd name="connsiteY8" fmla="*/ 508074 h 1101126"/>
                <a:gd name="connsiteX9" fmla="*/ 103717 w 144067"/>
                <a:gd name="connsiteY9" fmla="*/ 313341 h 1101126"/>
                <a:gd name="connsiteX10" fmla="*/ 86783 w 144067"/>
                <a:gd name="connsiteY10" fmla="*/ 254074 h 1101126"/>
                <a:gd name="connsiteX11" fmla="*/ 86783 w 144067"/>
                <a:gd name="connsiteY11" fmla="*/ 226557 h 1101126"/>
                <a:gd name="connsiteX12" fmla="*/ 91017 w 144067"/>
                <a:gd name="connsiteY12" fmla="*/ 141891 h 1101126"/>
                <a:gd name="connsiteX13" fmla="*/ 0 w 144067"/>
                <a:gd name="connsiteY13" fmla="*/ 17007 h 110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067" h="1101126">
                  <a:moveTo>
                    <a:pt x="0" y="17007"/>
                  </a:moveTo>
                  <a:cubicBezTo>
                    <a:pt x="0" y="86151"/>
                    <a:pt x="75495" y="475618"/>
                    <a:pt x="91017" y="556757"/>
                  </a:cubicBezTo>
                  <a:cubicBezTo>
                    <a:pt x="106539" y="637896"/>
                    <a:pt x="91369" y="426935"/>
                    <a:pt x="93133" y="503841"/>
                  </a:cubicBezTo>
                  <a:cubicBezTo>
                    <a:pt x="94897" y="580747"/>
                    <a:pt x="99483" y="943755"/>
                    <a:pt x="101600" y="1018191"/>
                  </a:cubicBezTo>
                  <a:cubicBezTo>
                    <a:pt x="103717" y="1092627"/>
                    <a:pt x="100541" y="936699"/>
                    <a:pt x="105833" y="950457"/>
                  </a:cubicBezTo>
                  <a:cubicBezTo>
                    <a:pt x="111125" y="964215"/>
                    <a:pt x="130175" y="1109560"/>
                    <a:pt x="133350" y="1100741"/>
                  </a:cubicBezTo>
                  <a:cubicBezTo>
                    <a:pt x="136525" y="1091922"/>
                    <a:pt x="123472" y="993144"/>
                    <a:pt x="124883" y="897541"/>
                  </a:cubicBezTo>
                  <a:cubicBezTo>
                    <a:pt x="126294" y="801938"/>
                    <a:pt x="139348" y="592035"/>
                    <a:pt x="141817" y="527124"/>
                  </a:cubicBezTo>
                  <a:cubicBezTo>
                    <a:pt x="144287" y="462213"/>
                    <a:pt x="146050" y="543704"/>
                    <a:pt x="139700" y="508074"/>
                  </a:cubicBezTo>
                  <a:cubicBezTo>
                    <a:pt x="133350" y="472444"/>
                    <a:pt x="112536" y="355674"/>
                    <a:pt x="103717" y="313341"/>
                  </a:cubicBezTo>
                  <a:cubicBezTo>
                    <a:pt x="94898" y="271008"/>
                    <a:pt x="89605" y="268538"/>
                    <a:pt x="86783" y="254074"/>
                  </a:cubicBezTo>
                  <a:cubicBezTo>
                    <a:pt x="83961" y="239610"/>
                    <a:pt x="86077" y="245254"/>
                    <a:pt x="86783" y="226557"/>
                  </a:cubicBezTo>
                  <a:cubicBezTo>
                    <a:pt x="87489" y="207860"/>
                    <a:pt x="101600" y="173994"/>
                    <a:pt x="91017" y="141891"/>
                  </a:cubicBezTo>
                  <a:cubicBezTo>
                    <a:pt x="80434" y="109788"/>
                    <a:pt x="0" y="-52137"/>
                    <a:pt x="0" y="170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EA62F543-45EE-403A-B30B-AC59A5C884E0}"/>
                </a:ext>
              </a:extLst>
            </p:cNvPr>
            <p:cNvSpPr/>
            <p:nvPr/>
          </p:nvSpPr>
          <p:spPr>
            <a:xfrm>
              <a:off x="6608233" y="9678347"/>
              <a:ext cx="444509" cy="854452"/>
            </a:xfrm>
            <a:custGeom>
              <a:avLst/>
              <a:gdLst>
                <a:gd name="connsiteX0" fmla="*/ 397934 w 444509"/>
                <a:gd name="connsiteY0" fmla="*/ 113353 h 854452"/>
                <a:gd name="connsiteX1" fmla="*/ 393700 w 444509"/>
                <a:gd name="connsiteY1" fmla="*/ 314436 h 854452"/>
                <a:gd name="connsiteX2" fmla="*/ 425450 w 444509"/>
                <a:gd name="connsiteY2" fmla="*/ 221303 h 854452"/>
                <a:gd name="connsiteX3" fmla="*/ 340784 w 444509"/>
                <a:gd name="connsiteY3" fmla="*/ 504936 h 854452"/>
                <a:gd name="connsiteX4" fmla="*/ 347134 w 444509"/>
                <a:gd name="connsiteY4" fmla="*/ 458370 h 854452"/>
                <a:gd name="connsiteX5" fmla="*/ 171450 w 444509"/>
                <a:gd name="connsiteY5" fmla="*/ 775870 h 854452"/>
                <a:gd name="connsiteX6" fmla="*/ 188384 w 444509"/>
                <a:gd name="connsiteY6" fmla="*/ 701786 h 854452"/>
                <a:gd name="connsiteX7" fmla="*/ 124884 w 444509"/>
                <a:gd name="connsiteY7" fmla="*/ 767403 h 854452"/>
                <a:gd name="connsiteX8" fmla="*/ 82550 w 444509"/>
                <a:gd name="connsiteY8" fmla="*/ 805503 h 854452"/>
                <a:gd name="connsiteX9" fmla="*/ 0 w 444509"/>
                <a:gd name="connsiteY9" fmla="*/ 841486 h 854452"/>
                <a:gd name="connsiteX10" fmla="*/ 82550 w 444509"/>
                <a:gd name="connsiteY10" fmla="*/ 799153 h 854452"/>
                <a:gd name="connsiteX11" fmla="*/ 35984 w 444509"/>
                <a:gd name="connsiteY11" fmla="*/ 854186 h 854452"/>
                <a:gd name="connsiteX12" fmla="*/ 131234 w 444509"/>
                <a:gd name="connsiteY12" fmla="*/ 813970 h 854452"/>
                <a:gd name="connsiteX13" fmla="*/ 239184 w 444509"/>
                <a:gd name="connsiteY13" fmla="*/ 686970 h 854452"/>
                <a:gd name="connsiteX14" fmla="*/ 268817 w 444509"/>
                <a:gd name="connsiteY14" fmla="*/ 646753 h 854452"/>
                <a:gd name="connsiteX15" fmla="*/ 366184 w 444509"/>
                <a:gd name="connsiteY15" fmla="*/ 500703 h 854452"/>
                <a:gd name="connsiteX16" fmla="*/ 385234 w 444509"/>
                <a:gd name="connsiteY16" fmla="*/ 509170 h 854452"/>
                <a:gd name="connsiteX17" fmla="*/ 406400 w 444509"/>
                <a:gd name="connsiteY17" fmla="*/ 310203 h 854452"/>
                <a:gd name="connsiteX18" fmla="*/ 406400 w 444509"/>
                <a:gd name="connsiteY18" fmla="*/ 255170 h 854452"/>
                <a:gd name="connsiteX19" fmla="*/ 444500 w 444509"/>
                <a:gd name="connsiteY19" fmla="*/ 5403 h 854452"/>
                <a:gd name="connsiteX20" fmla="*/ 397934 w 444509"/>
                <a:gd name="connsiteY20" fmla="*/ 113353 h 85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44509" h="854452">
                  <a:moveTo>
                    <a:pt x="397934" y="113353"/>
                  </a:moveTo>
                  <a:cubicBezTo>
                    <a:pt x="389467" y="164858"/>
                    <a:pt x="389114" y="296445"/>
                    <a:pt x="393700" y="314436"/>
                  </a:cubicBezTo>
                  <a:cubicBezTo>
                    <a:pt x="398286" y="332427"/>
                    <a:pt x="434269" y="189553"/>
                    <a:pt x="425450" y="221303"/>
                  </a:cubicBezTo>
                  <a:cubicBezTo>
                    <a:pt x="416631" y="253053"/>
                    <a:pt x="353837" y="465425"/>
                    <a:pt x="340784" y="504936"/>
                  </a:cubicBezTo>
                  <a:cubicBezTo>
                    <a:pt x="327731" y="544447"/>
                    <a:pt x="375356" y="413214"/>
                    <a:pt x="347134" y="458370"/>
                  </a:cubicBezTo>
                  <a:cubicBezTo>
                    <a:pt x="318912" y="503526"/>
                    <a:pt x="197908" y="735301"/>
                    <a:pt x="171450" y="775870"/>
                  </a:cubicBezTo>
                  <a:cubicBezTo>
                    <a:pt x="144992" y="816439"/>
                    <a:pt x="196145" y="703197"/>
                    <a:pt x="188384" y="701786"/>
                  </a:cubicBezTo>
                  <a:cubicBezTo>
                    <a:pt x="180623" y="700375"/>
                    <a:pt x="142523" y="750117"/>
                    <a:pt x="124884" y="767403"/>
                  </a:cubicBezTo>
                  <a:cubicBezTo>
                    <a:pt x="107245" y="784689"/>
                    <a:pt x="103364" y="793156"/>
                    <a:pt x="82550" y="805503"/>
                  </a:cubicBezTo>
                  <a:cubicBezTo>
                    <a:pt x="61736" y="817850"/>
                    <a:pt x="0" y="842544"/>
                    <a:pt x="0" y="841486"/>
                  </a:cubicBezTo>
                  <a:cubicBezTo>
                    <a:pt x="0" y="840428"/>
                    <a:pt x="76553" y="797036"/>
                    <a:pt x="82550" y="799153"/>
                  </a:cubicBezTo>
                  <a:cubicBezTo>
                    <a:pt x="88547" y="801270"/>
                    <a:pt x="27870" y="851717"/>
                    <a:pt x="35984" y="854186"/>
                  </a:cubicBezTo>
                  <a:cubicBezTo>
                    <a:pt x="44098" y="856655"/>
                    <a:pt x="97367" y="841839"/>
                    <a:pt x="131234" y="813970"/>
                  </a:cubicBezTo>
                  <a:cubicBezTo>
                    <a:pt x="165101" y="786101"/>
                    <a:pt x="216254" y="714839"/>
                    <a:pt x="239184" y="686970"/>
                  </a:cubicBezTo>
                  <a:cubicBezTo>
                    <a:pt x="262114" y="659101"/>
                    <a:pt x="247650" y="677798"/>
                    <a:pt x="268817" y="646753"/>
                  </a:cubicBezTo>
                  <a:cubicBezTo>
                    <a:pt x="289984" y="615709"/>
                    <a:pt x="346781" y="523634"/>
                    <a:pt x="366184" y="500703"/>
                  </a:cubicBezTo>
                  <a:cubicBezTo>
                    <a:pt x="385587" y="477773"/>
                    <a:pt x="378531" y="540920"/>
                    <a:pt x="385234" y="509170"/>
                  </a:cubicBezTo>
                  <a:cubicBezTo>
                    <a:pt x="391937" y="477420"/>
                    <a:pt x="402872" y="352536"/>
                    <a:pt x="406400" y="310203"/>
                  </a:cubicBezTo>
                  <a:cubicBezTo>
                    <a:pt x="409928" y="267870"/>
                    <a:pt x="400050" y="305970"/>
                    <a:pt x="406400" y="255170"/>
                  </a:cubicBezTo>
                  <a:cubicBezTo>
                    <a:pt x="412750" y="204370"/>
                    <a:pt x="443794" y="32920"/>
                    <a:pt x="444500" y="5403"/>
                  </a:cubicBezTo>
                  <a:cubicBezTo>
                    <a:pt x="445206" y="-22114"/>
                    <a:pt x="406401" y="61848"/>
                    <a:pt x="397934" y="1133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79AE1509-1FC5-4722-9C79-308CA7BDC488}"/>
                </a:ext>
              </a:extLst>
            </p:cNvPr>
            <p:cNvSpPr/>
            <p:nvPr/>
          </p:nvSpPr>
          <p:spPr>
            <a:xfrm>
              <a:off x="5818698" y="9145899"/>
              <a:ext cx="885399" cy="208579"/>
            </a:xfrm>
            <a:custGeom>
              <a:avLst/>
              <a:gdLst>
                <a:gd name="connsiteX0" fmla="*/ 19 w 885399"/>
                <a:gd name="connsiteY0" fmla="*/ 218 h 208579"/>
                <a:gd name="connsiteX1" fmla="*/ 493202 w 885399"/>
                <a:gd name="connsiteY1" fmla="*/ 27734 h 208579"/>
                <a:gd name="connsiteX2" fmla="*/ 431819 w 885399"/>
                <a:gd name="connsiteY2" fmla="*/ 29851 h 208579"/>
                <a:gd name="connsiteX3" fmla="*/ 651952 w 885399"/>
                <a:gd name="connsiteY3" fmla="*/ 87001 h 208579"/>
                <a:gd name="connsiteX4" fmla="*/ 874202 w 885399"/>
                <a:gd name="connsiteY4" fmla="*/ 192834 h 208579"/>
                <a:gd name="connsiteX5" fmla="*/ 795885 w 885399"/>
                <a:gd name="connsiteY5" fmla="*/ 152618 h 208579"/>
                <a:gd name="connsiteX6" fmla="*/ 880552 w 885399"/>
                <a:gd name="connsiteY6" fmla="*/ 207651 h 208579"/>
                <a:gd name="connsiteX7" fmla="*/ 620202 w 885399"/>
                <a:gd name="connsiteY7" fmla="*/ 97584 h 208579"/>
                <a:gd name="connsiteX8" fmla="*/ 474152 w 885399"/>
                <a:gd name="connsiteY8" fmla="*/ 44668 h 208579"/>
                <a:gd name="connsiteX9" fmla="*/ 19 w 885399"/>
                <a:gd name="connsiteY9" fmla="*/ 218 h 208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5399" h="208579">
                  <a:moveTo>
                    <a:pt x="19" y="218"/>
                  </a:moveTo>
                  <a:cubicBezTo>
                    <a:pt x="3194" y="-2604"/>
                    <a:pt x="421236" y="22795"/>
                    <a:pt x="493202" y="27734"/>
                  </a:cubicBezTo>
                  <a:cubicBezTo>
                    <a:pt x="565168" y="32673"/>
                    <a:pt x="405361" y="19973"/>
                    <a:pt x="431819" y="29851"/>
                  </a:cubicBezTo>
                  <a:cubicBezTo>
                    <a:pt x="458277" y="39729"/>
                    <a:pt x="578222" y="59837"/>
                    <a:pt x="651952" y="87001"/>
                  </a:cubicBezTo>
                  <a:cubicBezTo>
                    <a:pt x="725682" y="114165"/>
                    <a:pt x="850213" y="181898"/>
                    <a:pt x="874202" y="192834"/>
                  </a:cubicBezTo>
                  <a:cubicBezTo>
                    <a:pt x="898191" y="203770"/>
                    <a:pt x="794827" y="150149"/>
                    <a:pt x="795885" y="152618"/>
                  </a:cubicBezTo>
                  <a:cubicBezTo>
                    <a:pt x="796943" y="155088"/>
                    <a:pt x="909833" y="216823"/>
                    <a:pt x="880552" y="207651"/>
                  </a:cubicBezTo>
                  <a:cubicBezTo>
                    <a:pt x="851272" y="198479"/>
                    <a:pt x="687935" y="124748"/>
                    <a:pt x="620202" y="97584"/>
                  </a:cubicBezTo>
                  <a:cubicBezTo>
                    <a:pt x="552469" y="70420"/>
                    <a:pt x="571872" y="59837"/>
                    <a:pt x="474152" y="44668"/>
                  </a:cubicBezTo>
                  <a:cubicBezTo>
                    <a:pt x="376433" y="29499"/>
                    <a:pt x="-3156" y="3040"/>
                    <a:pt x="19" y="2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DCC6CE33-B741-4DF4-A7ED-77F577DA8281}"/>
                </a:ext>
              </a:extLst>
            </p:cNvPr>
            <p:cNvSpPr/>
            <p:nvPr/>
          </p:nvSpPr>
          <p:spPr>
            <a:xfrm>
              <a:off x="3636228" y="9287424"/>
              <a:ext cx="1363641" cy="764356"/>
            </a:xfrm>
            <a:custGeom>
              <a:avLst/>
              <a:gdLst>
                <a:gd name="connsiteX0" fmla="*/ 1363339 w 1363641"/>
                <a:gd name="connsiteY0" fmla="*/ 509 h 764356"/>
                <a:gd name="connsiteX1" fmla="*/ 920955 w 1363641"/>
                <a:gd name="connsiteY1" fmla="*/ 174076 h 764356"/>
                <a:gd name="connsiteX2" fmla="*/ 978105 w 1363641"/>
                <a:gd name="connsiteY2" fmla="*/ 161376 h 764356"/>
                <a:gd name="connsiteX3" fmla="*/ 614039 w 1363641"/>
                <a:gd name="connsiteY3" fmla="*/ 360343 h 764356"/>
                <a:gd name="connsiteX4" fmla="*/ 603455 w 1363641"/>
                <a:gd name="connsiteY4" fmla="*/ 358226 h 764356"/>
                <a:gd name="connsiteX5" fmla="*/ 290189 w 1363641"/>
                <a:gd name="connsiteY5" fmla="*/ 665143 h 764356"/>
                <a:gd name="connsiteX6" fmla="*/ 228805 w 1363641"/>
                <a:gd name="connsiteY6" fmla="*/ 739226 h 764356"/>
                <a:gd name="connsiteX7" fmla="*/ 190705 w 1363641"/>
                <a:gd name="connsiteY7" fmla="*/ 751926 h 764356"/>
                <a:gd name="connsiteX8" fmla="*/ 205 w 1363641"/>
                <a:gd name="connsiteY8" fmla="*/ 762509 h 764356"/>
                <a:gd name="connsiteX9" fmla="*/ 230922 w 1363641"/>
                <a:gd name="connsiteY9" fmla="*/ 711709 h 764356"/>
                <a:gd name="connsiteX10" fmla="*/ 374855 w 1363641"/>
                <a:gd name="connsiteY10" fmla="*/ 572009 h 764356"/>
                <a:gd name="connsiteX11" fmla="*/ 639439 w 1363641"/>
                <a:gd name="connsiteY11" fmla="*/ 343409 h 764356"/>
                <a:gd name="connsiteX12" fmla="*/ 844755 w 1363641"/>
                <a:gd name="connsiteY12" fmla="*/ 237576 h 764356"/>
                <a:gd name="connsiteX13" fmla="*/ 1363339 w 1363641"/>
                <a:gd name="connsiteY13" fmla="*/ 509 h 764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63641" h="764356">
                  <a:moveTo>
                    <a:pt x="1363339" y="509"/>
                  </a:moveTo>
                  <a:cubicBezTo>
                    <a:pt x="1376039" y="-10074"/>
                    <a:pt x="985161" y="147265"/>
                    <a:pt x="920955" y="174076"/>
                  </a:cubicBezTo>
                  <a:cubicBezTo>
                    <a:pt x="856749" y="200887"/>
                    <a:pt x="1029258" y="130332"/>
                    <a:pt x="978105" y="161376"/>
                  </a:cubicBezTo>
                  <a:cubicBezTo>
                    <a:pt x="926952" y="192421"/>
                    <a:pt x="676481" y="327535"/>
                    <a:pt x="614039" y="360343"/>
                  </a:cubicBezTo>
                  <a:cubicBezTo>
                    <a:pt x="551597" y="393151"/>
                    <a:pt x="657430" y="307426"/>
                    <a:pt x="603455" y="358226"/>
                  </a:cubicBezTo>
                  <a:cubicBezTo>
                    <a:pt x="549480" y="409026"/>
                    <a:pt x="352631" y="601643"/>
                    <a:pt x="290189" y="665143"/>
                  </a:cubicBezTo>
                  <a:cubicBezTo>
                    <a:pt x="227747" y="728643"/>
                    <a:pt x="245386" y="724762"/>
                    <a:pt x="228805" y="739226"/>
                  </a:cubicBezTo>
                  <a:cubicBezTo>
                    <a:pt x="212224" y="753690"/>
                    <a:pt x="228805" y="748046"/>
                    <a:pt x="190705" y="751926"/>
                  </a:cubicBezTo>
                  <a:cubicBezTo>
                    <a:pt x="152605" y="755806"/>
                    <a:pt x="-6498" y="769212"/>
                    <a:pt x="205" y="762509"/>
                  </a:cubicBezTo>
                  <a:cubicBezTo>
                    <a:pt x="6908" y="755806"/>
                    <a:pt x="168480" y="743459"/>
                    <a:pt x="230922" y="711709"/>
                  </a:cubicBezTo>
                  <a:cubicBezTo>
                    <a:pt x="293364" y="679959"/>
                    <a:pt x="306769" y="633392"/>
                    <a:pt x="374855" y="572009"/>
                  </a:cubicBezTo>
                  <a:cubicBezTo>
                    <a:pt x="442941" y="510626"/>
                    <a:pt x="561122" y="399148"/>
                    <a:pt x="639439" y="343409"/>
                  </a:cubicBezTo>
                  <a:cubicBezTo>
                    <a:pt x="717756" y="287670"/>
                    <a:pt x="725869" y="295079"/>
                    <a:pt x="844755" y="237576"/>
                  </a:cubicBezTo>
                  <a:cubicBezTo>
                    <a:pt x="963641" y="180073"/>
                    <a:pt x="1350639" y="11092"/>
                    <a:pt x="1363339" y="5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D0D747A9-E688-4467-9ADB-8D9D592E4519}"/>
                </a:ext>
              </a:extLst>
            </p:cNvPr>
            <p:cNvSpPr/>
            <p:nvPr/>
          </p:nvSpPr>
          <p:spPr>
            <a:xfrm>
              <a:off x="3485322" y="9916061"/>
              <a:ext cx="391882" cy="347827"/>
            </a:xfrm>
            <a:custGeom>
              <a:avLst/>
              <a:gdLst>
                <a:gd name="connsiteX0" fmla="*/ 828 w 391882"/>
                <a:gd name="connsiteY0" fmla="*/ 522 h 347827"/>
                <a:gd name="connsiteX1" fmla="*/ 189211 w 391882"/>
                <a:gd name="connsiteY1" fmla="*/ 125406 h 347827"/>
                <a:gd name="connsiteX2" fmla="*/ 195561 w 391882"/>
                <a:gd name="connsiteY2" fmla="*/ 119056 h 347827"/>
                <a:gd name="connsiteX3" fmla="*/ 364895 w 391882"/>
                <a:gd name="connsiteY3" fmla="*/ 142339 h 347827"/>
                <a:gd name="connsiteX4" fmla="*/ 263295 w 391882"/>
                <a:gd name="connsiteY4" fmla="*/ 138106 h 347827"/>
                <a:gd name="connsiteX5" fmla="*/ 322561 w 391882"/>
                <a:gd name="connsiteY5" fmla="*/ 167739 h 347827"/>
                <a:gd name="connsiteX6" fmla="*/ 356428 w 391882"/>
                <a:gd name="connsiteY6" fmla="*/ 250289 h 347827"/>
                <a:gd name="connsiteX7" fmla="*/ 388178 w 391882"/>
                <a:gd name="connsiteY7" fmla="*/ 161389 h 347827"/>
                <a:gd name="connsiteX8" fmla="*/ 390295 w 391882"/>
                <a:gd name="connsiteY8" fmla="*/ 284156 h 347827"/>
                <a:gd name="connsiteX9" fmla="*/ 379711 w 391882"/>
                <a:gd name="connsiteY9" fmla="*/ 347656 h 347827"/>
                <a:gd name="connsiteX10" fmla="*/ 379711 w 391882"/>
                <a:gd name="connsiteY10" fmla="*/ 301089 h 347827"/>
                <a:gd name="connsiteX11" fmla="*/ 259061 w 391882"/>
                <a:gd name="connsiteY11" fmla="*/ 248172 h 347827"/>
                <a:gd name="connsiteX12" fmla="*/ 125711 w 391882"/>
                <a:gd name="connsiteY12" fmla="*/ 180439 h 347827"/>
                <a:gd name="connsiteX13" fmla="*/ 828 w 391882"/>
                <a:gd name="connsiteY13" fmla="*/ 522 h 347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1882" h="347827">
                  <a:moveTo>
                    <a:pt x="828" y="522"/>
                  </a:moveTo>
                  <a:cubicBezTo>
                    <a:pt x="11411" y="-8650"/>
                    <a:pt x="156756" y="105650"/>
                    <a:pt x="189211" y="125406"/>
                  </a:cubicBezTo>
                  <a:cubicBezTo>
                    <a:pt x="221667" y="145162"/>
                    <a:pt x="166280" y="116234"/>
                    <a:pt x="195561" y="119056"/>
                  </a:cubicBezTo>
                  <a:cubicBezTo>
                    <a:pt x="224842" y="121878"/>
                    <a:pt x="353606" y="139164"/>
                    <a:pt x="364895" y="142339"/>
                  </a:cubicBezTo>
                  <a:cubicBezTo>
                    <a:pt x="376184" y="145514"/>
                    <a:pt x="270351" y="133873"/>
                    <a:pt x="263295" y="138106"/>
                  </a:cubicBezTo>
                  <a:cubicBezTo>
                    <a:pt x="256239" y="142339"/>
                    <a:pt x="307039" y="149042"/>
                    <a:pt x="322561" y="167739"/>
                  </a:cubicBezTo>
                  <a:cubicBezTo>
                    <a:pt x="338083" y="186436"/>
                    <a:pt x="345492" y="251347"/>
                    <a:pt x="356428" y="250289"/>
                  </a:cubicBezTo>
                  <a:cubicBezTo>
                    <a:pt x="367364" y="249231"/>
                    <a:pt x="382534" y="155745"/>
                    <a:pt x="388178" y="161389"/>
                  </a:cubicBezTo>
                  <a:cubicBezTo>
                    <a:pt x="393822" y="167033"/>
                    <a:pt x="391706" y="253112"/>
                    <a:pt x="390295" y="284156"/>
                  </a:cubicBezTo>
                  <a:cubicBezTo>
                    <a:pt x="388884" y="315200"/>
                    <a:pt x="381475" y="344834"/>
                    <a:pt x="379711" y="347656"/>
                  </a:cubicBezTo>
                  <a:cubicBezTo>
                    <a:pt x="377947" y="350478"/>
                    <a:pt x="399819" y="317670"/>
                    <a:pt x="379711" y="301089"/>
                  </a:cubicBezTo>
                  <a:cubicBezTo>
                    <a:pt x="359603" y="284508"/>
                    <a:pt x="259061" y="248172"/>
                    <a:pt x="259061" y="248172"/>
                  </a:cubicBezTo>
                  <a:cubicBezTo>
                    <a:pt x="216728" y="228064"/>
                    <a:pt x="167692" y="221008"/>
                    <a:pt x="125711" y="180439"/>
                  </a:cubicBezTo>
                  <a:cubicBezTo>
                    <a:pt x="83730" y="139870"/>
                    <a:pt x="-9755" y="9694"/>
                    <a:pt x="828" y="5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FB71281D-F4E5-471C-B05F-36844276B5EF}"/>
                </a:ext>
              </a:extLst>
            </p:cNvPr>
            <p:cNvSpPr/>
            <p:nvPr/>
          </p:nvSpPr>
          <p:spPr>
            <a:xfrm>
              <a:off x="3520847" y="10017043"/>
              <a:ext cx="254543" cy="416017"/>
            </a:xfrm>
            <a:custGeom>
              <a:avLst/>
              <a:gdLst>
                <a:gd name="connsiteX0" fmla="*/ 228 w 254543"/>
                <a:gd name="connsiteY0" fmla="*/ 82 h 416017"/>
                <a:gd name="connsiteX1" fmla="*/ 131991 w 254543"/>
                <a:gd name="connsiteY1" fmla="*/ 173120 h 416017"/>
                <a:gd name="connsiteX2" fmla="*/ 111353 w 254543"/>
                <a:gd name="connsiteY2" fmla="*/ 154070 h 416017"/>
                <a:gd name="connsiteX3" fmla="*/ 254228 w 254543"/>
                <a:gd name="connsiteY3" fmla="*/ 195345 h 416017"/>
                <a:gd name="connsiteX4" fmla="*/ 152628 w 254543"/>
                <a:gd name="connsiteY4" fmla="*/ 195345 h 416017"/>
                <a:gd name="connsiteX5" fmla="*/ 251053 w 254543"/>
                <a:gd name="connsiteY5" fmla="*/ 204870 h 416017"/>
                <a:gd name="connsiteX6" fmla="*/ 212953 w 254543"/>
                <a:gd name="connsiteY6" fmla="*/ 254082 h 416017"/>
                <a:gd name="connsiteX7" fmla="*/ 163741 w 254543"/>
                <a:gd name="connsiteY7" fmla="*/ 416007 h 416017"/>
                <a:gd name="connsiteX8" fmla="*/ 206603 w 254543"/>
                <a:gd name="connsiteY8" fmla="*/ 246145 h 416017"/>
                <a:gd name="connsiteX9" fmla="*/ 122466 w 254543"/>
                <a:gd name="connsiteY9" fmla="*/ 225507 h 416017"/>
                <a:gd name="connsiteX10" fmla="*/ 116116 w 254543"/>
                <a:gd name="connsiteY10" fmla="*/ 223920 h 416017"/>
                <a:gd name="connsiteX11" fmla="*/ 211366 w 254543"/>
                <a:gd name="connsiteY11" fmla="*/ 223920 h 416017"/>
                <a:gd name="connsiteX12" fmla="*/ 124053 w 254543"/>
                <a:gd name="connsiteY12" fmla="*/ 193757 h 416017"/>
                <a:gd name="connsiteX13" fmla="*/ 100241 w 254543"/>
                <a:gd name="connsiteY13" fmla="*/ 150895 h 416017"/>
                <a:gd name="connsiteX14" fmla="*/ 228 w 254543"/>
                <a:gd name="connsiteY14" fmla="*/ 82 h 41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4543" h="416017">
                  <a:moveTo>
                    <a:pt x="228" y="82"/>
                  </a:moveTo>
                  <a:cubicBezTo>
                    <a:pt x="5520" y="3786"/>
                    <a:pt x="113470" y="147455"/>
                    <a:pt x="131991" y="173120"/>
                  </a:cubicBezTo>
                  <a:cubicBezTo>
                    <a:pt x="150512" y="198785"/>
                    <a:pt x="90980" y="150366"/>
                    <a:pt x="111353" y="154070"/>
                  </a:cubicBezTo>
                  <a:cubicBezTo>
                    <a:pt x="131726" y="157774"/>
                    <a:pt x="247349" y="188466"/>
                    <a:pt x="254228" y="195345"/>
                  </a:cubicBezTo>
                  <a:cubicBezTo>
                    <a:pt x="261107" y="202224"/>
                    <a:pt x="153157" y="193758"/>
                    <a:pt x="152628" y="195345"/>
                  </a:cubicBezTo>
                  <a:cubicBezTo>
                    <a:pt x="152099" y="196932"/>
                    <a:pt x="240999" y="195081"/>
                    <a:pt x="251053" y="204870"/>
                  </a:cubicBezTo>
                  <a:cubicBezTo>
                    <a:pt x="261107" y="214660"/>
                    <a:pt x="227505" y="218893"/>
                    <a:pt x="212953" y="254082"/>
                  </a:cubicBezTo>
                  <a:cubicBezTo>
                    <a:pt x="198401" y="289271"/>
                    <a:pt x="164799" y="417330"/>
                    <a:pt x="163741" y="416007"/>
                  </a:cubicBezTo>
                  <a:cubicBezTo>
                    <a:pt x="162683" y="414684"/>
                    <a:pt x="213482" y="277895"/>
                    <a:pt x="206603" y="246145"/>
                  </a:cubicBezTo>
                  <a:cubicBezTo>
                    <a:pt x="199724" y="214395"/>
                    <a:pt x="137547" y="229211"/>
                    <a:pt x="122466" y="225507"/>
                  </a:cubicBezTo>
                  <a:cubicBezTo>
                    <a:pt x="107385" y="221803"/>
                    <a:pt x="101299" y="224185"/>
                    <a:pt x="116116" y="223920"/>
                  </a:cubicBezTo>
                  <a:cubicBezTo>
                    <a:pt x="130933" y="223656"/>
                    <a:pt x="210043" y="228947"/>
                    <a:pt x="211366" y="223920"/>
                  </a:cubicBezTo>
                  <a:cubicBezTo>
                    <a:pt x="212689" y="218893"/>
                    <a:pt x="142574" y="205928"/>
                    <a:pt x="124053" y="193757"/>
                  </a:cubicBezTo>
                  <a:cubicBezTo>
                    <a:pt x="105532" y="181586"/>
                    <a:pt x="117439" y="183968"/>
                    <a:pt x="100241" y="150895"/>
                  </a:cubicBezTo>
                  <a:cubicBezTo>
                    <a:pt x="83043" y="117822"/>
                    <a:pt x="-5064" y="-3622"/>
                    <a:pt x="228" y="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B32147A5-9652-4235-B2E2-E97FA0F9A51D}"/>
                </a:ext>
              </a:extLst>
            </p:cNvPr>
            <p:cNvSpPr/>
            <p:nvPr/>
          </p:nvSpPr>
          <p:spPr>
            <a:xfrm>
              <a:off x="3813175" y="9393088"/>
              <a:ext cx="1117668" cy="657131"/>
            </a:xfrm>
            <a:custGeom>
              <a:avLst/>
              <a:gdLst>
                <a:gd name="connsiteX0" fmla="*/ 0 w 1117668"/>
                <a:gd name="connsiteY0" fmla="*/ 655787 h 657131"/>
                <a:gd name="connsiteX1" fmla="*/ 155575 w 1117668"/>
                <a:gd name="connsiteY1" fmla="*/ 574825 h 657131"/>
                <a:gd name="connsiteX2" fmla="*/ 217488 w 1117668"/>
                <a:gd name="connsiteY2" fmla="*/ 471637 h 657131"/>
                <a:gd name="connsiteX3" fmla="*/ 187325 w 1117668"/>
                <a:gd name="connsiteY3" fmla="*/ 495450 h 657131"/>
                <a:gd name="connsiteX4" fmla="*/ 293688 w 1117668"/>
                <a:gd name="connsiteY4" fmla="*/ 395437 h 657131"/>
                <a:gd name="connsiteX5" fmla="*/ 541338 w 1117668"/>
                <a:gd name="connsiteY5" fmla="*/ 236687 h 657131"/>
                <a:gd name="connsiteX6" fmla="*/ 609600 w 1117668"/>
                <a:gd name="connsiteY6" fmla="*/ 206525 h 657131"/>
                <a:gd name="connsiteX7" fmla="*/ 809625 w 1117668"/>
                <a:gd name="connsiteY7" fmla="*/ 92225 h 657131"/>
                <a:gd name="connsiteX8" fmla="*/ 666750 w 1117668"/>
                <a:gd name="connsiteY8" fmla="*/ 157312 h 657131"/>
                <a:gd name="connsiteX9" fmla="*/ 936625 w 1117668"/>
                <a:gd name="connsiteY9" fmla="*/ 39837 h 657131"/>
                <a:gd name="connsiteX10" fmla="*/ 1031875 w 1117668"/>
                <a:gd name="connsiteY10" fmla="*/ 150 h 657131"/>
                <a:gd name="connsiteX11" fmla="*/ 862013 w 1117668"/>
                <a:gd name="connsiteY11" fmla="*/ 50950 h 657131"/>
                <a:gd name="connsiteX12" fmla="*/ 1117600 w 1117668"/>
                <a:gd name="connsiteY12" fmla="*/ 22375 h 657131"/>
                <a:gd name="connsiteX13" fmla="*/ 833438 w 1117668"/>
                <a:gd name="connsiteY13" fmla="*/ 117625 h 657131"/>
                <a:gd name="connsiteX14" fmla="*/ 458788 w 1117668"/>
                <a:gd name="connsiteY14" fmla="*/ 333525 h 657131"/>
                <a:gd name="connsiteX15" fmla="*/ 519113 w 1117668"/>
                <a:gd name="connsiteY15" fmla="*/ 319237 h 657131"/>
                <a:gd name="connsiteX16" fmla="*/ 222250 w 1117668"/>
                <a:gd name="connsiteY16" fmla="*/ 570062 h 657131"/>
                <a:gd name="connsiteX17" fmla="*/ 153988 w 1117668"/>
                <a:gd name="connsiteY17" fmla="*/ 620862 h 657131"/>
                <a:gd name="connsiteX18" fmla="*/ 0 w 1117668"/>
                <a:gd name="connsiteY18" fmla="*/ 655787 h 65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7668" h="657131">
                  <a:moveTo>
                    <a:pt x="0" y="655787"/>
                  </a:moveTo>
                  <a:cubicBezTo>
                    <a:pt x="264" y="648114"/>
                    <a:pt x="119327" y="605517"/>
                    <a:pt x="155575" y="574825"/>
                  </a:cubicBezTo>
                  <a:cubicBezTo>
                    <a:pt x="191823" y="544133"/>
                    <a:pt x="212196" y="484866"/>
                    <a:pt x="217488" y="471637"/>
                  </a:cubicBezTo>
                  <a:cubicBezTo>
                    <a:pt x="222780" y="458408"/>
                    <a:pt x="174625" y="508150"/>
                    <a:pt x="187325" y="495450"/>
                  </a:cubicBezTo>
                  <a:cubicBezTo>
                    <a:pt x="200025" y="482750"/>
                    <a:pt x="234686" y="438564"/>
                    <a:pt x="293688" y="395437"/>
                  </a:cubicBezTo>
                  <a:cubicBezTo>
                    <a:pt x="352690" y="352310"/>
                    <a:pt x="488686" y="268172"/>
                    <a:pt x="541338" y="236687"/>
                  </a:cubicBezTo>
                  <a:cubicBezTo>
                    <a:pt x="593990" y="205202"/>
                    <a:pt x="564886" y="230602"/>
                    <a:pt x="609600" y="206525"/>
                  </a:cubicBezTo>
                  <a:cubicBezTo>
                    <a:pt x="654314" y="182448"/>
                    <a:pt x="800100" y="100427"/>
                    <a:pt x="809625" y="92225"/>
                  </a:cubicBezTo>
                  <a:cubicBezTo>
                    <a:pt x="819150" y="84023"/>
                    <a:pt x="645583" y="166043"/>
                    <a:pt x="666750" y="157312"/>
                  </a:cubicBezTo>
                  <a:cubicBezTo>
                    <a:pt x="687917" y="148581"/>
                    <a:pt x="875771" y="66031"/>
                    <a:pt x="936625" y="39837"/>
                  </a:cubicBezTo>
                  <a:cubicBezTo>
                    <a:pt x="997479" y="13643"/>
                    <a:pt x="1044310" y="-1702"/>
                    <a:pt x="1031875" y="150"/>
                  </a:cubicBezTo>
                  <a:cubicBezTo>
                    <a:pt x="1019440" y="2002"/>
                    <a:pt x="847726" y="47246"/>
                    <a:pt x="862013" y="50950"/>
                  </a:cubicBezTo>
                  <a:cubicBezTo>
                    <a:pt x="876300" y="54654"/>
                    <a:pt x="1122362" y="11263"/>
                    <a:pt x="1117600" y="22375"/>
                  </a:cubicBezTo>
                  <a:cubicBezTo>
                    <a:pt x="1112838" y="33487"/>
                    <a:pt x="943240" y="65767"/>
                    <a:pt x="833438" y="117625"/>
                  </a:cubicBezTo>
                  <a:cubicBezTo>
                    <a:pt x="723636" y="169483"/>
                    <a:pt x="511175" y="299923"/>
                    <a:pt x="458788" y="333525"/>
                  </a:cubicBezTo>
                  <a:cubicBezTo>
                    <a:pt x="406401" y="367127"/>
                    <a:pt x="558536" y="279814"/>
                    <a:pt x="519113" y="319237"/>
                  </a:cubicBezTo>
                  <a:cubicBezTo>
                    <a:pt x="479690" y="358660"/>
                    <a:pt x="283104" y="519791"/>
                    <a:pt x="222250" y="570062"/>
                  </a:cubicBezTo>
                  <a:cubicBezTo>
                    <a:pt x="161396" y="620333"/>
                    <a:pt x="189971" y="605252"/>
                    <a:pt x="153988" y="620862"/>
                  </a:cubicBezTo>
                  <a:cubicBezTo>
                    <a:pt x="118005" y="636472"/>
                    <a:pt x="-264" y="663460"/>
                    <a:pt x="0" y="655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F99F94EB-B2AD-40E5-88F7-F3E7B20DDE90}"/>
                </a:ext>
              </a:extLst>
            </p:cNvPr>
            <p:cNvSpPr/>
            <p:nvPr/>
          </p:nvSpPr>
          <p:spPr>
            <a:xfrm>
              <a:off x="5033129" y="9164900"/>
              <a:ext cx="959526" cy="122082"/>
            </a:xfrm>
            <a:custGeom>
              <a:avLst/>
              <a:gdLst>
                <a:gd name="connsiteX0" fmla="*/ 834 w 959526"/>
                <a:gd name="connsiteY0" fmla="*/ 117213 h 122082"/>
                <a:gd name="connsiteX1" fmla="*/ 99259 w 959526"/>
                <a:gd name="connsiteY1" fmla="*/ 110863 h 122082"/>
                <a:gd name="connsiteX2" fmla="*/ 623134 w 959526"/>
                <a:gd name="connsiteY2" fmla="*/ 18788 h 122082"/>
                <a:gd name="connsiteX3" fmla="*/ 958096 w 959526"/>
                <a:gd name="connsiteY3" fmla="*/ 18788 h 122082"/>
                <a:gd name="connsiteX4" fmla="*/ 497721 w 959526"/>
                <a:gd name="connsiteY4" fmla="*/ 1325 h 122082"/>
                <a:gd name="connsiteX5" fmla="*/ 486609 w 959526"/>
                <a:gd name="connsiteY5" fmla="*/ 9263 h 122082"/>
                <a:gd name="connsiteX6" fmla="*/ 180221 w 959526"/>
                <a:gd name="connsiteY6" fmla="*/ 72763 h 122082"/>
                <a:gd name="connsiteX7" fmla="*/ 834 w 959526"/>
                <a:gd name="connsiteY7" fmla="*/ 117213 h 12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9526" h="122082">
                  <a:moveTo>
                    <a:pt x="834" y="117213"/>
                  </a:moveTo>
                  <a:cubicBezTo>
                    <a:pt x="-1812" y="122240"/>
                    <a:pt x="-4458" y="127267"/>
                    <a:pt x="99259" y="110863"/>
                  </a:cubicBezTo>
                  <a:cubicBezTo>
                    <a:pt x="202976" y="94459"/>
                    <a:pt x="479995" y="34134"/>
                    <a:pt x="623134" y="18788"/>
                  </a:cubicBezTo>
                  <a:cubicBezTo>
                    <a:pt x="766273" y="3442"/>
                    <a:pt x="978998" y="21699"/>
                    <a:pt x="958096" y="18788"/>
                  </a:cubicBezTo>
                  <a:cubicBezTo>
                    <a:pt x="937194" y="15877"/>
                    <a:pt x="576302" y="2912"/>
                    <a:pt x="497721" y="1325"/>
                  </a:cubicBezTo>
                  <a:cubicBezTo>
                    <a:pt x="419140" y="-262"/>
                    <a:pt x="539525" y="-2643"/>
                    <a:pt x="486609" y="9263"/>
                  </a:cubicBezTo>
                  <a:cubicBezTo>
                    <a:pt x="433693" y="21169"/>
                    <a:pt x="180221" y="72763"/>
                    <a:pt x="180221" y="72763"/>
                  </a:cubicBezTo>
                  <a:lnTo>
                    <a:pt x="834" y="11721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159A1C0D-F8EB-4999-8D55-AA537E4DDF59}"/>
                </a:ext>
              </a:extLst>
            </p:cNvPr>
            <p:cNvSpPr/>
            <p:nvPr/>
          </p:nvSpPr>
          <p:spPr>
            <a:xfrm>
              <a:off x="4675882" y="9200082"/>
              <a:ext cx="1440725" cy="283776"/>
            </a:xfrm>
            <a:custGeom>
              <a:avLst/>
              <a:gdLst>
                <a:gd name="connsiteX0" fmla="*/ 188218 w 1440725"/>
                <a:gd name="connsiteY0" fmla="*/ 169343 h 283776"/>
                <a:gd name="connsiteX1" fmla="*/ 480318 w 1440725"/>
                <a:gd name="connsiteY1" fmla="*/ 88381 h 283776"/>
                <a:gd name="connsiteX2" fmla="*/ 488256 w 1440725"/>
                <a:gd name="connsiteY2" fmla="*/ 88381 h 283776"/>
                <a:gd name="connsiteX3" fmla="*/ 1012131 w 1440725"/>
                <a:gd name="connsiteY3" fmla="*/ 1068 h 283776"/>
                <a:gd name="connsiteX4" fmla="*/ 920056 w 1440725"/>
                <a:gd name="connsiteY4" fmla="*/ 39168 h 283776"/>
                <a:gd name="connsiteX5" fmla="*/ 1243906 w 1440725"/>
                <a:gd name="connsiteY5" fmla="*/ 29643 h 283776"/>
                <a:gd name="connsiteX6" fmla="*/ 1382018 w 1440725"/>
                <a:gd name="connsiteY6" fmla="*/ 29643 h 283776"/>
                <a:gd name="connsiteX7" fmla="*/ 1312168 w 1440725"/>
                <a:gd name="connsiteY7" fmla="*/ 37581 h 283776"/>
                <a:gd name="connsiteX8" fmla="*/ 1439168 w 1440725"/>
                <a:gd name="connsiteY8" fmla="*/ 110606 h 283776"/>
                <a:gd name="connsiteX9" fmla="*/ 1207393 w 1440725"/>
                <a:gd name="connsiteY9" fmla="*/ 70918 h 283776"/>
                <a:gd name="connsiteX10" fmla="*/ 689868 w 1440725"/>
                <a:gd name="connsiteY10" fmla="*/ 88381 h 283776"/>
                <a:gd name="connsiteX11" fmla="*/ 515243 w 1440725"/>
                <a:gd name="connsiteY11" fmla="*/ 115368 h 283776"/>
                <a:gd name="connsiteX12" fmla="*/ 686693 w 1440725"/>
                <a:gd name="connsiteY12" fmla="*/ 104256 h 283776"/>
                <a:gd name="connsiteX13" fmla="*/ 812106 w 1440725"/>
                <a:gd name="connsiteY13" fmla="*/ 91556 h 283776"/>
                <a:gd name="connsiteX14" fmla="*/ 499368 w 1440725"/>
                <a:gd name="connsiteY14" fmla="*/ 148706 h 283776"/>
                <a:gd name="connsiteX15" fmla="*/ 340618 w 1440725"/>
                <a:gd name="connsiteY15" fmla="*/ 182043 h 283776"/>
                <a:gd name="connsiteX16" fmla="*/ 4068 w 1440725"/>
                <a:gd name="connsiteY16" fmla="*/ 283643 h 283776"/>
                <a:gd name="connsiteX17" fmla="*/ 188218 w 1440725"/>
                <a:gd name="connsiteY17" fmla="*/ 169343 h 283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40725" h="283776">
                  <a:moveTo>
                    <a:pt x="188218" y="169343"/>
                  </a:moveTo>
                  <a:cubicBezTo>
                    <a:pt x="267593" y="136799"/>
                    <a:pt x="430312" y="101875"/>
                    <a:pt x="480318" y="88381"/>
                  </a:cubicBezTo>
                  <a:cubicBezTo>
                    <a:pt x="530324" y="74887"/>
                    <a:pt x="488256" y="88381"/>
                    <a:pt x="488256" y="88381"/>
                  </a:cubicBezTo>
                  <a:lnTo>
                    <a:pt x="1012131" y="1068"/>
                  </a:lnTo>
                  <a:cubicBezTo>
                    <a:pt x="1084098" y="-7134"/>
                    <a:pt x="881427" y="34406"/>
                    <a:pt x="920056" y="39168"/>
                  </a:cubicBezTo>
                  <a:cubicBezTo>
                    <a:pt x="958685" y="43930"/>
                    <a:pt x="1166912" y="31230"/>
                    <a:pt x="1243906" y="29643"/>
                  </a:cubicBezTo>
                  <a:cubicBezTo>
                    <a:pt x="1320900" y="28055"/>
                    <a:pt x="1370641" y="28320"/>
                    <a:pt x="1382018" y="29643"/>
                  </a:cubicBezTo>
                  <a:cubicBezTo>
                    <a:pt x="1393395" y="30966"/>
                    <a:pt x="1302643" y="24087"/>
                    <a:pt x="1312168" y="37581"/>
                  </a:cubicBezTo>
                  <a:cubicBezTo>
                    <a:pt x="1321693" y="51075"/>
                    <a:pt x="1456630" y="105050"/>
                    <a:pt x="1439168" y="110606"/>
                  </a:cubicBezTo>
                  <a:cubicBezTo>
                    <a:pt x="1421706" y="116162"/>
                    <a:pt x="1332276" y="74622"/>
                    <a:pt x="1207393" y="70918"/>
                  </a:cubicBezTo>
                  <a:lnTo>
                    <a:pt x="689868" y="88381"/>
                  </a:lnTo>
                  <a:cubicBezTo>
                    <a:pt x="574510" y="95789"/>
                    <a:pt x="515772" y="112722"/>
                    <a:pt x="515243" y="115368"/>
                  </a:cubicBezTo>
                  <a:cubicBezTo>
                    <a:pt x="514714" y="118014"/>
                    <a:pt x="637216" y="108225"/>
                    <a:pt x="686693" y="104256"/>
                  </a:cubicBezTo>
                  <a:cubicBezTo>
                    <a:pt x="736170" y="100287"/>
                    <a:pt x="843327" y="84148"/>
                    <a:pt x="812106" y="91556"/>
                  </a:cubicBezTo>
                  <a:cubicBezTo>
                    <a:pt x="780885" y="98964"/>
                    <a:pt x="577949" y="133625"/>
                    <a:pt x="499368" y="148706"/>
                  </a:cubicBezTo>
                  <a:cubicBezTo>
                    <a:pt x="420787" y="163787"/>
                    <a:pt x="423168" y="159554"/>
                    <a:pt x="340618" y="182043"/>
                  </a:cubicBezTo>
                  <a:cubicBezTo>
                    <a:pt x="258068" y="204532"/>
                    <a:pt x="33172" y="279674"/>
                    <a:pt x="4068" y="283643"/>
                  </a:cubicBezTo>
                  <a:cubicBezTo>
                    <a:pt x="-25036" y="287612"/>
                    <a:pt x="108843" y="201887"/>
                    <a:pt x="188218" y="1693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D56AB565-BD9C-4DE5-A345-FACA0CDD7DBE}"/>
                </a:ext>
              </a:extLst>
            </p:cNvPr>
            <p:cNvSpPr/>
            <p:nvPr/>
          </p:nvSpPr>
          <p:spPr>
            <a:xfrm>
              <a:off x="5376401" y="9201746"/>
              <a:ext cx="1443789" cy="448832"/>
            </a:xfrm>
            <a:custGeom>
              <a:avLst/>
              <a:gdLst>
                <a:gd name="connsiteX0" fmla="*/ 360824 w 1443789"/>
                <a:gd name="connsiteY0" fmla="*/ 5754 h 448832"/>
                <a:gd name="connsiteX1" fmla="*/ 417974 w 1443789"/>
                <a:gd name="connsiteY1" fmla="*/ 4167 h 448832"/>
                <a:gd name="connsiteX2" fmla="*/ 797387 w 1443789"/>
                <a:gd name="connsiteY2" fmla="*/ 35917 h 448832"/>
                <a:gd name="connsiteX3" fmla="*/ 843424 w 1443789"/>
                <a:gd name="connsiteY3" fmla="*/ 54967 h 448832"/>
                <a:gd name="connsiteX4" fmla="*/ 1154574 w 1443789"/>
                <a:gd name="connsiteY4" fmla="*/ 177204 h 448832"/>
                <a:gd name="connsiteX5" fmla="*/ 1187912 w 1443789"/>
                <a:gd name="connsiteY5" fmla="*/ 193079 h 448832"/>
                <a:gd name="connsiteX6" fmla="*/ 1391112 w 1443789"/>
                <a:gd name="connsiteY6" fmla="*/ 353417 h 448832"/>
                <a:gd name="connsiteX7" fmla="*/ 1410162 w 1443789"/>
                <a:gd name="connsiteY7" fmla="*/ 399454 h 448832"/>
                <a:gd name="connsiteX8" fmla="*/ 1443499 w 1443789"/>
                <a:gd name="connsiteY8" fmla="*/ 448667 h 448832"/>
                <a:gd name="connsiteX9" fmla="*/ 1389524 w 1443789"/>
                <a:gd name="connsiteY9" fmla="*/ 381992 h 448832"/>
                <a:gd name="connsiteX10" fmla="*/ 1162512 w 1443789"/>
                <a:gd name="connsiteY10" fmla="*/ 228004 h 448832"/>
                <a:gd name="connsiteX11" fmla="*/ 1332374 w 1443789"/>
                <a:gd name="connsiteY11" fmla="*/ 402629 h 448832"/>
                <a:gd name="connsiteX12" fmla="*/ 1167274 w 1443789"/>
                <a:gd name="connsiteY12" fmla="*/ 275629 h 448832"/>
                <a:gd name="connsiteX13" fmla="*/ 898987 w 1443789"/>
                <a:gd name="connsiteY13" fmla="*/ 147042 h 448832"/>
                <a:gd name="connsiteX14" fmla="*/ 738649 w 1443789"/>
                <a:gd name="connsiteY14" fmla="*/ 93067 h 448832"/>
                <a:gd name="connsiteX15" fmla="*/ 781512 w 1443789"/>
                <a:gd name="connsiteY15" fmla="*/ 97829 h 448832"/>
                <a:gd name="connsiteX16" fmla="*/ 489412 w 1443789"/>
                <a:gd name="connsiteY16" fmla="*/ 56554 h 448832"/>
                <a:gd name="connsiteX17" fmla="*/ 178262 w 1443789"/>
                <a:gd name="connsiteY17" fmla="*/ 53379 h 448832"/>
                <a:gd name="connsiteX18" fmla="*/ 5224 w 1443789"/>
                <a:gd name="connsiteY18" fmla="*/ 53379 h 448832"/>
                <a:gd name="connsiteX19" fmla="*/ 360824 w 1443789"/>
                <a:gd name="connsiteY19" fmla="*/ 5754 h 4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3789" h="448832">
                  <a:moveTo>
                    <a:pt x="360824" y="5754"/>
                  </a:moveTo>
                  <a:cubicBezTo>
                    <a:pt x="429616" y="-2448"/>
                    <a:pt x="345214" y="-860"/>
                    <a:pt x="417974" y="4167"/>
                  </a:cubicBezTo>
                  <a:cubicBezTo>
                    <a:pt x="490734" y="9194"/>
                    <a:pt x="726479" y="27450"/>
                    <a:pt x="797387" y="35917"/>
                  </a:cubicBezTo>
                  <a:cubicBezTo>
                    <a:pt x="868295" y="44384"/>
                    <a:pt x="843424" y="54967"/>
                    <a:pt x="843424" y="54967"/>
                  </a:cubicBezTo>
                  <a:lnTo>
                    <a:pt x="1154574" y="177204"/>
                  </a:lnTo>
                  <a:cubicBezTo>
                    <a:pt x="1211989" y="200223"/>
                    <a:pt x="1148489" y="163710"/>
                    <a:pt x="1187912" y="193079"/>
                  </a:cubicBezTo>
                  <a:cubicBezTo>
                    <a:pt x="1227335" y="222448"/>
                    <a:pt x="1354070" y="319021"/>
                    <a:pt x="1391112" y="353417"/>
                  </a:cubicBezTo>
                  <a:cubicBezTo>
                    <a:pt x="1428154" y="387813"/>
                    <a:pt x="1401431" y="383579"/>
                    <a:pt x="1410162" y="399454"/>
                  </a:cubicBezTo>
                  <a:cubicBezTo>
                    <a:pt x="1418893" y="415329"/>
                    <a:pt x="1446939" y="451577"/>
                    <a:pt x="1443499" y="448667"/>
                  </a:cubicBezTo>
                  <a:cubicBezTo>
                    <a:pt x="1440059" y="445757"/>
                    <a:pt x="1436355" y="418769"/>
                    <a:pt x="1389524" y="381992"/>
                  </a:cubicBezTo>
                  <a:cubicBezTo>
                    <a:pt x="1342693" y="345215"/>
                    <a:pt x="1172037" y="224565"/>
                    <a:pt x="1162512" y="228004"/>
                  </a:cubicBezTo>
                  <a:cubicBezTo>
                    <a:pt x="1152987" y="231444"/>
                    <a:pt x="1331580" y="394692"/>
                    <a:pt x="1332374" y="402629"/>
                  </a:cubicBezTo>
                  <a:cubicBezTo>
                    <a:pt x="1333168" y="410566"/>
                    <a:pt x="1239505" y="318227"/>
                    <a:pt x="1167274" y="275629"/>
                  </a:cubicBezTo>
                  <a:cubicBezTo>
                    <a:pt x="1095043" y="233031"/>
                    <a:pt x="970424" y="177469"/>
                    <a:pt x="898987" y="147042"/>
                  </a:cubicBezTo>
                  <a:cubicBezTo>
                    <a:pt x="827550" y="116615"/>
                    <a:pt x="758228" y="101269"/>
                    <a:pt x="738649" y="93067"/>
                  </a:cubicBezTo>
                  <a:cubicBezTo>
                    <a:pt x="719070" y="84865"/>
                    <a:pt x="781512" y="97829"/>
                    <a:pt x="781512" y="97829"/>
                  </a:cubicBezTo>
                  <a:cubicBezTo>
                    <a:pt x="739973" y="91744"/>
                    <a:pt x="589954" y="63962"/>
                    <a:pt x="489412" y="56554"/>
                  </a:cubicBezTo>
                  <a:cubicBezTo>
                    <a:pt x="388870" y="49146"/>
                    <a:pt x="178262" y="53379"/>
                    <a:pt x="178262" y="53379"/>
                  </a:cubicBezTo>
                  <a:cubicBezTo>
                    <a:pt x="97564" y="52850"/>
                    <a:pt x="-27055" y="58671"/>
                    <a:pt x="5224" y="53379"/>
                  </a:cubicBezTo>
                  <a:cubicBezTo>
                    <a:pt x="37503" y="48087"/>
                    <a:pt x="292032" y="13956"/>
                    <a:pt x="360824" y="57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F2929414-8B30-48E0-81AD-9640913F49B8}"/>
                </a:ext>
              </a:extLst>
            </p:cNvPr>
            <p:cNvSpPr/>
            <p:nvPr/>
          </p:nvSpPr>
          <p:spPr>
            <a:xfrm>
              <a:off x="5929045" y="9197220"/>
              <a:ext cx="1012299" cy="756643"/>
            </a:xfrm>
            <a:custGeom>
              <a:avLst/>
              <a:gdLst>
                <a:gd name="connsiteX0" fmla="*/ 268 w 1012299"/>
                <a:gd name="connsiteY0" fmla="*/ 755 h 756643"/>
                <a:gd name="connsiteX1" fmla="*/ 408255 w 1012299"/>
                <a:gd name="connsiteY1" fmla="*/ 70605 h 756643"/>
                <a:gd name="connsiteX2" fmla="*/ 390793 w 1012299"/>
                <a:gd name="connsiteY2" fmla="*/ 62668 h 756643"/>
                <a:gd name="connsiteX3" fmla="*/ 655905 w 1012299"/>
                <a:gd name="connsiteY3" fmla="*/ 183318 h 756643"/>
                <a:gd name="connsiteX4" fmla="*/ 689243 w 1012299"/>
                <a:gd name="connsiteY4" fmla="*/ 196018 h 756643"/>
                <a:gd name="connsiteX5" fmla="*/ 859105 w 1012299"/>
                <a:gd name="connsiteY5" fmla="*/ 335718 h 756643"/>
                <a:gd name="connsiteX6" fmla="*/ 874980 w 1012299"/>
                <a:gd name="connsiteY6" fmla="*/ 351593 h 756643"/>
                <a:gd name="connsiteX7" fmla="*/ 941655 w 1012299"/>
                <a:gd name="connsiteY7" fmla="*/ 494468 h 756643"/>
                <a:gd name="connsiteX8" fmla="*/ 957530 w 1012299"/>
                <a:gd name="connsiteY8" fmla="*/ 488118 h 756643"/>
                <a:gd name="connsiteX9" fmla="*/ 1006743 w 1012299"/>
                <a:gd name="connsiteY9" fmla="*/ 591305 h 756643"/>
                <a:gd name="connsiteX10" fmla="*/ 1011505 w 1012299"/>
                <a:gd name="connsiteY10" fmla="*/ 599243 h 756643"/>
                <a:gd name="connsiteX11" fmla="*/ 1009918 w 1012299"/>
                <a:gd name="connsiteY11" fmla="*/ 754818 h 756643"/>
                <a:gd name="connsiteX12" fmla="*/ 1008330 w 1012299"/>
                <a:gd name="connsiteY12" fmla="*/ 672268 h 756643"/>
                <a:gd name="connsiteX13" fmla="*/ 984518 w 1012299"/>
                <a:gd name="connsiteY13" fmla="*/ 492880 h 756643"/>
                <a:gd name="connsiteX14" fmla="*/ 932130 w 1012299"/>
                <a:gd name="connsiteY14" fmla="*/ 399218 h 756643"/>
                <a:gd name="connsiteX15" fmla="*/ 813068 w 1012299"/>
                <a:gd name="connsiteY15" fmla="*/ 278568 h 756643"/>
                <a:gd name="connsiteX16" fmla="*/ 600343 w 1012299"/>
                <a:gd name="connsiteY16" fmla="*/ 121405 h 756643"/>
                <a:gd name="connsiteX17" fmla="*/ 349518 w 1012299"/>
                <a:gd name="connsiteY17" fmla="*/ 38855 h 756643"/>
                <a:gd name="connsiteX18" fmla="*/ 268 w 1012299"/>
                <a:gd name="connsiteY18" fmla="*/ 755 h 756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2299" h="756643">
                  <a:moveTo>
                    <a:pt x="268" y="755"/>
                  </a:moveTo>
                  <a:cubicBezTo>
                    <a:pt x="10057" y="6047"/>
                    <a:pt x="343167" y="60286"/>
                    <a:pt x="408255" y="70605"/>
                  </a:cubicBezTo>
                  <a:cubicBezTo>
                    <a:pt x="473343" y="80924"/>
                    <a:pt x="390793" y="62668"/>
                    <a:pt x="390793" y="62668"/>
                  </a:cubicBezTo>
                  <a:lnTo>
                    <a:pt x="655905" y="183318"/>
                  </a:lnTo>
                  <a:cubicBezTo>
                    <a:pt x="705647" y="205543"/>
                    <a:pt x="655376" y="170618"/>
                    <a:pt x="689243" y="196018"/>
                  </a:cubicBezTo>
                  <a:cubicBezTo>
                    <a:pt x="723110" y="221418"/>
                    <a:pt x="828149" y="309789"/>
                    <a:pt x="859105" y="335718"/>
                  </a:cubicBezTo>
                  <a:cubicBezTo>
                    <a:pt x="890061" y="361647"/>
                    <a:pt x="861222" y="325135"/>
                    <a:pt x="874980" y="351593"/>
                  </a:cubicBezTo>
                  <a:cubicBezTo>
                    <a:pt x="888738" y="378051"/>
                    <a:pt x="927897" y="471714"/>
                    <a:pt x="941655" y="494468"/>
                  </a:cubicBezTo>
                  <a:cubicBezTo>
                    <a:pt x="955413" y="517222"/>
                    <a:pt x="946682" y="471979"/>
                    <a:pt x="957530" y="488118"/>
                  </a:cubicBezTo>
                  <a:cubicBezTo>
                    <a:pt x="968378" y="504257"/>
                    <a:pt x="997747" y="572784"/>
                    <a:pt x="1006743" y="591305"/>
                  </a:cubicBezTo>
                  <a:cubicBezTo>
                    <a:pt x="1015739" y="609826"/>
                    <a:pt x="1010976" y="571991"/>
                    <a:pt x="1011505" y="599243"/>
                  </a:cubicBezTo>
                  <a:cubicBezTo>
                    <a:pt x="1012034" y="626495"/>
                    <a:pt x="1010447" y="742647"/>
                    <a:pt x="1009918" y="754818"/>
                  </a:cubicBezTo>
                  <a:cubicBezTo>
                    <a:pt x="1009389" y="766989"/>
                    <a:pt x="1012563" y="715924"/>
                    <a:pt x="1008330" y="672268"/>
                  </a:cubicBezTo>
                  <a:cubicBezTo>
                    <a:pt x="1004097" y="628612"/>
                    <a:pt x="997218" y="538388"/>
                    <a:pt x="984518" y="492880"/>
                  </a:cubicBezTo>
                  <a:cubicBezTo>
                    <a:pt x="971818" y="447372"/>
                    <a:pt x="960705" y="434937"/>
                    <a:pt x="932130" y="399218"/>
                  </a:cubicBezTo>
                  <a:cubicBezTo>
                    <a:pt x="903555" y="363499"/>
                    <a:pt x="868366" y="324870"/>
                    <a:pt x="813068" y="278568"/>
                  </a:cubicBezTo>
                  <a:cubicBezTo>
                    <a:pt x="757770" y="232266"/>
                    <a:pt x="677601" y="161357"/>
                    <a:pt x="600343" y="121405"/>
                  </a:cubicBezTo>
                  <a:cubicBezTo>
                    <a:pt x="523085" y="81453"/>
                    <a:pt x="447943" y="58699"/>
                    <a:pt x="349518" y="38855"/>
                  </a:cubicBezTo>
                  <a:cubicBezTo>
                    <a:pt x="251093" y="19011"/>
                    <a:pt x="-9521" y="-4537"/>
                    <a:pt x="268" y="7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52F25EAA-5165-41C1-A7A0-A7AD3494F39B}"/>
                </a:ext>
              </a:extLst>
            </p:cNvPr>
            <p:cNvSpPr/>
            <p:nvPr/>
          </p:nvSpPr>
          <p:spPr>
            <a:xfrm>
              <a:off x="6130925" y="9315450"/>
              <a:ext cx="598005" cy="334245"/>
            </a:xfrm>
            <a:custGeom>
              <a:avLst/>
              <a:gdLst>
                <a:gd name="connsiteX0" fmla="*/ 0 w 598005"/>
                <a:gd name="connsiteY0" fmla="*/ 0 h 334245"/>
                <a:gd name="connsiteX1" fmla="*/ 322263 w 598005"/>
                <a:gd name="connsiteY1" fmla="*/ 139700 h 334245"/>
                <a:gd name="connsiteX2" fmla="*/ 296863 w 598005"/>
                <a:gd name="connsiteY2" fmla="*/ 133350 h 334245"/>
                <a:gd name="connsiteX3" fmla="*/ 593725 w 598005"/>
                <a:gd name="connsiteY3" fmla="*/ 331788 h 334245"/>
                <a:gd name="connsiteX4" fmla="*/ 465138 w 598005"/>
                <a:gd name="connsiteY4" fmla="*/ 239713 h 334245"/>
                <a:gd name="connsiteX5" fmla="*/ 358775 w 598005"/>
                <a:gd name="connsiteY5" fmla="*/ 171450 h 334245"/>
                <a:gd name="connsiteX6" fmla="*/ 401638 w 598005"/>
                <a:gd name="connsiteY6" fmla="*/ 196850 h 334245"/>
                <a:gd name="connsiteX7" fmla="*/ 200025 w 598005"/>
                <a:gd name="connsiteY7" fmla="*/ 104775 h 334245"/>
                <a:gd name="connsiteX8" fmla="*/ 122238 w 598005"/>
                <a:gd name="connsiteY8" fmla="*/ 61913 h 334245"/>
                <a:gd name="connsiteX9" fmla="*/ 0 w 598005"/>
                <a:gd name="connsiteY9" fmla="*/ 0 h 33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8005" h="334245">
                  <a:moveTo>
                    <a:pt x="0" y="0"/>
                  </a:moveTo>
                  <a:lnTo>
                    <a:pt x="322263" y="139700"/>
                  </a:lnTo>
                  <a:cubicBezTo>
                    <a:pt x="371740" y="161925"/>
                    <a:pt x="251619" y="101335"/>
                    <a:pt x="296863" y="133350"/>
                  </a:cubicBezTo>
                  <a:cubicBezTo>
                    <a:pt x="342107" y="165365"/>
                    <a:pt x="565679" y="314061"/>
                    <a:pt x="593725" y="331788"/>
                  </a:cubicBezTo>
                  <a:cubicBezTo>
                    <a:pt x="621771" y="349515"/>
                    <a:pt x="504296" y="266436"/>
                    <a:pt x="465138" y="239713"/>
                  </a:cubicBezTo>
                  <a:cubicBezTo>
                    <a:pt x="425980" y="212990"/>
                    <a:pt x="369358" y="178594"/>
                    <a:pt x="358775" y="171450"/>
                  </a:cubicBezTo>
                  <a:cubicBezTo>
                    <a:pt x="348192" y="164306"/>
                    <a:pt x="428096" y="207963"/>
                    <a:pt x="401638" y="196850"/>
                  </a:cubicBezTo>
                  <a:cubicBezTo>
                    <a:pt x="375180" y="185738"/>
                    <a:pt x="246592" y="127264"/>
                    <a:pt x="200025" y="104775"/>
                  </a:cubicBezTo>
                  <a:cubicBezTo>
                    <a:pt x="153458" y="82286"/>
                    <a:pt x="122238" y="61913"/>
                    <a:pt x="122238" y="6191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6255986F-801A-496A-875F-F436D2675C2A}"/>
                </a:ext>
              </a:extLst>
            </p:cNvPr>
            <p:cNvSpPr/>
            <p:nvPr/>
          </p:nvSpPr>
          <p:spPr>
            <a:xfrm>
              <a:off x="6329471" y="9329526"/>
              <a:ext cx="557368" cy="611433"/>
            </a:xfrm>
            <a:custGeom>
              <a:avLst/>
              <a:gdLst>
                <a:gd name="connsiteX0" fmla="*/ 223729 w 557368"/>
                <a:gd name="connsiteY0" fmla="*/ 87524 h 611433"/>
                <a:gd name="connsiteX1" fmla="*/ 482492 w 557368"/>
                <a:gd name="connsiteY1" fmla="*/ 300249 h 611433"/>
                <a:gd name="connsiteX2" fmla="*/ 485667 w 557368"/>
                <a:gd name="connsiteY2" fmla="*/ 311362 h 611433"/>
                <a:gd name="connsiteX3" fmla="*/ 553929 w 557368"/>
                <a:gd name="connsiteY3" fmla="*/ 503449 h 611433"/>
                <a:gd name="connsiteX4" fmla="*/ 547579 w 557368"/>
                <a:gd name="connsiteY4" fmla="*/ 493924 h 611433"/>
                <a:gd name="connsiteX5" fmla="*/ 550754 w 557368"/>
                <a:gd name="connsiteY5" fmla="*/ 609812 h 611433"/>
                <a:gd name="connsiteX6" fmla="*/ 545992 w 557368"/>
                <a:gd name="connsiteY6" fmla="*/ 563774 h 611433"/>
                <a:gd name="connsiteX7" fmla="*/ 534879 w 557368"/>
                <a:gd name="connsiteY7" fmla="*/ 592349 h 611433"/>
                <a:gd name="connsiteX8" fmla="*/ 504717 w 557368"/>
                <a:gd name="connsiteY8" fmla="*/ 501862 h 611433"/>
                <a:gd name="connsiteX9" fmla="*/ 453917 w 557368"/>
                <a:gd name="connsiteY9" fmla="*/ 397087 h 611433"/>
                <a:gd name="connsiteX10" fmla="*/ 323742 w 557368"/>
                <a:gd name="connsiteY10" fmla="*/ 251037 h 611433"/>
                <a:gd name="connsiteX11" fmla="*/ 385654 w 557368"/>
                <a:gd name="connsiteY11" fmla="*/ 295487 h 611433"/>
                <a:gd name="connsiteX12" fmla="*/ 198329 w 557368"/>
                <a:gd name="connsiteY12" fmla="*/ 158962 h 611433"/>
                <a:gd name="connsiteX13" fmla="*/ 1479 w 557368"/>
                <a:gd name="connsiteY13" fmla="*/ 212 h 611433"/>
                <a:gd name="connsiteX14" fmla="*/ 306279 w 557368"/>
                <a:gd name="connsiteY14" fmla="*/ 193887 h 611433"/>
                <a:gd name="connsiteX15" fmla="*/ 223729 w 557368"/>
                <a:gd name="connsiteY15" fmla="*/ 87524 h 61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7368" h="611433">
                  <a:moveTo>
                    <a:pt x="223729" y="87524"/>
                  </a:moveTo>
                  <a:cubicBezTo>
                    <a:pt x="253098" y="105251"/>
                    <a:pt x="438836" y="262943"/>
                    <a:pt x="482492" y="300249"/>
                  </a:cubicBezTo>
                  <a:cubicBezTo>
                    <a:pt x="526148" y="337555"/>
                    <a:pt x="473761" y="277495"/>
                    <a:pt x="485667" y="311362"/>
                  </a:cubicBezTo>
                  <a:cubicBezTo>
                    <a:pt x="497573" y="345229"/>
                    <a:pt x="543610" y="473022"/>
                    <a:pt x="553929" y="503449"/>
                  </a:cubicBezTo>
                  <a:cubicBezTo>
                    <a:pt x="564248" y="533876"/>
                    <a:pt x="548108" y="476197"/>
                    <a:pt x="547579" y="493924"/>
                  </a:cubicBezTo>
                  <a:cubicBezTo>
                    <a:pt x="547050" y="511651"/>
                    <a:pt x="551019" y="598170"/>
                    <a:pt x="550754" y="609812"/>
                  </a:cubicBezTo>
                  <a:cubicBezTo>
                    <a:pt x="550490" y="621454"/>
                    <a:pt x="548638" y="566684"/>
                    <a:pt x="545992" y="563774"/>
                  </a:cubicBezTo>
                  <a:cubicBezTo>
                    <a:pt x="543346" y="560864"/>
                    <a:pt x="541758" y="602668"/>
                    <a:pt x="534879" y="592349"/>
                  </a:cubicBezTo>
                  <a:cubicBezTo>
                    <a:pt x="528000" y="582030"/>
                    <a:pt x="518211" y="534406"/>
                    <a:pt x="504717" y="501862"/>
                  </a:cubicBezTo>
                  <a:cubicBezTo>
                    <a:pt x="491223" y="469318"/>
                    <a:pt x="484080" y="438891"/>
                    <a:pt x="453917" y="397087"/>
                  </a:cubicBezTo>
                  <a:cubicBezTo>
                    <a:pt x="423755" y="355283"/>
                    <a:pt x="335119" y="267970"/>
                    <a:pt x="323742" y="251037"/>
                  </a:cubicBezTo>
                  <a:cubicBezTo>
                    <a:pt x="312365" y="234104"/>
                    <a:pt x="385654" y="295487"/>
                    <a:pt x="385654" y="295487"/>
                  </a:cubicBezTo>
                  <a:cubicBezTo>
                    <a:pt x="364752" y="280141"/>
                    <a:pt x="262358" y="208174"/>
                    <a:pt x="198329" y="158962"/>
                  </a:cubicBezTo>
                  <a:cubicBezTo>
                    <a:pt x="134300" y="109750"/>
                    <a:pt x="-16513" y="-5609"/>
                    <a:pt x="1479" y="212"/>
                  </a:cubicBezTo>
                  <a:cubicBezTo>
                    <a:pt x="19471" y="6033"/>
                    <a:pt x="268179" y="176689"/>
                    <a:pt x="306279" y="193887"/>
                  </a:cubicBezTo>
                  <a:cubicBezTo>
                    <a:pt x="344379" y="211085"/>
                    <a:pt x="194360" y="69797"/>
                    <a:pt x="223729" y="875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56DD6D1D-AD12-4FB4-8595-DB9261B6485C}"/>
                </a:ext>
              </a:extLst>
            </p:cNvPr>
            <p:cNvSpPr/>
            <p:nvPr/>
          </p:nvSpPr>
          <p:spPr>
            <a:xfrm>
              <a:off x="6627137" y="9701458"/>
              <a:ext cx="307827" cy="803035"/>
            </a:xfrm>
            <a:custGeom>
              <a:avLst/>
              <a:gdLst>
                <a:gd name="connsiteX0" fmla="*/ 268963 w 307827"/>
                <a:gd name="connsiteY0" fmla="*/ 1342 h 803035"/>
                <a:gd name="connsiteX1" fmla="*/ 299126 w 307827"/>
                <a:gd name="connsiteY1" fmla="*/ 331542 h 803035"/>
                <a:gd name="connsiteX2" fmla="*/ 300713 w 307827"/>
                <a:gd name="connsiteY2" fmla="*/ 250580 h 803035"/>
                <a:gd name="connsiteX3" fmla="*/ 257851 w 307827"/>
                <a:gd name="connsiteY3" fmla="*/ 449017 h 803035"/>
                <a:gd name="connsiteX4" fmla="*/ 272138 w 307827"/>
                <a:gd name="connsiteY4" fmla="*/ 396630 h 803035"/>
                <a:gd name="connsiteX5" fmla="*/ 181651 w 307827"/>
                <a:gd name="connsiteY5" fmla="*/ 601417 h 803035"/>
                <a:gd name="connsiteX6" fmla="*/ 203876 w 307827"/>
                <a:gd name="connsiteY6" fmla="*/ 563317 h 803035"/>
                <a:gd name="connsiteX7" fmla="*/ 53063 w 307827"/>
                <a:gd name="connsiteY7" fmla="*/ 777630 h 803035"/>
                <a:gd name="connsiteX8" fmla="*/ 676 w 307827"/>
                <a:gd name="connsiteY8" fmla="*/ 793505 h 803035"/>
                <a:gd name="connsiteX9" fmla="*/ 83226 w 307827"/>
                <a:gd name="connsiteY9" fmla="*/ 728417 h 803035"/>
                <a:gd name="connsiteX10" fmla="*/ 175301 w 307827"/>
                <a:gd name="connsiteY10" fmla="*/ 636342 h 803035"/>
                <a:gd name="connsiteX11" fmla="*/ 181651 w 307827"/>
                <a:gd name="connsiteY11" fmla="*/ 625230 h 803035"/>
                <a:gd name="connsiteX12" fmla="*/ 299126 w 307827"/>
                <a:gd name="connsiteY12" fmla="*/ 352180 h 803035"/>
                <a:gd name="connsiteX13" fmla="*/ 299126 w 307827"/>
                <a:gd name="connsiteY13" fmla="*/ 349005 h 803035"/>
                <a:gd name="connsiteX14" fmla="*/ 299126 w 307827"/>
                <a:gd name="connsiteY14" fmla="*/ 218830 h 803035"/>
                <a:gd name="connsiteX15" fmla="*/ 268963 w 307827"/>
                <a:gd name="connsiteY15" fmla="*/ 1342 h 80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7827" h="803035">
                  <a:moveTo>
                    <a:pt x="268963" y="1342"/>
                  </a:moveTo>
                  <a:cubicBezTo>
                    <a:pt x="268963" y="20127"/>
                    <a:pt x="293834" y="290002"/>
                    <a:pt x="299126" y="331542"/>
                  </a:cubicBezTo>
                  <a:cubicBezTo>
                    <a:pt x="304418" y="373082"/>
                    <a:pt x="307592" y="231001"/>
                    <a:pt x="300713" y="250580"/>
                  </a:cubicBezTo>
                  <a:cubicBezTo>
                    <a:pt x="293834" y="270159"/>
                    <a:pt x="262613" y="424675"/>
                    <a:pt x="257851" y="449017"/>
                  </a:cubicBezTo>
                  <a:cubicBezTo>
                    <a:pt x="253089" y="473359"/>
                    <a:pt x="284838" y="371230"/>
                    <a:pt x="272138" y="396630"/>
                  </a:cubicBezTo>
                  <a:cubicBezTo>
                    <a:pt x="259438" y="422030"/>
                    <a:pt x="193028" y="573636"/>
                    <a:pt x="181651" y="601417"/>
                  </a:cubicBezTo>
                  <a:cubicBezTo>
                    <a:pt x="170274" y="629198"/>
                    <a:pt x="225307" y="533948"/>
                    <a:pt x="203876" y="563317"/>
                  </a:cubicBezTo>
                  <a:cubicBezTo>
                    <a:pt x="182445" y="592686"/>
                    <a:pt x="86930" y="739265"/>
                    <a:pt x="53063" y="777630"/>
                  </a:cubicBezTo>
                  <a:cubicBezTo>
                    <a:pt x="19196" y="815995"/>
                    <a:pt x="-4351" y="801707"/>
                    <a:pt x="676" y="793505"/>
                  </a:cubicBezTo>
                  <a:cubicBezTo>
                    <a:pt x="5703" y="785303"/>
                    <a:pt x="54122" y="754611"/>
                    <a:pt x="83226" y="728417"/>
                  </a:cubicBezTo>
                  <a:cubicBezTo>
                    <a:pt x="112330" y="702223"/>
                    <a:pt x="158897" y="653540"/>
                    <a:pt x="175301" y="636342"/>
                  </a:cubicBezTo>
                  <a:cubicBezTo>
                    <a:pt x="191705" y="619144"/>
                    <a:pt x="161014" y="672590"/>
                    <a:pt x="181651" y="625230"/>
                  </a:cubicBezTo>
                  <a:cubicBezTo>
                    <a:pt x="202288" y="577870"/>
                    <a:pt x="299126" y="352180"/>
                    <a:pt x="299126" y="352180"/>
                  </a:cubicBezTo>
                  <a:cubicBezTo>
                    <a:pt x="318705" y="306143"/>
                    <a:pt x="299126" y="349005"/>
                    <a:pt x="299126" y="349005"/>
                  </a:cubicBezTo>
                  <a:cubicBezTo>
                    <a:pt x="299126" y="326780"/>
                    <a:pt x="301772" y="271482"/>
                    <a:pt x="299126" y="218830"/>
                  </a:cubicBezTo>
                  <a:cubicBezTo>
                    <a:pt x="296480" y="166178"/>
                    <a:pt x="268963" y="-17443"/>
                    <a:pt x="268963" y="13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C8DABB74-0F07-4A9F-B31F-39DA19F0120C}"/>
                </a:ext>
              </a:extLst>
            </p:cNvPr>
            <p:cNvSpPr/>
            <p:nvPr/>
          </p:nvSpPr>
          <p:spPr>
            <a:xfrm>
              <a:off x="6612266" y="9718298"/>
              <a:ext cx="276852" cy="789575"/>
            </a:xfrm>
            <a:custGeom>
              <a:avLst/>
              <a:gdLst>
                <a:gd name="connsiteX0" fmla="*/ 182234 w 276852"/>
                <a:gd name="connsiteY0" fmla="*/ 6727 h 789575"/>
                <a:gd name="connsiteX1" fmla="*/ 236209 w 276852"/>
                <a:gd name="connsiteY1" fmla="*/ 324227 h 789575"/>
                <a:gd name="connsiteX2" fmla="*/ 256847 w 276852"/>
                <a:gd name="connsiteY2" fmla="*/ 249615 h 789575"/>
                <a:gd name="connsiteX3" fmla="*/ 158422 w 276852"/>
                <a:gd name="connsiteY3" fmla="*/ 471865 h 789575"/>
                <a:gd name="connsiteX4" fmla="*/ 1259 w 276852"/>
                <a:gd name="connsiteY4" fmla="*/ 786190 h 789575"/>
                <a:gd name="connsiteX5" fmla="*/ 85397 w 276852"/>
                <a:gd name="connsiteY5" fmla="*/ 638552 h 789575"/>
                <a:gd name="connsiteX6" fmla="*/ 101272 w 276852"/>
                <a:gd name="connsiteY6" fmla="*/ 643315 h 789575"/>
                <a:gd name="connsiteX7" fmla="*/ 236209 w 276852"/>
                <a:gd name="connsiteY7" fmla="*/ 389315 h 789575"/>
                <a:gd name="connsiteX8" fmla="*/ 213984 w 276852"/>
                <a:gd name="connsiteY8" fmla="*/ 430590 h 789575"/>
                <a:gd name="connsiteX9" fmla="*/ 274309 w 276852"/>
                <a:gd name="connsiteY9" fmla="*/ 197227 h 789575"/>
                <a:gd name="connsiteX10" fmla="*/ 261609 w 276852"/>
                <a:gd name="connsiteY10" fmla="*/ 224215 h 789575"/>
                <a:gd name="connsiteX11" fmla="*/ 225097 w 276852"/>
                <a:gd name="connsiteY11" fmla="*/ 114677 h 789575"/>
                <a:gd name="connsiteX12" fmla="*/ 182234 w 276852"/>
                <a:gd name="connsiteY12" fmla="*/ 6727 h 78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6852" h="789575">
                  <a:moveTo>
                    <a:pt x="182234" y="6727"/>
                  </a:moveTo>
                  <a:cubicBezTo>
                    <a:pt x="184086" y="41652"/>
                    <a:pt x="223773" y="283746"/>
                    <a:pt x="236209" y="324227"/>
                  </a:cubicBezTo>
                  <a:cubicBezTo>
                    <a:pt x="248645" y="364708"/>
                    <a:pt x="269812" y="225009"/>
                    <a:pt x="256847" y="249615"/>
                  </a:cubicBezTo>
                  <a:cubicBezTo>
                    <a:pt x="243883" y="274221"/>
                    <a:pt x="201020" y="382436"/>
                    <a:pt x="158422" y="471865"/>
                  </a:cubicBezTo>
                  <a:cubicBezTo>
                    <a:pt x="115824" y="561294"/>
                    <a:pt x="13430" y="758409"/>
                    <a:pt x="1259" y="786190"/>
                  </a:cubicBezTo>
                  <a:cubicBezTo>
                    <a:pt x="-10912" y="813971"/>
                    <a:pt x="68728" y="662365"/>
                    <a:pt x="85397" y="638552"/>
                  </a:cubicBezTo>
                  <a:cubicBezTo>
                    <a:pt x="102066" y="614740"/>
                    <a:pt x="76137" y="684855"/>
                    <a:pt x="101272" y="643315"/>
                  </a:cubicBezTo>
                  <a:cubicBezTo>
                    <a:pt x="126407" y="601776"/>
                    <a:pt x="217424" y="424769"/>
                    <a:pt x="236209" y="389315"/>
                  </a:cubicBezTo>
                  <a:cubicBezTo>
                    <a:pt x="254994" y="353861"/>
                    <a:pt x="207634" y="462605"/>
                    <a:pt x="213984" y="430590"/>
                  </a:cubicBezTo>
                  <a:cubicBezTo>
                    <a:pt x="220334" y="398575"/>
                    <a:pt x="266372" y="231623"/>
                    <a:pt x="274309" y="197227"/>
                  </a:cubicBezTo>
                  <a:cubicBezTo>
                    <a:pt x="282246" y="162831"/>
                    <a:pt x="269811" y="237973"/>
                    <a:pt x="261609" y="224215"/>
                  </a:cubicBezTo>
                  <a:cubicBezTo>
                    <a:pt x="253407" y="210457"/>
                    <a:pt x="235151" y="146692"/>
                    <a:pt x="225097" y="114677"/>
                  </a:cubicBezTo>
                  <a:cubicBezTo>
                    <a:pt x="215043" y="82662"/>
                    <a:pt x="180382" y="-28198"/>
                    <a:pt x="182234" y="67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5CC76B5A-88C8-4DAA-ABF9-05AD83108D0E}"/>
                </a:ext>
              </a:extLst>
            </p:cNvPr>
            <p:cNvSpPr/>
            <p:nvPr/>
          </p:nvSpPr>
          <p:spPr>
            <a:xfrm>
              <a:off x="6143355" y="9421501"/>
              <a:ext cx="628869" cy="275236"/>
            </a:xfrm>
            <a:custGeom>
              <a:avLst/>
              <a:gdLst>
                <a:gd name="connsiteX0" fmla="*/ 8208 w 628869"/>
                <a:gd name="connsiteY0" fmla="*/ 5074 h 275236"/>
                <a:gd name="connsiteX1" fmla="*/ 73295 w 628869"/>
                <a:gd name="connsiteY1" fmla="*/ 13012 h 275236"/>
                <a:gd name="connsiteX2" fmla="*/ 346345 w 628869"/>
                <a:gd name="connsiteY2" fmla="*/ 108262 h 275236"/>
                <a:gd name="connsiteX3" fmla="*/ 347933 w 628869"/>
                <a:gd name="connsiteY3" fmla="*/ 113024 h 275236"/>
                <a:gd name="connsiteX4" fmla="*/ 620983 w 628869"/>
                <a:gd name="connsiteY4" fmla="*/ 271774 h 275236"/>
                <a:gd name="connsiteX5" fmla="*/ 533670 w 628869"/>
                <a:gd name="connsiteY5" fmla="*/ 211449 h 275236"/>
                <a:gd name="connsiteX6" fmla="*/ 311420 w 628869"/>
                <a:gd name="connsiteY6" fmla="*/ 84449 h 275236"/>
                <a:gd name="connsiteX7" fmla="*/ 220933 w 628869"/>
                <a:gd name="connsiteY7" fmla="*/ 52699 h 275236"/>
                <a:gd name="connsiteX8" fmla="*/ 8208 w 628869"/>
                <a:gd name="connsiteY8" fmla="*/ 5074 h 27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869" h="275236">
                  <a:moveTo>
                    <a:pt x="8208" y="5074"/>
                  </a:moveTo>
                  <a:cubicBezTo>
                    <a:pt x="-16398" y="-1541"/>
                    <a:pt x="16939" y="-4186"/>
                    <a:pt x="73295" y="13012"/>
                  </a:cubicBezTo>
                  <a:cubicBezTo>
                    <a:pt x="129651" y="30210"/>
                    <a:pt x="300572" y="91593"/>
                    <a:pt x="346345" y="108262"/>
                  </a:cubicBezTo>
                  <a:cubicBezTo>
                    <a:pt x="392118" y="124931"/>
                    <a:pt x="302160" y="85772"/>
                    <a:pt x="347933" y="113024"/>
                  </a:cubicBezTo>
                  <a:cubicBezTo>
                    <a:pt x="393706" y="140276"/>
                    <a:pt x="590027" y="255370"/>
                    <a:pt x="620983" y="271774"/>
                  </a:cubicBezTo>
                  <a:cubicBezTo>
                    <a:pt x="651939" y="288178"/>
                    <a:pt x="585264" y="242670"/>
                    <a:pt x="533670" y="211449"/>
                  </a:cubicBezTo>
                  <a:cubicBezTo>
                    <a:pt x="482076" y="180228"/>
                    <a:pt x="363543" y="110907"/>
                    <a:pt x="311420" y="84449"/>
                  </a:cubicBezTo>
                  <a:cubicBezTo>
                    <a:pt x="259297" y="57991"/>
                    <a:pt x="268029" y="65134"/>
                    <a:pt x="220933" y="52699"/>
                  </a:cubicBezTo>
                  <a:cubicBezTo>
                    <a:pt x="173837" y="40264"/>
                    <a:pt x="32814" y="11689"/>
                    <a:pt x="8208" y="50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EBFD15BE-5493-4162-881A-AABDE541C89C}"/>
                </a:ext>
              </a:extLst>
            </p:cNvPr>
            <p:cNvSpPr/>
            <p:nvPr/>
          </p:nvSpPr>
          <p:spPr>
            <a:xfrm>
              <a:off x="5626101" y="9356395"/>
              <a:ext cx="818611" cy="116326"/>
            </a:xfrm>
            <a:custGeom>
              <a:avLst/>
              <a:gdLst>
                <a:gd name="connsiteX0" fmla="*/ 6349 w 818611"/>
                <a:gd name="connsiteY0" fmla="*/ 13030 h 116326"/>
                <a:gd name="connsiteX1" fmla="*/ 522287 w 818611"/>
                <a:gd name="connsiteY1" fmla="*/ 24143 h 116326"/>
                <a:gd name="connsiteX2" fmla="*/ 479424 w 818611"/>
                <a:gd name="connsiteY2" fmla="*/ 30493 h 116326"/>
                <a:gd name="connsiteX3" fmla="*/ 817562 w 818611"/>
                <a:gd name="connsiteY3" fmla="*/ 116218 h 116326"/>
                <a:gd name="connsiteX4" fmla="*/ 581024 w 818611"/>
                <a:gd name="connsiteY4" fmla="*/ 47955 h 116326"/>
                <a:gd name="connsiteX5" fmla="*/ 452437 w 818611"/>
                <a:gd name="connsiteY5" fmla="*/ 28905 h 116326"/>
                <a:gd name="connsiteX6" fmla="*/ 249237 w 818611"/>
                <a:gd name="connsiteY6" fmla="*/ 330 h 116326"/>
                <a:gd name="connsiteX7" fmla="*/ 6349 w 818611"/>
                <a:gd name="connsiteY7" fmla="*/ 13030 h 11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8611" h="116326">
                  <a:moveTo>
                    <a:pt x="6349" y="13030"/>
                  </a:moveTo>
                  <a:cubicBezTo>
                    <a:pt x="51857" y="16999"/>
                    <a:pt x="443441" y="21233"/>
                    <a:pt x="522287" y="24143"/>
                  </a:cubicBezTo>
                  <a:cubicBezTo>
                    <a:pt x="601133" y="27053"/>
                    <a:pt x="430211" y="15147"/>
                    <a:pt x="479424" y="30493"/>
                  </a:cubicBezTo>
                  <a:cubicBezTo>
                    <a:pt x="528637" y="45839"/>
                    <a:pt x="800629" y="113308"/>
                    <a:pt x="817562" y="116218"/>
                  </a:cubicBezTo>
                  <a:cubicBezTo>
                    <a:pt x="834495" y="119128"/>
                    <a:pt x="641878" y="62507"/>
                    <a:pt x="581024" y="47955"/>
                  </a:cubicBezTo>
                  <a:cubicBezTo>
                    <a:pt x="520170" y="33403"/>
                    <a:pt x="452437" y="28905"/>
                    <a:pt x="452437" y="28905"/>
                  </a:cubicBezTo>
                  <a:cubicBezTo>
                    <a:pt x="397139" y="20968"/>
                    <a:pt x="326231" y="2711"/>
                    <a:pt x="249237" y="330"/>
                  </a:cubicBezTo>
                  <a:cubicBezTo>
                    <a:pt x="172243" y="-2051"/>
                    <a:pt x="-39159" y="9061"/>
                    <a:pt x="6349" y="130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96BD895E-3007-412C-89FD-37B30A867732}"/>
                </a:ext>
              </a:extLst>
            </p:cNvPr>
            <p:cNvSpPr/>
            <p:nvPr/>
          </p:nvSpPr>
          <p:spPr>
            <a:xfrm>
              <a:off x="5384528" y="9393568"/>
              <a:ext cx="800242" cy="25098"/>
            </a:xfrm>
            <a:custGeom>
              <a:avLst/>
              <a:gdLst>
                <a:gd name="connsiteX0" fmla="*/ 11385 w 800242"/>
                <a:gd name="connsiteY0" fmla="*/ 1257 h 25098"/>
                <a:gd name="connsiteX1" fmla="*/ 498747 w 800242"/>
                <a:gd name="connsiteY1" fmla="*/ 1257 h 25098"/>
                <a:gd name="connsiteX2" fmla="*/ 798785 w 800242"/>
                <a:gd name="connsiteY2" fmla="*/ 15545 h 25098"/>
                <a:gd name="connsiteX3" fmla="*/ 617810 w 800242"/>
                <a:gd name="connsiteY3" fmla="*/ 12370 h 25098"/>
                <a:gd name="connsiteX4" fmla="*/ 728935 w 800242"/>
                <a:gd name="connsiteY4" fmla="*/ 25070 h 25098"/>
                <a:gd name="connsiteX5" fmla="*/ 305072 w 800242"/>
                <a:gd name="connsiteY5" fmla="*/ 15545 h 25098"/>
                <a:gd name="connsiteX6" fmla="*/ 168547 w 800242"/>
                <a:gd name="connsiteY6" fmla="*/ 6020 h 25098"/>
                <a:gd name="connsiteX7" fmla="*/ 11385 w 800242"/>
                <a:gd name="connsiteY7" fmla="*/ 1257 h 2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0242" h="25098">
                  <a:moveTo>
                    <a:pt x="11385" y="1257"/>
                  </a:moveTo>
                  <a:cubicBezTo>
                    <a:pt x="66418" y="463"/>
                    <a:pt x="367514" y="-1124"/>
                    <a:pt x="498747" y="1257"/>
                  </a:cubicBezTo>
                  <a:cubicBezTo>
                    <a:pt x="629980" y="3638"/>
                    <a:pt x="778941" y="13693"/>
                    <a:pt x="798785" y="15545"/>
                  </a:cubicBezTo>
                  <a:cubicBezTo>
                    <a:pt x="818629" y="17397"/>
                    <a:pt x="629452" y="10783"/>
                    <a:pt x="617810" y="12370"/>
                  </a:cubicBezTo>
                  <a:cubicBezTo>
                    <a:pt x="606168" y="13957"/>
                    <a:pt x="728935" y="25070"/>
                    <a:pt x="728935" y="25070"/>
                  </a:cubicBezTo>
                  <a:cubicBezTo>
                    <a:pt x="676812" y="25599"/>
                    <a:pt x="398470" y="18720"/>
                    <a:pt x="305072" y="15545"/>
                  </a:cubicBezTo>
                  <a:cubicBezTo>
                    <a:pt x="211674" y="12370"/>
                    <a:pt x="221199" y="7607"/>
                    <a:pt x="168547" y="6020"/>
                  </a:cubicBezTo>
                  <a:cubicBezTo>
                    <a:pt x="115895" y="4433"/>
                    <a:pt x="-43648" y="2051"/>
                    <a:pt x="11385" y="12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581F7281-BC68-4448-8F6E-43545B049494}"/>
                </a:ext>
              </a:extLst>
            </p:cNvPr>
            <p:cNvSpPr/>
            <p:nvPr/>
          </p:nvSpPr>
          <p:spPr>
            <a:xfrm>
              <a:off x="4961940" y="9344025"/>
              <a:ext cx="667335" cy="141576"/>
            </a:xfrm>
            <a:custGeom>
              <a:avLst/>
              <a:gdLst>
                <a:gd name="connsiteX0" fmla="*/ 667335 w 667335"/>
                <a:gd name="connsiteY0" fmla="*/ 0 h 141576"/>
                <a:gd name="connsiteX1" fmla="*/ 286335 w 667335"/>
                <a:gd name="connsiteY1" fmla="*/ 71438 h 141576"/>
                <a:gd name="connsiteX2" fmla="*/ 475248 w 667335"/>
                <a:gd name="connsiteY2" fmla="*/ 74613 h 141576"/>
                <a:gd name="connsiteX3" fmla="*/ 176798 w 667335"/>
                <a:gd name="connsiteY3" fmla="*/ 100013 h 141576"/>
                <a:gd name="connsiteX4" fmla="*/ 343485 w 667335"/>
                <a:gd name="connsiteY4" fmla="*/ 100013 h 141576"/>
                <a:gd name="connsiteX5" fmla="*/ 2173 w 667335"/>
                <a:gd name="connsiteY5" fmla="*/ 141288 h 141576"/>
                <a:gd name="connsiteX6" fmla="*/ 206960 w 667335"/>
                <a:gd name="connsiteY6" fmla="*/ 115888 h 141576"/>
                <a:gd name="connsiteX7" fmla="*/ 395873 w 667335"/>
                <a:gd name="connsiteY7" fmla="*/ 69850 h 141576"/>
                <a:gd name="connsiteX8" fmla="*/ 667335 w 667335"/>
                <a:gd name="connsiteY8" fmla="*/ 0 h 141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335" h="141576">
                  <a:moveTo>
                    <a:pt x="667335" y="0"/>
                  </a:moveTo>
                  <a:cubicBezTo>
                    <a:pt x="492842" y="29501"/>
                    <a:pt x="318349" y="59003"/>
                    <a:pt x="286335" y="71438"/>
                  </a:cubicBezTo>
                  <a:cubicBezTo>
                    <a:pt x="254321" y="83873"/>
                    <a:pt x="493504" y="69851"/>
                    <a:pt x="475248" y="74613"/>
                  </a:cubicBezTo>
                  <a:cubicBezTo>
                    <a:pt x="456992" y="79375"/>
                    <a:pt x="198758" y="95780"/>
                    <a:pt x="176798" y="100013"/>
                  </a:cubicBezTo>
                  <a:cubicBezTo>
                    <a:pt x="154838" y="104246"/>
                    <a:pt x="372589" y="93134"/>
                    <a:pt x="343485" y="100013"/>
                  </a:cubicBezTo>
                  <a:cubicBezTo>
                    <a:pt x="314381" y="106892"/>
                    <a:pt x="24927" y="138642"/>
                    <a:pt x="2173" y="141288"/>
                  </a:cubicBezTo>
                  <a:cubicBezTo>
                    <a:pt x="-20581" y="143934"/>
                    <a:pt x="141343" y="127794"/>
                    <a:pt x="206960" y="115888"/>
                  </a:cubicBezTo>
                  <a:cubicBezTo>
                    <a:pt x="272577" y="103982"/>
                    <a:pt x="395873" y="69850"/>
                    <a:pt x="395873" y="69850"/>
                  </a:cubicBezTo>
                  <a:lnTo>
                    <a:pt x="66733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E923B793-83AA-4DC1-86A2-34677FCB0C2C}"/>
                </a:ext>
              </a:extLst>
            </p:cNvPr>
            <p:cNvSpPr/>
            <p:nvPr/>
          </p:nvSpPr>
          <p:spPr>
            <a:xfrm>
              <a:off x="4471862" y="9449060"/>
              <a:ext cx="751642" cy="272797"/>
            </a:xfrm>
            <a:custGeom>
              <a:avLst/>
              <a:gdLst>
                <a:gd name="connsiteX0" fmla="*/ 749426 w 751642"/>
                <a:gd name="connsiteY0" fmla="*/ 1328 h 272797"/>
                <a:gd name="connsiteX1" fmla="*/ 382713 w 751642"/>
                <a:gd name="connsiteY1" fmla="*/ 71178 h 272797"/>
                <a:gd name="connsiteX2" fmla="*/ 481138 w 751642"/>
                <a:gd name="connsiteY2" fmla="*/ 48953 h 272797"/>
                <a:gd name="connsiteX3" fmla="*/ 160463 w 751642"/>
                <a:gd name="connsiteY3" fmla="*/ 168015 h 272797"/>
                <a:gd name="connsiteX4" fmla="*/ 295401 w 751642"/>
                <a:gd name="connsiteY4" fmla="*/ 112453 h 272797"/>
                <a:gd name="connsiteX5" fmla="*/ 126 w 751642"/>
                <a:gd name="connsiteY5" fmla="*/ 272790 h 272797"/>
                <a:gd name="connsiteX6" fmla="*/ 336676 w 751642"/>
                <a:gd name="connsiteY6" fmla="*/ 118803 h 272797"/>
                <a:gd name="connsiteX7" fmla="*/ 466851 w 751642"/>
                <a:gd name="connsiteY7" fmla="*/ 47365 h 272797"/>
                <a:gd name="connsiteX8" fmla="*/ 533526 w 751642"/>
                <a:gd name="connsiteY8" fmla="*/ 26728 h 272797"/>
                <a:gd name="connsiteX9" fmla="*/ 749426 w 751642"/>
                <a:gd name="connsiteY9" fmla="*/ 1328 h 27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1642" h="272797">
                  <a:moveTo>
                    <a:pt x="749426" y="1328"/>
                  </a:moveTo>
                  <a:cubicBezTo>
                    <a:pt x="724290" y="8736"/>
                    <a:pt x="427428" y="63241"/>
                    <a:pt x="382713" y="71178"/>
                  </a:cubicBezTo>
                  <a:cubicBezTo>
                    <a:pt x="337998" y="79115"/>
                    <a:pt x="518180" y="32814"/>
                    <a:pt x="481138" y="48953"/>
                  </a:cubicBezTo>
                  <a:cubicBezTo>
                    <a:pt x="444096" y="65092"/>
                    <a:pt x="191419" y="157432"/>
                    <a:pt x="160463" y="168015"/>
                  </a:cubicBezTo>
                  <a:cubicBezTo>
                    <a:pt x="129507" y="178598"/>
                    <a:pt x="322124" y="94991"/>
                    <a:pt x="295401" y="112453"/>
                  </a:cubicBezTo>
                  <a:cubicBezTo>
                    <a:pt x="268678" y="129916"/>
                    <a:pt x="-6753" y="271732"/>
                    <a:pt x="126" y="272790"/>
                  </a:cubicBezTo>
                  <a:cubicBezTo>
                    <a:pt x="7005" y="273848"/>
                    <a:pt x="258889" y="156374"/>
                    <a:pt x="336676" y="118803"/>
                  </a:cubicBezTo>
                  <a:cubicBezTo>
                    <a:pt x="414463" y="81232"/>
                    <a:pt x="434043" y="62711"/>
                    <a:pt x="466851" y="47365"/>
                  </a:cubicBezTo>
                  <a:cubicBezTo>
                    <a:pt x="499659" y="32019"/>
                    <a:pt x="488547" y="33872"/>
                    <a:pt x="533526" y="26728"/>
                  </a:cubicBezTo>
                  <a:cubicBezTo>
                    <a:pt x="578505" y="19584"/>
                    <a:pt x="774562" y="-6080"/>
                    <a:pt x="749426" y="13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F880CF36-B3DC-47E6-9539-B240C6B7B1AF}"/>
                </a:ext>
              </a:extLst>
            </p:cNvPr>
            <p:cNvSpPr/>
            <p:nvPr/>
          </p:nvSpPr>
          <p:spPr>
            <a:xfrm>
              <a:off x="4279281" y="9439587"/>
              <a:ext cx="1034088" cy="413349"/>
            </a:xfrm>
            <a:custGeom>
              <a:avLst/>
              <a:gdLst>
                <a:gd name="connsiteX0" fmla="*/ 1003919 w 1034088"/>
                <a:gd name="connsiteY0" fmla="*/ 7626 h 413349"/>
                <a:gd name="connsiteX1" fmla="*/ 526082 w 1034088"/>
                <a:gd name="connsiteY1" fmla="*/ 131451 h 413349"/>
                <a:gd name="connsiteX2" fmla="*/ 619744 w 1034088"/>
                <a:gd name="connsiteY2" fmla="*/ 112401 h 413349"/>
                <a:gd name="connsiteX3" fmla="*/ 380032 w 1034088"/>
                <a:gd name="connsiteY3" fmla="*/ 204476 h 413349"/>
                <a:gd name="connsiteX4" fmla="*/ 162544 w 1034088"/>
                <a:gd name="connsiteY4" fmla="*/ 323538 h 413349"/>
                <a:gd name="connsiteX5" fmla="*/ 619 w 1034088"/>
                <a:gd name="connsiteY5" fmla="*/ 412438 h 413349"/>
                <a:gd name="connsiteX6" fmla="*/ 221282 w 1034088"/>
                <a:gd name="connsiteY6" fmla="*/ 267976 h 413349"/>
                <a:gd name="connsiteX7" fmla="*/ 268907 w 1034088"/>
                <a:gd name="connsiteY7" fmla="*/ 255276 h 413349"/>
                <a:gd name="connsiteX8" fmla="*/ 676894 w 1034088"/>
                <a:gd name="connsiteY8" fmla="*/ 93351 h 413349"/>
                <a:gd name="connsiteX9" fmla="*/ 953119 w 1034088"/>
                <a:gd name="connsiteY9" fmla="*/ 20326 h 413349"/>
                <a:gd name="connsiteX10" fmla="*/ 1003919 w 1034088"/>
                <a:gd name="connsiteY10" fmla="*/ 7626 h 41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4088" h="413349">
                  <a:moveTo>
                    <a:pt x="1003919" y="7626"/>
                  </a:moveTo>
                  <a:lnTo>
                    <a:pt x="526082" y="131451"/>
                  </a:lnTo>
                  <a:cubicBezTo>
                    <a:pt x="462053" y="148913"/>
                    <a:pt x="644086" y="100230"/>
                    <a:pt x="619744" y="112401"/>
                  </a:cubicBezTo>
                  <a:cubicBezTo>
                    <a:pt x="595402" y="124572"/>
                    <a:pt x="456232" y="169287"/>
                    <a:pt x="380032" y="204476"/>
                  </a:cubicBezTo>
                  <a:cubicBezTo>
                    <a:pt x="303832" y="239666"/>
                    <a:pt x="162544" y="323538"/>
                    <a:pt x="162544" y="323538"/>
                  </a:cubicBezTo>
                  <a:cubicBezTo>
                    <a:pt x="99308" y="358198"/>
                    <a:pt x="-9171" y="421698"/>
                    <a:pt x="619" y="412438"/>
                  </a:cubicBezTo>
                  <a:cubicBezTo>
                    <a:pt x="10409" y="403178"/>
                    <a:pt x="176567" y="294170"/>
                    <a:pt x="221282" y="267976"/>
                  </a:cubicBezTo>
                  <a:cubicBezTo>
                    <a:pt x="265997" y="241782"/>
                    <a:pt x="192972" y="284380"/>
                    <a:pt x="268907" y="255276"/>
                  </a:cubicBezTo>
                  <a:cubicBezTo>
                    <a:pt x="344842" y="226172"/>
                    <a:pt x="562859" y="132509"/>
                    <a:pt x="676894" y="93351"/>
                  </a:cubicBezTo>
                  <a:cubicBezTo>
                    <a:pt x="790929" y="54193"/>
                    <a:pt x="901525" y="31968"/>
                    <a:pt x="953119" y="20326"/>
                  </a:cubicBezTo>
                  <a:cubicBezTo>
                    <a:pt x="1004713" y="8684"/>
                    <a:pt x="1075092" y="-10895"/>
                    <a:pt x="1003919" y="76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F58019D4-36A5-4532-895B-2A710AAEED22}"/>
                </a:ext>
              </a:extLst>
            </p:cNvPr>
            <p:cNvSpPr/>
            <p:nvPr/>
          </p:nvSpPr>
          <p:spPr>
            <a:xfrm>
              <a:off x="3799141" y="9840108"/>
              <a:ext cx="492459" cy="826475"/>
            </a:xfrm>
            <a:custGeom>
              <a:avLst/>
              <a:gdLst>
                <a:gd name="connsiteX0" fmla="*/ 490284 w 492459"/>
                <a:gd name="connsiteY0" fmla="*/ 3980 h 826475"/>
                <a:gd name="connsiteX1" fmla="*/ 190247 w 492459"/>
                <a:gd name="connsiteY1" fmla="*/ 277030 h 826475"/>
                <a:gd name="connsiteX2" fmla="*/ 226759 w 492459"/>
                <a:gd name="connsiteY2" fmla="*/ 227817 h 826475"/>
                <a:gd name="connsiteX3" fmla="*/ 61659 w 492459"/>
                <a:gd name="connsiteY3" fmla="*/ 448480 h 826475"/>
                <a:gd name="connsiteX4" fmla="*/ 80709 w 492459"/>
                <a:gd name="connsiteY4" fmla="*/ 424667 h 826475"/>
                <a:gd name="connsiteX5" fmla="*/ 15622 w 492459"/>
                <a:gd name="connsiteY5" fmla="*/ 619930 h 826475"/>
                <a:gd name="connsiteX6" fmla="*/ 1334 w 492459"/>
                <a:gd name="connsiteY6" fmla="*/ 710417 h 826475"/>
                <a:gd name="connsiteX7" fmla="*/ 1334 w 492459"/>
                <a:gd name="connsiteY7" fmla="*/ 683430 h 826475"/>
                <a:gd name="connsiteX8" fmla="*/ 7684 w 492459"/>
                <a:gd name="connsiteY8" fmla="*/ 824717 h 826475"/>
                <a:gd name="connsiteX9" fmla="*/ 7684 w 492459"/>
                <a:gd name="connsiteY9" fmla="*/ 743755 h 826475"/>
                <a:gd name="connsiteX10" fmla="*/ 52134 w 492459"/>
                <a:gd name="connsiteY10" fmla="*/ 481817 h 826475"/>
                <a:gd name="connsiteX11" fmla="*/ 112459 w 492459"/>
                <a:gd name="connsiteY11" fmla="*/ 343705 h 826475"/>
                <a:gd name="connsiteX12" fmla="*/ 168022 w 492459"/>
                <a:gd name="connsiteY12" fmla="*/ 288142 h 826475"/>
                <a:gd name="connsiteX13" fmla="*/ 317247 w 492459"/>
                <a:gd name="connsiteY13" fmla="*/ 126217 h 826475"/>
                <a:gd name="connsiteX14" fmla="*/ 490284 w 492459"/>
                <a:gd name="connsiteY14" fmla="*/ 3980 h 826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2459" h="826475">
                  <a:moveTo>
                    <a:pt x="490284" y="3980"/>
                  </a:moveTo>
                  <a:cubicBezTo>
                    <a:pt x="469117" y="29115"/>
                    <a:pt x="234168" y="239724"/>
                    <a:pt x="190247" y="277030"/>
                  </a:cubicBezTo>
                  <a:cubicBezTo>
                    <a:pt x="146326" y="314336"/>
                    <a:pt x="226759" y="227817"/>
                    <a:pt x="226759" y="227817"/>
                  </a:cubicBezTo>
                  <a:lnTo>
                    <a:pt x="61659" y="448480"/>
                  </a:lnTo>
                  <a:cubicBezTo>
                    <a:pt x="37317" y="481288"/>
                    <a:pt x="88382" y="396092"/>
                    <a:pt x="80709" y="424667"/>
                  </a:cubicBezTo>
                  <a:cubicBezTo>
                    <a:pt x="73036" y="453242"/>
                    <a:pt x="28851" y="572305"/>
                    <a:pt x="15622" y="619930"/>
                  </a:cubicBezTo>
                  <a:cubicBezTo>
                    <a:pt x="2393" y="667555"/>
                    <a:pt x="3715" y="699834"/>
                    <a:pt x="1334" y="710417"/>
                  </a:cubicBezTo>
                  <a:cubicBezTo>
                    <a:pt x="-1047" y="721000"/>
                    <a:pt x="276" y="664380"/>
                    <a:pt x="1334" y="683430"/>
                  </a:cubicBezTo>
                  <a:cubicBezTo>
                    <a:pt x="2392" y="702480"/>
                    <a:pt x="6626" y="814663"/>
                    <a:pt x="7684" y="824717"/>
                  </a:cubicBezTo>
                  <a:cubicBezTo>
                    <a:pt x="8742" y="834771"/>
                    <a:pt x="276" y="800905"/>
                    <a:pt x="7684" y="743755"/>
                  </a:cubicBezTo>
                  <a:cubicBezTo>
                    <a:pt x="15092" y="686605"/>
                    <a:pt x="34672" y="548492"/>
                    <a:pt x="52134" y="481817"/>
                  </a:cubicBezTo>
                  <a:cubicBezTo>
                    <a:pt x="69596" y="415142"/>
                    <a:pt x="93144" y="375984"/>
                    <a:pt x="112459" y="343705"/>
                  </a:cubicBezTo>
                  <a:cubicBezTo>
                    <a:pt x="131774" y="311426"/>
                    <a:pt x="133891" y="324390"/>
                    <a:pt x="168022" y="288142"/>
                  </a:cubicBezTo>
                  <a:cubicBezTo>
                    <a:pt x="202153" y="251894"/>
                    <a:pt x="261949" y="173313"/>
                    <a:pt x="317247" y="126217"/>
                  </a:cubicBezTo>
                  <a:cubicBezTo>
                    <a:pt x="372545" y="79121"/>
                    <a:pt x="511451" y="-21155"/>
                    <a:pt x="490284" y="39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387AEC1B-E3A0-4980-B96C-F8356D84F185}"/>
                </a:ext>
              </a:extLst>
            </p:cNvPr>
            <p:cNvSpPr/>
            <p:nvPr/>
          </p:nvSpPr>
          <p:spPr>
            <a:xfrm>
              <a:off x="3872547" y="9881529"/>
              <a:ext cx="220113" cy="330859"/>
            </a:xfrm>
            <a:custGeom>
              <a:avLst/>
              <a:gdLst>
                <a:gd name="connsiteX0" fmla="*/ 220028 w 220113"/>
                <a:gd name="connsiteY0" fmla="*/ 659 h 330859"/>
                <a:gd name="connsiteX1" fmla="*/ 110491 w 220113"/>
                <a:gd name="connsiteY1" fmla="*/ 140359 h 330859"/>
                <a:gd name="connsiteX2" fmla="*/ 62866 w 220113"/>
                <a:gd name="connsiteY2" fmla="*/ 154646 h 330859"/>
                <a:gd name="connsiteX3" fmla="*/ 4128 w 220113"/>
                <a:gd name="connsiteY3" fmla="*/ 173696 h 330859"/>
                <a:gd name="connsiteX4" fmla="*/ 13653 w 220113"/>
                <a:gd name="connsiteY4" fmla="*/ 184809 h 330859"/>
                <a:gd name="connsiteX5" fmla="*/ 26353 w 220113"/>
                <a:gd name="connsiteY5" fmla="*/ 330859 h 330859"/>
                <a:gd name="connsiteX6" fmla="*/ 953 w 220113"/>
                <a:gd name="connsiteY6" fmla="*/ 186396 h 330859"/>
                <a:gd name="connsiteX7" fmla="*/ 66041 w 220113"/>
                <a:gd name="connsiteY7" fmla="*/ 140359 h 330859"/>
                <a:gd name="connsiteX8" fmla="*/ 127953 w 220113"/>
                <a:gd name="connsiteY8" fmla="*/ 89559 h 330859"/>
                <a:gd name="connsiteX9" fmla="*/ 220028 w 220113"/>
                <a:gd name="connsiteY9" fmla="*/ 659 h 33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113" h="330859">
                  <a:moveTo>
                    <a:pt x="220028" y="659"/>
                  </a:moveTo>
                  <a:cubicBezTo>
                    <a:pt x="217118" y="9126"/>
                    <a:pt x="136685" y="114695"/>
                    <a:pt x="110491" y="140359"/>
                  </a:cubicBezTo>
                  <a:cubicBezTo>
                    <a:pt x="84297" y="166023"/>
                    <a:pt x="80593" y="149090"/>
                    <a:pt x="62866" y="154646"/>
                  </a:cubicBezTo>
                  <a:cubicBezTo>
                    <a:pt x="45139" y="160202"/>
                    <a:pt x="12330" y="168669"/>
                    <a:pt x="4128" y="173696"/>
                  </a:cubicBezTo>
                  <a:cubicBezTo>
                    <a:pt x="-4074" y="178723"/>
                    <a:pt x="9949" y="158615"/>
                    <a:pt x="13653" y="184809"/>
                  </a:cubicBezTo>
                  <a:cubicBezTo>
                    <a:pt x="17357" y="211003"/>
                    <a:pt x="28470" y="330595"/>
                    <a:pt x="26353" y="330859"/>
                  </a:cubicBezTo>
                  <a:cubicBezTo>
                    <a:pt x="24236" y="331123"/>
                    <a:pt x="-5662" y="218146"/>
                    <a:pt x="953" y="186396"/>
                  </a:cubicBezTo>
                  <a:cubicBezTo>
                    <a:pt x="7568" y="154646"/>
                    <a:pt x="66041" y="140359"/>
                    <a:pt x="66041" y="140359"/>
                  </a:cubicBezTo>
                  <a:cubicBezTo>
                    <a:pt x="87208" y="124220"/>
                    <a:pt x="105463" y="111520"/>
                    <a:pt x="127953" y="89559"/>
                  </a:cubicBezTo>
                  <a:cubicBezTo>
                    <a:pt x="150442" y="67599"/>
                    <a:pt x="222938" y="-7808"/>
                    <a:pt x="220028" y="6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AABA5A7B-B156-4B31-B0DF-7CA7BE2A9DA8}"/>
                </a:ext>
              </a:extLst>
            </p:cNvPr>
            <p:cNvSpPr/>
            <p:nvPr/>
          </p:nvSpPr>
          <p:spPr>
            <a:xfrm>
              <a:off x="3890760" y="9814023"/>
              <a:ext cx="335517" cy="318995"/>
            </a:xfrm>
            <a:custGeom>
              <a:avLst/>
              <a:gdLst>
                <a:gd name="connsiteX0" fmla="*/ 333578 w 335517"/>
                <a:gd name="connsiteY0" fmla="*/ 3077 h 318995"/>
                <a:gd name="connsiteX1" fmla="*/ 119265 w 335517"/>
                <a:gd name="connsiteY1" fmla="*/ 209452 h 318995"/>
                <a:gd name="connsiteX2" fmla="*/ 49415 w 335517"/>
                <a:gd name="connsiteY2" fmla="*/ 244377 h 318995"/>
                <a:gd name="connsiteX3" fmla="*/ 22428 w 335517"/>
                <a:gd name="connsiteY3" fmla="*/ 266602 h 318995"/>
                <a:gd name="connsiteX4" fmla="*/ 6553 w 335517"/>
                <a:gd name="connsiteY4" fmla="*/ 318990 h 318995"/>
                <a:gd name="connsiteX5" fmla="*/ 9728 w 335517"/>
                <a:gd name="connsiteY5" fmla="*/ 263427 h 318995"/>
                <a:gd name="connsiteX6" fmla="*/ 117678 w 335517"/>
                <a:gd name="connsiteY6" fmla="*/ 185640 h 318995"/>
                <a:gd name="connsiteX7" fmla="*/ 219278 w 335517"/>
                <a:gd name="connsiteY7" fmla="*/ 91977 h 318995"/>
                <a:gd name="connsiteX8" fmla="*/ 333578 w 335517"/>
                <a:gd name="connsiteY8" fmla="*/ 3077 h 3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517" h="318995">
                  <a:moveTo>
                    <a:pt x="333578" y="3077"/>
                  </a:moveTo>
                  <a:cubicBezTo>
                    <a:pt x="316909" y="22656"/>
                    <a:pt x="166625" y="169235"/>
                    <a:pt x="119265" y="209452"/>
                  </a:cubicBezTo>
                  <a:cubicBezTo>
                    <a:pt x="71905" y="249669"/>
                    <a:pt x="65554" y="234852"/>
                    <a:pt x="49415" y="244377"/>
                  </a:cubicBezTo>
                  <a:cubicBezTo>
                    <a:pt x="33275" y="253902"/>
                    <a:pt x="29572" y="254167"/>
                    <a:pt x="22428" y="266602"/>
                  </a:cubicBezTo>
                  <a:cubicBezTo>
                    <a:pt x="15284" y="279037"/>
                    <a:pt x="8670" y="319519"/>
                    <a:pt x="6553" y="318990"/>
                  </a:cubicBezTo>
                  <a:cubicBezTo>
                    <a:pt x="4436" y="318461"/>
                    <a:pt x="-8793" y="285652"/>
                    <a:pt x="9728" y="263427"/>
                  </a:cubicBezTo>
                  <a:cubicBezTo>
                    <a:pt x="28249" y="241202"/>
                    <a:pt x="82753" y="214215"/>
                    <a:pt x="117678" y="185640"/>
                  </a:cubicBezTo>
                  <a:cubicBezTo>
                    <a:pt x="152603" y="157065"/>
                    <a:pt x="183559" y="121346"/>
                    <a:pt x="219278" y="91977"/>
                  </a:cubicBezTo>
                  <a:cubicBezTo>
                    <a:pt x="254997" y="62608"/>
                    <a:pt x="350247" y="-16502"/>
                    <a:pt x="333578" y="30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855663AF-3019-4255-9086-66A37EF8540E}"/>
                </a:ext>
              </a:extLst>
            </p:cNvPr>
            <p:cNvSpPr/>
            <p:nvPr/>
          </p:nvSpPr>
          <p:spPr>
            <a:xfrm>
              <a:off x="3782740" y="10251543"/>
              <a:ext cx="75279" cy="416274"/>
            </a:xfrm>
            <a:custGeom>
              <a:avLst/>
              <a:gdLst>
                <a:gd name="connsiteX0" fmla="*/ 74885 w 75279"/>
                <a:gd name="connsiteY0" fmla="*/ 532 h 416274"/>
                <a:gd name="connsiteX1" fmla="*/ 1860 w 75279"/>
                <a:gd name="connsiteY1" fmla="*/ 227545 h 416274"/>
                <a:gd name="connsiteX2" fmla="*/ 20910 w 75279"/>
                <a:gd name="connsiteY2" fmla="*/ 414870 h 416274"/>
                <a:gd name="connsiteX3" fmla="*/ 11385 w 75279"/>
                <a:gd name="connsiteY3" fmla="*/ 306920 h 416274"/>
                <a:gd name="connsiteX4" fmla="*/ 20910 w 75279"/>
                <a:gd name="connsiteY4" fmla="*/ 189445 h 416274"/>
                <a:gd name="connsiteX5" fmla="*/ 30435 w 75279"/>
                <a:gd name="connsiteY5" fmla="*/ 165632 h 416274"/>
                <a:gd name="connsiteX6" fmla="*/ 74885 w 75279"/>
                <a:gd name="connsiteY6" fmla="*/ 532 h 416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79" h="416274">
                  <a:moveTo>
                    <a:pt x="74885" y="532"/>
                  </a:moveTo>
                  <a:cubicBezTo>
                    <a:pt x="70123" y="10851"/>
                    <a:pt x="10856" y="158489"/>
                    <a:pt x="1860" y="227545"/>
                  </a:cubicBezTo>
                  <a:cubicBezTo>
                    <a:pt x="-7136" y="296601"/>
                    <a:pt x="19323" y="401641"/>
                    <a:pt x="20910" y="414870"/>
                  </a:cubicBezTo>
                  <a:cubicBezTo>
                    <a:pt x="22497" y="428099"/>
                    <a:pt x="11385" y="344491"/>
                    <a:pt x="11385" y="306920"/>
                  </a:cubicBezTo>
                  <a:cubicBezTo>
                    <a:pt x="11385" y="269349"/>
                    <a:pt x="17735" y="212993"/>
                    <a:pt x="20910" y="189445"/>
                  </a:cubicBezTo>
                  <a:cubicBezTo>
                    <a:pt x="24085" y="165897"/>
                    <a:pt x="20910" y="198440"/>
                    <a:pt x="30435" y="165632"/>
                  </a:cubicBezTo>
                  <a:cubicBezTo>
                    <a:pt x="39960" y="132824"/>
                    <a:pt x="79647" y="-9787"/>
                    <a:pt x="74885" y="5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D9490067-DE4D-4ACF-AE9F-AB2118BD7EC7}"/>
                </a:ext>
              </a:extLst>
            </p:cNvPr>
            <p:cNvSpPr/>
            <p:nvPr/>
          </p:nvSpPr>
          <p:spPr>
            <a:xfrm>
              <a:off x="3790469" y="10112326"/>
              <a:ext cx="252943" cy="823752"/>
            </a:xfrm>
            <a:custGeom>
              <a:avLst/>
              <a:gdLst>
                <a:gd name="connsiteX0" fmla="*/ 252894 w 252943"/>
                <a:gd name="connsiteY0" fmla="*/ 49 h 823752"/>
                <a:gd name="connsiteX1" fmla="*/ 105256 w 252943"/>
                <a:gd name="connsiteY1" fmla="*/ 174674 h 823752"/>
                <a:gd name="connsiteX2" fmla="*/ 108431 w 252943"/>
                <a:gd name="connsiteY2" fmla="*/ 157212 h 823752"/>
                <a:gd name="connsiteX3" fmla="*/ 83031 w 252943"/>
                <a:gd name="connsiteY3" fmla="*/ 303262 h 823752"/>
                <a:gd name="connsiteX4" fmla="*/ 48106 w 252943"/>
                <a:gd name="connsiteY4" fmla="*/ 393749 h 823752"/>
                <a:gd name="connsiteX5" fmla="*/ 35406 w 252943"/>
                <a:gd name="connsiteY5" fmla="*/ 454074 h 823752"/>
                <a:gd name="connsiteX6" fmla="*/ 33819 w 252943"/>
                <a:gd name="connsiteY6" fmla="*/ 517574 h 823752"/>
                <a:gd name="connsiteX7" fmla="*/ 73506 w 252943"/>
                <a:gd name="connsiteY7" fmla="*/ 679499 h 823752"/>
                <a:gd name="connsiteX8" fmla="*/ 149706 w 252943"/>
                <a:gd name="connsiteY8" fmla="*/ 820787 h 823752"/>
                <a:gd name="connsiteX9" fmla="*/ 116369 w 252943"/>
                <a:gd name="connsiteY9" fmla="*/ 754112 h 823752"/>
                <a:gd name="connsiteX10" fmla="*/ 481 w 252943"/>
                <a:gd name="connsiteY10" fmla="*/ 511224 h 823752"/>
                <a:gd name="connsiteX11" fmla="*/ 73506 w 252943"/>
                <a:gd name="connsiteY11" fmla="*/ 698549 h 823752"/>
                <a:gd name="connsiteX12" fmla="*/ 33819 w 252943"/>
                <a:gd name="connsiteY12" fmla="*/ 495349 h 823752"/>
                <a:gd name="connsiteX13" fmla="*/ 87794 w 252943"/>
                <a:gd name="connsiteY13" fmla="*/ 193724 h 823752"/>
                <a:gd name="connsiteX14" fmla="*/ 252894 w 252943"/>
                <a:gd name="connsiteY14" fmla="*/ 49 h 82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2943" h="823752">
                  <a:moveTo>
                    <a:pt x="252894" y="49"/>
                  </a:moveTo>
                  <a:cubicBezTo>
                    <a:pt x="255804" y="-3126"/>
                    <a:pt x="129333" y="148480"/>
                    <a:pt x="105256" y="174674"/>
                  </a:cubicBezTo>
                  <a:cubicBezTo>
                    <a:pt x="81179" y="200868"/>
                    <a:pt x="112135" y="135781"/>
                    <a:pt x="108431" y="157212"/>
                  </a:cubicBezTo>
                  <a:cubicBezTo>
                    <a:pt x="104727" y="178643"/>
                    <a:pt x="93085" y="263839"/>
                    <a:pt x="83031" y="303262"/>
                  </a:cubicBezTo>
                  <a:cubicBezTo>
                    <a:pt x="72977" y="342685"/>
                    <a:pt x="56043" y="368614"/>
                    <a:pt x="48106" y="393749"/>
                  </a:cubicBezTo>
                  <a:cubicBezTo>
                    <a:pt x="40169" y="418884"/>
                    <a:pt x="37787" y="433437"/>
                    <a:pt x="35406" y="454074"/>
                  </a:cubicBezTo>
                  <a:cubicBezTo>
                    <a:pt x="33025" y="474712"/>
                    <a:pt x="27469" y="480003"/>
                    <a:pt x="33819" y="517574"/>
                  </a:cubicBezTo>
                  <a:cubicBezTo>
                    <a:pt x="40169" y="555145"/>
                    <a:pt x="54192" y="628964"/>
                    <a:pt x="73506" y="679499"/>
                  </a:cubicBezTo>
                  <a:cubicBezTo>
                    <a:pt x="92820" y="730034"/>
                    <a:pt x="142562" y="808351"/>
                    <a:pt x="149706" y="820787"/>
                  </a:cubicBezTo>
                  <a:cubicBezTo>
                    <a:pt x="156850" y="833223"/>
                    <a:pt x="141240" y="805706"/>
                    <a:pt x="116369" y="754112"/>
                  </a:cubicBezTo>
                  <a:cubicBezTo>
                    <a:pt x="91498" y="702518"/>
                    <a:pt x="7625" y="520485"/>
                    <a:pt x="481" y="511224"/>
                  </a:cubicBezTo>
                  <a:cubicBezTo>
                    <a:pt x="-6663" y="501964"/>
                    <a:pt x="67950" y="701195"/>
                    <a:pt x="73506" y="698549"/>
                  </a:cubicBezTo>
                  <a:cubicBezTo>
                    <a:pt x="79062" y="695903"/>
                    <a:pt x="31438" y="579486"/>
                    <a:pt x="33819" y="495349"/>
                  </a:cubicBezTo>
                  <a:cubicBezTo>
                    <a:pt x="36200" y="411212"/>
                    <a:pt x="52340" y="274686"/>
                    <a:pt x="87794" y="193724"/>
                  </a:cubicBezTo>
                  <a:cubicBezTo>
                    <a:pt x="123248" y="112762"/>
                    <a:pt x="249984" y="3224"/>
                    <a:pt x="252894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F0D78AD6-D43D-4374-B7CD-931447BB21C0}"/>
                </a:ext>
              </a:extLst>
            </p:cNvPr>
            <p:cNvSpPr/>
            <p:nvPr/>
          </p:nvSpPr>
          <p:spPr>
            <a:xfrm>
              <a:off x="4228550" y="9469843"/>
              <a:ext cx="555202" cy="362239"/>
            </a:xfrm>
            <a:custGeom>
              <a:avLst/>
              <a:gdLst>
                <a:gd name="connsiteX0" fmla="*/ 555117 w 555202"/>
                <a:gd name="connsiteY0" fmla="*/ 124 h 362239"/>
                <a:gd name="connsiteX1" fmla="*/ 186817 w 555202"/>
                <a:gd name="connsiteY1" fmla="*/ 205440 h 362239"/>
                <a:gd name="connsiteX2" fmla="*/ 201633 w 555202"/>
                <a:gd name="connsiteY2" fmla="*/ 199090 h 362239"/>
                <a:gd name="connsiteX3" fmla="*/ 550 w 555202"/>
                <a:gd name="connsiteY3" fmla="*/ 362074 h 362239"/>
                <a:gd name="connsiteX4" fmla="*/ 144483 w 555202"/>
                <a:gd name="connsiteY4" fmla="*/ 228724 h 362239"/>
                <a:gd name="connsiteX5" fmla="*/ 220683 w 555202"/>
                <a:gd name="connsiteY5" fmla="*/ 175807 h 362239"/>
                <a:gd name="connsiteX6" fmla="*/ 555117 w 555202"/>
                <a:gd name="connsiteY6" fmla="*/ 124 h 36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202" h="362239">
                  <a:moveTo>
                    <a:pt x="555117" y="124"/>
                  </a:moveTo>
                  <a:cubicBezTo>
                    <a:pt x="549473" y="5063"/>
                    <a:pt x="245731" y="172279"/>
                    <a:pt x="186817" y="205440"/>
                  </a:cubicBezTo>
                  <a:cubicBezTo>
                    <a:pt x="127903" y="238601"/>
                    <a:pt x="232677" y="172984"/>
                    <a:pt x="201633" y="199090"/>
                  </a:cubicBezTo>
                  <a:cubicBezTo>
                    <a:pt x="170589" y="225196"/>
                    <a:pt x="10075" y="357135"/>
                    <a:pt x="550" y="362074"/>
                  </a:cubicBezTo>
                  <a:cubicBezTo>
                    <a:pt x="-8975" y="367013"/>
                    <a:pt x="107794" y="259768"/>
                    <a:pt x="144483" y="228724"/>
                  </a:cubicBezTo>
                  <a:cubicBezTo>
                    <a:pt x="181172" y="197680"/>
                    <a:pt x="155419" y="213201"/>
                    <a:pt x="220683" y="175807"/>
                  </a:cubicBezTo>
                  <a:cubicBezTo>
                    <a:pt x="285947" y="138413"/>
                    <a:pt x="560761" y="-4815"/>
                    <a:pt x="555117" y="1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C3F5BAAD-67F7-43A5-9CC5-DD66A2CEA0F8}"/>
                </a:ext>
              </a:extLst>
            </p:cNvPr>
            <p:cNvSpPr/>
            <p:nvPr/>
          </p:nvSpPr>
          <p:spPr>
            <a:xfrm>
              <a:off x="4406361" y="9472555"/>
              <a:ext cx="518771" cy="252104"/>
            </a:xfrm>
            <a:custGeom>
              <a:avLst/>
              <a:gdLst>
                <a:gd name="connsiteX0" fmla="*/ 453506 w 518771"/>
                <a:gd name="connsiteY0" fmla="*/ 3762 h 252104"/>
                <a:gd name="connsiteX1" fmla="*/ 377306 w 518771"/>
                <a:gd name="connsiteY1" fmla="*/ 27045 h 252104"/>
                <a:gd name="connsiteX2" fmla="*/ 539 w 518771"/>
                <a:gd name="connsiteY2" fmla="*/ 251412 h 252104"/>
                <a:gd name="connsiteX3" fmla="*/ 294756 w 518771"/>
                <a:gd name="connsiteY3" fmla="*/ 96895 h 252104"/>
                <a:gd name="connsiteX4" fmla="*/ 326506 w 518771"/>
                <a:gd name="connsiteY4" fmla="*/ 86312 h 252104"/>
                <a:gd name="connsiteX5" fmla="*/ 377306 w 518771"/>
                <a:gd name="connsiteY5" fmla="*/ 69378 h 252104"/>
                <a:gd name="connsiteX6" fmla="*/ 517006 w 518771"/>
                <a:gd name="connsiteY6" fmla="*/ 24928 h 252104"/>
                <a:gd name="connsiteX7" fmla="*/ 453506 w 518771"/>
                <a:gd name="connsiteY7" fmla="*/ 3762 h 25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771" h="252104">
                  <a:moveTo>
                    <a:pt x="453506" y="3762"/>
                  </a:moveTo>
                  <a:cubicBezTo>
                    <a:pt x="430223" y="4115"/>
                    <a:pt x="452800" y="-14230"/>
                    <a:pt x="377306" y="27045"/>
                  </a:cubicBezTo>
                  <a:cubicBezTo>
                    <a:pt x="301811" y="68320"/>
                    <a:pt x="14297" y="239770"/>
                    <a:pt x="539" y="251412"/>
                  </a:cubicBezTo>
                  <a:cubicBezTo>
                    <a:pt x="-13219" y="263054"/>
                    <a:pt x="240428" y="124412"/>
                    <a:pt x="294756" y="96895"/>
                  </a:cubicBezTo>
                  <a:cubicBezTo>
                    <a:pt x="349084" y="69378"/>
                    <a:pt x="312748" y="90898"/>
                    <a:pt x="326506" y="86312"/>
                  </a:cubicBezTo>
                  <a:lnTo>
                    <a:pt x="377306" y="69378"/>
                  </a:lnTo>
                  <a:cubicBezTo>
                    <a:pt x="409056" y="59147"/>
                    <a:pt x="505012" y="33747"/>
                    <a:pt x="517006" y="24928"/>
                  </a:cubicBezTo>
                  <a:cubicBezTo>
                    <a:pt x="529000" y="16109"/>
                    <a:pt x="476789" y="3409"/>
                    <a:pt x="453506" y="37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01FC6EA1-828D-4C16-B9CD-4274914F28FA}"/>
                </a:ext>
              </a:extLst>
            </p:cNvPr>
            <p:cNvSpPr/>
            <p:nvPr/>
          </p:nvSpPr>
          <p:spPr>
            <a:xfrm>
              <a:off x="3588858" y="10105327"/>
              <a:ext cx="270902" cy="562674"/>
            </a:xfrm>
            <a:custGeom>
              <a:avLst/>
              <a:gdLst>
                <a:gd name="connsiteX0" fmla="*/ 10005 w 270902"/>
                <a:gd name="connsiteY0" fmla="*/ 698 h 562674"/>
                <a:gd name="connsiteX1" fmla="*/ 224317 w 270902"/>
                <a:gd name="connsiteY1" fmla="*/ 78486 h 562674"/>
                <a:gd name="connsiteX2" fmla="*/ 206855 w 270902"/>
                <a:gd name="connsiteY2" fmla="*/ 81661 h 562674"/>
                <a:gd name="connsiteX3" fmla="*/ 270355 w 270902"/>
                <a:gd name="connsiteY3" fmla="*/ 107061 h 562674"/>
                <a:gd name="connsiteX4" fmla="*/ 235430 w 270902"/>
                <a:gd name="connsiteY4" fmla="*/ 162623 h 562674"/>
                <a:gd name="connsiteX5" fmla="*/ 197330 w 270902"/>
                <a:gd name="connsiteY5" fmla="*/ 272161 h 562674"/>
                <a:gd name="connsiteX6" fmla="*/ 170342 w 270902"/>
                <a:gd name="connsiteY6" fmla="*/ 359473 h 562674"/>
                <a:gd name="connsiteX7" fmla="*/ 171930 w 270902"/>
                <a:gd name="connsiteY7" fmla="*/ 324548 h 562674"/>
                <a:gd name="connsiteX8" fmla="*/ 205267 w 270902"/>
                <a:gd name="connsiteY8" fmla="*/ 562673 h 562674"/>
                <a:gd name="connsiteX9" fmla="*/ 157642 w 270902"/>
                <a:gd name="connsiteY9" fmla="*/ 327723 h 562674"/>
                <a:gd name="connsiteX10" fmla="*/ 146530 w 270902"/>
                <a:gd name="connsiteY10" fmla="*/ 295973 h 562674"/>
                <a:gd name="connsiteX11" fmla="*/ 146530 w 270902"/>
                <a:gd name="connsiteY11" fmla="*/ 315023 h 562674"/>
                <a:gd name="connsiteX12" fmla="*/ 179867 w 270902"/>
                <a:gd name="connsiteY12" fmla="*/ 135636 h 562674"/>
                <a:gd name="connsiteX13" fmla="*/ 140180 w 270902"/>
                <a:gd name="connsiteY13" fmla="*/ 99123 h 562674"/>
                <a:gd name="connsiteX14" fmla="*/ 44930 w 270902"/>
                <a:gd name="connsiteY14" fmla="*/ 43561 h 562674"/>
                <a:gd name="connsiteX15" fmla="*/ 10005 w 270902"/>
                <a:gd name="connsiteY15" fmla="*/ 698 h 56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0902" h="562674">
                  <a:moveTo>
                    <a:pt x="10005" y="698"/>
                  </a:moveTo>
                  <a:cubicBezTo>
                    <a:pt x="39903" y="6519"/>
                    <a:pt x="191509" y="64992"/>
                    <a:pt x="224317" y="78486"/>
                  </a:cubicBezTo>
                  <a:cubicBezTo>
                    <a:pt x="257125" y="91980"/>
                    <a:pt x="199182" y="76899"/>
                    <a:pt x="206855" y="81661"/>
                  </a:cubicBezTo>
                  <a:cubicBezTo>
                    <a:pt x="214528" y="86423"/>
                    <a:pt x="265592" y="93567"/>
                    <a:pt x="270355" y="107061"/>
                  </a:cubicBezTo>
                  <a:cubicBezTo>
                    <a:pt x="275118" y="120555"/>
                    <a:pt x="247601" y="135106"/>
                    <a:pt x="235430" y="162623"/>
                  </a:cubicBezTo>
                  <a:cubicBezTo>
                    <a:pt x="223259" y="190140"/>
                    <a:pt x="208178" y="239353"/>
                    <a:pt x="197330" y="272161"/>
                  </a:cubicBezTo>
                  <a:cubicBezTo>
                    <a:pt x="186482" y="304969"/>
                    <a:pt x="174575" y="350742"/>
                    <a:pt x="170342" y="359473"/>
                  </a:cubicBezTo>
                  <a:cubicBezTo>
                    <a:pt x="166109" y="368204"/>
                    <a:pt x="166109" y="290681"/>
                    <a:pt x="171930" y="324548"/>
                  </a:cubicBezTo>
                  <a:cubicBezTo>
                    <a:pt x="177751" y="358415"/>
                    <a:pt x="207648" y="562144"/>
                    <a:pt x="205267" y="562673"/>
                  </a:cubicBezTo>
                  <a:cubicBezTo>
                    <a:pt x="202886" y="563202"/>
                    <a:pt x="167432" y="372173"/>
                    <a:pt x="157642" y="327723"/>
                  </a:cubicBezTo>
                  <a:cubicBezTo>
                    <a:pt x="147853" y="283273"/>
                    <a:pt x="148382" y="298090"/>
                    <a:pt x="146530" y="295973"/>
                  </a:cubicBezTo>
                  <a:cubicBezTo>
                    <a:pt x="144678" y="293856"/>
                    <a:pt x="140974" y="341746"/>
                    <a:pt x="146530" y="315023"/>
                  </a:cubicBezTo>
                  <a:cubicBezTo>
                    <a:pt x="152086" y="288300"/>
                    <a:pt x="180925" y="171619"/>
                    <a:pt x="179867" y="135636"/>
                  </a:cubicBezTo>
                  <a:cubicBezTo>
                    <a:pt x="178809" y="99653"/>
                    <a:pt x="162670" y="114469"/>
                    <a:pt x="140180" y="99123"/>
                  </a:cubicBezTo>
                  <a:cubicBezTo>
                    <a:pt x="117690" y="83777"/>
                    <a:pt x="65038" y="60230"/>
                    <a:pt x="44930" y="43561"/>
                  </a:cubicBezTo>
                  <a:cubicBezTo>
                    <a:pt x="24822" y="26892"/>
                    <a:pt x="-19893" y="-5123"/>
                    <a:pt x="10005" y="6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011A0571-EC70-4750-A5C7-2472DCCDADD5}"/>
                </a:ext>
              </a:extLst>
            </p:cNvPr>
            <p:cNvSpPr/>
            <p:nvPr/>
          </p:nvSpPr>
          <p:spPr>
            <a:xfrm>
              <a:off x="3661673" y="10273982"/>
              <a:ext cx="247037" cy="706400"/>
            </a:xfrm>
            <a:custGeom>
              <a:avLst/>
              <a:gdLst>
                <a:gd name="connsiteX0" fmla="*/ 690 w 247037"/>
                <a:gd name="connsiteY0" fmla="*/ 318 h 706400"/>
                <a:gd name="connsiteX1" fmla="*/ 16565 w 247037"/>
                <a:gd name="connsiteY1" fmla="*/ 200343 h 706400"/>
                <a:gd name="connsiteX2" fmla="*/ 13390 w 247037"/>
                <a:gd name="connsiteY2" fmla="*/ 211456 h 706400"/>
                <a:gd name="connsiteX3" fmla="*/ 10215 w 247037"/>
                <a:gd name="connsiteY3" fmla="*/ 384493 h 706400"/>
                <a:gd name="connsiteX4" fmla="*/ 19740 w 247037"/>
                <a:gd name="connsiteY4" fmla="*/ 389256 h 706400"/>
                <a:gd name="connsiteX5" fmla="*/ 241990 w 247037"/>
                <a:gd name="connsiteY5" fmla="*/ 695643 h 706400"/>
                <a:gd name="connsiteX6" fmla="*/ 162615 w 247037"/>
                <a:gd name="connsiteY6" fmla="*/ 614681 h 706400"/>
                <a:gd name="connsiteX7" fmla="*/ 19740 w 247037"/>
                <a:gd name="connsiteY7" fmla="*/ 398781 h 706400"/>
                <a:gd name="connsiteX8" fmla="*/ 26090 w 247037"/>
                <a:gd name="connsiteY8" fmla="*/ 252731 h 706400"/>
                <a:gd name="connsiteX9" fmla="*/ 690 w 247037"/>
                <a:gd name="connsiteY9" fmla="*/ 318 h 7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037" h="706400">
                  <a:moveTo>
                    <a:pt x="690" y="318"/>
                  </a:moveTo>
                  <a:cubicBezTo>
                    <a:pt x="-898" y="-8413"/>
                    <a:pt x="14448" y="165153"/>
                    <a:pt x="16565" y="200343"/>
                  </a:cubicBezTo>
                  <a:cubicBezTo>
                    <a:pt x="18682" y="235533"/>
                    <a:pt x="14448" y="180764"/>
                    <a:pt x="13390" y="211456"/>
                  </a:cubicBezTo>
                  <a:cubicBezTo>
                    <a:pt x="12332" y="242148"/>
                    <a:pt x="9157" y="354860"/>
                    <a:pt x="10215" y="384493"/>
                  </a:cubicBezTo>
                  <a:cubicBezTo>
                    <a:pt x="11273" y="414126"/>
                    <a:pt x="-18889" y="337398"/>
                    <a:pt x="19740" y="389256"/>
                  </a:cubicBezTo>
                  <a:cubicBezTo>
                    <a:pt x="58369" y="441114"/>
                    <a:pt x="218178" y="658072"/>
                    <a:pt x="241990" y="695643"/>
                  </a:cubicBezTo>
                  <a:cubicBezTo>
                    <a:pt x="265802" y="733214"/>
                    <a:pt x="199657" y="664158"/>
                    <a:pt x="162615" y="614681"/>
                  </a:cubicBezTo>
                  <a:cubicBezTo>
                    <a:pt x="125573" y="565204"/>
                    <a:pt x="42494" y="459106"/>
                    <a:pt x="19740" y="398781"/>
                  </a:cubicBezTo>
                  <a:cubicBezTo>
                    <a:pt x="-3014" y="338456"/>
                    <a:pt x="30059" y="319671"/>
                    <a:pt x="26090" y="252731"/>
                  </a:cubicBezTo>
                  <a:cubicBezTo>
                    <a:pt x="22121" y="185791"/>
                    <a:pt x="2278" y="9049"/>
                    <a:pt x="690" y="3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FE0F43DB-AA46-44B8-8D39-E2BD253FECCC}"/>
                </a:ext>
              </a:extLst>
            </p:cNvPr>
            <p:cNvSpPr/>
            <p:nvPr/>
          </p:nvSpPr>
          <p:spPr>
            <a:xfrm>
              <a:off x="3698836" y="10352777"/>
              <a:ext cx="44588" cy="379236"/>
            </a:xfrm>
            <a:custGeom>
              <a:avLst/>
              <a:gdLst>
                <a:gd name="connsiteX0" fmla="*/ 39 w 44588"/>
                <a:gd name="connsiteY0" fmla="*/ 2486 h 379236"/>
                <a:gd name="connsiteX1" fmla="*/ 3214 w 44588"/>
                <a:gd name="connsiteY1" fmla="*/ 262836 h 379236"/>
                <a:gd name="connsiteX2" fmla="*/ 14327 w 44588"/>
                <a:gd name="connsiteY2" fmla="*/ 250136 h 379236"/>
                <a:gd name="connsiteX3" fmla="*/ 28614 w 44588"/>
                <a:gd name="connsiteY3" fmla="*/ 332686 h 379236"/>
                <a:gd name="connsiteX4" fmla="*/ 44489 w 44588"/>
                <a:gd name="connsiteY4" fmla="*/ 378723 h 379236"/>
                <a:gd name="connsiteX5" fmla="*/ 20677 w 44588"/>
                <a:gd name="connsiteY5" fmla="*/ 304111 h 379236"/>
                <a:gd name="connsiteX6" fmla="*/ 4802 w 44588"/>
                <a:gd name="connsiteY6" fmla="*/ 140598 h 379236"/>
                <a:gd name="connsiteX7" fmla="*/ 39 w 44588"/>
                <a:gd name="connsiteY7" fmla="*/ 2486 h 379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88" h="379236">
                  <a:moveTo>
                    <a:pt x="39" y="2486"/>
                  </a:moveTo>
                  <a:cubicBezTo>
                    <a:pt x="-226" y="22859"/>
                    <a:pt x="833" y="221561"/>
                    <a:pt x="3214" y="262836"/>
                  </a:cubicBezTo>
                  <a:cubicBezTo>
                    <a:pt x="5595" y="304111"/>
                    <a:pt x="10094" y="238494"/>
                    <a:pt x="14327" y="250136"/>
                  </a:cubicBezTo>
                  <a:cubicBezTo>
                    <a:pt x="18560" y="261778"/>
                    <a:pt x="23587" y="311255"/>
                    <a:pt x="28614" y="332686"/>
                  </a:cubicBezTo>
                  <a:cubicBezTo>
                    <a:pt x="33641" y="354117"/>
                    <a:pt x="45812" y="383485"/>
                    <a:pt x="44489" y="378723"/>
                  </a:cubicBezTo>
                  <a:cubicBezTo>
                    <a:pt x="43166" y="373961"/>
                    <a:pt x="27291" y="343798"/>
                    <a:pt x="20677" y="304111"/>
                  </a:cubicBezTo>
                  <a:cubicBezTo>
                    <a:pt x="14063" y="264424"/>
                    <a:pt x="7977" y="189017"/>
                    <a:pt x="4802" y="140598"/>
                  </a:cubicBezTo>
                  <a:cubicBezTo>
                    <a:pt x="1627" y="92179"/>
                    <a:pt x="304" y="-17887"/>
                    <a:pt x="39" y="24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B729C25C-3A98-408C-85EB-1C3478F9A7FC}"/>
                </a:ext>
              </a:extLst>
            </p:cNvPr>
            <p:cNvSpPr/>
            <p:nvPr/>
          </p:nvSpPr>
          <p:spPr>
            <a:xfrm>
              <a:off x="3514612" y="10302875"/>
              <a:ext cx="536359" cy="827274"/>
            </a:xfrm>
            <a:custGeom>
              <a:avLst/>
              <a:gdLst>
                <a:gd name="connsiteX0" fmla="*/ 79488 w 536359"/>
                <a:gd name="connsiteY0" fmla="*/ 0 h 827274"/>
                <a:gd name="connsiteX1" fmla="*/ 15988 w 536359"/>
                <a:gd name="connsiteY1" fmla="*/ 274638 h 827274"/>
                <a:gd name="connsiteX2" fmla="*/ 20751 w 536359"/>
                <a:gd name="connsiteY2" fmla="*/ 287338 h 827274"/>
                <a:gd name="connsiteX3" fmla="*/ 82663 w 536359"/>
                <a:gd name="connsiteY3" fmla="*/ 471488 h 827274"/>
                <a:gd name="connsiteX4" fmla="*/ 66788 w 536359"/>
                <a:gd name="connsiteY4" fmla="*/ 452438 h 827274"/>
                <a:gd name="connsiteX5" fmla="*/ 239826 w 536359"/>
                <a:gd name="connsiteY5" fmla="*/ 666750 h 827274"/>
                <a:gd name="connsiteX6" fmla="*/ 243001 w 536359"/>
                <a:gd name="connsiteY6" fmla="*/ 630238 h 827274"/>
                <a:gd name="connsiteX7" fmla="*/ 530338 w 536359"/>
                <a:gd name="connsiteY7" fmla="*/ 820738 h 827274"/>
                <a:gd name="connsiteX8" fmla="*/ 422388 w 536359"/>
                <a:gd name="connsiteY8" fmla="*/ 773113 h 827274"/>
                <a:gd name="connsiteX9" fmla="*/ 235063 w 536359"/>
                <a:gd name="connsiteY9" fmla="*/ 674688 h 827274"/>
                <a:gd name="connsiteX10" fmla="*/ 198551 w 536359"/>
                <a:gd name="connsiteY10" fmla="*/ 606425 h 827274"/>
                <a:gd name="connsiteX11" fmla="*/ 181088 w 536359"/>
                <a:gd name="connsiteY11" fmla="*/ 576263 h 827274"/>
                <a:gd name="connsiteX12" fmla="*/ 36626 w 536359"/>
                <a:gd name="connsiteY12" fmla="*/ 395288 h 827274"/>
                <a:gd name="connsiteX13" fmla="*/ 1701 w 536359"/>
                <a:gd name="connsiteY13" fmla="*/ 274638 h 827274"/>
                <a:gd name="connsiteX14" fmla="*/ 79488 w 536359"/>
                <a:gd name="connsiteY14" fmla="*/ 0 h 82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6359" h="827274">
                  <a:moveTo>
                    <a:pt x="79488" y="0"/>
                  </a:moveTo>
                  <a:cubicBezTo>
                    <a:pt x="81869" y="0"/>
                    <a:pt x="25777" y="226748"/>
                    <a:pt x="15988" y="274638"/>
                  </a:cubicBezTo>
                  <a:cubicBezTo>
                    <a:pt x="6199" y="322528"/>
                    <a:pt x="9638" y="254530"/>
                    <a:pt x="20751" y="287338"/>
                  </a:cubicBezTo>
                  <a:cubicBezTo>
                    <a:pt x="31863" y="320146"/>
                    <a:pt x="74990" y="443971"/>
                    <a:pt x="82663" y="471488"/>
                  </a:cubicBezTo>
                  <a:cubicBezTo>
                    <a:pt x="90336" y="499005"/>
                    <a:pt x="66788" y="452438"/>
                    <a:pt x="66788" y="452438"/>
                  </a:cubicBezTo>
                  <a:cubicBezTo>
                    <a:pt x="92982" y="484982"/>
                    <a:pt x="210457" y="637117"/>
                    <a:pt x="239826" y="666750"/>
                  </a:cubicBezTo>
                  <a:cubicBezTo>
                    <a:pt x="269195" y="696383"/>
                    <a:pt x="194582" y="604573"/>
                    <a:pt x="243001" y="630238"/>
                  </a:cubicBezTo>
                  <a:cubicBezTo>
                    <a:pt x="291420" y="655903"/>
                    <a:pt x="500440" y="796926"/>
                    <a:pt x="530338" y="820738"/>
                  </a:cubicBezTo>
                  <a:cubicBezTo>
                    <a:pt x="560236" y="844550"/>
                    <a:pt x="471600" y="797455"/>
                    <a:pt x="422388" y="773113"/>
                  </a:cubicBezTo>
                  <a:cubicBezTo>
                    <a:pt x="373176" y="748771"/>
                    <a:pt x="272369" y="702469"/>
                    <a:pt x="235063" y="674688"/>
                  </a:cubicBezTo>
                  <a:cubicBezTo>
                    <a:pt x="197757" y="646907"/>
                    <a:pt x="207547" y="622829"/>
                    <a:pt x="198551" y="606425"/>
                  </a:cubicBezTo>
                  <a:cubicBezTo>
                    <a:pt x="189555" y="590021"/>
                    <a:pt x="208075" y="611452"/>
                    <a:pt x="181088" y="576263"/>
                  </a:cubicBezTo>
                  <a:cubicBezTo>
                    <a:pt x="154101" y="541074"/>
                    <a:pt x="66524" y="445559"/>
                    <a:pt x="36626" y="395288"/>
                  </a:cubicBezTo>
                  <a:cubicBezTo>
                    <a:pt x="6728" y="345017"/>
                    <a:pt x="-4649" y="341842"/>
                    <a:pt x="1701" y="274638"/>
                  </a:cubicBezTo>
                  <a:cubicBezTo>
                    <a:pt x="8051" y="207434"/>
                    <a:pt x="77107" y="0"/>
                    <a:pt x="794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DD0BCF30-1164-4A83-826C-37FCF8C916E9}"/>
                </a:ext>
              </a:extLst>
            </p:cNvPr>
            <p:cNvSpPr/>
            <p:nvPr/>
          </p:nvSpPr>
          <p:spPr>
            <a:xfrm>
              <a:off x="3737750" y="10458058"/>
              <a:ext cx="108465" cy="394197"/>
            </a:xfrm>
            <a:custGeom>
              <a:avLst/>
              <a:gdLst>
                <a:gd name="connsiteX0" fmla="*/ 27800 w 108465"/>
                <a:gd name="connsiteY0" fmla="*/ 392 h 394197"/>
                <a:gd name="connsiteX1" fmla="*/ 70663 w 108465"/>
                <a:gd name="connsiteY1" fmla="*/ 179780 h 394197"/>
                <a:gd name="connsiteX2" fmla="*/ 42088 w 108465"/>
                <a:gd name="connsiteY2" fmla="*/ 133742 h 394197"/>
                <a:gd name="connsiteX3" fmla="*/ 83363 w 108465"/>
                <a:gd name="connsiteY3" fmla="*/ 248042 h 394197"/>
                <a:gd name="connsiteX4" fmla="*/ 105588 w 108465"/>
                <a:gd name="connsiteY4" fmla="*/ 341705 h 394197"/>
                <a:gd name="connsiteX5" fmla="*/ 104000 w 108465"/>
                <a:gd name="connsiteY5" fmla="*/ 394092 h 394197"/>
                <a:gd name="connsiteX6" fmla="*/ 67488 w 108465"/>
                <a:gd name="connsiteY6" fmla="*/ 329005 h 394197"/>
                <a:gd name="connsiteX7" fmla="*/ 813 w 108465"/>
                <a:gd name="connsiteY7" fmla="*/ 159142 h 394197"/>
                <a:gd name="connsiteX8" fmla="*/ 27800 w 108465"/>
                <a:gd name="connsiteY8" fmla="*/ 236930 h 394197"/>
                <a:gd name="connsiteX9" fmla="*/ 27800 w 108465"/>
                <a:gd name="connsiteY9" fmla="*/ 392 h 394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465" h="394197">
                  <a:moveTo>
                    <a:pt x="27800" y="392"/>
                  </a:moveTo>
                  <a:cubicBezTo>
                    <a:pt x="34944" y="-9133"/>
                    <a:pt x="68282" y="157555"/>
                    <a:pt x="70663" y="179780"/>
                  </a:cubicBezTo>
                  <a:cubicBezTo>
                    <a:pt x="73044" y="202005"/>
                    <a:pt x="39971" y="122365"/>
                    <a:pt x="42088" y="133742"/>
                  </a:cubicBezTo>
                  <a:cubicBezTo>
                    <a:pt x="44205" y="145119"/>
                    <a:pt x="72780" y="213381"/>
                    <a:pt x="83363" y="248042"/>
                  </a:cubicBezTo>
                  <a:cubicBezTo>
                    <a:pt x="93946" y="282703"/>
                    <a:pt x="102149" y="317363"/>
                    <a:pt x="105588" y="341705"/>
                  </a:cubicBezTo>
                  <a:cubicBezTo>
                    <a:pt x="109027" y="366047"/>
                    <a:pt x="110350" y="396209"/>
                    <a:pt x="104000" y="394092"/>
                  </a:cubicBezTo>
                  <a:cubicBezTo>
                    <a:pt x="97650" y="391975"/>
                    <a:pt x="84686" y="368163"/>
                    <a:pt x="67488" y="329005"/>
                  </a:cubicBezTo>
                  <a:cubicBezTo>
                    <a:pt x="50290" y="289847"/>
                    <a:pt x="7428" y="174488"/>
                    <a:pt x="813" y="159142"/>
                  </a:cubicBezTo>
                  <a:cubicBezTo>
                    <a:pt x="-5802" y="143796"/>
                    <a:pt x="30181" y="260213"/>
                    <a:pt x="27800" y="236930"/>
                  </a:cubicBezTo>
                  <a:cubicBezTo>
                    <a:pt x="25419" y="213647"/>
                    <a:pt x="20656" y="9917"/>
                    <a:pt x="27800" y="3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C33F044B-4A4C-4769-B3FA-B7113B1E89FC}"/>
                </a:ext>
              </a:extLst>
            </p:cNvPr>
            <p:cNvSpPr/>
            <p:nvPr/>
          </p:nvSpPr>
          <p:spPr>
            <a:xfrm>
              <a:off x="3750134" y="10963834"/>
              <a:ext cx="855237" cy="278414"/>
            </a:xfrm>
            <a:custGeom>
              <a:avLst/>
              <a:gdLst>
                <a:gd name="connsiteX0" fmla="*/ 4304 w 855237"/>
                <a:gd name="connsiteY0" fmla="*/ 1029 h 278414"/>
                <a:gd name="connsiteX1" fmla="*/ 288466 w 855237"/>
                <a:gd name="connsiteY1" fmla="*/ 199466 h 278414"/>
                <a:gd name="connsiteX2" fmla="*/ 329741 w 855237"/>
                <a:gd name="connsiteY2" fmla="*/ 210579 h 278414"/>
                <a:gd name="connsiteX3" fmla="*/ 612316 w 855237"/>
                <a:gd name="connsiteY3" fmla="*/ 277254 h 278414"/>
                <a:gd name="connsiteX4" fmla="*/ 580566 w 855237"/>
                <a:gd name="connsiteY4" fmla="*/ 253441 h 278414"/>
                <a:gd name="connsiteX5" fmla="*/ 855204 w 855237"/>
                <a:gd name="connsiteY5" fmla="*/ 259791 h 278414"/>
                <a:gd name="connsiteX6" fmla="*/ 598029 w 855237"/>
                <a:gd name="connsiteY6" fmla="*/ 239154 h 278414"/>
                <a:gd name="connsiteX7" fmla="*/ 413879 w 855237"/>
                <a:gd name="connsiteY7" fmla="*/ 189941 h 278414"/>
                <a:gd name="connsiteX8" fmla="*/ 418641 w 855237"/>
                <a:gd name="connsiteY8" fmla="*/ 201054 h 278414"/>
                <a:gd name="connsiteX9" fmla="*/ 137654 w 855237"/>
                <a:gd name="connsiteY9" fmla="*/ 124854 h 278414"/>
                <a:gd name="connsiteX10" fmla="*/ 4304 w 855237"/>
                <a:gd name="connsiteY10" fmla="*/ 1029 h 27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5237" h="278414">
                  <a:moveTo>
                    <a:pt x="4304" y="1029"/>
                  </a:moveTo>
                  <a:cubicBezTo>
                    <a:pt x="29439" y="13464"/>
                    <a:pt x="234227" y="164541"/>
                    <a:pt x="288466" y="199466"/>
                  </a:cubicBezTo>
                  <a:cubicBezTo>
                    <a:pt x="342705" y="234391"/>
                    <a:pt x="329741" y="210579"/>
                    <a:pt x="329741" y="210579"/>
                  </a:cubicBezTo>
                  <a:cubicBezTo>
                    <a:pt x="383716" y="223544"/>
                    <a:pt x="570512" y="270110"/>
                    <a:pt x="612316" y="277254"/>
                  </a:cubicBezTo>
                  <a:cubicBezTo>
                    <a:pt x="654120" y="284398"/>
                    <a:pt x="540085" y="256352"/>
                    <a:pt x="580566" y="253441"/>
                  </a:cubicBezTo>
                  <a:cubicBezTo>
                    <a:pt x="621047" y="250530"/>
                    <a:pt x="852294" y="262172"/>
                    <a:pt x="855204" y="259791"/>
                  </a:cubicBezTo>
                  <a:cubicBezTo>
                    <a:pt x="858114" y="257410"/>
                    <a:pt x="671583" y="250796"/>
                    <a:pt x="598029" y="239154"/>
                  </a:cubicBezTo>
                  <a:cubicBezTo>
                    <a:pt x="524475" y="227512"/>
                    <a:pt x="443777" y="196291"/>
                    <a:pt x="413879" y="189941"/>
                  </a:cubicBezTo>
                  <a:cubicBezTo>
                    <a:pt x="383981" y="183591"/>
                    <a:pt x="464678" y="211902"/>
                    <a:pt x="418641" y="201054"/>
                  </a:cubicBezTo>
                  <a:cubicBezTo>
                    <a:pt x="372604" y="190206"/>
                    <a:pt x="205916" y="157398"/>
                    <a:pt x="137654" y="124854"/>
                  </a:cubicBezTo>
                  <a:cubicBezTo>
                    <a:pt x="69392" y="92310"/>
                    <a:pt x="-20831" y="-11406"/>
                    <a:pt x="4304" y="1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AA631C7A-DB75-4B2D-A9CA-18ABDC8A4F1C}"/>
                </a:ext>
              </a:extLst>
            </p:cNvPr>
            <p:cNvSpPr/>
            <p:nvPr/>
          </p:nvSpPr>
          <p:spPr>
            <a:xfrm>
              <a:off x="3835703" y="10829608"/>
              <a:ext cx="918534" cy="403591"/>
            </a:xfrm>
            <a:custGeom>
              <a:avLst/>
              <a:gdLst>
                <a:gd name="connsiteX0" fmla="*/ 2872 w 918534"/>
                <a:gd name="connsiteY0" fmla="*/ 317 h 403591"/>
                <a:gd name="connsiteX1" fmla="*/ 263222 w 918534"/>
                <a:gd name="connsiteY1" fmla="*/ 208280 h 403591"/>
                <a:gd name="connsiteX2" fmla="*/ 113997 w 918534"/>
                <a:gd name="connsiteY2" fmla="*/ 103505 h 403591"/>
                <a:gd name="connsiteX3" fmla="*/ 350535 w 918534"/>
                <a:gd name="connsiteY3" fmla="*/ 271780 h 403591"/>
                <a:gd name="connsiteX4" fmla="*/ 661685 w 918534"/>
                <a:gd name="connsiteY4" fmla="*/ 378142 h 403591"/>
                <a:gd name="connsiteX5" fmla="*/ 609297 w 918534"/>
                <a:gd name="connsiteY5" fmla="*/ 363855 h 403591"/>
                <a:gd name="connsiteX6" fmla="*/ 917272 w 918534"/>
                <a:gd name="connsiteY6" fmla="*/ 403542 h 403591"/>
                <a:gd name="connsiteX7" fmla="*/ 706135 w 918534"/>
                <a:gd name="connsiteY7" fmla="*/ 354330 h 403591"/>
                <a:gd name="connsiteX8" fmla="*/ 407685 w 918534"/>
                <a:gd name="connsiteY8" fmla="*/ 295592 h 403591"/>
                <a:gd name="connsiteX9" fmla="*/ 418797 w 918534"/>
                <a:gd name="connsiteY9" fmla="*/ 281305 h 403591"/>
                <a:gd name="connsiteX10" fmla="*/ 167972 w 918534"/>
                <a:gd name="connsiteY10" fmla="*/ 167005 h 403591"/>
                <a:gd name="connsiteX11" fmla="*/ 126697 w 918534"/>
                <a:gd name="connsiteY11" fmla="*/ 160655 h 403591"/>
                <a:gd name="connsiteX12" fmla="*/ 2872 w 918534"/>
                <a:gd name="connsiteY12" fmla="*/ 317 h 4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18534" h="403591">
                  <a:moveTo>
                    <a:pt x="2872" y="317"/>
                  </a:moveTo>
                  <a:cubicBezTo>
                    <a:pt x="25626" y="8255"/>
                    <a:pt x="244701" y="191082"/>
                    <a:pt x="263222" y="208280"/>
                  </a:cubicBezTo>
                  <a:cubicBezTo>
                    <a:pt x="281743" y="225478"/>
                    <a:pt x="99445" y="92922"/>
                    <a:pt x="113997" y="103505"/>
                  </a:cubicBezTo>
                  <a:cubicBezTo>
                    <a:pt x="128549" y="114088"/>
                    <a:pt x="259254" y="226007"/>
                    <a:pt x="350535" y="271780"/>
                  </a:cubicBezTo>
                  <a:cubicBezTo>
                    <a:pt x="441816" y="317553"/>
                    <a:pt x="618558" y="362796"/>
                    <a:pt x="661685" y="378142"/>
                  </a:cubicBezTo>
                  <a:cubicBezTo>
                    <a:pt x="704812" y="393488"/>
                    <a:pt x="566699" y="359622"/>
                    <a:pt x="609297" y="363855"/>
                  </a:cubicBezTo>
                  <a:cubicBezTo>
                    <a:pt x="651895" y="368088"/>
                    <a:pt x="901132" y="405130"/>
                    <a:pt x="917272" y="403542"/>
                  </a:cubicBezTo>
                  <a:cubicBezTo>
                    <a:pt x="933412" y="401955"/>
                    <a:pt x="791066" y="372322"/>
                    <a:pt x="706135" y="354330"/>
                  </a:cubicBezTo>
                  <a:cubicBezTo>
                    <a:pt x="621204" y="336338"/>
                    <a:pt x="455575" y="307763"/>
                    <a:pt x="407685" y="295592"/>
                  </a:cubicBezTo>
                  <a:cubicBezTo>
                    <a:pt x="359795" y="283421"/>
                    <a:pt x="458749" y="302736"/>
                    <a:pt x="418797" y="281305"/>
                  </a:cubicBezTo>
                  <a:cubicBezTo>
                    <a:pt x="378845" y="259874"/>
                    <a:pt x="216655" y="187113"/>
                    <a:pt x="167972" y="167005"/>
                  </a:cubicBezTo>
                  <a:cubicBezTo>
                    <a:pt x="119289" y="146897"/>
                    <a:pt x="154214" y="185790"/>
                    <a:pt x="126697" y="160655"/>
                  </a:cubicBezTo>
                  <a:cubicBezTo>
                    <a:pt x="99180" y="135520"/>
                    <a:pt x="-19882" y="-7621"/>
                    <a:pt x="2872" y="3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6BF765A4-A9C1-4B47-BAC5-989890C40FD1}"/>
                </a:ext>
              </a:extLst>
            </p:cNvPr>
            <p:cNvSpPr/>
            <p:nvPr/>
          </p:nvSpPr>
          <p:spPr>
            <a:xfrm>
              <a:off x="4201467" y="11053727"/>
              <a:ext cx="1638269" cy="215299"/>
            </a:xfrm>
            <a:custGeom>
              <a:avLst/>
              <a:gdLst>
                <a:gd name="connsiteX0" fmla="*/ 114946 w 1638269"/>
                <a:gd name="connsiteY0" fmla="*/ 182598 h 215299"/>
                <a:gd name="connsiteX1" fmla="*/ 734071 w 1638269"/>
                <a:gd name="connsiteY1" fmla="*/ 209586 h 215299"/>
                <a:gd name="connsiteX2" fmla="*/ 397521 w 1638269"/>
                <a:gd name="connsiteY2" fmla="*/ 209586 h 215299"/>
                <a:gd name="connsiteX3" fmla="*/ 907108 w 1638269"/>
                <a:gd name="connsiteY3" fmla="*/ 206411 h 215299"/>
                <a:gd name="connsiteX4" fmla="*/ 1335733 w 1638269"/>
                <a:gd name="connsiteY4" fmla="*/ 100048 h 215299"/>
                <a:gd name="connsiteX5" fmla="*/ 895996 w 1638269"/>
                <a:gd name="connsiteY5" fmla="*/ 181011 h 215299"/>
                <a:gd name="connsiteX6" fmla="*/ 1394471 w 1638269"/>
                <a:gd name="connsiteY6" fmla="*/ 109573 h 215299"/>
                <a:gd name="connsiteX7" fmla="*/ 1445271 w 1638269"/>
                <a:gd name="connsiteY7" fmla="*/ 85761 h 215299"/>
                <a:gd name="connsiteX8" fmla="*/ 1635771 w 1638269"/>
                <a:gd name="connsiteY8" fmla="*/ 36 h 215299"/>
                <a:gd name="connsiteX9" fmla="*/ 1292871 w 1638269"/>
                <a:gd name="connsiteY9" fmla="*/ 96873 h 215299"/>
                <a:gd name="connsiteX10" fmla="*/ 1043633 w 1638269"/>
                <a:gd name="connsiteY10" fmla="*/ 130211 h 215299"/>
                <a:gd name="connsiteX11" fmla="*/ 989658 w 1638269"/>
                <a:gd name="connsiteY11" fmla="*/ 154023 h 215299"/>
                <a:gd name="connsiteX12" fmla="*/ 651521 w 1638269"/>
                <a:gd name="connsiteY12" fmla="*/ 195298 h 215299"/>
                <a:gd name="connsiteX13" fmla="*/ 788046 w 1638269"/>
                <a:gd name="connsiteY13" fmla="*/ 190536 h 215299"/>
                <a:gd name="connsiteX14" fmla="*/ 64146 w 1638269"/>
                <a:gd name="connsiteY14" fmla="*/ 173073 h 215299"/>
                <a:gd name="connsiteX15" fmla="*/ 114946 w 1638269"/>
                <a:gd name="connsiteY15" fmla="*/ 182598 h 21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8269" h="215299">
                  <a:moveTo>
                    <a:pt x="114946" y="182598"/>
                  </a:moveTo>
                  <a:cubicBezTo>
                    <a:pt x="226600" y="188683"/>
                    <a:pt x="686975" y="205088"/>
                    <a:pt x="734071" y="209586"/>
                  </a:cubicBezTo>
                  <a:cubicBezTo>
                    <a:pt x="781167" y="214084"/>
                    <a:pt x="368682" y="210115"/>
                    <a:pt x="397521" y="209586"/>
                  </a:cubicBezTo>
                  <a:cubicBezTo>
                    <a:pt x="426360" y="209057"/>
                    <a:pt x="750739" y="224667"/>
                    <a:pt x="907108" y="206411"/>
                  </a:cubicBezTo>
                  <a:cubicBezTo>
                    <a:pt x="1063477" y="188155"/>
                    <a:pt x="1337585" y="104281"/>
                    <a:pt x="1335733" y="100048"/>
                  </a:cubicBezTo>
                  <a:cubicBezTo>
                    <a:pt x="1333881" y="95815"/>
                    <a:pt x="895996" y="181011"/>
                    <a:pt x="895996" y="181011"/>
                  </a:cubicBezTo>
                  <a:cubicBezTo>
                    <a:pt x="905786" y="182599"/>
                    <a:pt x="1302925" y="125448"/>
                    <a:pt x="1394471" y="109573"/>
                  </a:cubicBezTo>
                  <a:cubicBezTo>
                    <a:pt x="1486017" y="93698"/>
                    <a:pt x="1445271" y="85761"/>
                    <a:pt x="1445271" y="85761"/>
                  </a:cubicBezTo>
                  <a:cubicBezTo>
                    <a:pt x="1485488" y="67505"/>
                    <a:pt x="1661171" y="-1816"/>
                    <a:pt x="1635771" y="36"/>
                  </a:cubicBezTo>
                  <a:cubicBezTo>
                    <a:pt x="1610371" y="1888"/>
                    <a:pt x="1391561" y="75177"/>
                    <a:pt x="1292871" y="96873"/>
                  </a:cubicBezTo>
                  <a:cubicBezTo>
                    <a:pt x="1194181" y="118569"/>
                    <a:pt x="1094169" y="120686"/>
                    <a:pt x="1043633" y="130211"/>
                  </a:cubicBezTo>
                  <a:cubicBezTo>
                    <a:pt x="993097" y="139736"/>
                    <a:pt x="1055010" y="143175"/>
                    <a:pt x="989658" y="154023"/>
                  </a:cubicBezTo>
                  <a:cubicBezTo>
                    <a:pt x="924306" y="164871"/>
                    <a:pt x="685123" y="189213"/>
                    <a:pt x="651521" y="195298"/>
                  </a:cubicBezTo>
                  <a:cubicBezTo>
                    <a:pt x="617919" y="201383"/>
                    <a:pt x="885942" y="194240"/>
                    <a:pt x="788046" y="190536"/>
                  </a:cubicBezTo>
                  <a:cubicBezTo>
                    <a:pt x="690150" y="186832"/>
                    <a:pt x="179504" y="178629"/>
                    <a:pt x="64146" y="173073"/>
                  </a:cubicBezTo>
                  <a:cubicBezTo>
                    <a:pt x="-51212" y="167517"/>
                    <a:pt x="3292" y="176513"/>
                    <a:pt x="114946" y="1825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0169910B-DAA9-45B4-A2DE-78B1088281F2}"/>
                </a:ext>
              </a:extLst>
            </p:cNvPr>
            <p:cNvSpPr/>
            <p:nvPr/>
          </p:nvSpPr>
          <p:spPr>
            <a:xfrm>
              <a:off x="5612465" y="10498308"/>
              <a:ext cx="983994" cy="632414"/>
            </a:xfrm>
            <a:custGeom>
              <a:avLst/>
              <a:gdLst>
                <a:gd name="connsiteX0" fmla="*/ 983598 w 983994"/>
                <a:gd name="connsiteY0" fmla="*/ 1417 h 632414"/>
                <a:gd name="connsiteX1" fmla="*/ 821673 w 983994"/>
                <a:gd name="connsiteY1" fmla="*/ 171280 h 632414"/>
                <a:gd name="connsiteX2" fmla="*/ 810560 w 983994"/>
                <a:gd name="connsiteY2" fmla="*/ 183980 h 632414"/>
                <a:gd name="connsiteX3" fmla="*/ 594660 w 983994"/>
                <a:gd name="connsiteY3" fmla="*/ 339555 h 632414"/>
                <a:gd name="connsiteX4" fmla="*/ 618473 w 983994"/>
                <a:gd name="connsiteY4" fmla="*/ 337967 h 632414"/>
                <a:gd name="connsiteX5" fmla="*/ 477185 w 983994"/>
                <a:gd name="connsiteY5" fmla="*/ 431630 h 632414"/>
                <a:gd name="connsiteX6" fmla="*/ 454960 w 983994"/>
                <a:gd name="connsiteY6" fmla="*/ 452267 h 632414"/>
                <a:gd name="connsiteX7" fmla="*/ 210485 w 983994"/>
                <a:gd name="connsiteY7" fmla="*/ 590380 h 632414"/>
                <a:gd name="connsiteX8" fmla="*/ 193023 w 983994"/>
                <a:gd name="connsiteY8" fmla="*/ 555455 h 632414"/>
                <a:gd name="connsiteX9" fmla="*/ 4110 w 983994"/>
                <a:gd name="connsiteY9" fmla="*/ 630067 h 632414"/>
                <a:gd name="connsiteX10" fmla="*/ 397810 w 983994"/>
                <a:gd name="connsiteY10" fmla="*/ 450680 h 632414"/>
                <a:gd name="connsiteX11" fmla="*/ 470835 w 983994"/>
                <a:gd name="connsiteY11" fmla="*/ 406230 h 632414"/>
                <a:gd name="connsiteX12" fmla="*/ 769285 w 983994"/>
                <a:gd name="connsiteY12" fmla="*/ 218905 h 632414"/>
                <a:gd name="connsiteX13" fmla="*/ 864535 w 983994"/>
                <a:gd name="connsiteY13" fmla="*/ 96667 h 632414"/>
                <a:gd name="connsiteX14" fmla="*/ 983598 w 983994"/>
                <a:gd name="connsiteY14" fmla="*/ 1417 h 6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3994" h="632414">
                  <a:moveTo>
                    <a:pt x="983598" y="1417"/>
                  </a:moveTo>
                  <a:cubicBezTo>
                    <a:pt x="976454" y="13852"/>
                    <a:pt x="850513" y="140853"/>
                    <a:pt x="821673" y="171280"/>
                  </a:cubicBezTo>
                  <a:cubicBezTo>
                    <a:pt x="792833" y="201707"/>
                    <a:pt x="848395" y="155934"/>
                    <a:pt x="810560" y="183980"/>
                  </a:cubicBezTo>
                  <a:cubicBezTo>
                    <a:pt x="772725" y="212026"/>
                    <a:pt x="626674" y="313891"/>
                    <a:pt x="594660" y="339555"/>
                  </a:cubicBezTo>
                  <a:cubicBezTo>
                    <a:pt x="562646" y="365219"/>
                    <a:pt x="638052" y="322621"/>
                    <a:pt x="618473" y="337967"/>
                  </a:cubicBezTo>
                  <a:cubicBezTo>
                    <a:pt x="598894" y="353313"/>
                    <a:pt x="504437" y="412580"/>
                    <a:pt x="477185" y="431630"/>
                  </a:cubicBezTo>
                  <a:cubicBezTo>
                    <a:pt x="449933" y="450680"/>
                    <a:pt x="499410" y="425809"/>
                    <a:pt x="454960" y="452267"/>
                  </a:cubicBezTo>
                  <a:cubicBezTo>
                    <a:pt x="410510" y="478725"/>
                    <a:pt x="254141" y="573182"/>
                    <a:pt x="210485" y="590380"/>
                  </a:cubicBezTo>
                  <a:cubicBezTo>
                    <a:pt x="166829" y="607578"/>
                    <a:pt x="227419" y="548841"/>
                    <a:pt x="193023" y="555455"/>
                  </a:cubicBezTo>
                  <a:cubicBezTo>
                    <a:pt x="158627" y="562069"/>
                    <a:pt x="-30021" y="647529"/>
                    <a:pt x="4110" y="630067"/>
                  </a:cubicBezTo>
                  <a:cubicBezTo>
                    <a:pt x="38241" y="612605"/>
                    <a:pt x="320023" y="487986"/>
                    <a:pt x="397810" y="450680"/>
                  </a:cubicBezTo>
                  <a:cubicBezTo>
                    <a:pt x="475597" y="413374"/>
                    <a:pt x="470835" y="406230"/>
                    <a:pt x="470835" y="406230"/>
                  </a:cubicBezTo>
                  <a:cubicBezTo>
                    <a:pt x="532747" y="367601"/>
                    <a:pt x="703668" y="270499"/>
                    <a:pt x="769285" y="218905"/>
                  </a:cubicBezTo>
                  <a:cubicBezTo>
                    <a:pt x="834902" y="167311"/>
                    <a:pt x="829610" y="131856"/>
                    <a:pt x="864535" y="96667"/>
                  </a:cubicBezTo>
                  <a:cubicBezTo>
                    <a:pt x="899460" y="61478"/>
                    <a:pt x="990742" y="-11018"/>
                    <a:pt x="983598" y="14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951E2A99-DC0D-4B98-8CD9-8B649B7527A5}"/>
                </a:ext>
              </a:extLst>
            </p:cNvPr>
            <p:cNvSpPr/>
            <p:nvPr/>
          </p:nvSpPr>
          <p:spPr>
            <a:xfrm>
              <a:off x="6511858" y="10499085"/>
              <a:ext cx="119140" cy="212276"/>
            </a:xfrm>
            <a:custGeom>
              <a:avLst/>
              <a:gdLst>
                <a:gd name="connsiteX0" fmla="*/ 119130 w 119140"/>
                <a:gd name="connsiteY0" fmla="*/ 640 h 212276"/>
                <a:gd name="connsiteX1" fmla="*/ 19117 w 119140"/>
                <a:gd name="connsiteY1" fmla="*/ 172090 h 212276"/>
                <a:gd name="connsiteX2" fmla="*/ 67 w 119140"/>
                <a:gd name="connsiteY2" fmla="*/ 211778 h 212276"/>
                <a:gd name="connsiteX3" fmla="*/ 12767 w 119140"/>
                <a:gd name="connsiteY3" fmla="*/ 156215 h 212276"/>
                <a:gd name="connsiteX4" fmla="*/ 12767 w 119140"/>
                <a:gd name="connsiteY4" fmla="*/ 114940 h 212276"/>
                <a:gd name="connsiteX5" fmla="*/ 119130 w 119140"/>
                <a:gd name="connsiteY5" fmla="*/ 640 h 212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140" h="212276">
                  <a:moveTo>
                    <a:pt x="119130" y="640"/>
                  </a:moveTo>
                  <a:cubicBezTo>
                    <a:pt x="120188" y="10165"/>
                    <a:pt x="38961" y="136900"/>
                    <a:pt x="19117" y="172090"/>
                  </a:cubicBezTo>
                  <a:cubicBezTo>
                    <a:pt x="-727" y="207280"/>
                    <a:pt x="1125" y="214424"/>
                    <a:pt x="67" y="211778"/>
                  </a:cubicBezTo>
                  <a:cubicBezTo>
                    <a:pt x="-991" y="209132"/>
                    <a:pt x="10650" y="172355"/>
                    <a:pt x="12767" y="156215"/>
                  </a:cubicBezTo>
                  <a:cubicBezTo>
                    <a:pt x="14884" y="140075"/>
                    <a:pt x="-1785" y="139282"/>
                    <a:pt x="12767" y="114940"/>
                  </a:cubicBezTo>
                  <a:cubicBezTo>
                    <a:pt x="27319" y="90598"/>
                    <a:pt x="118072" y="-8885"/>
                    <a:pt x="119130" y="6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F56CCCC5-958A-4B1E-9CF8-CE832778DA81}"/>
                </a:ext>
              </a:extLst>
            </p:cNvPr>
            <p:cNvSpPr/>
            <p:nvPr/>
          </p:nvSpPr>
          <p:spPr>
            <a:xfrm>
              <a:off x="5881797" y="10534594"/>
              <a:ext cx="674893" cy="497042"/>
            </a:xfrm>
            <a:custGeom>
              <a:avLst/>
              <a:gdLst>
                <a:gd name="connsiteX0" fmla="*/ 674578 w 674893"/>
                <a:gd name="connsiteY0" fmla="*/ 56 h 497042"/>
                <a:gd name="connsiteX1" fmla="*/ 552341 w 674893"/>
                <a:gd name="connsiteY1" fmla="*/ 174681 h 497042"/>
                <a:gd name="connsiteX2" fmla="*/ 425341 w 674893"/>
                <a:gd name="connsiteY2" fmla="*/ 273106 h 497042"/>
                <a:gd name="connsiteX3" fmla="*/ 1478 w 674893"/>
                <a:gd name="connsiteY3" fmla="*/ 495356 h 497042"/>
                <a:gd name="connsiteX4" fmla="*/ 285641 w 674893"/>
                <a:gd name="connsiteY4" fmla="*/ 374706 h 497042"/>
                <a:gd name="connsiteX5" fmla="*/ 293578 w 674893"/>
                <a:gd name="connsiteY5" fmla="*/ 363594 h 497042"/>
                <a:gd name="connsiteX6" fmla="*/ 577741 w 674893"/>
                <a:gd name="connsiteY6" fmla="*/ 193731 h 497042"/>
                <a:gd name="connsiteX7" fmla="*/ 674578 w 674893"/>
                <a:gd name="connsiteY7" fmla="*/ 56 h 497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893" h="497042">
                  <a:moveTo>
                    <a:pt x="674578" y="56"/>
                  </a:moveTo>
                  <a:cubicBezTo>
                    <a:pt x="670345" y="-3119"/>
                    <a:pt x="593880" y="129173"/>
                    <a:pt x="552341" y="174681"/>
                  </a:cubicBezTo>
                  <a:cubicBezTo>
                    <a:pt x="510801" y="220189"/>
                    <a:pt x="517151" y="219660"/>
                    <a:pt x="425341" y="273106"/>
                  </a:cubicBezTo>
                  <a:cubicBezTo>
                    <a:pt x="333531" y="326552"/>
                    <a:pt x="24761" y="478423"/>
                    <a:pt x="1478" y="495356"/>
                  </a:cubicBezTo>
                  <a:cubicBezTo>
                    <a:pt x="-21805" y="512289"/>
                    <a:pt x="236958" y="396666"/>
                    <a:pt x="285641" y="374706"/>
                  </a:cubicBezTo>
                  <a:cubicBezTo>
                    <a:pt x="334324" y="352746"/>
                    <a:pt x="244895" y="393756"/>
                    <a:pt x="293578" y="363594"/>
                  </a:cubicBezTo>
                  <a:cubicBezTo>
                    <a:pt x="342261" y="333432"/>
                    <a:pt x="515299" y="251410"/>
                    <a:pt x="577741" y="193731"/>
                  </a:cubicBezTo>
                  <a:cubicBezTo>
                    <a:pt x="640183" y="136052"/>
                    <a:pt x="678811" y="3231"/>
                    <a:pt x="674578" y="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D6C9BF2C-8D91-4541-B0AB-65B735243B19}"/>
                </a:ext>
              </a:extLst>
            </p:cNvPr>
            <p:cNvSpPr/>
            <p:nvPr/>
          </p:nvSpPr>
          <p:spPr>
            <a:xfrm>
              <a:off x="3185481" y="9794478"/>
              <a:ext cx="503531" cy="1163552"/>
            </a:xfrm>
            <a:custGeom>
              <a:avLst/>
              <a:gdLst>
                <a:gd name="connsiteX0" fmla="*/ 8569 w 503531"/>
                <a:gd name="connsiteY0" fmla="*/ 16272 h 1163552"/>
                <a:gd name="connsiteX1" fmla="*/ 102 w 503531"/>
                <a:gd name="connsiteY1" fmla="*/ 344355 h 1163552"/>
                <a:gd name="connsiteX2" fmla="*/ 14919 w 503531"/>
                <a:gd name="connsiteY2" fmla="*/ 316839 h 1163552"/>
                <a:gd name="connsiteX3" fmla="*/ 118636 w 503531"/>
                <a:gd name="connsiteY3" fmla="*/ 604705 h 1163552"/>
                <a:gd name="connsiteX4" fmla="*/ 95352 w 503531"/>
                <a:gd name="connsiteY4" fmla="*/ 562372 h 1163552"/>
                <a:gd name="connsiteX5" fmla="*/ 408619 w 503531"/>
                <a:gd name="connsiteY5" fmla="*/ 1006872 h 1163552"/>
                <a:gd name="connsiteX6" fmla="*/ 402269 w 503531"/>
                <a:gd name="connsiteY6" fmla="*/ 1006872 h 1163552"/>
                <a:gd name="connsiteX7" fmla="*/ 501752 w 503531"/>
                <a:gd name="connsiteY7" fmla="*/ 1159272 h 1163552"/>
                <a:gd name="connsiteX8" fmla="*/ 438252 w 503531"/>
                <a:gd name="connsiteY8" fmla="*/ 1072489 h 1163552"/>
                <a:gd name="connsiteX9" fmla="*/ 122869 w 503531"/>
                <a:gd name="connsiteY9" fmla="*/ 596239 h 1163552"/>
                <a:gd name="connsiteX10" fmla="*/ 114402 w 503531"/>
                <a:gd name="connsiteY10" fmla="*/ 536972 h 1163552"/>
                <a:gd name="connsiteX11" fmla="*/ 6452 w 503531"/>
                <a:gd name="connsiteY11" fmla="*/ 302022 h 1163552"/>
                <a:gd name="connsiteX12" fmla="*/ 25502 w 503531"/>
                <a:gd name="connsiteY12" fmla="*/ 223705 h 1163552"/>
                <a:gd name="connsiteX13" fmla="*/ 12802 w 503531"/>
                <a:gd name="connsiteY13" fmla="*/ 67072 h 1163552"/>
                <a:gd name="connsiteX14" fmla="*/ 8569 w 503531"/>
                <a:gd name="connsiteY14" fmla="*/ 16272 h 116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3531" h="1163552">
                  <a:moveTo>
                    <a:pt x="8569" y="16272"/>
                  </a:moveTo>
                  <a:cubicBezTo>
                    <a:pt x="6452" y="62486"/>
                    <a:pt x="-956" y="294261"/>
                    <a:pt x="102" y="344355"/>
                  </a:cubicBezTo>
                  <a:cubicBezTo>
                    <a:pt x="1160" y="394449"/>
                    <a:pt x="-4837" y="273447"/>
                    <a:pt x="14919" y="316839"/>
                  </a:cubicBezTo>
                  <a:cubicBezTo>
                    <a:pt x="34675" y="360231"/>
                    <a:pt x="105231" y="563783"/>
                    <a:pt x="118636" y="604705"/>
                  </a:cubicBezTo>
                  <a:cubicBezTo>
                    <a:pt x="132041" y="645627"/>
                    <a:pt x="47022" y="495344"/>
                    <a:pt x="95352" y="562372"/>
                  </a:cubicBezTo>
                  <a:cubicBezTo>
                    <a:pt x="143683" y="629400"/>
                    <a:pt x="357466" y="932789"/>
                    <a:pt x="408619" y="1006872"/>
                  </a:cubicBezTo>
                  <a:cubicBezTo>
                    <a:pt x="459772" y="1080955"/>
                    <a:pt x="386747" y="981472"/>
                    <a:pt x="402269" y="1006872"/>
                  </a:cubicBezTo>
                  <a:cubicBezTo>
                    <a:pt x="417791" y="1032272"/>
                    <a:pt x="495755" y="1148336"/>
                    <a:pt x="501752" y="1159272"/>
                  </a:cubicBezTo>
                  <a:cubicBezTo>
                    <a:pt x="507749" y="1170208"/>
                    <a:pt x="501399" y="1166328"/>
                    <a:pt x="438252" y="1072489"/>
                  </a:cubicBezTo>
                  <a:cubicBezTo>
                    <a:pt x="375105" y="978650"/>
                    <a:pt x="176844" y="685492"/>
                    <a:pt x="122869" y="596239"/>
                  </a:cubicBezTo>
                  <a:cubicBezTo>
                    <a:pt x="68894" y="506986"/>
                    <a:pt x="133805" y="586008"/>
                    <a:pt x="114402" y="536972"/>
                  </a:cubicBezTo>
                  <a:cubicBezTo>
                    <a:pt x="94999" y="487936"/>
                    <a:pt x="21269" y="354233"/>
                    <a:pt x="6452" y="302022"/>
                  </a:cubicBezTo>
                  <a:cubicBezTo>
                    <a:pt x="-8365" y="249811"/>
                    <a:pt x="24444" y="262863"/>
                    <a:pt x="25502" y="223705"/>
                  </a:cubicBezTo>
                  <a:cubicBezTo>
                    <a:pt x="26560" y="184547"/>
                    <a:pt x="14919" y="100586"/>
                    <a:pt x="12802" y="67072"/>
                  </a:cubicBezTo>
                  <a:cubicBezTo>
                    <a:pt x="10685" y="33558"/>
                    <a:pt x="10686" y="-29942"/>
                    <a:pt x="8569" y="162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29619DAA-67F1-44C6-8C42-C420C1505253}"/>
                </a:ext>
              </a:extLst>
            </p:cNvPr>
            <p:cNvSpPr/>
            <p:nvPr/>
          </p:nvSpPr>
          <p:spPr>
            <a:xfrm>
              <a:off x="3223203" y="9783198"/>
              <a:ext cx="305458" cy="903954"/>
            </a:xfrm>
            <a:custGeom>
              <a:avLst/>
              <a:gdLst>
                <a:gd name="connsiteX0" fmla="*/ 480 w 305458"/>
                <a:gd name="connsiteY0" fmla="*/ 35 h 903954"/>
                <a:gd name="connsiteX1" fmla="*/ 17414 w 305458"/>
                <a:gd name="connsiteY1" fmla="*/ 315419 h 903954"/>
                <a:gd name="connsiteX2" fmla="*/ 21647 w 305458"/>
                <a:gd name="connsiteY2" fmla="*/ 332352 h 903954"/>
                <a:gd name="connsiteX3" fmla="*/ 83030 w 305458"/>
                <a:gd name="connsiteY3" fmla="*/ 584235 h 903954"/>
                <a:gd name="connsiteX4" fmla="*/ 93614 w 305458"/>
                <a:gd name="connsiteY4" fmla="*/ 582119 h 903954"/>
                <a:gd name="connsiteX5" fmla="*/ 220614 w 305458"/>
                <a:gd name="connsiteY5" fmla="*/ 772619 h 903954"/>
                <a:gd name="connsiteX6" fmla="*/ 305280 w 305458"/>
                <a:gd name="connsiteY6" fmla="*/ 903852 h 903954"/>
                <a:gd name="connsiteX7" fmla="*/ 237547 w 305458"/>
                <a:gd name="connsiteY7" fmla="*/ 787435 h 903954"/>
                <a:gd name="connsiteX8" fmla="*/ 68214 w 305458"/>
                <a:gd name="connsiteY8" fmla="*/ 444535 h 903954"/>
                <a:gd name="connsiteX9" fmla="*/ 38580 w 305458"/>
                <a:gd name="connsiteY9" fmla="*/ 336585 h 903954"/>
                <a:gd name="connsiteX10" fmla="*/ 480 w 305458"/>
                <a:gd name="connsiteY10" fmla="*/ 35 h 903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5458" h="903954">
                  <a:moveTo>
                    <a:pt x="480" y="35"/>
                  </a:moveTo>
                  <a:cubicBezTo>
                    <a:pt x="-3048" y="-3493"/>
                    <a:pt x="13886" y="260033"/>
                    <a:pt x="17414" y="315419"/>
                  </a:cubicBezTo>
                  <a:cubicBezTo>
                    <a:pt x="20942" y="370805"/>
                    <a:pt x="21647" y="332352"/>
                    <a:pt x="21647" y="332352"/>
                  </a:cubicBezTo>
                  <a:cubicBezTo>
                    <a:pt x="32583" y="377155"/>
                    <a:pt x="71036" y="542607"/>
                    <a:pt x="83030" y="584235"/>
                  </a:cubicBezTo>
                  <a:cubicBezTo>
                    <a:pt x="95024" y="625863"/>
                    <a:pt x="70683" y="550722"/>
                    <a:pt x="93614" y="582119"/>
                  </a:cubicBezTo>
                  <a:cubicBezTo>
                    <a:pt x="116545" y="613516"/>
                    <a:pt x="185336" y="718997"/>
                    <a:pt x="220614" y="772619"/>
                  </a:cubicBezTo>
                  <a:cubicBezTo>
                    <a:pt x="255892" y="826241"/>
                    <a:pt x="302458" y="901383"/>
                    <a:pt x="305280" y="903852"/>
                  </a:cubicBezTo>
                  <a:cubicBezTo>
                    <a:pt x="308102" y="906321"/>
                    <a:pt x="277058" y="863988"/>
                    <a:pt x="237547" y="787435"/>
                  </a:cubicBezTo>
                  <a:cubicBezTo>
                    <a:pt x="198036" y="710882"/>
                    <a:pt x="101375" y="519677"/>
                    <a:pt x="68214" y="444535"/>
                  </a:cubicBezTo>
                  <a:cubicBezTo>
                    <a:pt x="35053" y="369393"/>
                    <a:pt x="50575" y="407846"/>
                    <a:pt x="38580" y="336585"/>
                  </a:cubicBezTo>
                  <a:cubicBezTo>
                    <a:pt x="26586" y="265324"/>
                    <a:pt x="4008" y="3563"/>
                    <a:pt x="480" y="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0758119A-C96B-424B-A23F-7528783165E8}"/>
                </a:ext>
              </a:extLst>
            </p:cNvPr>
            <p:cNvSpPr/>
            <p:nvPr/>
          </p:nvSpPr>
          <p:spPr>
            <a:xfrm>
              <a:off x="2593952" y="7250048"/>
              <a:ext cx="1598390" cy="832647"/>
            </a:xfrm>
            <a:custGeom>
              <a:avLst/>
              <a:gdLst>
                <a:gd name="connsiteX0" fmla="*/ 1611 w 1598390"/>
                <a:gd name="connsiteY0" fmla="*/ 42927 h 832647"/>
                <a:gd name="connsiteX1" fmla="*/ 306411 w 1598390"/>
                <a:gd name="connsiteY1" fmla="*/ 39752 h 832647"/>
                <a:gd name="connsiteX2" fmla="*/ 100036 w 1598390"/>
                <a:gd name="connsiteY2" fmla="*/ 6415 h 832647"/>
                <a:gd name="connsiteX3" fmla="*/ 65111 w 1598390"/>
                <a:gd name="connsiteY3" fmla="*/ 6415 h 832647"/>
                <a:gd name="connsiteX4" fmla="*/ 441348 w 1598390"/>
                <a:gd name="connsiteY4" fmla="*/ 73090 h 832647"/>
                <a:gd name="connsiteX5" fmla="*/ 438173 w 1598390"/>
                <a:gd name="connsiteY5" fmla="*/ 95315 h 832647"/>
                <a:gd name="connsiteX6" fmla="*/ 730273 w 1598390"/>
                <a:gd name="connsiteY6" fmla="*/ 188977 h 832647"/>
                <a:gd name="connsiteX7" fmla="*/ 720748 w 1598390"/>
                <a:gd name="connsiteY7" fmla="*/ 222315 h 832647"/>
                <a:gd name="connsiteX8" fmla="*/ 1055711 w 1598390"/>
                <a:gd name="connsiteY8" fmla="*/ 420752 h 832647"/>
                <a:gd name="connsiteX9" fmla="*/ 1044598 w 1598390"/>
                <a:gd name="connsiteY9" fmla="*/ 428690 h 832647"/>
                <a:gd name="connsiteX10" fmla="*/ 1355748 w 1598390"/>
                <a:gd name="connsiteY10" fmla="*/ 643002 h 832647"/>
                <a:gd name="connsiteX11" fmla="*/ 1357336 w 1598390"/>
                <a:gd name="connsiteY11" fmla="*/ 657290 h 832647"/>
                <a:gd name="connsiteX12" fmla="*/ 1597048 w 1598390"/>
                <a:gd name="connsiteY12" fmla="*/ 831915 h 832647"/>
                <a:gd name="connsiteX13" fmla="*/ 1460523 w 1598390"/>
                <a:gd name="connsiteY13" fmla="*/ 723965 h 832647"/>
                <a:gd name="connsiteX14" fmla="*/ 1076348 w 1598390"/>
                <a:gd name="connsiteY14" fmla="*/ 401702 h 832647"/>
                <a:gd name="connsiteX15" fmla="*/ 1223986 w 1598390"/>
                <a:gd name="connsiteY15" fmla="*/ 466790 h 832647"/>
                <a:gd name="connsiteX16" fmla="*/ 777898 w 1598390"/>
                <a:gd name="connsiteY16" fmla="*/ 181040 h 832647"/>
                <a:gd name="connsiteX17" fmla="*/ 662011 w 1598390"/>
                <a:gd name="connsiteY17" fmla="*/ 212790 h 832647"/>
                <a:gd name="connsiteX18" fmla="*/ 492148 w 1598390"/>
                <a:gd name="connsiteY18" fmla="*/ 131827 h 832647"/>
                <a:gd name="connsiteX19" fmla="*/ 500086 w 1598390"/>
                <a:gd name="connsiteY19" fmla="*/ 98490 h 832647"/>
                <a:gd name="connsiteX20" fmla="*/ 252436 w 1598390"/>
                <a:gd name="connsiteY20" fmla="*/ 44515 h 832647"/>
                <a:gd name="connsiteX21" fmla="*/ 214336 w 1598390"/>
                <a:gd name="connsiteY21" fmla="*/ 63565 h 832647"/>
                <a:gd name="connsiteX22" fmla="*/ 354036 w 1598390"/>
                <a:gd name="connsiteY22" fmla="*/ 342965 h 832647"/>
                <a:gd name="connsiteX23" fmla="*/ 192111 w 1598390"/>
                <a:gd name="connsiteY23" fmla="*/ 76265 h 832647"/>
                <a:gd name="connsiteX24" fmla="*/ 1611 w 1598390"/>
                <a:gd name="connsiteY24" fmla="*/ 42927 h 832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98390" h="832647">
                  <a:moveTo>
                    <a:pt x="1611" y="42927"/>
                  </a:moveTo>
                  <a:cubicBezTo>
                    <a:pt x="20661" y="36842"/>
                    <a:pt x="290007" y="45837"/>
                    <a:pt x="306411" y="39752"/>
                  </a:cubicBezTo>
                  <a:cubicBezTo>
                    <a:pt x="322815" y="33667"/>
                    <a:pt x="140253" y="11971"/>
                    <a:pt x="100036" y="6415"/>
                  </a:cubicBezTo>
                  <a:cubicBezTo>
                    <a:pt x="59819" y="859"/>
                    <a:pt x="8226" y="-4698"/>
                    <a:pt x="65111" y="6415"/>
                  </a:cubicBezTo>
                  <a:cubicBezTo>
                    <a:pt x="121996" y="17527"/>
                    <a:pt x="379171" y="58273"/>
                    <a:pt x="441348" y="73090"/>
                  </a:cubicBezTo>
                  <a:cubicBezTo>
                    <a:pt x="503525" y="87907"/>
                    <a:pt x="390019" y="76001"/>
                    <a:pt x="438173" y="95315"/>
                  </a:cubicBezTo>
                  <a:cubicBezTo>
                    <a:pt x="486327" y="114629"/>
                    <a:pt x="683177" y="167810"/>
                    <a:pt x="730273" y="188977"/>
                  </a:cubicBezTo>
                  <a:cubicBezTo>
                    <a:pt x="777369" y="210144"/>
                    <a:pt x="666508" y="183686"/>
                    <a:pt x="720748" y="222315"/>
                  </a:cubicBezTo>
                  <a:cubicBezTo>
                    <a:pt x="774988" y="260944"/>
                    <a:pt x="1001736" y="386356"/>
                    <a:pt x="1055711" y="420752"/>
                  </a:cubicBezTo>
                  <a:cubicBezTo>
                    <a:pt x="1109686" y="455148"/>
                    <a:pt x="994592" y="391648"/>
                    <a:pt x="1044598" y="428690"/>
                  </a:cubicBezTo>
                  <a:cubicBezTo>
                    <a:pt x="1094604" y="465732"/>
                    <a:pt x="1303625" y="604902"/>
                    <a:pt x="1355748" y="643002"/>
                  </a:cubicBezTo>
                  <a:cubicBezTo>
                    <a:pt x="1407871" y="681102"/>
                    <a:pt x="1317119" y="625805"/>
                    <a:pt x="1357336" y="657290"/>
                  </a:cubicBezTo>
                  <a:cubicBezTo>
                    <a:pt x="1397553" y="688775"/>
                    <a:pt x="1579850" y="820803"/>
                    <a:pt x="1597048" y="831915"/>
                  </a:cubicBezTo>
                  <a:cubicBezTo>
                    <a:pt x="1614246" y="843027"/>
                    <a:pt x="1460523" y="723965"/>
                    <a:pt x="1460523" y="723965"/>
                  </a:cubicBezTo>
                  <a:cubicBezTo>
                    <a:pt x="1373740" y="652263"/>
                    <a:pt x="1115771" y="444564"/>
                    <a:pt x="1076348" y="401702"/>
                  </a:cubicBezTo>
                  <a:cubicBezTo>
                    <a:pt x="1036925" y="358840"/>
                    <a:pt x="1273728" y="503567"/>
                    <a:pt x="1223986" y="466790"/>
                  </a:cubicBezTo>
                  <a:cubicBezTo>
                    <a:pt x="1174244" y="430013"/>
                    <a:pt x="871560" y="223373"/>
                    <a:pt x="777898" y="181040"/>
                  </a:cubicBezTo>
                  <a:cubicBezTo>
                    <a:pt x="684236" y="138707"/>
                    <a:pt x="709636" y="220992"/>
                    <a:pt x="662011" y="212790"/>
                  </a:cubicBezTo>
                  <a:cubicBezTo>
                    <a:pt x="614386" y="204588"/>
                    <a:pt x="519135" y="150877"/>
                    <a:pt x="492148" y="131827"/>
                  </a:cubicBezTo>
                  <a:cubicBezTo>
                    <a:pt x="465161" y="112777"/>
                    <a:pt x="540038" y="113042"/>
                    <a:pt x="500086" y="98490"/>
                  </a:cubicBezTo>
                  <a:cubicBezTo>
                    <a:pt x="460134" y="83938"/>
                    <a:pt x="300061" y="50336"/>
                    <a:pt x="252436" y="44515"/>
                  </a:cubicBezTo>
                  <a:cubicBezTo>
                    <a:pt x="204811" y="38694"/>
                    <a:pt x="197403" y="13823"/>
                    <a:pt x="214336" y="63565"/>
                  </a:cubicBezTo>
                  <a:cubicBezTo>
                    <a:pt x="231269" y="113307"/>
                    <a:pt x="357740" y="340848"/>
                    <a:pt x="354036" y="342965"/>
                  </a:cubicBezTo>
                  <a:cubicBezTo>
                    <a:pt x="350332" y="345082"/>
                    <a:pt x="246615" y="131298"/>
                    <a:pt x="192111" y="76265"/>
                  </a:cubicBezTo>
                  <a:cubicBezTo>
                    <a:pt x="137607" y="21232"/>
                    <a:pt x="-17439" y="49012"/>
                    <a:pt x="1611" y="429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2C1A0CCD-D38D-4028-B8A8-B141EDB2EC51}"/>
                </a:ext>
              </a:extLst>
            </p:cNvPr>
            <p:cNvSpPr/>
            <p:nvPr/>
          </p:nvSpPr>
          <p:spPr>
            <a:xfrm>
              <a:off x="1537343" y="7465411"/>
              <a:ext cx="354963" cy="934508"/>
            </a:xfrm>
            <a:custGeom>
              <a:avLst/>
              <a:gdLst>
                <a:gd name="connsiteX0" fmla="*/ 354957 w 354963"/>
                <a:gd name="connsiteY0" fmla="*/ 72 h 934508"/>
                <a:gd name="connsiteX1" fmla="*/ 94607 w 354963"/>
                <a:gd name="connsiteY1" fmla="*/ 345089 h 934508"/>
                <a:gd name="connsiteX2" fmla="*/ 98840 w 354963"/>
                <a:gd name="connsiteY2" fmla="*/ 330272 h 934508"/>
                <a:gd name="connsiteX3" fmla="*/ 45924 w 354963"/>
                <a:gd name="connsiteY3" fmla="*/ 525006 h 934508"/>
                <a:gd name="connsiteX4" fmla="*/ 48040 w 354963"/>
                <a:gd name="connsiteY4" fmla="*/ 565222 h 934508"/>
                <a:gd name="connsiteX5" fmla="*/ 5707 w 354963"/>
                <a:gd name="connsiteY5" fmla="*/ 649889 h 934508"/>
                <a:gd name="connsiteX6" fmla="*/ 79790 w 354963"/>
                <a:gd name="connsiteY6" fmla="*/ 675289 h 934508"/>
                <a:gd name="connsiteX7" fmla="*/ 31107 w 354963"/>
                <a:gd name="connsiteY7" fmla="*/ 730322 h 934508"/>
                <a:gd name="connsiteX8" fmla="*/ 22640 w 354963"/>
                <a:gd name="connsiteY8" fmla="*/ 779006 h 934508"/>
                <a:gd name="connsiteX9" fmla="*/ 45924 w 354963"/>
                <a:gd name="connsiteY9" fmla="*/ 891189 h 934508"/>
                <a:gd name="connsiteX10" fmla="*/ 5707 w 354963"/>
                <a:gd name="connsiteY10" fmla="*/ 929289 h 934508"/>
                <a:gd name="connsiteX11" fmla="*/ 5707 w 354963"/>
                <a:gd name="connsiteY11" fmla="*/ 785356 h 934508"/>
                <a:gd name="connsiteX12" fmla="*/ 56507 w 354963"/>
                <a:gd name="connsiteY12" fmla="*/ 412822 h 934508"/>
                <a:gd name="connsiteX13" fmla="*/ 86140 w 354963"/>
                <a:gd name="connsiteY13" fmla="*/ 315456 h 934508"/>
                <a:gd name="connsiteX14" fmla="*/ 354957 w 354963"/>
                <a:gd name="connsiteY14" fmla="*/ 72 h 934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4963" h="934508">
                  <a:moveTo>
                    <a:pt x="354957" y="72"/>
                  </a:moveTo>
                  <a:cubicBezTo>
                    <a:pt x="356368" y="5011"/>
                    <a:pt x="137293" y="290056"/>
                    <a:pt x="94607" y="345089"/>
                  </a:cubicBezTo>
                  <a:cubicBezTo>
                    <a:pt x="51921" y="400122"/>
                    <a:pt x="98840" y="330272"/>
                    <a:pt x="98840" y="330272"/>
                  </a:cubicBezTo>
                  <a:cubicBezTo>
                    <a:pt x="90726" y="360258"/>
                    <a:pt x="54391" y="485848"/>
                    <a:pt x="45924" y="525006"/>
                  </a:cubicBezTo>
                  <a:cubicBezTo>
                    <a:pt x="37457" y="564164"/>
                    <a:pt x="54743" y="544408"/>
                    <a:pt x="48040" y="565222"/>
                  </a:cubicBezTo>
                  <a:cubicBezTo>
                    <a:pt x="41337" y="586036"/>
                    <a:pt x="415" y="631545"/>
                    <a:pt x="5707" y="649889"/>
                  </a:cubicBezTo>
                  <a:cubicBezTo>
                    <a:pt x="10999" y="668233"/>
                    <a:pt x="75557" y="661884"/>
                    <a:pt x="79790" y="675289"/>
                  </a:cubicBezTo>
                  <a:cubicBezTo>
                    <a:pt x="84023" y="688695"/>
                    <a:pt x="40632" y="713036"/>
                    <a:pt x="31107" y="730322"/>
                  </a:cubicBezTo>
                  <a:cubicBezTo>
                    <a:pt x="21582" y="747608"/>
                    <a:pt x="20171" y="752195"/>
                    <a:pt x="22640" y="779006"/>
                  </a:cubicBezTo>
                  <a:cubicBezTo>
                    <a:pt x="25109" y="805817"/>
                    <a:pt x="48746" y="866142"/>
                    <a:pt x="45924" y="891189"/>
                  </a:cubicBezTo>
                  <a:cubicBezTo>
                    <a:pt x="43102" y="916236"/>
                    <a:pt x="12410" y="946928"/>
                    <a:pt x="5707" y="929289"/>
                  </a:cubicBezTo>
                  <a:cubicBezTo>
                    <a:pt x="-996" y="911650"/>
                    <a:pt x="-2760" y="871434"/>
                    <a:pt x="5707" y="785356"/>
                  </a:cubicBezTo>
                  <a:cubicBezTo>
                    <a:pt x="14174" y="699278"/>
                    <a:pt x="43102" y="491139"/>
                    <a:pt x="56507" y="412822"/>
                  </a:cubicBezTo>
                  <a:cubicBezTo>
                    <a:pt x="69912" y="334505"/>
                    <a:pt x="37104" y="388128"/>
                    <a:pt x="86140" y="315456"/>
                  </a:cubicBezTo>
                  <a:cubicBezTo>
                    <a:pt x="135176" y="242784"/>
                    <a:pt x="353546" y="-4867"/>
                    <a:pt x="354957" y="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7D2F27A1-C698-4DFD-98A3-C9F714CEC986}"/>
                </a:ext>
              </a:extLst>
            </p:cNvPr>
            <p:cNvSpPr/>
            <p:nvPr/>
          </p:nvSpPr>
          <p:spPr>
            <a:xfrm>
              <a:off x="1430823" y="8027416"/>
              <a:ext cx="356077" cy="997220"/>
            </a:xfrm>
            <a:custGeom>
              <a:avLst/>
              <a:gdLst>
                <a:gd name="connsiteX0" fmla="*/ 173610 w 356077"/>
                <a:gd name="connsiteY0" fmla="*/ 1101 h 997220"/>
                <a:gd name="connsiteX1" fmla="*/ 46610 w 356077"/>
                <a:gd name="connsiteY1" fmla="*/ 221234 h 997220"/>
                <a:gd name="connsiteX2" fmla="*/ 80477 w 356077"/>
                <a:gd name="connsiteY2" fmla="*/ 242401 h 997220"/>
                <a:gd name="connsiteX3" fmla="*/ 44 w 356077"/>
                <a:gd name="connsiteY3" fmla="*/ 365167 h 997220"/>
                <a:gd name="connsiteX4" fmla="*/ 93177 w 356077"/>
                <a:gd name="connsiteY4" fmla="*/ 284734 h 997220"/>
                <a:gd name="connsiteX5" fmla="*/ 101644 w 356077"/>
                <a:gd name="connsiteY5" fmla="*/ 430784 h 997220"/>
                <a:gd name="connsiteX6" fmla="*/ 69894 w 356077"/>
                <a:gd name="connsiteY6" fmla="*/ 551434 h 997220"/>
                <a:gd name="connsiteX7" fmla="*/ 105877 w 356077"/>
                <a:gd name="connsiteY7" fmla="*/ 532384 h 997220"/>
                <a:gd name="connsiteX8" fmla="*/ 165144 w 356077"/>
                <a:gd name="connsiteY8" fmla="*/ 545084 h 997220"/>
                <a:gd name="connsiteX9" fmla="*/ 101644 w 356077"/>
                <a:gd name="connsiteY9" fmla="*/ 682667 h 997220"/>
                <a:gd name="connsiteX10" fmla="*/ 283677 w 356077"/>
                <a:gd name="connsiteY10" fmla="*/ 523917 h 997220"/>
                <a:gd name="connsiteX11" fmla="*/ 273094 w 356077"/>
                <a:gd name="connsiteY11" fmla="*/ 526034 h 997220"/>
                <a:gd name="connsiteX12" fmla="*/ 177844 w 356077"/>
                <a:gd name="connsiteY12" fmla="*/ 693251 h 997220"/>
                <a:gd name="connsiteX13" fmla="*/ 224410 w 356077"/>
                <a:gd name="connsiteY13" fmla="*/ 816017 h 997220"/>
                <a:gd name="connsiteX14" fmla="*/ 328127 w 356077"/>
                <a:gd name="connsiteY14" fmla="*/ 993817 h 997220"/>
                <a:gd name="connsiteX15" fmla="*/ 353527 w 356077"/>
                <a:gd name="connsiteY15" fmla="*/ 936667 h 997220"/>
                <a:gd name="connsiteX16" fmla="*/ 279444 w 356077"/>
                <a:gd name="connsiteY16" fmla="*/ 983234 h 997220"/>
                <a:gd name="connsiteX17" fmla="*/ 175727 w 356077"/>
                <a:gd name="connsiteY17" fmla="*/ 741934 h 997220"/>
                <a:gd name="connsiteX18" fmla="*/ 127044 w 356077"/>
                <a:gd name="connsiteY18" fmla="*/ 373634 h 997220"/>
                <a:gd name="connsiteX19" fmla="*/ 129160 w 356077"/>
                <a:gd name="connsiteY19" fmla="*/ 145034 h 997220"/>
                <a:gd name="connsiteX20" fmla="*/ 173610 w 356077"/>
                <a:gd name="connsiteY20" fmla="*/ 1101 h 99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6077" h="997220">
                  <a:moveTo>
                    <a:pt x="173610" y="1101"/>
                  </a:moveTo>
                  <a:cubicBezTo>
                    <a:pt x="159852" y="13801"/>
                    <a:pt x="62132" y="181017"/>
                    <a:pt x="46610" y="221234"/>
                  </a:cubicBezTo>
                  <a:cubicBezTo>
                    <a:pt x="31088" y="261451"/>
                    <a:pt x="88238" y="218412"/>
                    <a:pt x="80477" y="242401"/>
                  </a:cubicBezTo>
                  <a:cubicBezTo>
                    <a:pt x="72716" y="266390"/>
                    <a:pt x="-2073" y="358112"/>
                    <a:pt x="44" y="365167"/>
                  </a:cubicBezTo>
                  <a:cubicBezTo>
                    <a:pt x="2161" y="372222"/>
                    <a:pt x="76244" y="273798"/>
                    <a:pt x="93177" y="284734"/>
                  </a:cubicBezTo>
                  <a:cubicBezTo>
                    <a:pt x="110110" y="295670"/>
                    <a:pt x="105524" y="386334"/>
                    <a:pt x="101644" y="430784"/>
                  </a:cubicBezTo>
                  <a:cubicBezTo>
                    <a:pt x="97764" y="475234"/>
                    <a:pt x="69188" y="534501"/>
                    <a:pt x="69894" y="551434"/>
                  </a:cubicBezTo>
                  <a:cubicBezTo>
                    <a:pt x="70599" y="568367"/>
                    <a:pt x="90002" y="533442"/>
                    <a:pt x="105877" y="532384"/>
                  </a:cubicBezTo>
                  <a:cubicBezTo>
                    <a:pt x="121752" y="531326"/>
                    <a:pt x="165849" y="520037"/>
                    <a:pt x="165144" y="545084"/>
                  </a:cubicBezTo>
                  <a:cubicBezTo>
                    <a:pt x="164439" y="570131"/>
                    <a:pt x="81888" y="686195"/>
                    <a:pt x="101644" y="682667"/>
                  </a:cubicBezTo>
                  <a:cubicBezTo>
                    <a:pt x="121400" y="679139"/>
                    <a:pt x="255102" y="550022"/>
                    <a:pt x="283677" y="523917"/>
                  </a:cubicBezTo>
                  <a:cubicBezTo>
                    <a:pt x="312252" y="497812"/>
                    <a:pt x="290733" y="497812"/>
                    <a:pt x="273094" y="526034"/>
                  </a:cubicBezTo>
                  <a:cubicBezTo>
                    <a:pt x="255455" y="554256"/>
                    <a:pt x="185958" y="644921"/>
                    <a:pt x="177844" y="693251"/>
                  </a:cubicBezTo>
                  <a:cubicBezTo>
                    <a:pt x="169730" y="741582"/>
                    <a:pt x="199363" y="765923"/>
                    <a:pt x="224410" y="816017"/>
                  </a:cubicBezTo>
                  <a:cubicBezTo>
                    <a:pt x="249457" y="866111"/>
                    <a:pt x="306608" y="973709"/>
                    <a:pt x="328127" y="993817"/>
                  </a:cubicBezTo>
                  <a:cubicBezTo>
                    <a:pt x="349646" y="1013925"/>
                    <a:pt x="361641" y="938431"/>
                    <a:pt x="353527" y="936667"/>
                  </a:cubicBezTo>
                  <a:cubicBezTo>
                    <a:pt x="345413" y="934903"/>
                    <a:pt x="309077" y="1015689"/>
                    <a:pt x="279444" y="983234"/>
                  </a:cubicBezTo>
                  <a:cubicBezTo>
                    <a:pt x="249811" y="950779"/>
                    <a:pt x="201127" y="843534"/>
                    <a:pt x="175727" y="741934"/>
                  </a:cubicBezTo>
                  <a:cubicBezTo>
                    <a:pt x="150327" y="640334"/>
                    <a:pt x="134805" y="473117"/>
                    <a:pt x="127044" y="373634"/>
                  </a:cubicBezTo>
                  <a:cubicBezTo>
                    <a:pt x="119283" y="274151"/>
                    <a:pt x="119635" y="201479"/>
                    <a:pt x="129160" y="145034"/>
                  </a:cubicBezTo>
                  <a:cubicBezTo>
                    <a:pt x="138685" y="88589"/>
                    <a:pt x="187368" y="-11599"/>
                    <a:pt x="173610" y="1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DD865CE8-B365-40D9-825D-6B17C1845005}"/>
                </a:ext>
              </a:extLst>
            </p:cNvPr>
            <p:cNvSpPr/>
            <p:nvPr/>
          </p:nvSpPr>
          <p:spPr>
            <a:xfrm>
              <a:off x="1714003" y="8851900"/>
              <a:ext cx="658971" cy="887395"/>
            </a:xfrm>
            <a:custGeom>
              <a:avLst/>
              <a:gdLst>
                <a:gd name="connsiteX0" fmla="*/ 176180 w 658971"/>
                <a:gd name="connsiteY0" fmla="*/ 0 h 887395"/>
                <a:gd name="connsiteX1" fmla="*/ 497 w 658971"/>
                <a:gd name="connsiteY1" fmla="*/ 133350 h 887395"/>
                <a:gd name="connsiteX2" fmla="*/ 125380 w 658971"/>
                <a:gd name="connsiteY2" fmla="*/ 277283 h 887395"/>
                <a:gd name="connsiteX3" fmla="*/ 188880 w 658971"/>
                <a:gd name="connsiteY3" fmla="*/ 488950 h 887395"/>
                <a:gd name="connsiteX4" fmla="*/ 190997 w 658971"/>
                <a:gd name="connsiteY4" fmla="*/ 304800 h 887395"/>
                <a:gd name="connsiteX5" fmla="*/ 188880 w 658971"/>
                <a:gd name="connsiteY5" fmla="*/ 207433 h 887395"/>
                <a:gd name="connsiteX6" fmla="*/ 165597 w 658971"/>
                <a:gd name="connsiteY6" fmla="*/ 376767 h 887395"/>
                <a:gd name="connsiteX7" fmla="*/ 311647 w 658971"/>
                <a:gd name="connsiteY7" fmla="*/ 615950 h 887395"/>
                <a:gd name="connsiteX8" fmla="*/ 385730 w 658971"/>
                <a:gd name="connsiteY8" fmla="*/ 503767 h 887395"/>
                <a:gd name="connsiteX9" fmla="*/ 497914 w 658971"/>
                <a:gd name="connsiteY9" fmla="*/ 385233 h 887395"/>
                <a:gd name="connsiteX10" fmla="*/ 368797 w 658971"/>
                <a:gd name="connsiteY10" fmla="*/ 577850 h 887395"/>
                <a:gd name="connsiteX11" fmla="*/ 491564 w 658971"/>
                <a:gd name="connsiteY11" fmla="*/ 793750 h 887395"/>
                <a:gd name="connsiteX12" fmla="*/ 658780 w 658971"/>
                <a:gd name="connsiteY12" fmla="*/ 886883 h 887395"/>
                <a:gd name="connsiteX13" fmla="*/ 516964 w 658971"/>
                <a:gd name="connsiteY13" fmla="*/ 757767 h 887395"/>
                <a:gd name="connsiteX14" fmla="*/ 182530 w 658971"/>
                <a:gd name="connsiteY14" fmla="*/ 412750 h 887395"/>
                <a:gd name="connsiteX15" fmla="*/ 57647 w 658971"/>
                <a:gd name="connsiteY15" fmla="*/ 133350 h 887395"/>
                <a:gd name="connsiteX16" fmla="*/ 176180 w 658971"/>
                <a:gd name="connsiteY16" fmla="*/ 0 h 88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8971" h="887395">
                  <a:moveTo>
                    <a:pt x="176180" y="0"/>
                  </a:moveTo>
                  <a:cubicBezTo>
                    <a:pt x="166655" y="0"/>
                    <a:pt x="8964" y="87136"/>
                    <a:pt x="497" y="133350"/>
                  </a:cubicBezTo>
                  <a:cubicBezTo>
                    <a:pt x="-7970" y="179564"/>
                    <a:pt x="93983" y="218017"/>
                    <a:pt x="125380" y="277283"/>
                  </a:cubicBezTo>
                  <a:cubicBezTo>
                    <a:pt x="156777" y="336549"/>
                    <a:pt x="177944" y="484364"/>
                    <a:pt x="188880" y="488950"/>
                  </a:cubicBezTo>
                  <a:cubicBezTo>
                    <a:pt x="199816" y="493536"/>
                    <a:pt x="190997" y="351719"/>
                    <a:pt x="190997" y="304800"/>
                  </a:cubicBezTo>
                  <a:cubicBezTo>
                    <a:pt x="190997" y="257881"/>
                    <a:pt x="193113" y="195439"/>
                    <a:pt x="188880" y="207433"/>
                  </a:cubicBezTo>
                  <a:cubicBezTo>
                    <a:pt x="184647" y="219427"/>
                    <a:pt x="145136" y="308681"/>
                    <a:pt x="165597" y="376767"/>
                  </a:cubicBezTo>
                  <a:cubicBezTo>
                    <a:pt x="186058" y="444853"/>
                    <a:pt x="274958" y="594783"/>
                    <a:pt x="311647" y="615950"/>
                  </a:cubicBezTo>
                  <a:cubicBezTo>
                    <a:pt x="348336" y="637117"/>
                    <a:pt x="354686" y="542220"/>
                    <a:pt x="385730" y="503767"/>
                  </a:cubicBezTo>
                  <a:cubicBezTo>
                    <a:pt x="416774" y="465314"/>
                    <a:pt x="500736" y="372886"/>
                    <a:pt x="497914" y="385233"/>
                  </a:cubicBezTo>
                  <a:cubicBezTo>
                    <a:pt x="495092" y="397580"/>
                    <a:pt x="369855" y="509764"/>
                    <a:pt x="368797" y="577850"/>
                  </a:cubicBezTo>
                  <a:cubicBezTo>
                    <a:pt x="367739" y="645936"/>
                    <a:pt x="443234" y="742245"/>
                    <a:pt x="491564" y="793750"/>
                  </a:cubicBezTo>
                  <a:cubicBezTo>
                    <a:pt x="539894" y="845255"/>
                    <a:pt x="654547" y="892880"/>
                    <a:pt x="658780" y="886883"/>
                  </a:cubicBezTo>
                  <a:cubicBezTo>
                    <a:pt x="663013" y="880886"/>
                    <a:pt x="596339" y="836789"/>
                    <a:pt x="516964" y="757767"/>
                  </a:cubicBezTo>
                  <a:cubicBezTo>
                    <a:pt x="437589" y="678745"/>
                    <a:pt x="259083" y="516819"/>
                    <a:pt x="182530" y="412750"/>
                  </a:cubicBezTo>
                  <a:cubicBezTo>
                    <a:pt x="105977" y="308681"/>
                    <a:pt x="60469" y="198261"/>
                    <a:pt x="57647" y="133350"/>
                  </a:cubicBezTo>
                  <a:cubicBezTo>
                    <a:pt x="54825" y="68439"/>
                    <a:pt x="185705" y="0"/>
                    <a:pt x="1761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0A0A0313-57B2-4960-B980-26F0FC3340E7}"/>
                </a:ext>
              </a:extLst>
            </p:cNvPr>
            <p:cNvSpPr/>
            <p:nvPr/>
          </p:nvSpPr>
          <p:spPr>
            <a:xfrm>
              <a:off x="2002242" y="9420226"/>
              <a:ext cx="1203920" cy="879788"/>
            </a:xfrm>
            <a:custGeom>
              <a:avLst/>
              <a:gdLst>
                <a:gd name="connsiteX0" fmla="*/ 10708 w 1203920"/>
                <a:gd name="connsiteY0" fmla="*/ 7407 h 879788"/>
                <a:gd name="connsiteX1" fmla="*/ 425575 w 1203920"/>
                <a:gd name="connsiteY1" fmla="*/ 464607 h 879788"/>
                <a:gd name="connsiteX2" fmla="*/ 370541 w 1203920"/>
                <a:gd name="connsiteY2" fmla="*/ 409574 h 879788"/>
                <a:gd name="connsiteX3" fmla="*/ 745191 w 1203920"/>
                <a:gd name="connsiteY3" fmla="*/ 718607 h 879788"/>
                <a:gd name="connsiteX4" fmla="*/ 745191 w 1203920"/>
                <a:gd name="connsiteY4" fmla="*/ 661457 h 879788"/>
                <a:gd name="connsiteX5" fmla="*/ 1198158 w 1203920"/>
                <a:gd name="connsiteY5" fmla="*/ 875241 h 879788"/>
                <a:gd name="connsiteX6" fmla="*/ 1011891 w 1203920"/>
                <a:gd name="connsiteY6" fmla="*/ 809624 h 879788"/>
                <a:gd name="connsiteX7" fmla="*/ 1176991 w 1203920"/>
                <a:gd name="connsiteY7" fmla="*/ 835024 h 879788"/>
                <a:gd name="connsiteX8" fmla="*/ 937808 w 1203920"/>
                <a:gd name="connsiteY8" fmla="*/ 699557 h 879788"/>
                <a:gd name="connsiteX9" fmla="*/ 662641 w 1203920"/>
                <a:gd name="connsiteY9" fmla="*/ 570441 h 879788"/>
                <a:gd name="connsiteX10" fmla="*/ 525058 w 1203920"/>
                <a:gd name="connsiteY10" fmla="*/ 500591 h 879788"/>
                <a:gd name="connsiteX11" fmla="*/ 347258 w 1203920"/>
                <a:gd name="connsiteY11" fmla="*/ 318557 h 879788"/>
                <a:gd name="connsiteX12" fmla="*/ 326091 w 1203920"/>
                <a:gd name="connsiteY12" fmla="*/ 278341 h 879788"/>
                <a:gd name="connsiteX13" fmla="*/ 137708 w 1203920"/>
                <a:gd name="connsiteY13" fmla="*/ 187324 h 879788"/>
                <a:gd name="connsiteX14" fmla="*/ 10708 w 1203920"/>
                <a:gd name="connsiteY14" fmla="*/ 7407 h 879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03920" h="879788">
                  <a:moveTo>
                    <a:pt x="10708" y="7407"/>
                  </a:moveTo>
                  <a:cubicBezTo>
                    <a:pt x="58686" y="53621"/>
                    <a:pt x="365603" y="397579"/>
                    <a:pt x="425575" y="464607"/>
                  </a:cubicBezTo>
                  <a:cubicBezTo>
                    <a:pt x="485547" y="531635"/>
                    <a:pt x="317272" y="367241"/>
                    <a:pt x="370541" y="409574"/>
                  </a:cubicBezTo>
                  <a:cubicBezTo>
                    <a:pt x="423810" y="451907"/>
                    <a:pt x="682749" y="676626"/>
                    <a:pt x="745191" y="718607"/>
                  </a:cubicBezTo>
                  <a:cubicBezTo>
                    <a:pt x="807633" y="760588"/>
                    <a:pt x="669697" y="635351"/>
                    <a:pt x="745191" y="661457"/>
                  </a:cubicBezTo>
                  <a:cubicBezTo>
                    <a:pt x="820685" y="687563"/>
                    <a:pt x="1153708" y="850547"/>
                    <a:pt x="1198158" y="875241"/>
                  </a:cubicBezTo>
                  <a:cubicBezTo>
                    <a:pt x="1242608" y="899935"/>
                    <a:pt x="1015419" y="816327"/>
                    <a:pt x="1011891" y="809624"/>
                  </a:cubicBezTo>
                  <a:cubicBezTo>
                    <a:pt x="1008363" y="802921"/>
                    <a:pt x="1189338" y="853368"/>
                    <a:pt x="1176991" y="835024"/>
                  </a:cubicBezTo>
                  <a:cubicBezTo>
                    <a:pt x="1164644" y="816680"/>
                    <a:pt x="1023533" y="743654"/>
                    <a:pt x="937808" y="699557"/>
                  </a:cubicBezTo>
                  <a:cubicBezTo>
                    <a:pt x="852083" y="655460"/>
                    <a:pt x="662641" y="570441"/>
                    <a:pt x="662641" y="570441"/>
                  </a:cubicBezTo>
                  <a:cubicBezTo>
                    <a:pt x="593849" y="537280"/>
                    <a:pt x="577622" y="542572"/>
                    <a:pt x="525058" y="500591"/>
                  </a:cubicBezTo>
                  <a:cubicBezTo>
                    <a:pt x="472494" y="458610"/>
                    <a:pt x="380419" y="355599"/>
                    <a:pt x="347258" y="318557"/>
                  </a:cubicBezTo>
                  <a:cubicBezTo>
                    <a:pt x="314097" y="281515"/>
                    <a:pt x="361016" y="300213"/>
                    <a:pt x="326091" y="278341"/>
                  </a:cubicBezTo>
                  <a:cubicBezTo>
                    <a:pt x="291166" y="256469"/>
                    <a:pt x="186744" y="230010"/>
                    <a:pt x="137708" y="187324"/>
                  </a:cubicBezTo>
                  <a:cubicBezTo>
                    <a:pt x="88672" y="144638"/>
                    <a:pt x="-37270" y="-38807"/>
                    <a:pt x="10708" y="74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58138330-9FDE-48F6-9782-957BBD8B587F}"/>
                </a:ext>
              </a:extLst>
            </p:cNvPr>
            <p:cNvSpPr/>
            <p:nvPr/>
          </p:nvSpPr>
          <p:spPr>
            <a:xfrm>
              <a:off x="1726666" y="7469944"/>
              <a:ext cx="300031" cy="1452134"/>
            </a:xfrm>
            <a:custGeom>
              <a:avLst/>
              <a:gdLst>
                <a:gd name="connsiteX0" fmla="*/ 264059 w 300031"/>
                <a:gd name="connsiteY0" fmla="*/ 831 h 1452134"/>
                <a:gd name="connsiteX1" fmla="*/ 130709 w 300031"/>
                <a:gd name="connsiteY1" fmla="*/ 277056 h 1452134"/>
                <a:gd name="connsiteX2" fmla="*/ 127534 w 300031"/>
                <a:gd name="connsiteY2" fmla="*/ 264356 h 1452134"/>
                <a:gd name="connsiteX3" fmla="*/ 48159 w 300031"/>
                <a:gd name="connsiteY3" fmla="*/ 308806 h 1452134"/>
                <a:gd name="connsiteX4" fmla="*/ 86259 w 300031"/>
                <a:gd name="connsiteY4" fmla="*/ 404056 h 1452134"/>
                <a:gd name="connsiteX5" fmla="*/ 10059 w 300031"/>
                <a:gd name="connsiteY5" fmla="*/ 432631 h 1452134"/>
                <a:gd name="connsiteX6" fmla="*/ 534 w 300031"/>
                <a:gd name="connsiteY6" fmla="*/ 467556 h 1452134"/>
                <a:gd name="connsiteX7" fmla="*/ 6884 w 300031"/>
                <a:gd name="connsiteY7" fmla="*/ 572331 h 1452134"/>
                <a:gd name="connsiteX8" fmla="*/ 29109 w 300031"/>
                <a:gd name="connsiteY8" fmla="*/ 632656 h 1452134"/>
                <a:gd name="connsiteX9" fmla="*/ 44984 w 300031"/>
                <a:gd name="connsiteY9" fmla="*/ 737431 h 1452134"/>
                <a:gd name="connsiteX10" fmla="*/ 54509 w 300031"/>
                <a:gd name="connsiteY10" fmla="*/ 753306 h 1452134"/>
                <a:gd name="connsiteX11" fmla="*/ 44984 w 300031"/>
                <a:gd name="connsiteY11" fmla="*/ 797756 h 1452134"/>
                <a:gd name="connsiteX12" fmla="*/ 22759 w 300031"/>
                <a:gd name="connsiteY12" fmla="*/ 839031 h 1452134"/>
                <a:gd name="connsiteX13" fmla="*/ 79909 w 300031"/>
                <a:gd name="connsiteY13" fmla="*/ 912056 h 1452134"/>
                <a:gd name="connsiteX14" fmla="*/ 86259 w 300031"/>
                <a:gd name="connsiteY14" fmla="*/ 966031 h 1452134"/>
                <a:gd name="connsiteX15" fmla="*/ 137059 w 300031"/>
                <a:gd name="connsiteY15" fmla="*/ 1035881 h 1452134"/>
                <a:gd name="connsiteX16" fmla="*/ 181509 w 300031"/>
                <a:gd name="connsiteY16" fmla="*/ 1096206 h 1452134"/>
                <a:gd name="connsiteX17" fmla="*/ 206909 w 300031"/>
                <a:gd name="connsiteY17" fmla="*/ 1181931 h 1452134"/>
                <a:gd name="connsiteX18" fmla="*/ 171984 w 300031"/>
                <a:gd name="connsiteY18" fmla="*/ 1220031 h 1452134"/>
                <a:gd name="connsiteX19" fmla="*/ 162459 w 300031"/>
                <a:gd name="connsiteY19" fmla="*/ 1302581 h 1452134"/>
                <a:gd name="connsiteX20" fmla="*/ 206909 w 300031"/>
                <a:gd name="connsiteY20" fmla="*/ 1385131 h 1452134"/>
                <a:gd name="connsiteX21" fmla="*/ 298984 w 300031"/>
                <a:gd name="connsiteY21" fmla="*/ 1299406 h 1452134"/>
                <a:gd name="connsiteX22" fmla="*/ 140234 w 300031"/>
                <a:gd name="connsiteY22" fmla="*/ 1451806 h 1452134"/>
                <a:gd name="connsiteX23" fmla="*/ 149759 w 300031"/>
                <a:gd name="connsiteY23" fmla="*/ 1337506 h 1452134"/>
                <a:gd name="connsiteX24" fmla="*/ 140234 w 300031"/>
                <a:gd name="connsiteY24" fmla="*/ 1251781 h 1452134"/>
                <a:gd name="connsiteX25" fmla="*/ 60859 w 300031"/>
                <a:gd name="connsiteY25" fmla="*/ 1089856 h 1452134"/>
                <a:gd name="connsiteX26" fmla="*/ 143409 w 300031"/>
                <a:gd name="connsiteY26" fmla="*/ 1067631 h 1452134"/>
                <a:gd name="connsiteX27" fmla="*/ 86259 w 300031"/>
                <a:gd name="connsiteY27" fmla="*/ 985081 h 1452134"/>
                <a:gd name="connsiteX28" fmla="*/ 35459 w 300031"/>
                <a:gd name="connsiteY28" fmla="*/ 788231 h 1452134"/>
                <a:gd name="connsiteX29" fmla="*/ 16409 w 300031"/>
                <a:gd name="connsiteY29" fmla="*/ 397706 h 1452134"/>
                <a:gd name="connsiteX30" fmla="*/ 152934 w 300031"/>
                <a:gd name="connsiteY30" fmla="*/ 197681 h 1452134"/>
                <a:gd name="connsiteX31" fmla="*/ 264059 w 300031"/>
                <a:gd name="connsiteY31" fmla="*/ 831 h 145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00031" h="1452134">
                  <a:moveTo>
                    <a:pt x="264059" y="831"/>
                  </a:moveTo>
                  <a:cubicBezTo>
                    <a:pt x="260355" y="14060"/>
                    <a:pt x="153463" y="233135"/>
                    <a:pt x="130709" y="277056"/>
                  </a:cubicBezTo>
                  <a:cubicBezTo>
                    <a:pt x="107955" y="320977"/>
                    <a:pt x="141292" y="259064"/>
                    <a:pt x="127534" y="264356"/>
                  </a:cubicBezTo>
                  <a:cubicBezTo>
                    <a:pt x="113776" y="269648"/>
                    <a:pt x="55038" y="285523"/>
                    <a:pt x="48159" y="308806"/>
                  </a:cubicBezTo>
                  <a:cubicBezTo>
                    <a:pt x="41280" y="332089"/>
                    <a:pt x="92609" y="383419"/>
                    <a:pt x="86259" y="404056"/>
                  </a:cubicBezTo>
                  <a:cubicBezTo>
                    <a:pt x="79909" y="424693"/>
                    <a:pt x="24346" y="422048"/>
                    <a:pt x="10059" y="432631"/>
                  </a:cubicBezTo>
                  <a:cubicBezTo>
                    <a:pt x="-4229" y="443214"/>
                    <a:pt x="1063" y="444273"/>
                    <a:pt x="534" y="467556"/>
                  </a:cubicBezTo>
                  <a:cubicBezTo>
                    <a:pt x="5" y="490839"/>
                    <a:pt x="2122" y="544814"/>
                    <a:pt x="6884" y="572331"/>
                  </a:cubicBezTo>
                  <a:cubicBezTo>
                    <a:pt x="11646" y="599848"/>
                    <a:pt x="22759" y="605139"/>
                    <a:pt x="29109" y="632656"/>
                  </a:cubicBezTo>
                  <a:cubicBezTo>
                    <a:pt x="35459" y="660173"/>
                    <a:pt x="40751" y="717323"/>
                    <a:pt x="44984" y="737431"/>
                  </a:cubicBezTo>
                  <a:cubicBezTo>
                    <a:pt x="49217" y="757539"/>
                    <a:pt x="54509" y="743252"/>
                    <a:pt x="54509" y="753306"/>
                  </a:cubicBezTo>
                  <a:cubicBezTo>
                    <a:pt x="54509" y="763360"/>
                    <a:pt x="50276" y="783469"/>
                    <a:pt x="44984" y="797756"/>
                  </a:cubicBezTo>
                  <a:cubicBezTo>
                    <a:pt x="39692" y="812043"/>
                    <a:pt x="16938" y="819981"/>
                    <a:pt x="22759" y="839031"/>
                  </a:cubicBezTo>
                  <a:cubicBezTo>
                    <a:pt x="28580" y="858081"/>
                    <a:pt x="69326" y="890889"/>
                    <a:pt x="79909" y="912056"/>
                  </a:cubicBezTo>
                  <a:cubicBezTo>
                    <a:pt x="90492" y="933223"/>
                    <a:pt x="76734" y="945394"/>
                    <a:pt x="86259" y="966031"/>
                  </a:cubicBezTo>
                  <a:cubicBezTo>
                    <a:pt x="95784" y="986668"/>
                    <a:pt x="121184" y="1014185"/>
                    <a:pt x="137059" y="1035881"/>
                  </a:cubicBezTo>
                  <a:cubicBezTo>
                    <a:pt x="152934" y="1057577"/>
                    <a:pt x="169867" y="1071864"/>
                    <a:pt x="181509" y="1096206"/>
                  </a:cubicBezTo>
                  <a:cubicBezTo>
                    <a:pt x="193151" y="1120548"/>
                    <a:pt x="208496" y="1161294"/>
                    <a:pt x="206909" y="1181931"/>
                  </a:cubicBezTo>
                  <a:cubicBezTo>
                    <a:pt x="205322" y="1202568"/>
                    <a:pt x="179392" y="1199923"/>
                    <a:pt x="171984" y="1220031"/>
                  </a:cubicBezTo>
                  <a:cubicBezTo>
                    <a:pt x="164576" y="1240139"/>
                    <a:pt x="156638" y="1275064"/>
                    <a:pt x="162459" y="1302581"/>
                  </a:cubicBezTo>
                  <a:cubicBezTo>
                    <a:pt x="168280" y="1330098"/>
                    <a:pt x="184155" y="1385660"/>
                    <a:pt x="206909" y="1385131"/>
                  </a:cubicBezTo>
                  <a:cubicBezTo>
                    <a:pt x="229663" y="1384602"/>
                    <a:pt x="310096" y="1288294"/>
                    <a:pt x="298984" y="1299406"/>
                  </a:cubicBezTo>
                  <a:cubicBezTo>
                    <a:pt x="287872" y="1310518"/>
                    <a:pt x="165105" y="1445456"/>
                    <a:pt x="140234" y="1451806"/>
                  </a:cubicBezTo>
                  <a:cubicBezTo>
                    <a:pt x="115363" y="1458156"/>
                    <a:pt x="149759" y="1370843"/>
                    <a:pt x="149759" y="1337506"/>
                  </a:cubicBezTo>
                  <a:cubicBezTo>
                    <a:pt x="149759" y="1304169"/>
                    <a:pt x="155051" y="1293056"/>
                    <a:pt x="140234" y="1251781"/>
                  </a:cubicBezTo>
                  <a:cubicBezTo>
                    <a:pt x="125417" y="1210506"/>
                    <a:pt x="60330" y="1120548"/>
                    <a:pt x="60859" y="1089856"/>
                  </a:cubicBezTo>
                  <a:cubicBezTo>
                    <a:pt x="61388" y="1059164"/>
                    <a:pt x="139176" y="1085093"/>
                    <a:pt x="143409" y="1067631"/>
                  </a:cubicBezTo>
                  <a:cubicBezTo>
                    <a:pt x="147642" y="1050169"/>
                    <a:pt x="104251" y="1031648"/>
                    <a:pt x="86259" y="985081"/>
                  </a:cubicBezTo>
                  <a:cubicBezTo>
                    <a:pt x="68267" y="938514"/>
                    <a:pt x="47101" y="886127"/>
                    <a:pt x="35459" y="788231"/>
                  </a:cubicBezTo>
                  <a:cubicBezTo>
                    <a:pt x="23817" y="690335"/>
                    <a:pt x="-3170" y="496131"/>
                    <a:pt x="16409" y="397706"/>
                  </a:cubicBezTo>
                  <a:cubicBezTo>
                    <a:pt x="35988" y="299281"/>
                    <a:pt x="112188" y="259593"/>
                    <a:pt x="152934" y="197681"/>
                  </a:cubicBezTo>
                  <a:cubicBezTo>
                    <a:pt x="193680" y="135769"/>
                    <a:pt x="267763" y="-12398"/>
                    <a:pt x="264059" y="8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BE6F9A90-D71C-4A22-BB6E-19CB42BBA36E}"/>
                </a:ext>
              </a:extLst>
            </p:cNvPr>
            <p:cNvSpPr/>
            <p:nvPr/>
          </p:nvSpPr>
          <p:spPr>
            <a:xfrm>
              <a:off x="2889229" y="7842125"/>
              <a:ext cx="840947" cy="427750"/>
            </a:xfrm>
            <a:custGeom>
              <a:avLst/>
              <a:gdLst>
                <a:gd name="connsiteX0" fmla="*/ 21 w 840947"/>
                <a:gd name="connsiteY0" fmla="*/ 177925 h 427750"/>
                <a:gd name="connsiteX1" fmla="*/ 61404 w 840947"/>
                <a:gd name="connsiteY1" fmla="*/ 2242 h 427750"/>
                <a:gd name="connsiteX2" fmla="*/ 150304 w 840947"/>
                <a:gd name="connsiteY2" fmla="*/ 76325 h 427750"/>
                <a:gd name="connsiteX3" fmla="*/ 241321 w 840947"/>
                <a:gd name="connsiteY3" fmla="*/ 42458 h 427750"/>
                <a:gd name="connsiteX4" fmla="*/ 300588 w 840947"/>
                <a:gd name="connsiteY4" fmla="*/ 101725 h 427750"/>
                <a:gd name="connsiteX5" fmla="*/ 370438 w 840947"/>
                <a:gd name="connsiteY5" fmla="*/ 97492 h 427750"/>
                <a:gd name="connsiteX6" fmla="*/ 393721 w 840947"/>
                <a:gd name="connsiteY6" fmla="*/ 222375 h 427750"/>
                <a:gd name="connsiteX7" fmla="*/ 480504 w 840947"/>
                <a:gd name="connsiteY7" fmla="*/ 150408 h 427750"/>
                <a:gd name="connsiteX8" fmla="*/ 531304 w 840947"/>
                <a:gd name="connsiteY8" fmla="*/ 252008 h 427750"/>
                <a:gd name="connsiteX9" fmla="*/ 622321 w 840947"/>
                <a:gd name="connsiteY9" fmla="*/ 201208 h 427750"/>
                <a:gd name="connsiteX10" fmla="*/ 671004 w 840947"/>
                <a:gd name="connsiteY10" fmla="*/ 283758 h 427750"/>
                <a:gd name="connsiteX11" fmla="*/ 679471 w 840947"/>
                <a:gd name="connsiteY11" fmla="*/ 245658 h 427750"/>
                <a:gd name="connsiteX12" fmla="*/ 821288 w 840947"/>
                <a:gd name="connsiteY12" fmla="*/ 376892 h 427750"/>
                <a:gd name="connsiteX13" fmla="*/ 838221 w 840947"/>
                <a:gd name="connsiteY13" fmla="*/ 366308 h 427750"/>
                <a:gd name="connsiteX14" fmla="*/ 806471 w 840947"/>
                <a:gd name="connsiteY14" fmla="*/ 427692 h 427750"/>
                <a:gd name="connsiteX15" fmla="*/ 766254 w 840947"/>
                <a:gd name="connsiteY15" fmla="*/ 376892 h 427750"/>
                <a:gd name="connsiteX16" fmla="*/ 690054 w 840947"/>
                <a:gd name="connsiteY16" fmla="*/ 345142 h 427750"/>
                <a:gd name="connsiteX17" fmla="*/ 626554 w 840947"/>
                <a:gd name="connsiteY17" fmla="*/ 239308 h 427750"/>
                <a:gd name="connsiteX18" fmla="*/ 488971 w 840947"/>
                <a:gd name="connsiteY18" fmla="*/ 226608 h 427750"/>
                <a:gd name="connsiteX19" fmla="*/ 408538 w 840947"/>
                <a:gd name="connsiteY19" fmla="*/ 158875 h 427750"/>
                <a:gd name="connsiteX20" fmla="*/ 309054 w 840947"/>
                <a:gd name="connsiteY20" fmla="*/ 110192 h 427750"/>
                <a:gd name="connsiteX21" fmla="*/ 182054 w 840947"/>
                <a:gd name="connsiteY21" fmla="*/ 72092 h 427750"/>
                <a:gd name="connsiteX22" fmla="*/ 135488 w 840947"/>
                <a:gd name="connsiteY22" fmla="*/ 59392 h 427750"/>
                <a:gd name="connsiteX23" fmla="*/ 67754 w 840947"/>
                <a:gd name="connsiteY23" fmla="*/ 63625 h 427750"/>
                <a:gd name="connsiteX24" fmla="*/ 21 w 840947"/>
                <a:gd name="connsiteY24" fmla="*/ 177925 h 42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40947" h="427750">
                  <a:moveTo>
                    <a:pt x="21" y="177925"/>
                  </a:moveTo>
                  <a:cubicBezTo>
                    <a:pt x="-1037" y="167694"/>
                    <a:pt x="36357" y="19175"/>
                    <a:pt x="61404" y="2242"/>
                  </a:cubicBezTo>
                  <a:cubicBezTo>
                    <a:pt x="86451" y="-14691"/>
                    <a:pt x="120318" y="69622"/>
                    <a:pt x="150304" y="76325"/>
                  </a:cubicBezTo>
                  <a:cubicBezTo>
                    <a:pt x="180290" y="83028"/>
                    <a:pt x="216274" y="38225"/>
                    <a:pt x="241321" y="42458"/>
                  </a:cubicBezTo>
                  <a:cubicBezTo>
                    <a:pt x="266368" y="46691"/>
                    <a:pt x="279069" y="92553"/>
                    <a:pt x="300588" y="101725"/>
                  </a:cubicBezTo>
                  <a:cubicBezTo>
                    <a:pt x="322108" y="110897"/>
                    <a:pt x="354916" y="77384"/>
                    <a:pt x="370438" y="97492"/>
                  </a:cubicBezTo>
                  <a:cubicBezTo>
                    <a:pt x="385960" y="117600"/>
                    <a:pt x="375377" y="213556"/>
                    <a:pt x="393721" y="222375"/>
                  </a:cubicBezTo>
                  <a:cubicBezTo>
                    <a:pt x="412065" y="231194"/>
                    <a:pt x="457574" y="145469"/>
                    <a:pt x="480504" y="150408"/>
                  </a:cubicBezTo>
                  <a:cubicBezTo>
                    <a:pt x="503434" y="155347"/>
                    <a:pt x="507668" y="243541"/>
                    <a:pt x="531304" y="252008"/>
                  </a:cubicBezTo>
                  <a:cubicBezTo>
                    <a:pt x="554940" y="260475"/>
                    <a:pt x="599038" y="195916"/>
                    <a:pt x="622321" y="201208"/>
                  </a:cubicBezTo>
                  <a:cubicBezTo>
                    <a:pt x="645604" y="206500"/>
                    <a:pt x="661479" y="276350"/>
                    <a:pt x="671004" y="283758"/>
                  </a:cubicBezTo>
                  <a:cubicBezTo>
                    <a:pt x="680529" y="291166"/>
                    <a:pt x="654424" y="230136"/>
                    <a:pt x="679471" y="245658"/>
                  </a:cubicBezTo>
                  <a:cubicBezTo>
                    <a:pt x="704518" y="261180"/>
                    <a:pt x="794830" y="356784"/>
                    <a:pt x="821288" y="376892"/>
                  </a:cubicBezTo>
                  <a:cubicBezTo>
                    <a:pt x="847746" y="397000"/>
                    <a:pt x="840690" y="357841"/>
                    <a:pt x="838221" y="366308"/>
                  </a:cubicBezTo>
                  <a:cubicBezTo>
                    <a:pt x="835752" y="374775"/>
                    <a:pt x="818466" y="425928"/>
                    <a:pt x="806471" y="427692"/>
                  </a:cubicBezTo>
                  <a:cubicBezTo>
                    <a:pt x="794477" y="429456"/>
                    <a:pt x="785657" y="390650"/>
                    <a:pt x="766254" y="376892"/>
                  </a:cubicBezTo>
                  <a:cubicBezTo>
                    <a:pt x="746851" y="363134"/>
                    <a:pt x="713337" y="368073"/>
                    <a:pt x="690054" y="345142"/>
                  </a:cubicBezTo>
                  <a:cubicBezTo>
                    <a:pt x="666771" y="322211"/>
                    <a:pt x="660068" y="259064"/>
                    <a:pt x="626554" y="239308"/>
                  </a:cubicBezTo>
                  <a:cubicBezTo>
                    <a:pt x="593040" y="219552"/>
                    <a:pt x="525307" y="240013"/>
                    <a:pt x="488971" y="226608"/>
                  </a:cubicBezTo>
                  <a:cubicBezTo>
                    <a:pt x="452635" y="213203"/>
                    <a:pt x="438524" y="178278"/>
                    <a:pt x="408538" y="158875"/>
                  </a:cubicBezTo>
                  <a:cubicBezTo>
                    <a:pt x="378552" y="139472"/>
                    <a:pt x="346801" y="124656"/>
                    <a:pt x="309054" y="110192"/>
                  </a:cubicBezTo>
                  <a:cubicBezTo>
                    <a:pt x="271307" y="95728"/>
                    <a:pt x="210982" y="80559"/>
                    <a:pt x="182054" y="72092"/>
                  </a:cubicBezTo>
                  <a:cubicBezTo>
                    <a:pt x="153126" y="63625"/>
                    <a:pt x="154538" y="60803"/>
                    <a:pt x="135488" y="59392"/>
                  </a:cubicBezTo>
                  <a:cubicBezTo>
                    <a:pt x="116438" y="57981"/>
                    <a:pt x="86098" y="49514"/>
                    <a:pt x="67754" y="63625"/>
                  </a:cubicBezTo>
                  <a:cubicBezTo>
                    <a:pt x="49410" y="77736"/>
                    <a:pt x="1079" y="188156"/>
                    <a:pt x="21" y="1779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B9FCAAFC-3B75-46C2-BABD-B4FE7A0A170C}"/>
                </a:ext>
              </a:extLst>
            </p:cNvPr>
            <p:cNvSpPr/>
            <p:nvPr/>
          </p:nvSpPr>
          <p:spPr>
            <a:xfrm>
              <a:off x="2668913" y="7964943"/>
              <a:ext cx="964770" cy="694326"/>
            </a:xfrm>
            <a:custGeom>
              <a:avLst/>
              <a:gdLst>
                <a:gd name="connsiteX0" fmla="*/ 31954 w 964770"/>
                <a:gd name="connsiteY0" fmla="*/ 237140 h 694326"/>
                <a:gd name="connsiteX1" fmla="*/ 285954 w 964770"/>
                <a:gd name="connsiteY1" fmla="*/ 171524 h 694326"/>
                <a:gd name="connsiteX2" fmla="*/ 218220 w 964770"/>
                <a:gd name="connsiteY2" fmla="*/ 209624 h 694326"/>
                <a:gd name="connsiteX3" fmla="*/ 482804 w 964770"/>
                <a:gd name="connsiteY3" fmla="*/ 184224 h 694326"/>
                <a:gd name="connsiteX4" fmla="*/ 474337 w 964770"/>
                <a:gd name="connsiteY4" fmla="*/ 228674 h 694326"/>
                <a:gd name="connsiteX5" fmla="*/ 609804 w 964770"/>
                <a:gd name="connsiteY5" fmla="*/ 243490 h 694326"/>
                <a:gd name="connsiteX6" fmla="*/ 683887 w 964770"/>
                <a:gd name="connsiteY6" fmla="*/ 292174 h 694326"/>
                <a:gd name="connsiteX7" fmla="*/ 741037 w 964770"/>
                <a:gd name="connsiteY7" fmla="*/ 313340 h 694326"/>
                <a:gd name="connsiteX8" fmla="*/ 889204 w 964770"/>
                <a:gd name="connsiteY8" fmla="*/ 353557 h 694326"/>
                <a:gd name="connsiteX9" fmla="*/ 857454 w 964770"/>
                <a:gd name="connsiteY9" fmla="*/ 381074 h 694326"/>
                <a:gd name="connsiteX10" fmla="*/ 895554 w 964770"/>
                <a:gd name="connsiteY10" fmla="*/ 423407 h 694326"/>
                <a:gd name="connsiteX11" fmla="*/ 959054 w 964770"/>
                <a:gd name="connsiteY11" fmla="*/ 400124 h 694326"/>
                <a:gd name="connsiteX12" fmla="*/ 736804 w 964770"/>
                <a:gd name="connsiteY12" fmla="*/ 687990 h 694326"/>
                <a:gd name="connsiteX13" fmla="*/ 772787 w 964770"/>
                <a:gd name="connsiteY13" fmla="*/ 594857 h 694326"/>
                <a:gd name="connsiteX14" fmla="*/ 605570 w 964770"/>
                <a:gd name="connsiteY14" fmla="*/ 544057 h 694326"/>
                <a:gd name="connsiteX15" fmla="*/ 694470 w 964770"/>
                <a:gd name="connsiteY15" fmla="*/ 520774 h 694326"/>
                <a:gd name="connsiteX16" fmla="*/ 677537 w 964770"/>
                <a:gd name="connsiteY16" fmla="*/ 480557 h 694326"/>
                <a:gd name="connsiteX17" fmla="*/ 241504 w 964770"/>
                <a:gd name="connsiteY17" fmla="*/ 431874 h 694326"/>
                <a:gd name="connsiteX18" fmla="*/ 387554 w 964770"/>
                <a:gd name="connsiteY18" fmla="*/ 433990 h 694326"/>
                <a:gd name="connsiteX19" fmla="*/ 343104 w 964770"/>
                <a:gd name="connsiteY19" fmla="*/ 429757 h 694326"/>
                <a:gd name="connsiteX20" fmla="*/ 294420 w 964770"/>
                <a:gd name="connsiteY20" fmla="*/ 378957 h 694326"/>
                <a:gd name="connsiteX21" fmla="*/ 78520 w 964770"/>
                <a:gd name="connsiteY21" fmla="*/ 347207 h 694326"/>
                <a:gd name="connsiteX22" fmla="*/ 10787 w 964770"/>
                <a:gd name="connsiteY22" fmla="*/ 461507 h 694326"/>
                <a:gd name="connsiteX23" fmla="*/ 6554 w 964770"/>
                <a:gd name="connsiteY23" fmla="*/ 374724 h 694326"/>
                <a:gd name="connsiteX24" fmla="*/ 74287 w 964770"/>
                <a:gd name="connsiteY24" fmla="*/ 2190 h 694326"/>
                <a:gd name="connsiteX25" fmla="*/ 31954 w 964770"/>
                <a:gd name="connsiteY25" fmla="*/ 237140 h 69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64770" h="694326">
                  <a:moveTo>
                    <a:pt x="31954" y="237140"/>
                  </a:moveTo>
                  <a:cubicBezTo>
                    <a:pt x="67232" y="265362"/>
                    <a:pt x="254910" y="176110"/>
                    <a:pt x="285954" y="171524"/>
                  </a:cubicBezTo>
                  <a:cubicBezTo>
                    <a:pt x="316998" y="166938"/>
                    <a:pt x="185412" y="207507"/>
                    <a:pt x="218220" y="209624"/>
                  </a:cubicBezTo>
                  <a:cubicBezTo>
                    <a:pt x="251028" y="211741"/>
                    <a:pt x="440118" y="181049"/>
                    <a:pt x="482804" y="184224"/>
                  </a:cubicBezTo>
                  <a:cubicBezTo>
                    <a:pt x="525490" y="187399"/>
                    <a:pt x="453170" y="218796"/>
                    <a:pt x="474337" y="228674"/>
                  </a:cubicBezTo>
                  <a:cubicBezTo>
                    <a:pt x="495504" y="238552"/>
                    <a:pt x="574879" y="232907"/>
                    <a:pt x="609804" y="243490"/>
                  </a:cubicBezTo>
                  <a:cubicBezTo>
                    <a:pt x="644729" y="254073"/>
                    <a:pt x="662015" y="280532"/>
                    <a:pt x="683887" y="292174"/>
                  </a:cubicBezTo>
                  <a:cubicBezTo>
                    <a:pt x="705759" y="303816"/>
                    <a:pt x="706818" y="303110"/>
                    <a:pt x="741037" y="313340"/>
                  </a:cubicBezTo>
                  <a:cubicBezTo>
                    <a:pt x="775256" y="323570"/>
                    <a:pt x="869801" y="342268"/>
                    <a:pt x="889204" y="353557"/>
                  </a:cubicBezTo>
                  <a:cubicBezTo>
                    <a:pt x="908607" y="364846"/>
                    <a:pt x="856396" y="369432"/>
                    <a:pt x="857454" y="381074"/>
                  </a:cubicBezTo>
                  <a:cubicBezTo>
                    <a:pt x="858512" y="392716"/>
                    <a:pt x="878621" y="420232"/>
                    <a:pt x="895554" y="423407"/>
                  </a:cubicBezTo>
                  <a:cubicBezTo>
                    <a:pt x="912487" y="426582"/>
                    <a:pt x="985512" y="356027"/>
                    <a:pt x="959054" y="400124"/>
                  </a:cubicBezTo>
                  <a:cubicBezTo>
                    <a:pt x="932596" y="444221"/>
                    <a:pt x="767849" y="655535"/>
                    <a:pt x="736804" y="687990"/>
                  </a:cubicBezTo>
                  <a:cubicBezTo>
                    <a:pt x="705760" y="720446"/>
                    <a:pt x="794659" y="618846"/>
                    <a:pt x="772787" y="594857"/>
                  </a:cubicBezTo>
                  <a:cubicBezTo>
                    <a:pt x="750915" y="570868"/>
                    <a:pt x="618623" y="556404"/>
                    <a:pt x="605570" y="544057"/>
                  </a:cubicBezTo>
                  <a:cubicBezTo>
                    <a:pt x="592517" y="531710"/>
                    <a:pt x="682476" y="531357"/>
                    <a:pt x="694470" y="520774"/>
                  </a:cubicBezTo>
                  <a:cubicBezTo>
                    <a:pt x="706464" y="510191"/>
                    <a:pt x="753031" y="495374"/>
                    <a:pt x="677537" y="480557"/>
                  </a:cubicBezTo>
                  <a:cubicBezTo>
                    <a:pt x="602043" y="465740"/>
                    <a:pt x="289834" y="439635"/>
                    <a:pt x="241504" y="431874"/>
                  </a:cubicBezTo>
                  <a:cubicBezTo>
                    <a:pt x="193174" y="424113"/>
                    <a:pt x="370621" y="434343"/>
                    <a:pt x="387554" y="433990"/>
                  </a:cubicBezTo>
                  <a:cubicBezTo>
                    <a:pt x="404487" y="433637"/>
                    <a:pt x="358626" y="438929"/>
                    <a:pt x="343104" y="429757"/>
                  </a:cubicBezTo>
                  <a:cubicBezTo>
                    <a:pt x="327582" y="420585"/>
                    <a:pt x="338517" y="392715"/>
                    <a:pt x="294420" y="378957"/>
                  </a:cubicBezTo>
                  <a:cubicBezTo>
                    <a:pt x="250323" y="365199"/>
                    <a:pt x="125792" y="333449"/>
                    <a:pt x="78520" y="347207"/>
                  </a:cubicBezTo>
                  <a:cubicBezTo>
                    <a:pt x="31248" y="360965"/>
                    <a:pt x="22781" y="456921"/>
                    <a:pt x="10787" y="461507"/>
                  </a:cubicBezTo>
                  <a:cubicBezTo>
                    <a:pt x="-1207" y="466093"/>
                    <a:pt x="-4029" y="451277"/>
                    <a:pt x="6554" y="374724"/>
                  </a:cubicBezTo>
                  <a:cubicBezTo>
                    <a:pt x="17137" y="298171"/>
                    <a:pt x="66879" y="29354"/>
                    <a:pt x="74287" y="2190"/>
                  </a:cubicBezTo>
                  <a:cubicBezTo>
                    <a:pt x="81695" y="-24974"/>
                    <a:pt x="-3324" y="208918"/>
                    <a:pt x="31954" y="2371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008824DB-CFF1-443D-BEE6-6D15E2099205}"/>
                </a:ext>
              </a:extLst>
            </p:cNvPr>
            <p:cNvSpPr/>
            <p:nvPr/>
          </p:nvSpPr>
          <p:spPr>
            <a:xfrm>
              <a:off x="2725853" y="7735871"/>
              <a:ext cx="162572" cy="313147"/>
            </a:xfrm>
            <a:custGeom>
              <a:avLst/>
              <a:gdLst>
                <a:gd name="connsiteX0" fmla="*/ 159164 w 162572"/>
                <a:gd name="connsiteY0" fmla="*/ 546 h 313147"/>
                <a:gd name="connsiteX1" fmla="*/ 159164 w 162572"/>
                <a:gd name="connsiteY1" fmla="*/ 216446 h 313147"/>
                <a:gd name="connsiteX2" fmla="*/ 123180 w 162572"/>
                <a:gd name="connsiteY2" fmla="*/ 125429 h 313147"/>
                <a:gd name="connsiteX3" fmla="*/ 10997 w 162572"/>
                <a:gd name="connsiteY3" fmla="*/ 311696 h 313147"/>
                <a:gd name="connsiteX4" fmla="*/ 15230 w 162572"/>
                <a:gd name="connsiteY4" fmla="*/ 207979 h 313147"/>
                <a:gd name="connsiteX5" fmla="*/ 108364 w 162572"/>
                <a:gd name="connsiteY5" fmla="*/ 133896 h 313147"/>
                <a:gd name="connsiteX6" fmla="*/ 142230 w 162572"/>
                <a:gd name="connsiteY6" fmla="*/ 152946 h 313147"/>
                <a:gd name="connsiteX7" fmla="*/ 159164 w 162572"/>
                <a:gd name="connsiteY7" fmla="*/ 546 h 31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572" h="313147">
                  <a:moveTo>
                    <a:pt x="159164" y="546"/>
                  </a:moveTo>
                  <a:cubicBezTo>
                    <a:pt x="161986" y="11129"/>
                    <a:pt x="165161" y="195632"/>
                    <a:pt x="159164" y="216446"/>
                  </a:cubicBezTo>
                  <a:cubicBezTo>
                    <a:pt x="153167" y="237260"/>
                    <a:pt x="147874" y="109554"/>
                    <a:pt x="123180" y="125429"/>
                  </a:cubicBezTo>
                  <a:cubicBezTo>
                    <a:pt x="98486" y="141304"/>
                    <a:pt x="28989" y="297938"/>
                    <a:pt x="10997" y="311696"/>
                  </a:cubicBezTo>
                  <a:cubicBezTo>
                    <a:pt x="-6995" y="325454"/>
                    <a:pt x="-998" y="237612"/>
                    <a:pt x="15230" y="207979"/>
                  </a:cubicBezTo>
                  <a:cubicBezTo>
                    <a:pt x="31458" y="178346"/>
                    <a:pt x="87197" y="143068"/>
                    <a:pt x="108364" y="133896"/>
                  </a:cubicBezTo>
                  <a:cubicBezTo>
                    <a:pt x="129531" y="124724"/>
                    <a:pt x="134469" y="169527"/>
                    <a:pt x="142230" y="152946"/>
                  </a:cubicBezTo>
                  <a:cubicBezTo>
                    <a:pt x="149991" y="136365"/>
                    <a:pt x="156342" y="-10037"/>
                    <a:pt x="159164" y="5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89B26593-787D-48BB-B12B-5E2F73090D7C}"/>
                </a:ext>
              </a:extLst>
            </p:cNvPr>
            <p:cNvSpPr/>
            <p:nvPr/>
          </p:nvSpPr>
          <p:spPr>
            <a:xfrm>
              <a:off x="2247380" y="8415369"/>
              <a:ext cx="877004" cy="765009"/>
            </a:xfrm>
            <a:custGeom>
              <a:avLst/>
              <a:gdLst>
                <a:gd name="connsiteX0" fmla="*/ 406920 w 877004"/>
                <a:gd name="connsiteY0" fmla="*/ 498 h 765009"/>
                <a:gd name="connsiteX1" fmla="*/ 451370 w 877004"/>
                <a:gd name="connsiteY1" fmla="*/ 207931 h 765009"/>
                <a:gd name="connsiteX2" fmla="*/ 406920 w 877004"/>
                <a:gd name="connsiteY2" fmla="*/ 159248 h 765009"/>
                <a:gd name="connsiteX3" fmla="*/ 125403 w 877004"/>
                <a:gd name="connsiteY3" fmla="*/ 102098 h 765009"/>
                <a:gd name="connsiteX4" fmla="*/ 381520 w 877004"/>
                <a:gd name="connsiteY4" fmla="*/ 155014 h 765009"/>
                <a:gd name="connsiteX5" fmla="*/ 470420 w 877004"/>
                <a:gd name="connsiteY5" fmla="*/ 269314 h 765009"/>
                <a:gd name="connsiteX6" fmla="*/ 514870 w 877004"/>
                <a:gd name="connsiteY6" fmla="*/ 392081 h 765009"/>
                <a:gd name="connsiteX7" fmla="*/ 421737 w 877004"/>
                <a:gd name="connsiteY7" fmla="*/ 389964 h 765009"/>
                <a:gd name="connsiteX8" fmla="*/ 250287 w 877004"/>
                <a:gd name="connsiteY8" fmla="*/ 440764 h 765009"/>
                <a:gd name="connsiteX9" fmla="*/ 2637 w 877004"/>
                <a:gd name="connsiteY9" fmla="*/ 561414 h 765009"/>
                <a:gd name="connsiteX10" fmla="*/ 419620 w 877004"/>
                <a:gd name="connsiteY10" fmla="*/ 411131 h 765009"/>
                <a:gd name="connsiteX11" fmla="*/ 540270 w 877004"/>
                <a:gd name="connsiteY11" fmla="*/ 402664 h 765009"/>
                <a:gd name="connsiteX12" fmla="*/ 641870 w 877004"/>
                <a:gd name="connsiteY12" fmla="*/ 555064 h 765009"/>
                <a:gd name="connsiteX13" fmla="*/ 633403 w 877004"/>
                <a:gd name="connsiteY13" fmla="*/ 485214 h 765009"/>
                <a:gd name="connsiteX14" fmla="*/ 724420 w 877004"/>
                <a:gd name="connsiteY14" fmla="*/ 601631 h 765009"/>
                <a:gd name="connsiteX15" fmla="*/ 726537 w 877004"/>
                <a:gd name="connsiteY15" fmla="*/ 610098 h 765009"/>
                <a:gd name="connsiteX16" fmla="*/ 713837 w 877004"/>
                <a:gd name="connsiteY16" fmla="*/ 654548 h 765009"/>
                <a:gd name="connsiteX17" fmla="*/ 646103 w 877004"/>
                <a:gd name="connsiteY17" fmla="*/ 739214 h 765009"/>
                <a:gd name="connsiteX18" fmla="*/ 773103 w 877004"/>
                <a:gd name="connsiteY18" fmla="*/ 677831 h 765009"/>
                <a:gd name="connsiteX19" fmla="*/ 876820 w 877004"/>
                <a:gd name="connsiteY19" fmla="*/ 764614 h 765009"/>
                <a:gd name="connsiteX20" fmla="*/ 747703 w 877004"/>
                <a:gd name="connsiteY20" fmla="*/ 635498 h 765009"/>
                <a:gd name="connsiteX21" fmla="*/ 567787 w 877004"/>
                <a:gd name="connsiteY21" fmla="*/ 383614 h 765009"/>
                <a:gd name="connsiteX22" fmla="*/ 531803 w 877004"/>
                <a:gd name="connsiteY22" fmla="*/ 373031 h 765009"/>
                <a:gd name="connsiteX23" fmla="*/ 428087 w 877004"/>
                <a:gd name="connsiteY23" fmla="*/ 233331 h 765009"/>
                <a:gd name="connsiteX24" fmla="*/ 470420 w 877004"/>
                <a:gd name="connsiteY24" fmla="*/ 337048 h 765009"/>
                <a:gd name="connsiteX25" fmla="*/ 392103 w 877004"/>
                <a:gd name="connsiteY25" fmla="*/ 155014 h 765009"/>
                <a:gd name="connsiteX26" fmla="*/ 406920 w 877004"/>
                <a:gd name="connsiteY26" fmla="*/ 498 h 76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77004" h="765009">
                  <a:moveTo>
                    <a:pt x="406920" y="498"/>
                  </a:moveTo>
                  <a:cubicBezTo>
                    <a:pt x="416798" y="9317"/>
                    <a:pt x="451370" y="181473"/>
                    <a:pt x="451370" y="207931"/>
                  </a:cubicBezTo>
                  <a:cubicBezTo>
                    <a:pt x="451370" y="234389"/>
                    <a:pt x="461248" y="176887"/>
                    <a:pt x="406920" y="159248"/>
                  </a:cubicBezTo>
                  <a:cubicBezTo>
                    <a:pt x="352592" y="141609"/>
                    <a:pt x="129636" y="102804"/>
                    <a:pt x="125403" y="102098"/>
                  </a:cubicBezTo>
                  <a:cubicBezTo>
                    <a:pt x="121170" y="101392"/>
                    <a:pt x="324017" y="127145"/>
                    <a:pt x="381520" y="155014"/>
                  </a:cubicBezTo>
                  <a:cubicBezTo>
                    <a:pt x="439023" y="182883"/>
                    <a:pt x="448195" y="229803"/>
                    <a:pt x="470420" y="269314"/>
                  </a:cubicBezTo>
                  <a:cubicBezTo>
                    <a:pt x="492645" y="308825"/>
                    <a:pt x="522984" y="371973"/>
                    <a:pt x="514870" y="392081"/>
                  </a:cubicBezTo>
                  <a:cubicBezTo>
                    <a:pt x="506756" y="412189"/>
                    <a:pt x="465834" y="381850"/>
                    <a:pt x="421737" y="389964"/>
                  </a:cubicBezTo>
                  <a:cubicBezTo>
                    <a:pt x="377640" y="398078"/>
                    <a:pt x="320137" y="412189"/>
                    <a:pt x="250287" y="440764"/>
                  </a:cubicBezTo>
                  <a:cubicBezTo>
                    <a:pt x="180437" y="469339"/>
                    <a:pt x="-25585" y="566353"/>
                    <a:pt x="2637" y="561414"/>
                  </a:cubicBezTo>
                  <a:cubicBezTo>
                    <a:pt x="30859" y="556475"/>
                    <a:pt x="330015" y="437589"/>
                    <a:pt x="419620" y="411131"/>
                  </a:cubicBezTo>
                  <a:cubicBezTo>
                    <a:pt x="509225" y="384673"/>
                    <a:pt x="503228" y="378675"/>
                    <a:pt x="540270" y="402664"/>
                  </a:cubicBezTo>
                  <a:cubicBezTo>
                    <a:pt x="577312" y="426653"/>
                    <a:pt x="626348" y="541306"/>
                    <a:pt x="641870" y="555064"/>
                  </a:cubicBezTo>
                  <a:cubicBezTo>
                    <a:pt x="657392" y="568822"/>
                    <a:pt x="619645" y="477453"/>
                    <a:pt x="633403" y="485214"/>
                  </a:cubicBezTo>
                  <a:cubicBezTo>
                    <a:pt x="647161" y="492975"/>
                    <a:pt x="708898" y="580817"/>
                    <a:pt x="724420" y="601631"/>
                  </a:cubicBezTo>
                  <a:cubicBezTo>
                    <a:pt x="739942" y="622445"/>
                    <a:pt x="728301" y="601279"/>
                    <a:pt x="726537" y="610098"/>
                  </a:cubicBezTo>
                  <a:cubicBezTo>
                    <a:pt x="724773" y="618917"/>
                    <a:pt x="727243" y="633029"/>
                    <a:pt x="713837" y="654548"/>
                  </a:cubicBezTo>
                  <a:cubicBezTo>
                    <a:pt x="700431" y="676067"/>
                    <a:pt x="636225" y="735334"/>
                    <a:pt x="646103" y="739214"/>
                  </a:cubicBezTo>
                  <a:cubicBezTo>
                    <a:pt x="655981" y="743095"/>
                    <a:pt x="734650" y="673598"/>
                    <a:pt x="773103" y="677831"/>
                  </a:cubicBezTo>
                  <a:cubicBezTo>
                    <a:pt x="811556" y="682064"/>
                    <a:pt x="881053" y="771670"/>
                    <a:pt x="876820" y="764614"/>
                  </a:cubicBezTo>
                  <a:cubicBezTo>
                    <a:pt x="872587" y="757558"/>
                    <a:pt x="799208" y="698998"/>
                    <a:pt x="747703" y="635498"/>
                  </a:cubicBezTo>
                  <a:cubicBezTo>
                    <a:pt x="696198" y="571998"/>
                    <a:pt x="603770" y="427358"/>
                    <a:pt x="567787" y="383614"/>
                  </a:cubicBezTo>
                  <a:cubicBezTo>
                    <a:pt x="531804" y="339870"/>
                    <a:pt x="555086" y="398078"/>
                    <a:pt x="531803" y="373031"/>
                  </a:cubicBezTo>
                  <a:cubicBezTo>
                    <a:pt x="508520" y="347984"/>
                    <a:pt x="438318" y="239328"/>
                    <a:pt x="428087" y="233331"/>
                  </a:cubicBezTo>
                  <a:cubicBezTo>
                    <a:pt x="417857" y="227334"/>
                    <a:pt x="476417" y="350101"/>
                    <a:pt x="470420" y="337048"/>
                  </a:cubicBezTo>
                  <a:cubicBezTo>
                    <a:pt x="464423" y="323995"/>
                    <a:pt x="403039" y="207931"/>
                    <a:pt x="392103" y="155014"/>
                  </a:cubicBezTo>
                  <a:cubicBezTo>
                    <a:pt x="381167" y="102097"/>
                    <a:pt x="397042" y="-8321"/>
                    <a:pt x="406920" y="4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172FF105-6C7F-48A6-82D6-7E2E0C200AA9}"/>
                </a:ext>
              </a:extLst>
            </p:cNvPr>
            <p:cNvSpPr/>
            <p:nvPr/>
          </p:nvSpPr>
          <p:spPr>
            <a:xfrm>
              <a:off x="1132888" y="7757248"/>
              <a:ext cx="464490" cy="863338"/>
            </a:xfrm>
            <a:custGeom>
              <a:avLst/>
              <a:gdLst>
                <a:gd name="connsiteX0" fmla="*/ 462550 w 464490"/>
                <a:gd name="connsiteY0" fmla="*/ 11977 h 863338"/>
                <a:gd name="connsiteX1" fmla="*/ 260937 w 464490"/>
                <a:gd name="connsiteY1" fmla="*/ 307252 h 863338"/>
                <a:gd name="connsiteX2" fmla="*/ 291100 w 464490"/>
                <a:gd name="connsiteY2" fmla="*/ 192952 h 863338"/>
                <a:gd name="connsiteX3" fmla="*/ 95837 w 464490"/>
                <a:gd name="connsiteY3" fmla="*/ 610465 h 863338"/>
                <a:gd name="connsiteX4" fmla="*/ 114887 w 464490"/>
                <a:gd name="connsiteY4" fmla="*/ 507277 h 863338"/>
                <a:gd name="connsiteX5" fmla="*/ 6937 w 464490"/>
                <a:gd name="connsiteY5" fmla="*/ 848590 h 863338"/>
                <a:gd name="connsiteX6" fmla="*/ 35512 w 464490"/>
                <a:gd name="connsiteY6" fmla="*/ 742227 h 863338"/>
                <a:gd name="connsiteX7" fmla="*/ 235537 w 464490"/>
                <a:gd name="connsiteY7" fmla="*/ 215177 h 863338"/>
                <a:gd name="connsiteX8" fmla="*/ 243475 w 464490"/>
                <a:gd name="connsiteY8" fmla="*/ 302490 h 863338"/>
                <a:gd name="connsiteX9" fmla="*/ 357775 w 464490"/>
                <a:gd name="connsiteY9" fmla="*/ 81827 h 863338"/>
                <a:gd name="connsiteX10" fmla="*/ 462550 w 464490"/>
                <a:gd name="connsiteY10" fmla="*/ 11977 h 86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4490" h="863338">
                  <a:moveTo>
                    <a:pt x="462550" y="11977"/>
                  </a:moveTo>
                  <a:cubicBezTo>
                    <a:pt x="446410" y="49548"/>
                    <a:pt x="289512" y="277090"/>
                    <a:pt x="260937" y="307252"/>
                  </a:cubicBezTo>
                  <a:cubicBezTo>
                    <a:pt x="232362" y="337414"/>
                    <a:pt x="318617" y="142416"/>
                    <a:pt x="291100" y="192952"/>
                  </a:cubicBezTo>
                  <a:cubicBezTo>
                    <a:pt x="263583" y="243488"/>
                    <a:pt x="125206" y="558078"/>
                    <a:pt x="95837" y="610465"/>
                  </a:cubicBezTo>
                  <a:cubicBezTo>
                    <a:pt x="66468" y="662852"/>
                    <a:pt x="129704" y="467590"/>
                    <a:pt x="114887" y="507277"/>
                  </a:cubicBezTo>
                  <a:cubicBezTo>
                    <a:pt x="100070" y="546964"/>
                    <a:pt x="20166" y="809432"/>
                    <a:pt x="6937" y="848590"/>
                  </a:cubicBezTo>
                  <a:cubicBezTo>
                    <a:pt x="-6292" y="887748"/>
                    <a:pt x="-2588" y="847796"/>
                    <a:pt x="35512" y="742227"/>
                  </a:cubicBezTo>
                  <a:cubicBezTo>
                    <a:pt x="73612" y="636658"/>
                    <a:pt x="200877" y="288466"/>
                    <a:pt x="235537" y="215177"/>
                  </a:cubicBezTo>
                  <a:cubicBezTo>
                    <a:pt x="270197" y="141888"/>
                    <a:pt x="223102" y="324715"/>
                    <a:pt x="243475" y="302490"/>
                  </a:cubicBezTo>
                  <a:cubicBezTo>
                    <a:pt x="263848" y="280265"/>
                    <a:pt x="325761" y="130775"/>
                    <a:pt x="357775" y="81827"/>
                  </a:cubicBezTo>
                  <a:cubicBezTo>
                    <a:pt x="389789" y="32879"/>
                    <a:pt x="478690" y="-25594"/>
                    <a:pt x="462550" y="119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9FBEBC09-7065-4D97-B749-03F4E45577BF}"/>
                </a:ext>
              </a:extLst>
            </p:cNvPr>
            <p:cNvSpPr/>
            <p:nvPr/>
          </p:nvSpPr>
          <p:spPr>
            <a:xfrm>
              <a:off x="1046053" y="8257148"/>
              <a:ext cx="194531" cy="919926"/>
            </a:xfrm>
            <a:custGeom>
              <a:avLst/>
              <a:gdLst>
                <a:gd name="connsiteX0" fmla="*/ 193785 w 194531"/>
                <a:gd name="connsiteY0" fmla="*/ 13727 h 919926"/>
                <a:gd name="connsiteX1" fmla="*/ 90597 w 194531"/>
                <a:gd name="connsiteY1" fmla="*/ 443940 h 919926"/>
                <a:gd name="connsiteX2" fmla="*/ 98535 w 194531"/>
                <a:gd name="connsiteY2" fmla="*/ 324877 h 919926"/>
                <a:gd name="connsiteX3" fmla="*/ 77897 w 194531"/>
                <a:gd name="connsiteY3" fmla="*/ 669365 h 919926"/>
                <a:gd name="connsiteX4" fmla="*/ 63610 w 194531"/>
                <a:gd name="connsiteY4" fmla="*/ 469340 h 919926"/>
                <a:gd name="connsiteX5" fmla="*/ 68372 w 194531"/>
                <a:gd name="connsiteY5" fmla="*/ 901140 h 919926"/>
                <a:gd name="connsiteX6" fmla="*/ 63610 w 194531"/>
                <a:gd name="connsiteY6" fmla="*/ 796365 h 919926"/>
                <a:gd name="connsiteX7" fmla="*/ 110 w 194531"/>
                <a:gd name="connsiteY7" fmla="*/ 383615 h 919926"/>
                <a:gd name="connsiteX8" fmla="*/ 49322 w 194531"/>
                <a:gd name="connsiteY8" fmla="*/ 589990 h 919926"/>
                <a:gd name="connsiteX9" fmla="*/ 89010 w 194531"/>
                <a:gd name="connsiteY9" fmla="*/ 296302 h 919926"/>
                <a:gd name="connsiteX10" fmla="*/ 135047 w 194531"/>
                <a:gd name="connsiteY10" fmla="*/ 121677 h 919926"/>
                <a:gd name="connsiteX11" fmla="*/ 193785 w 194531"/>
                <a:gd name="connsiteY11" fmla="*/ 13727 h 91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531" h="919926">
                  <a:moveTo>
                    <a:pt x="193785" y="13727"/>
                  </a:moveTo>
                  <a:cubicBezTo>
                    <a:pt x="186377" y="67437"/>
                    <a:pt x="106472" y="392082"/>
                    <a:pt x="90597" y="443940"/>
                  </a:cubicBezTo>
                  <a:cubicBezTo>
                    <a:pt x="74722" y="495798"/>
                    <a:pt x="100652" y="287306"/>
                    <a:pt x="98535" y="324877"/>
                  </a:cubicBezTo>
                  <a:cubicBezTo>
                    <a:pt x="96418" y="362448"/>
                    <a:pt x="83718" y="645288"/>
                    <a:pt x="77897" y="669365"/>
                  </a:cubicBezTo>
                  <a:cubicBezTo>
                    <a:pt x="72076" y="693442"/>
                    <a:pt x="65197" y="430711"/>
                    <a:pt x="63610" y="469340"/>
                  </a:cubicBezTo>
                  <a:cubicBezTo>
                    <a:pt x="62023" y="507969"/>
                    <a:pt x="68372" y="846636"/>
                    <a:pt x="68372" y="901140"/>
                  </a:cubicBezTo>
                  <a:cubicBezTo>
                    <a:pt x="68372" y="955644"/>
                    <a:pt x="74987" y="882619"/>
                    <a:pt x="63610" y="796365"/>
                  </a:cubicBezTo>
                  <a:cubicBezTo>
                    <a:pt x="52233" y="710111"/>
                    <a:pt x="2491" y="418011"/>
                    <a:pt x="110" y="383615"/>
                  </a:cubicBezTo>
                  <a:cubicBezTo>
                    <a:pt x="-2271" y="349219"/>
                    <a:pt x="34505" y="604542"/>
                    <a:pt x="49322" y="589990"/>
                  </a:cubicBezTo>
                  <a:cubicBezTo>
                    <a:pt x="64139" y="575438"/>
                    <a:pt x="74723" y="374354"/>
                    <a:pt x="89010" y="296302"/>
                  </a:cubicBezTo>
                  <a:cubicBezTo>
                    <a:pt x="103297" y="218250"/>
                    <a:pt x="118643" y="165069"/>
                    <a:pt x="135047" y="121677"/>
                  </a:cubicBezTo>
                  <a:cubicBezTo>
                    <a:pt x="151451" y="78285"/>
                    <a:pt x="201193" y="-39983"/>
                    <a:pt x="193785" y="137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467A09FD-93C2-4419-BD9A-9B062BED1699}"/>
                </a:ext>
              </a:extLst>
            </p:cNvPr>
            <p:cNvSpPr/>
            <p:nvPr/>
          </p:nvSpPr>
          <p:spPr>
            <a:xfrm>
              <a:off x="1260966" y="8386100"/>
              <a:ext cx="127161" cy="898006"/>
            </a:xfrm>
            <a:custGeom>
              <a:avLst/>
              <a:gdLst>
                <a:gd name="connsiteX0" fmla="*/ 9034 w 127161"/>
                <a:gd name="connsiteY0" fmla="*/ 7013 h 898006"/>
                <a:gd name="connsiteX1" fmla="*/ 13797 w 127161"/>
                <a:gd name="connsiteY1" fmla="*/ 373725 h 898006"/>
                <a:gd name="connsiteX2" fmla="*/ 28084 w 127161"/>
                <a:gd name="connsiteY2" fmla="*/ 395950 h 898006"/>
                <a:gd name="connsiteX3" fmla="*/ 124922 w 127161"/>
                <a:gd name="connsiteY3" fmla="*/ 743613 h 898006"/>
                <a:gd name="connsiteX4" fmla="*/ 96347 w 127161"/>
                <a:gd name="connsiteY4" fmla="*/ 688050 h 898006"/>
                <a:gd name="connsiteX5" fmla="*/ 97934 w 127161"/>
                <a:gd name="connsiteY5" fmla="*/ 896013 h 898006"/>
                <a:gd name="connsiteX6" fmla="*/ 97934 w 127161"/>
                <a:gd name="connsiteY6" fmla="*/ 778538 h 898006"/>
                <a:gd name="connsiteX7" fmla="*/ 59834 w 127161"/>
                <a:gd name="connsiteY7" fmla="*/ 542000 h 898006"/>
                <a:gd name="connsiteX8" fmla="*/ 5859 w 127161"/>
                <a:gd name="connsiteY8" fmla="*/ 341975 h 898006"/>
                <a:gd name="connsiteX9" fmla="*/ 1097 w 127161"/>
                <a:gd name="connsiteY9" fmla="*/ 254663 h 898006"/>
                <a:gd name="connsiteX10" fmla="*/ 2684 w 127161"/>
                <a:gd name="connsiteY10" fmla="*/ 138775 h 898006"/>
                <a:gd name="connsiteX11" fmla="*/ 9034 w 127161"/>
                <a:gd name="connsiteY11" fmla="*/ 7013 h 898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161" h="898006">
                  <a:moveTo>
                    <a:pt x="9034" y="7013"/>
                  </a:moveTo>
                  <a:cubicBezTo>
                    <a:pt x="10886" y="46171"/>
                    <a:pt x="10622" y="308902"/>
                    <a:pt x="13797" y="373725"/>
                  </a:cubicBezTo>
                  <a:cubicBezTo>
                    <a:pt x="16972" y="438548"/>
                    <a:pt x="9563" y="334302"/>
                    <a:pt x="28084" y="395950"/>
                  </a:cubicBezTo>
                  <a:cubicBezTo>
                    <a:pt x="46605" y="457598"/>
                    <a:pt x="113545" y="694930"/>
                    <a:pt x="124922" y="743613"/>
                  </a:cubicBezTo>
                  <a:cubicBezTo>
                    <a:pt x="136299" y="792296"/>
                    <a:pt x="100845" y="662650"/>
                    <a:pt x="96347" y="688050"/>
                  </a:cubicBezTo>
                  <a:cubicBezTo>
                    <a:pt x="91849" y="713450"/>
                    <a:pt x="97670" y="880932"/>
                    <a:pt x="97934" y="896013"/>
                  </a:cubicBezTo>
                  <a:cubicBezTo>
                    <a:pt x="98199" y="911094"/>
                    <a:pt x="104284" y="837540"/>
                    <a:pt x="97934" y="778538"/>
                  </a:cubicBezTo>
                  <a:cubicBezTo>
                    <a:pt x="91584" y="719536"/>
                    <a:pt x="75180" y="614760"/>
                    <a:pt x="59834" y="542000"/>
                  </a:cubicBezTo>
                  <a:cubicBezTo>
                    <a:pt x="44488" y="469240"/>
                    <a:pt x="15648" y="389864"/>
                    <a:pt x="5859" y="341975"/>
                  </a:cubicBezTo>
                  <a:cubicBezTo>
                    <a:pt x="-3930" y="294086"/>
                    <a:pt x="1626" y="288530"/>
                    <a:pt x="1097" y="254663"/>
                  </a:cubicBezTo>
                  <a:cubicBezTo>
                    <a:pt x="568" y="220796"/>
                    <a:pt x="1626" y="173700"/>
                    <a:pt x="2684" y="138775"/>
                  </a:cubicBezTo>
                  <a:cubicBezTo>
                    <a:pt x="3742" y="103850"/>
                    <a:pt x="7182" y="-32145"/>
                    <a:pt x="9034" y="70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0103407E-5F9D-486B-9A1C-609FA84375EB}"/>
                </a:ext>
              </a:extLst>
            </p:cNvPr>
            <p:cNvSpPr/>
            <p:nvPr/>
          </p:nvSpPr>
          <p:spPr>
            <a:xfrm>
              <a:off x="1230301" y="8695336"/>
              <a:ext cx="90872" cy="718705"/>
            </a:xfrm>
            <a:custGeom>
              <a:avLst/>
              <a:gdLst>
                <a:gd name="connsiteX0" fmla="*/ 15887 w 90872"/>
                <a:gd name="connsiteY0" fmla="*/ 989 h 718705"/>
                <a:gd name="connsiteX1" fmla="*/ 84149 w 90872"/>
                <a:gd name="connsiteY1" fmla="*/ 383577 h 718705"/>
                <a:gd name="connsiteX2" fmla="*/ 85737 w 90872"/>
                <a:gd name="connsiteY2" fmla="*/ 359764 h 718705"/>
                <a:gd name="connsiteX3" fmla="*/ 88912 w 90872"/>
                <a:gd name="connsiteY3" fmla="*/ 637577 h 718705"/>
                <a:gd name="connsiteX4" fmla="*/ 52399 w 90872"/>
                <a:gd name="connsiteY4" fmla="*/ 694727 h 718705"/>
                <a:gd name="connsiteX5" fmla="*/ 12 w 90872"/>
                <a:gd name="connsiteY5" fmla="*/ 716952 h 718705"/>
                <a:gd name="connsiteX6" fmla="*/ 57162 w 90872"/>
                <a:gd name="connsiteY6" fmla="*/ 651864 h 718705"/>
                <a:gd name="connsiteX7" fmla="*/ 65099 w 90872"/>
                <a:gd name="connsiteY7" fmla="*/ 569314 h 718705"/>
                <a:gd name="connsiteX8" fmla="*/ 79387 w 90872"/>
                <a:gd name="connsiteY8" fmla="*/ 375639 h 718705"/>
                <a:gd name="connsiteX9" fmla="*/ 65099 w 90872"/>
                <a:gd name="connsiteY9" fmla="*/ 275627 h 718705"/>
                <a:gd name="connsiteX10" fmla="*/ 15887 w 90872"/>
                <a:gd name="connsiteY10" fmla="*/ 989 h 71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872" h="718705">
                  <a:moveTo>
                    <a:pt x="15887" y="989"/>
                  </a:moveTo>
                  <a:cubicBezTo>
                    <a:pt x="19062" y="18981"/>
                    <a:pt x="72507" y="323781"/>
                    <a:pt x="84149" y="383577"/>
                  </a:cubicBezTo>
                  <a:cubicBezTo>
                    <a:pt x="95791" y="443373"/>
                    <a:pt x="84943" y="317431"/>
                    <a:pt x="85737" y="359764"/>
                  </a:cubicBezTo>
                  <a:cubicBezTo>
                    <a:pt x="86531" y="402097"/>
                    <a:pt x="94468" y="581750"/>
                    <a:pt x="88912" y="637577"/>
                  </a:cubicBezTo>
                  <a:cubicBezTo>
                    <a:pt x="83356" y="693404"/>
                    <a:pt x="67216" y="681498"/>
                    <a:pt x="52399" y="694727"/>
                  </a:cubicBezTo>
                  <a:cubicBezTo>
                    <a:pt x="37582" y="707956"/>
                    <a:pt x="-782" y="724096"/>
                    <a:pt x="12" y="716952"/>
                  </a:cubicBezTo>
                  <a:cubicBezTo>
                    <a:pt x="806" y="709808"/>
                    <a:pt x="46314" y="676470"/>
                    <a:pt x="57162" y="651864"/>
                  </a:cubicBezTo>
                  <a:cubicBezTo>
                    <a:pt x="68010" y="627258"/>
                    <a:pt x="61395" y="615351"/>
                    <a:pt x="65099" y="569314"/>
                  </a:cubicBezTo>
                  <a:cubicBezTo>
                    <a:pt x="68803" y="523277"/>
                    <a:pt x="79387" y="424587"/>
                    <a:pt x="79387" y="375639"/>
                  </a:cubicBezTo>
                  <a:cubicBezTo>
                    <a:pt x="79387" y="326691"/>
                    <a:pt x="75682" y="335687"/>
                    <a:pt x="65099" y="275627"/>
                  </a:cubicBezTo>
                  <a:cubicBezTo>
                    <a:pt x="54516" y="215567"/>
                    <a:pt x="12712" y="-17003"/>
                    <a:pt x="15887" y="9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0260E1F7-3F54-4181-8E09-580F852E975A}"/>
                </a:ext>
              </a:extLst>
            </p:cNvPr>
            <p:cNvSpPr/>
            <p:nvPr/>
          </p:nvSpPr>
          <p:spPr>
            <a:xfrm>
              <a:off x="1231900" y="8688322"/>
              <a:ext cx="81172" cy="402758"/>
            </a:xfrm>
            <a:custGeom>
              <a:avLst/>
              <a:gdLst>
                <a:gd name="connsiteX0" fmla="*/ 0 w 81172"/>
                <a:gd name="connsiteY0" fmla="*/ 1653 h 402758"/>
                <a:gd name="connsiteX1" fmla="*/ 66675 w 81172"/>
                <a:gd name="connsiteY1" fmla="*/ 384241 h 402758"/>
                <a:gd name="connsiteX2" fmla="*/ 74613 w 81172"/>
                <a:gd name="connsiteY2" fmla="*/ 339791 h 402758"/>
                <a:gd name="connsiteX3" fmla="*/ 80963 w 81172"/>
                <a:gd name="connsiteY3" fmla="*/ 314391 h 402758"/>
                <a:gd name="connsiteX4" fmla="*/ 66675 w 81172"/>
                <a:gd name="connsiteY4" fmla="*/ 247716 h 402758"/>
                <a:gd name="connsiteX5" fmla="*/ 0 w 81172"/>
                <a:gd name="connsiteY5" fmla="*/ 1653 h 40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172" h="402758">
                  <a:moveTo>
                    <a:pt x="0" y="1653"/>
                  </a:moveTo>
                  <a:cubicBezTo>
                    <a:pt x="0" y="24407"/>
                    <a:pt x="54239" y="327885"/>
                    <a:pt x="66675" y="384241"/>
                  </a:cubicBezTo>
                  <a:cubicBezTo>
                    <a:pt x="79111" y="440597"/>
                    <a:pt x="72232" y="351432"/>
                    <a:pt x="74613" y="339791"/>
                  </a:cubicBezTo>
                  <a:cubicBezTo>
                    <a:pt x="76994" y="328150"/>
                    <a:pt x="82286" y="329737"/>
                    <a:pt x="80963" y="314391"/>
                  </a:cubicBezTo>
                  <a:cubicBezTo>
                    <a:pt x="79640" y="299045"/>
                    <a:pt x="79110" y="297722"/>
                    <a:pt x="66675" y="247716"/>
                  </a:cubicBezTo>
                  <a:cubicBezTo>
                    <a:pt x="54240" y="197710"/>
                    <a:pt x="0" y="-21101"/>
                    <a:pt x="0" y="16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691A672C-808E-4340-ADDE-C01EDA0142D6}"/>
                </a:ext>
              </a:extLst>
            </p:cNvPr>
            <p:cNvSpPr/>
            <p:nvPr/>
          </p:nvSpPr>
          <p:spPr>
            <a:xfrm>
              <a:off x="1065152" y="8868641"/>
              <a:ext cx="240173" cy="586421"/>
            </a:xfrm>
            <a:custGeom>
              <a:avLst/>
              <a:gdLst>
                <a:gd name="connsiteX0" fmla="*/ 61 w 240173"/>
                <a:gd name="connsiteY0" fmla="*/ 722 h 586421"/>
                <a:gd name="connsiteX1" fmla="*/ 36573 w 240173"/>
                <a:gd name="connsiteY1" fmla="*/ 243609 h 586421"/>
                <a:gd name="connsiteX2" fmla="*/ 50861 w 240173"/>
                <a:gd name="connsiteY2" fmla="*/ 269009 h 586421"/>
                <a:gd name="connsiteX3" fmla="*/ 112773 w 240173"/>
                <a:gd name="connsiteY3" fmla="*/ 523009 h 586421"/>
                <a:gd name="connsiteX4" fmla="*/ 239773 w 240173"/>
                <a:gd name="connsiteY4" fmla="*/ 584922 h 586421"/>
                <a:gd name="connsiteX5" fmla="*/ 150873 w 240173"/>
                <a:gd name="connsiteY5" fmla="*/ 481734 h 586421"/>
                <a:gd name="connsiteX6" fmla="*/ 93723 w 240173"/>
                <a:gd name="connsiteY6" fmla="*/ 364259 h 586421"/>
                <a:gd name="connsiteX7" fmla="*/ 90548 w 240173"/>
                <a:gd name="connsiteY7" fmla="*/ 286472 h 586421"/>
                <a:gd name="connsiteX8" fmla="*/ 60386 w 240173"/>
                <a:gd name="connsiteY8" fmla="*/ 156297 h 586421"/>
                <a:gd name="connsiteX9" fmla="*/ 46098 w 240173"/>
                <a:gd name="connsiteY9" fmla="*/ 167409 h 586421"/>
                <a:gd name="connsiteX10" fmla="*/ 61 w 240173"/>
                <a:gd name="connsiteY10" fmla="*/ 722 h 58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173" h="586421">
                  <a:moveTo>
                    <a:pt x="61" y="722"/>
                  </a:moveTo>
                  <a:cubicBezTo>
                    <a:pt x="-1526" y="13422"/>
                    <a:pt x="28106" y="198894"/>
                    <a:pt x="36573" y="243609"/>
                  </a:cubicBezTo>
                  <a:cubicBezTo>
                    <a:pt x="45040" y="288324"/>
                    <a:pt x="38161" y="222442"/>
                    <a:pt x="50861" y="269009"/>
                  </a:cubicBezTo>
                  <a:cubicBezTo>
                    <a:pt x="63561" y="315576"/>
                    <a:pt x="81288" y="470357"/>
                    <a:pt x="112773" y="523009"/>
                  </a:cubicBezTo>
                  <a:cubicBezTo>
                    <a:pt x="144258" y="575661"/>
                    <a:pt x="233423" y="591801"/>
                    <a:pt x="239773" y="584922"/>
                  </a:cubicBezTo>
                  <a:cubicBezTo>
                    <a:pt x="246123" y="578043"/>
                    <a:pt x="175215" y="518511"/>
                    <a:pt x="150873" y="481734"/>
                  </a:cubicBezTo>
                  <a:cubicBezTo>
                    <a:pt x="126531" y="444957"/>
                    <a:pt x="103777" y="396803"/>
                    <a:pt x="93723" y="364259"/>
                  </a:cubicBezTo>
                  <a:cubicBezTo>
                    <a:pt x="83669" y="331715"/>
                    <a:pt x="96104" y="321132"/>
                    <a:pt x="90548" y="286472"/>
                  </a:cubicBezTo>
                  <a:cubicBezTo>
                    <a:pt x="84992" y="251812"/>
                    <a:pt x="67794" y="176141"/>
                    <a:pt x="60386" y="156297"/>
                  </a:cubicBezTo>
                  <a:cubicBezTo>
                    <a:pt x="52978" y="136453"/>
                    <a:pt x="57210" y="188046"/>
                    <a:pt x="46098" y="167409"/>
                  </a:cubicBezTo>
                  <a:cubicBezTo>
                    <a:pt x="34986" y="146772"/>
                    <a:pt x="1648" y="-11978"/>
                    <a:pt x="61" y="7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D6C8A07C-08DF-42DD-A91D-2B0EB968003C}"/>
                </a:ext>
              </a:extLst>
            </p:cNvPr>
            <p:cNvSpPr/>
            <p:nvPr/>
          </p:nvSpPr>
          <p:spPr>
            <a:xfrm>
              <a:off x="1274652" y="9037567"/>
              <a:ext cx="89773" cy="419260"/>
            </a:xfrm>
            <a:custGeom>
              <a:avLst/>
              <a:gdLst>
                <a:gd name="connsiteX0" fmla="*/ 71548 w 89773"/>
                <a:gd name="connsiteY0" fmla="*/ 71 h 419260"/>
                <a:gd name="connsiteX1" fmla="*/ 82661 w 89773"/>
                <a:gd name="connsiteY1" fmla="*/ 266771 h 419260"/>
                <a:gd name="connsiteX2" fmla="*/ 87423 w 89773"/>
                <a:gd name="connsiteY2" fmla="*/ 225496 h 419260"/>
                <a:gd name="connsiteX3" fmla="*/ 73136 w 89773"/>
                <a:gd name="connsiteY3" fmla="*/ 328683 h 419260"/>
                <a:gd name="connsiteX4" fmla="*/ 111 w 89773"/>
                <a:gd name="connsiteY4" fmla="*/ 419171 h 419260"/>
                <a:gd name="connsiteX5" fmla="*/ 57261 w 89773"/>
                <a:gd name="connsiteY5" fmla="*/ 344558 h 419260"/>
                <a:gd name="connsiteX6" fmla="*/ 89011 w 89773"/>
                <a:gd name="connsiteY6" fmla="*/ 295346 h 419260"/>
                <a:gd name="connsiteX7" fmla="*/ 71548 w 89773"/>
                <a:gd name="connsiteY7" fmla="*/ 71 h 41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773" h="419260">
                  <a:moveTo>
                    <a:pt x="71548" y="71"/>
                  </a:moveTo>
                  <a:cubicBezTo>
                    <a:pt x="70490" y="-4691"/>
                    <a:pt x="80015" y="229200"/>
                    <a:pt x="82661" y="266771"/>
                  </a:cubicBezTo>
                  <a:cubicBezTo>
                    <a:pt x="85307" y="304342"/>
                    <a:pt x="89011" y="215177"/>
                    <a:pt x="87423" y="225496"/>
                  </a:cubicBezTo>
                  <a:cubicBezTo>
                    <a:pt x="85836" y="235815"/>
                    <a:pt x="87688" y="296404"/>
                    <a:pt x="73136" y="328683"/>
                  </a:cubicBezTo>
                  <a:cubicBezTo>
                    <a:pt x="58584" y="360962"/>
                    <a:pt x="2757" y="416525"/>
                    <a:pt x="111" y="419171"/>
                  </a:cubicBezTo>
                  <a:cubicBezTo>
                    <a:pt x="-2535" y="421817"/>
                    <a:pt x="42444" y="365195"/>
                    <a:pt x="57261" y="344558"/>
                  </a:cubicBezTo>
                  <a:cubicBezTo>
                    <a:pt x="72078" y="323921"/>
                    <a:pt x="83984" y="348792"/>
                    <a:pt x="89011" y="295346"/>
                  </a:cubicBezTo>
                  <a:cubicBezTo>
                    <a:pt x="94038" y="241900"/>
                    <a:pt x="72606" y="4833"/>
                    <a:pt x="71548" y="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A50E020F-B09E-4635-BED2-D46A5EBEE4FE}"/>
                </a:ext>
              </a:extLst>
            </p:cNvPr>
            <p:cNvSpPr/>
            <p:nvPr/>
          </p:nvSpPr>
          <p:spPr>
            <a:xfrm>
              <a:off x="1293730" y="8047826"/>
              <a:ext cx="92457" cy="801030"/>
            </a:xfrm>
            <a:custGeom>
              <a:avLst/>
              <a:gdLst>
                <a:gd name="connsiteX0" fmla="*/ 92158 w 92457"/>
                <a:gd name="connsiteY0" fmla="*/ 10324 h 801030"/>
                <a:gd name="connsiteX1" fmla="*/ 58820 w 92457"/>
                <a:gd name="connsiteY1" fmla="*/ 496099 h 801030"/>
                <a:gd name="connsiteX2" fmla="*/ 60408 w 92457"/>
                <a:gd name="connsiteY2" fmla="*/ 389737 h 801030"/>
                <a:gd name="connsiteX3" fmla="*/ 42945 w 92457"/>
                <a:gd name="connsiteY3" fmla="*/ 323062 h 801030"/>
                <a:gd name="connsiteX4" fmla="*/ 36595 w 92457"/>
                <a:gd name="connsiteY4" fmla="*/ 632624 h 801030"/>
                <a:gd name="connsiteX5" fmla="*/ 14370 w 92457"/>
                <a:gd name="connsiteY5" fmla="*/ 367512 h 801030"/>
                <a:gd name="connsiteX6" fmla="*/ 83 w 92457"/>
                <a:gd name="connsiteY6" fmla="*/ 189712 h 801030"/>
                <a:gd name="connsiteX7" fmla="*/ 20720 w 92457"/>
                <a:gd name="connsiteY7" fmla="*/ 508799 h 801030"/>
                <a:gd name="connsiteX8" fmla="*/ 76283 w 92457"/>
                <a:gd name="connsiteY8" fmla="*/ 797724 h 801030"/>
                <a:gd name="connsiteX9" fmla="*/ 76283 w 92457"/>
                <a:gd name="connsiteY9" fmla="*/ 651674 h 801030"/>
                <a:gd name="connsiteX10" fmla="*/ 46120 w 92457"/>
                <a:gd name="connsiteY10" fmla="*/ 442124 h 801030"/>
                <a:gd name="connsiteX11" fmla="*/ 25483 w 92457"/>
                <a:gd name="connsiteY11" fmla="*/ 265912 h 801030"/>
                <a:gd name="connsiteX12" fmla="*/ 39770 w 92457"/>
                <a:gd name="connsiteY12" fmla="*/ 192887 h 801030"/>
                <a:gd name="connsiteX13" fmla="*/ 50883 w 92457"/>
                <a:gd name="connsiteY13" fmla="*/ 218287 h 801030"/>
                <a:gd name="connsiteX14" fmla="*/ 36595 w 92457"/>
                <a:gd name="connsiteY14" fmla="*/ 165899 h 801030"/>
                <a:gd name="connsiteX15" fmla="*/ 92158 w 92457"/>
                <a:gd name="connsiteY15" fmla="*/ 10324 h 80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2457" h="801030">
                  <a:moveTo>
                    <a:pt x="92158" y="10324"/>
                  </a:moveTo>
                  <a:cubicBezTo>
                    <a:pt x="95862" y="65357"/>
                    <a:pt x="64112" y="432863"/>
                    <a:pt x="58820" y="496099"/>
                  </a:cubicBezTo>
                  <a:cubicBezTo>
                    <a:pt x="53528" y="559335"/>
                    <a:pt x="63054" y="418576"/>
                    <a:pt x="60408" y="389737"/>
                  </a:cubicBezTo>
                  <a:cubicBezTo>
                    <a:pt x="57762" y="360898"/>
                    <a:pt x="46914" y="282581"/>
                    <a:pt x="42945" y="323062"/>
                  </a:cubicBezTo>
                  <a:cubicBezTo>
                    <a:pt x="38976" y="363543"/>
                    <a:pt x="41357" y="625216"/>
                    <a:pt x="36595" y="632624"/>
                  </a:cubicBezTo>
                  <a:cubicBezTo>
                    <a:pt x="31832" y="640032"/>
                    <a:pt x="20455" y="441331"/>
                    <a:pt x="14370" y="367512"/>
                  </a:cubicBezTo>
                  <a:cubicBezTo>
                    <a:pt x="8285" y="293693"/>
                    <a:pt x="-975" y="166164"/>
                    <a:pt x="83" y="189712"/>
                  </a:cubicBezTo>
                  <a:cubicBezTo>
                    <a:pt x="1141" y="213260"/>
                    <a:pt x="8020" y="407464"/>
                    <a:pt x="20720" y="508799"/>
                  </a:cubicBezTo>
                  <a:cubicBezTo>
                    <a:pt x="33420" y="610134"/>
                    <a:pt x="67023" y="773912"/>
                    <a:pt x="76283" y="797724"/>
                  </a:cubicBezTo>
                  <a:cubicBezTo>
                    <a:pt x="85543" y="821536"/>
                    <a:pt x="81310" y="710941"/>
                    <a:pt x="76283" y="651674"/>
                  </a:cubicBezTo>
                  <a:cubicBezTo>
                    <a:pt x="71256" y="592407"/>
                    <a:pt x="54587" y="506418"/>
                    <a:pt x="46120" y="442124"/>
                  </a:cubicBezTo>
                  <a:cubicBezTo>
                    <a:pt x="37653" y="377830"/>
                    <a:pt x="26541" y="307451"/>
                    <a:pt x="25483" y="265912"/>
                  </a:cubicBezTo>
                  <a:cubicBezTo>
                    <a:pt x="24425" y="224373"/>
                    <a:pt x="35537" y="200824"/>
                    <a:pt x="39770" y="192887"/>
                  </a:cubicBezTo>
                  <a:cubicBezTo>
                    <a:pt x="44003" y="184950"/>
                    <a:pt x="51412" y="222785"/>
                    <a:pt x="50883" y="218287"/>
                  </a:cubicBezTo>
                  <a:cubicBezTo>
                    <a:pt x="50354" y="213789"/>
                    <a:pt x="28128" y="195003"/>
                    <a:pt x="36595" y="165899"/>
                  </a:cubicBezTo>
                  <a:cubicBezTo>
                    <a:pt x="45062" y="136795"/>
                    <a:pt x="88454" y="-44709"/>
                    <a:pt x="92158" y="103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C494924D-25C0-4BC2-95B4-F4B27FB2A02E}"/>
                </a:ext>
              </a:extLst>
            </p:cNvPr>
            <p:cNvSpPr/>
            <p:nvPr/>
          </p:nvSpPr>
          <p:spPr>
            <a:xfrm>
              <a:off x="1300650" y="8675374"/>
              <a:ext cx="319161" cy="633726"/>
            </a:xfrm>
            <a:custGeom>
              <a:avLst/>
              <a:gdLst>
                <a:gd name="connsiteX0" fmla="*/ 4275 w 319161"/>
                <a:gd name="connsiteY0" fmla="*/ 16189 h 633726"/>
                <a:gd name="connsiteX1" fmla="*/ 218588 w 319161"/>
                <a:gd name="connsiteY1" fmla="*/ 570226 h 633726"/>
                <a:gd name="connsiteX2" fmla="*/ 226525 w 319161"/>
                <a:gd name="connsiteY2" fmla="*/ 533714 h 633726"/>
                <a:gd name="connsiteX3" fmla="*/ 318600 w 319161"/>
                <a:gd name="connsiteY3" fmla="*/ 633726 h 633726"/>
                <a:gd name="connsiteX4" fmla="*/ 256688 w 319161"/>
                <a:gd name="connsiteY4" fmla="*/ 532126 h 633726"/>
                <a:gd name="connsiteX5" fmla="*/ 93175 w 319161"/>
                <a:gd name="connsiteY5" fmla="*/ 108264 h 633726"/>
                <a:gd name="connsiteX6" fmla="*/ 229700 w 319161"/>
                <a:gd name="connsiteY6" fmla="*/ 543239 h 633726"/>
                <a:gd name="connsiteX7" fmla="*/ 166200 w 319161"/>
                <a:gd name="connsiteY7" fmla="*/ 340039 h 633726"/>
                <a:gd name="connsiteX8" fmla="*/ 86825 w 319161"/>
                <a:gd name="connsiteY8" fmla="*/ 103501 h 633726"/>
                <a:gd name="connsiteX9" fmla="*/ 56663 w 319161"/>
                <a:gd name="connsiteY9" fmla="*/ 24126 h 633726"/>
                <a:gd name="connsiteX10" fmla="*/ 72538 w 319161"/>
                <a:gd name="connsiteY10" fmla="*/ 136839 h 633726"/>
                <a:gd name="connsiteX11" fmla="*/ 4275 w 319161"/>
                <a:gd name="connsiteY11" fmla="*/ 16189 h 63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9161" h="633726">
                  <a:moveTo>
                    <a:pt x="4275" y="16189"/>
                  </a:moveTo>
                  <a:cubicBezTo>
                    <a:pt x="28617" y="88420"/>
                    <a:pt x="181546" y="483972"/>
                    <a:pt x="218588" y="570226"/>
                  </a:cubicBezTo>
                  <a:cubicBezTo>
                    <a:pt x="255630" y="656480"/>
                    <a:pt x="209856" y="523131"/>
                    <a:pt x="226525" y="533714"/>
                  </a:cubicBezTo>
                  <a:cubicBezTo>
                    <a:pt x="243194" y="544297"/>
                    <a:pt x="313573" y="633991"/>
                    <a:pt x="318600" y="633726"/>
                  </a:cubicBezTo>
                  <a:cubicBezTo>
                    <a:pt x="323627" y="633461"/>
                    <a:pt x="294259" y="619703"/>
                    <a:pt x="256688" y="532126"/>
                  </a:cubicBezTo>
                  <a:cubicBezTo>
                    <a:pt x="219117" y="444549"/>
                    <a:pt x="97673" y="106412"/>
                    <a:pt x="93175" y="108264"/>
                  </a:cubicBezTo>
                  <a:cubicBezTo>
                    <a:pt x="88677" y="110116"/>
                    <a:pt x="217529" y="504610"/>
                    <a:pt x="229700" y="543239"/>
                  </a:cubicBezTo>
                  <a:cubicBezTo>
                    <a:pt x="241871" y="581868"/>
                    <a:pt x="190013" y="413329"/>
                    <a:pt x="166200" y="340039"/>
                  </a:cubicBezTo>
                  <a:cubicBezTo>
                    <a:pt x="142387" y="266749"/>
                    <a:pt x="105081" y="156153"/>
                    <a:pt x="86825" y="103501"/>
                  </a:cubicBezTo>
                  <a:cubicBezTo>
                    <a:pt x="68569" y="50849"/>
                    <a:pt x="59044" y="18570"/>
                    <a:pt x="56663" y="24126"/>
                  </a:cubicBezTo>
                  <a:cubicBezTo>
                    <a:pt x="54282" y="29682"/>
                    <a:pt x="77830" y="136839"/>
                    <a:pt x="72538" y="136839"/>
                  </a:cubicBezTo>
                  <a:cubicBezTo>
                    <a:pt x="67246" y="136839"/>
                    <a:pt x="-20067" y="-56042"/>
                    <a:pt x="4275" y="161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FE3A50D3-7608-455D-967D-57C9A67B64C8}"/>
                </a:ext>
              </a:extLst>
            </p:cNvPr>
            <p:cNvSpPr/>
            <p:nvPr/>
          </p:nvSpPr>
          <p:spPr>
            <a:xfrm>
              <a:off x="1502985" y="9208553"/>
              <a:ext cx="307889" cy="471063"/>
            </a:xfrm>
            <a:custGeom>
              <a:avLst/>
              <a:gdLst>
                <a:gd name="connsiteX0" fmla="*/ 5140 w 307889"/>
                <a:gd name="connsiteY0" fmla="*/ 6885 h 471063"/>
                <a:gd name="connsiteX1" fmla="*/ 295653 w 307889"/>
                <a:gd name="connsiteY1" fmla="*/ 454560 h 471063"/>
                <a:gd name="connsiteX2" fmla="*/ 244853 w 307889"/>
                <a:gd name="connsiteY2" fmla="*/ 364072 h 471063"/>
                <a:gd name="connsiteX3" fmla="*/ 163890 w 307889"/>
                <a:gd name="connsiteY3" fmla="*/ 264060 h 471063"/>
                <a:gd name="connsiteX4" fmla="*/ 111503 w 307889"/>
                <a:gd name="connsiteY4" fmla="*/ 186272 h 471063"/>
                <a:gd name="connsiteX5" fmla="*/ 5140 w 307889"/>
                <a:gd name="connsiteY5" fmla="*/ 6885 h 47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889" h="471063">
                  <a:moveTo>
                    <a:pt x="5140" y="6885"/>
                  </a:moveTo>
                  <a:cubicBezTo>
                    <a:pt x="35832" y="51600"/>
                    <a:pt x="255701" y="395029"/>
                    <a:pt x="295653" y="454560"/>
                  </a:cubicBezTo>
                  <a:cubicBezTo>
                    <a:pt x="335605" y="514091"/>
                    <a:pt x="266814" y="395822"/>
                    <a:pt x="244853" y="364072"/>
                  </a:cubicBezTo>
                  <a:cubicBezTo>
                    <a:pt x="222893" y="332322"/>
                    <a:pt x="186115" y="293693"/>
                    <a:pt x="163890" y="264060"/>
                  </a:cubicBezTo>
                  <a:cubicBezTo>
                    <a:pt x="141665" y="234427"/>
                    <a:pt x="132670" y="224107"/>
                    <a:pt x="111503" y="186272"/>
                  </a:cubicBezTo>
                  <a:cubicBezTo>
                    <a:pt x="90336" y="148437"/>
                    <a:pt x="-25552" y="-37830"/>
                    <a:pt x="5140" y="6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42F66057-8483-4B67-9C0D-1B44DA5772C7}"/>
                </a:ext>
              </a:extLst>
            </p:cNvPr>
            <p:cNvSpPr/>
            <p:nvPr/>
          </p:nvSpPr>
          <p:spPr>
            <a:xfrm>
              <a:off x="1261972" y="9418109"/>
              <a:ext cx="397391" cy="696381"/>
            </a:xfrm>
            <a:custGeom>
              <a:avLst/>
              <a:gdLst>
                <a:gd name="connsiteX0" fmla="*/ 35016 w 397391"/>
                <a:gd name="connsiteY0" fmla="*/ 529 h 696381"/>
                <a:gd name="connsiteX1" fmla="*/ 25491 w 397391"/>
                <a:gd name="connsiteY1" fmla="*/ 129116 h 696381"/>
                <a:gd name="connsiteX2" fmla="*/ 91 w 397391"/>
                <a:gd name="connsiteY2" fmla="*/ 168804 h 696381"/>
                <a:gd name="connsiteX3" fmla="*/ 19141 w 397391"/>
                <a:gd name="connsiteY3" fmla="*/ 170391 h 696381"/>
                <a:gd name="connsiteX4" fmla="*/ 71528 w 397391"/>
                <a:gd name="connsiteY4" fmla="*/ 311679 h 696381"/>
                <a:gd name="connsiteX5" fmla="*/ 144553 w 397391"/>
                <a:gd name="connsiteY5" fmla="*/ 418041 h 696381"/>
                <a:gd name="connsiteX6" fmla="*/ 41366 w 397391"/>
                <a:gd name="connsiteY6" fmla="*/ 246591 h 696381"/>
                <a:gd name="connsiteX7" fmla="*/ 192178 w 397391"/>
                <a:gd name="connsiteY7" fmla="*/ 489479 h 696381"/>
                <a:gd name="connsiteX8" fmla="*/ 320766 w 397391"/>
                <a:gd name="connsiteY8" fmla="*/ 660929 h 696381"/>
                <a:gd name="connsiteX9" fmla="*/ 323941 w 397391"/>
                <a:gd name="connsiteY9" fmla="*/ 678391 h 696381"/>
                <a:gd name="connsiteX10" fmla="*/ 396966 w 397391"/>
                <a:gd name="connsiteY10" fmla="*/ 689504 h 696381"/>
                <a:gd name="connsiteX11" fmla="*/ 285841 w 397391"/>
                <a:gd name="connsiteY11" fmla="*/ 565679 h 696381"/>
                <a:gd name="connsiteX12" fmla="*/ 76291 w 397391"/>
                <a:gd name="connsiteY12" fmla="*/ 265641 h 696381"/>
                <a:gd name="connsiteX13" fmla="*/ 46128 w 397391"/>
                <a:gd name="connsiteY13" fmla="*/ 243416 h 696381"/>
                <a:gd name="connsiteX14" fmla="*/ 49303 w 397391"/>
                <a:gd name="connsiteY14" fmla="*/ 141816 h 696381"/>
                <a:gd name="connsiteX15" fmla="*/ 60416 w 397391"/>
                <a:gd name="connsiteY15" fmla="*/ 84666 h 696381"/>
                <a:gd name="connsiteX16" fmla="*/ 35016 w 397391"/>
                <a:gd name="connsiteY16" fmla="*/ 529 h 69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7391" h="696381">
                  <a:moveTo>
                    <a:pt x="35016" y="529"/>
                  </a:moveTo>
                  <a:cubicBezTo>
                    <a:pt x="29195" y="7937"/>
                    <a:pt x="31312" y="101070"/>
                    <a:pt x="25491" y="129116"/>
                  </a:cubicBezTo>
                  <a:cubicBezTo>
                    <a:pt x="19670" y="157162"/>
                    <a:pt x="1149" y="161925"/>
                    <a:pt x="91" y="168804"/>
                  </a:cubicBezTo>
                  <a:cubicBezTo>
                    <a:pt x="-967" y="175683"/>
                    <a:pt x="7235" y="146579"/>
                    <a:pt x="19141" y="170391"/>
                  </a:cubicBezTo>
                  <a:cubicBezTo>
                    <a:pt x="31047" y="194203"/>
                    <a:pt x="50626" y="270404"/>
                    <a:pt x="71528" y="311679"/>
                  </a:cubicBezTo>
                  <a:cubicBezTo>
                    <a:pt x="92430" y="352954"/>
                    <a:pt x="149580" y="428889"/>
                    <a:pt x="144553" y="418041"/>
                  </a:cubicBezTo>
                  <a:cubicBezTo>
                    <a:pt x="139526" y="407193"/>
                    <a:pt x="33429" y="234685"/>
                    <a:pt x="41366" y="246591"/>
                  </a:cubicBezTo>
                  <a:cubicBezTo>
                    <a:pt x="49303" y="258497"/>
                    <a:pt x="145611" y="420423"/>
                    <a:pt x="192178" y="489479"/>
                  </a:cubicBezTo>
                  <a:cubicBezTo>
                    <a:pt x="238745" y="558535"/>
                    <a:pt x="298806" y="629444"/>
                    <a:pt x="320766" y="660929"/>
                  </a:cubicBezTo>
                  <a:cubicBezTo>
                    <a:pt x="342726" y="692414"/>
                    <a:pt x="311241" y="673628"/>
                    <a:pt x="323941" y="678391"/>
                  </a:cubicBezTo>
                  <a:cubicBezTo>
                    <a:pt x="336641" y="683154"/>
                    <a:pt x="403316" y="708289"/>
                    <a:pt x="396966" y="689504"/>
                  </a:cubicBezTo>
                  <a:cubicBezTo>
                    <a:pt x="390616" y="670719"/>
                    <a:pt x="339287" y="636323"/>
                    <a:pt x="285841" y="565679"/>
                  </a:cubicBezTo>
                  <a:cubicBezTo>
                    <a:pt x="232395" y="495035"/>
                    <a:pt x="116243" y="319352"/>
                    <a:pt x="76291" y="265641"/>
                  </a:cubicBezTo>
                  <a:cubicBezTo>
                    <a:pt x="36339" y="211931"/>
                    <a:pt x="50626" y="264053"/>
                    <a:pt x="46128" y="243416"/>
                  </a:cubicBezTo>
                  <a:cubicBezTo>
                    <a:pt x="41630" y="222779"/>
                    <a:pt x="46922" y="168274"/>
                    <a:pt x="49303" y="141816"/>
                  </a:cubicBezTo>
                  <a:cubicBezTo>
                    <a:pt x="51684" y="115358"/>
                    <a:pt x="59358" y="103716"/>
                    <a:pt x="60416" y="84666"/>
                  </a:cubicBezTo>
                  <a:cubicBezTo>
                    <a:pt x="61474" y="65616"/>
                    <a:pt x="40837" y="-6879"/>
                    <a:pt x="35016" y="5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6E275FA5-E06C-4554-90F1-B09EEA9F06BE}"/>
                </a:ext>
              </a:extLst>
            </p:cNvPr>
            <p:cNvSpPr/>
            <p:nvPr/>
          </p:nvSpPr>
          <p:spPr>
            <a:xfrm>
              <a:off x="1581149" y="10062953"/>
              <a:ext cx="1149145" cy="711540"/>
            </a:xfrm>
            <a:custGeom>
              <a:avLst/>
              <a:gdLst>
                <a:gd name="connsiteX0" fmla="*/ 1 w 1149145"/>
                <a:gd name="connsiteY0" fmla="*/ 210 h 711540"/>
                <a:gd name="connsiteX1" fmla="*/ 44451 w 1149145"/>
                <a:gd name="connsiteY1" fmla="*/ 52597 h 711540"/>
                <a:gd name="connsiteX2" fmla="*/ 123826 w 1149145"/>
                <a:gd name="connsiteY2" fmla="*/ 128797 h 711540"/>
                <a:gd name="connsiteX3" fmla="*/ 152401 w 1149145"/>
                <a:gd name="connsiteY3" fmla="*/ 165310 h 711540"/>
                <a:gd name="connsiteX4" fmla="*/ 193676 w 1149145"/>
                <a:gd name="connsiteY4" fmla="*/ 222460 h 711540"/>
                <a:gd name="connsiteX5" fmla="*/ 201614 w 1149145"/>
                <a:gd name="connsiteY5" fmla="*/ 189122 h 711540"/>
                <a:gd name="connsiteX6" fmla="*/ 244476 w 1149145"/>
                <a:gd name="connsiteY6" fmla="*/ 265322 h 711540"/>
                <a:gd name="connsiteX7" fmla="*/ 268289 w 1149145"/>
                <a:gd name="connsiteY7" fmla="*/ 273260 h 711540"/>
                <a:gd name="connsiteX8" fmla="*/ 352426 w 1149145"/>
                <a:gd name="connsiteY8" fmla="*/ 368510 h 711540"/>
                <a:gd name="connsiteX9" fmla="*/ 390526 w 1149145"/>
                <a:gd name="connsiteY9" fmla="*/ 338347 h 711540"/>
                <a:gd name="connsiteX10" fmla="*/ 441326 w 1149145"/>
                <a:gd name="connsiteY10" fmla="*/ 424072 h 711540"/>
                <a:gd name="connsiteX11" fmla="*/ 482601 w 1149145"/>
                <a:gd name="connsiteY11" fmla="*/ 436772 h 711540"/>
                <a:gd name="connsiteX12" fmla="*/ 538164 w 1149145"/>
                <a:gd name="connsiteY12" fmla="*/ 455822 h 711540"/>
                <a:gd name="connsiteX13" fmla="*/ 579439 w 1149145"/>
                <a:gd name="connsiteY13" fmla="*/ 492335 h 711540"/>
                <a:gd name="connsiteX14" fmla="*/ 668339 w 1149145"/>
                <a:gd name="connsiteY14" fmla="*/ 519322 h 711540"/>
                <a:gd name="connsiteX15" fmla="*/ 712789 w 1149145"/>
                <a:gd name="connsiteY15" fmla="*/ 535197 h 711540"/>
                <a:gd name="connsiteX16" fmla="*/ 709614 w 1149145"/>
                <a:gd name="connsiteY16" fmla="*/ 608222 h 711540"/>
                <a:gd name="connsiteX17" fmla="*/ 865189 w 1149145"/>
                <a:gd name="connsiteY17" fmla="*/ 566947 h 711540"/>
                <a:gd name="connsiteX18" fmla="*/ 900114 w 1149145"/>
                <a:gd name="connsiteY18" fmla="*/ 624097 h 711540"/>
                <a:gd name="connsiteX19" fmla="*/ 968376 w 1149145"/>
                <a:gd name="connsiteY19" fmla="*/ 674897 h 711540"/>
                <a:gd name="connsiteX20" fmla="*/ 1039814 w 1149145"/>
                <a:gd name="connsiteY20" fmla="*/ 705060 h 711540"/>
                <a:gd name="connsiteX21" fmla="*/ 1146176 w 1149145"/>
                <a:gd name="connsiteY21" fmla="*/ 705060 h 711540"/>
                <a:gd name="connsiteX22" fmla="*/ 912814 w 1149145"/>
                <a:gd name="connsiteY22" fmla="*/ 635210 h 711540"/>
                <a:gd name="connsiteX23" fmla="*/ 481014 w 1149145"/>
                <a:gd name="connsiteY23" fmla="*/ 436772 h 711540"/>
                <a:gd name="connsiteX24" fmla="*/ 290514 w 1149145"/>
                <a:gd name="connsiteY24" fmla="*/ 263735 h 711540"/>
                <a:gd name="connsiteX25" fmla="*/ 193676 w 1149145"/>
                <a:gd name="connsiteY25" fmla="*/ 160547 h 711540"/>
                <a:gd name="connsiteX26" fmla="*/ 57151 w 1149145"/>
                <a:gd name="connsiteY26" fmla="*/ 62122 h 711540"/>
                <a:gd name="connsiteX27" fmla="*/ 42864 w 1149145"/>
                <a:gd name="connsiteY27" fmla="*/ 35135 h 711540"/>
                <a:gd name="connsiteX28" fmla="*/ 1 w 1149145"/>
                <a:gd name="connsiteY28" fmla="*/ 210 h 71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49145" h="711540">
                  <a:moveTo>
                    <a:pt x="1" y="210"/>
                  </a:moveTo>
                  <a:cubicBezTo>
                    <a:pt x="266" y="3120"/>
                    <a:pt x="23814" y="31166"/>
                    <a:pt x="44451" y="52597"/>
                  </a:cubicBezTo>
                  <a:cubicBezTo>
                    <a:pt x="65089" y="74028"/>
                    <a:pt x="105834" y="110012"/>
                    <a:pt x="123826" y="128797"/>
                  </a:cubicBezTo>
                  <a:cubicBezTo>
                    <a:pt x="141818" y="147582"/>
                    <a:pt x="140759" y="149700"/>
                    <a:pt x="152401" y="165310"/>
                  </a:cubicBezTo>
                  <a:cubicBezTo>
                    <a:pt x="164043" y="180920"/>
                    <a:pt x="185474" y="218491"/>
                    <a:pt x="193676" y="222460"/>
                  </a:cubicBezTo>
                  <a:cubicBezTo>
                    <a:pt x="201878" y="226429"/>
                    <a:pt x="193147" y="181978"/>
                    <a:pt x="201614" y="189122"/>
                  </a:cubicBezTo>
                  <a:cubicBezTo>
                    <a:pt x="210081" y="196266"/>
                    <a:pt x="233364" y="251299"/>
                    <a:pt x="244476" y="265322"/>
                  </a:cubicBezTo>
                  <a:cubicBezTo>
                    <a:pt x="255588" y="279345"/>
                    <a:pt x="250297" y="256062"/>
                    <a:pt x="268289" y="273260"/>
                  </a:cubicBezTo>
                  <a:cubicBezTo>
                    <a:pt x="286281" y="290458"/>
                    <a:pt x="332053" y="357662"/>
                    <a:pt x="352426" y="368510"/>
                  </a:cubicBezTo>
                  <a:cubicBezTo>
                    <a:pt x="372799" y="379358"/>
                    <a:pt x="375709" y="329087"/>
                    <a:pt x="390526" y="338347"/>
                  </a:cubicBezTo>
                  <a:cubicBezTo>
                    <a:pt x="405343" y="347607"/>
                    <a:pt x="425980" y="407668"/>
                    <a:pt x="441326" y="424072"/>
                  </a:cubicBezTo>
                  <a:cubicBezTo>
                    <a:pt x="456672" y="440476"/>
                    <a:pt x="466461" y="431480"/>
                    <a:pt x="482601" y="436772"/>
                  </a:cubicBezTo>
                  <a:cubicBezTo>
                    <a:pt x="498741" y="442064"/>
                    <a:pt x="522024" y="446562"/>
                    <a:pt x="538164" y="455822"/>
                  </a:cubicBezTo>
                  <a:cubicBezTo>
                    <a:pt x="554304" y="465082"/>
                    <a:pt x="557743" y="481752"/>
                    <a:pt x="579439" y="492335"/>
                  </a:cubicBezTo>
                  <a:cubicBezTo>
                    <a:pt x="601135" y="502918"/>
                    <a:pt x="646114" y="512178"/>
                    <a:pt x="668339" y="519322"/>
                  </a:cubicBezTo>
                  <a:cubicBezTo>
                    <a:pt x="690564" y="526466"/>
                    <a:pt x="705910" y="520380"/>
                    <a:pt x="712789" y="535197"/>
                  </a:cubicBezTo>
                  <a:cubicBezTo>
                    <a:pt x="719668" y="550014"/>
                    <a:pt x="684214" y="602930"/>
                    <a:pt x="709614" y="608222"/>
                  </a:cubicBezTo>
                  <a:cubicBezTo>
                    <a:pt x="735014" y="613514"/>
                    <a:pt x="833439" y="564301"/>
                    <a:pt x="865189" y="566947"/>
                  </a:cubicBezTo>
                  <a:cubicBezTo>
                    <a:pt x="896939" y="569593"/>
                    <a:pt x="882916" y="606105"/>
                    <a:pt x="900114" y="624097"/>
                  </a:cubicBezTo>
                  <a:cubicBezTo>
                    <a:pt x="917312" y="642089"/>
                    <a:pt x="968376" y="674897"/>
                    <a:pt x="968376" y="674897"/>
                  </a:cubicBezTo>
                  <a:cubicBezTo>
                    <a:pt x="991659" y="688391"/>
                    <a:pt x="1010181" y="700033"/>
                    <a:pt x="1039814" y="705060"/>
                  </a:cubicBezTo>
                  <a:cubicBezTo>
                    <a:pt x="1069447" y="710087"/>
                    <a:pt x="1167343" y="716702"/>
                    <a:pt x="1146176" y="705060"/>
                  </a:cubicBezTo>
                  <a:cubicBezTo>
                    <a:pt x="1125009" y="693418"/>
                    <a:pt x="1023674" y="679925"/>
                    <a:pt x="912814" y="635210"/>
                  </a:cubicBezTo>
                  <a:cubicBezTo>
                    <a:pt x="801954" y="590495"/>
                    <a:pt x="584731" y="498684"/>
                    <a:pt x="481014" y="436772"/>
                  </a:cubicBezTo>
                  <a:cubicBezTo>
                    <a:pt x="377297" y="374860"/>
                    <a:pt x="338404" y="309772"/>
                    <a:pt x="290514" y="263735"/>
                  </a:cubicBezTo>
                  <a:cubicBezTo>
                    <a:pt x="242624" y="217698"/>
                    <a:pt x="232570" y="194149"/>
                    <a:pt x="193676" y="160547"/>
                  </a:cubicBezTo>
                  <a:cubicBezTo>
                    <a:pt x="154782" y="126945"/>
                    <a:pt x="82286" y="83024"/>
                    <a:pt x="57151" y="62122"/>
                  </a:cubicBezTo>
                  <a:cubicBezTo>
                    <a:pt x="32016" y="41220"/>
                    <a:pt x="52389" y="44924"/>
                    <a:pt x="42864" y="35135"/>
                  </a:cubicBezTo>
                  <a:cubicBezTo>
                    <a:pt x="33339" y="25346"/>
                    <a:pt x="-264" y="-2700"/>
                    <a:pt x="1" y="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994A961F-1633-4452-894A-5324C2EE826F}"/>
                </a:ext>
              </a:extLst>
            </p:cNvPr>
            <p:cNvSpPr/>
            <p:nvPr/>
          </p:nvSpPr>
          <p:spPr>
            <a:xfrm>
              <a:off x="1958220" y="10396018"/>
              <a:ext cx="1614872" cy="479697"/>
            </a:xfrm>
            <a:custGeom>
              <a:avLst/>
              <a:gdLst>
                <a:gd name="connsiteX0" fmla="*/ 3930 w 1614872"/>
                <a:gd name="connsiteY0" fmla="*/ 5282 h 479697"/>
                <a:gd name="connsiteX1" fmla="*/ 105530 w 1614872"/>
                <a:gd name="connsiteY1" fmla="*/ 62432 h 479697"/>
                <a:gd name="connsiteX2" fmla="*/ 685497 w 1614872"/>
                <a:gd name="connsiteY2" fmla="*/ 367232 h 479697"/>
                <a:gd name="connsiteX3" fmla="*/ 486530 w 1614872"/>
                <a:gd name="connsiteY3" fmla="*/ 316432 h 479697"/>
                <a:gd name="connsiteX4" fmla="*/ 1041097 w 1614872"/>
                <a:gd name="connsiteY4" fmla="*/ 428615 h 479697"/>
                <a:gd name="connsiteX5" fmla="*/ 704547 w 1614872"/>
                <a:gd name="connsiteY5" fmla="*/ 401099 h 479697"/>
                <a:gd name="connsiteX6" fmla="*/ 840013 w 1614872"/>
                <a:gd name="connsiteY6" fmla="*/ 401099 h 479697"/>
                <a:gd name="connsiteX7" fmla="*/ 1604130 w 1614872"/>
                <a:gd name="connsiteY7" fmla="*/ 337599 h 479697"/>
                <a:gd name="connsiteX8" fmla="*/ 1292980 w 1614872"/>
                <a:gd name="connsiteY8" fmla="*/ 426499 h 479697"/>
                <a:gd name="connsiteX9" fmla="*/ 1358597 w 1614872"/>
                <a:gd name="connsiteY9" fmla="*/ 462482 h 479697"/>
                <a:gd name="connsiteX10" fmla="*/ 738413 w 1614872"/>
                <a:gd name="connsiteY10" fmla="*/ 475182 h 479697"/>
                <a:gd name="connsiteX11" fmla="*/ 738413 w 1614872"/>
                <a:gd name="connsiteY11" fmla="*/ 386282 h 479697"/>
                <a:gd name="connsiteX12" fmla="*/ 825197 w 1614872"/>
                <a:gd name="connsiteY12" fmla="*/ 382049 h 479697"/>
                <a:gd name="connsiteX13" fmla="*/ 272747 w 1614872"/>
                <a:gd name="connsiteY13" fmla="*/ 223299 h 479697"/>
                <a:gd name="connsiteX14" fmla="*/ 3930 w 1614872"/>
                <a:gd name="connsiteY14" fmla="*/ 5282 h 47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4872" h="479697">
                  <a:moveTo>
                    <a:pt x="3930" y="5282"/>
                  </a:moveTo>
                  <a:cubicBezTo>
                    <a:pt x="-23940" y="-21529"/>
                    <a:pt x="105530" y="62432"/>
                    <a:pt x="105530" y="62432"/>
                  </a:cubicBezTo>
                  <a:cubicBezTo>
                    <a:pt x="219124" y="122757"/>
                    <a:pt x="621997" y="324899"/>
                    <a:pt x="685497" y="367232"/>
                  </a:cubicBezTo>
                  <a:cubicBezTo>
                    <a:pt x="748997" y="409565"/>
                    <a:pt x="427263" y="306202"/>
                    <a:pt x="486530" y="316432"/>
                  </a:cubicBezTo>
                  <a:cubicBezTo>
                    <a:pt x="545797" y="326663"/>
                    <a:pt x="1004761" y="414504"/>
                    <a:pt x="1041097" y="428615"/>
                  </a:cubicBezTo>
                  <a:cubicBezTo>
                    <a:pt x="1077433" y="442726"/>
                    <a:pt x="738061" y="405685"/>
                    <a:pt x="704547" y="401099"/>
                  </a:cubicBezTo>
                  <a:cubicBezTo>
                    <a:pt x="671033" y="396513"/>
                    <a:pt x="690083" y="411682"/>
                    <a:pt x="840013" y="401099"/>
                  </a:cubicBezTo>
                  <a:cubicBezTo>
                    <a:pt x="989943" y="390516"/>
                    <a:pt x="1528636" y="333366"/>
                    <a:pt x="1604130" y="337599"/>
                  </a:cubicBezTo>
                  <a:cubicBezTo>
                    <a:pt x="1679624" y="341832"/>
                    <a:pt x="1333902" y="405685"/>
                    <a:pt x="1292980" y="426499"/>
                  </a:cubicBezTo>
                  <a:cubicBezTo>
                    <a:pt x="1252058" y="447313"/>
                    <a:pt x="1451025" y="454368"/>
                    <a:pt x="1358597" y="462482"/>
                  </a:cubicBezTo>
                  <a:cubicBezTo>
                    <a:pt x="1266169" y="470596"/>
                    <a:pt x="841777" y="487882"/>
                    <a:pt x="738413" y="475182"/>
                  </a:cubicBezTo>
                  <a:cubicBezTo>
                    <a:pt x="635049" y="462482"/>
                    <a:pt x="723949" y="401804"/>
                    <a:pt x="738413" y="386282"/>
                  </a:cubicBezTo>
                  <a:cubicBezTo>
                    <a:pt x="752877" y="370760"/>
                    <a:pt x="902808" y="409213"/>
                    <a:pt x="825197" y="382049"/>
                  </a:cubicBezTo>
                  <a:cubicBezTo>
                    <a:pt x="747586" y="354885"/>
                    <a:pt x="411389" y="285388"/>
                    <a:pt x="272747" y="223299"/>
                  </a:cubicBezTo>
                  <a:cubicBezTo>
                    <a:pt x="134105" y="161210"/>
                    <a:pt x="31800" y="32093"/>
                    <a:pt x="3930" y="52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2D2569E7-B679-4F89-9128-A4826DC0D1B8}"/>
                </a:ext>
              </a:extLst>
            </p:cNvPr>
            <p:cNvSpPr/>
            <p:nvPr/>
          </p:nvSpPr>
          <p:spPr>
            <a:xfrm>
              <a:off x="2343648" y="9929413"/>
              <a:ext cx="971455" cy="409570"/>
            </a:xfrm>
            <a:custGeom>
              <a:avLst/>
              <a:gdLst>
                <a:gd name="connsiteX0" fmla="*/ 395319 w 971455"/>
                <a:gd name="connsiteY0" fmla="*/ 198837 h 409570"/>
                <a:gd name="connsiteX1" fmla="*/ 463052 w 971455"/>
                <a:gd name="connsiteY1" fmla="*/ 215770 h 409570"/>
                <a:gd name="connsiteX2" fmla="*/ 674719 w 971455"/>
                <a:gd name="connsiteY2" fmla="*/ 315254 h 409570"/>
                <a:gd name="connsiteX3" fmla="*/ 613335 w 971455"/>
                <a:gd name="connsiteY3" fmla="*/ 300437 h 409570"/>
                <a:gd name="connsiteX4" fmla="*/ 666252 w 971455"/>
                <a:gd name="connsiteY4" fmla="*/ 334304 h 409570"/>
                <a:gd name="connsiteX5" fmla="*/ 638735 w 971455"/>
                <a:gd name="connsiteY5" fmla="*/ 395687 h 409570"/>
                <a:gd name="connsiteX6" fmla="*/ 774202 w 971455"/>
                <a:gd name="connsiteY6" fmla="*/ 391454 h 409570"/>
                <a:gd name="connsiteX7" fmla="*/ 971052 w 971455"/>
                <a:gd name="connsiteY7" fmla="*/ 408387 h 409570"/>
                <a:gd name="connsiteX8" fmla="*/ 825002 w 971455"/>
                <a:gd name="connsiteY8" fmla="*/ 353354 h 409570"/>
                <a:gd name="connsiteX9" fmla="*/ 808069 w 971455"/>
                <a:gd name="connsiteY9" fmla="*/ 342770 h 409570"/>
                <a:gd name="connsiteX10" fmla="*/ 784785 w 971455"/>
                <a:gd name="connsiteY10" fmla="*/ 323720 h 409570"/>
                <a:gd name="connsiteX11" fmla="*/ 509619 w 971455"/>
                <a:gd name="connsiteY11" fmla="*/ 171320 h 409570"/>
                <a:gd name="connsiteX12" fmla="*/ 7969 w 971455"/>
                <a:gd name="connsiteY12" fmla="*/ 1987 h 409570"/>
                <a:gd name="connsiteX13" fmla="*/ 221752 w 971455"/>
                <a:gd name="connsiteY13" fmla="*/ 93004 h 409570"/>
                <a:gd name="connsiteX14" fmla="*/ 492685 w 971455"/>
                <a:gd name="connsiteY14" fmla="*/ 304670 h 409570"/>
                <a:gd name="connsiteX15" fmla="*/ 395319 w 971455"/>
                <a:gd name="connsiteY15" fmla="*/ 198837 h 40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1455" h="409570">
                  <a:moveTo>
                    <a:pt x="395319" y="198837"/>
                  </a:moveTo>
                  <a:cubicBezTo>
                    <a:pt x="390380" y="184020"/>
                    <a:pt x="416485" y="196367"/>
                    <a:pt x="463052" y="215770"/>
                  </a:cubicBezTo>
                  <a:cubicBezTo>
                    <a:pt x="509619" y="235173"/>
                    <a:pt x="649672" y="301143"/>
                    <a:pt x="674719" y="315254"/>
                  </a:cubicBezTo>
                  <a:cubicBezTo>
                    <a:pt x="699766" y="329365"/>
                    <a:pt x="614746" y="297262"/>
                    <a:pt x="613335" y="300437"/>
                  </a:cubicBezTo>
                  <a:cubicBezTo>
                    <a:pt x="611924" y="303612"/>
                    <a:pt x="662019" y="318429"/>
                    <a:pt x="666252" y="334304"/>
                  </a:cubicBezTo>
                  <a:cubicBezTo>
                    <a:pt x="670485" y="350179"/>
                    <a:pt x="620743" y="386162"/>
                    <a:pt x="638735" y="395687"/>
                  </a:cubicBezTo>
                  <a:cubicBezTo>
                    <a:pt x="656727" y="405212"/>
                    <a:pt x="718816" y="389337"/>
                    <a:pt x="774202" y="391454"/>
                  </a:cubicBezTo>
                  <a:cubicBezTo>
                    <a:pt x="829588" y="393571"/>
                    <a:pt x="962585" y="414737"/>
                    <a:pt x="971052" y="408387"/>
                  </a:cubicBezTo>
                  <a:cubicBezTo>
                    <a:pt x="979519" y="402037"/>
                    <a:pt x="852166" y="364290"/>
                    <a:pt x="825002" y="353354"/>
                  </a:cubicBezTo>
                  <a:cubicBezTo>
                    <a:pt x="797838" y="342418"/>
                    <a:pt x="814772" y="347709"/>
                    <a:pt x="808069" y="342770"/>
                  </a:cubicBezTo>
                  <a:cubicBezTo>
                    <a:pt x="801366" y="337831"/>
                    <a:pt x="834527" y="352295"/>
                    <a:pt x="784785" y="323720"/>
                  </a:cubicBezTo>
                  <a:cubicBezTo>
                    <a:pt x="735043" y="295145"/>
                    <a:pt x="639088" y="224942"/>
                    <a:pt x="509619" y="171320"/>
                  </a:cubicBezTo>
                  <a:cubicBezTo>
                    <a:pt x="380150" y="117698"/>
                    <a:pt x="55947" y="15040"/>
                    <a:pt x="7969" y="1987"/>
                  </a:cubicBezTo>
                  <a:cubicBezTo>
                    <a:pt x="-40009" y="-11066"/>
                    <a:pt x="140966" y="42557"/>
                    <a:pt x="221752" y="93004"/>
                  </a:cubicBezTo>
                  <a:cubicBezTo>
                    <a:pt x="302538" y="143451"/>
                    <a:pt x="457407" y="286326"/>
                    <a:pt x="492685" y="304670"/>
                  </a:cubicBezTo>
                  <a:cubicBezTo>
                    <a:pt x="527963" y="323014"/>
                    <a:pt x="400258" y="213654"/>
                    <a:pt x="395319" y="1988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A6589AD2-C1CE-49D0-8880-8F9874010910}"/>
                </a:ext>
              </a:extLst>
            </p:cNvPr>
            <p:cNvSpPr/>
            <p:nvPr/>
          </p:nvSpPr>
          <p:spPr>
            <a:xfrm>
              <a:off x="1457937" y="9145156"/>
              <a:ext cx="1185834" cy="1209961"/>
            </a:xfrm>
            <a:custGeom>
              <a:avLst/>
              <a:gdLst>
                <a:gd name="connsiteX0" fmla="*/ 138030 w 1185834"/>
                <a:gd name="connsiteY0" fmla="*/ 83511 h 1209961"/>
                <a:gd name="connsiteX1" fmla="*/ 320063 w 1185834"/>
                <a:gd name="connsiteY1" fmla="*/ 415827 h 1209961"/>
                <a:gd name="connsiteX2" fmla="*/ 345463 w 1185834"/>
                <a:gd name="connsiteY2" fmla="*/ 390427 h 1209961"/>
                <a:gd name="connsiteX3" fmla="*/ 578296 w 1185834"/>
                <a:gd name="connsiteY3" fmla="*/ 735444 h 1209961"/>
                <a:gd name="connsiteX4" fmla="*/ 582530 w 1185834"/>
                <a:gd name="connsiteY4" fmla="*/ 722744 h 1209961"/>
                <a:gd name="connsiteX5" fmla="*/ 870396 w 1185834"/>
                <a:gd name="connsiteY5" fmla="*/ 951344 h 1209961"/>
                <a:gd name="connsiteX6" fmla="*/ 775146 w 1185834"/>
                <a:gd name="connsiteY6" fmla="*/ 892077 h 1209961"/>
                <a:gd name="connsiteX7" fmla="*/ 1181546 w 1185834"/>
                <a:gd name="connsiteY7" fmla="*/ 1205344 h 1209961"/>
                <a:gd name="connsiteX8" fmla="*/ 971996 w 1185834"/>
                <a:gd name="connsiteY8" fmla="*/ 1065644 h 1209961"/>
                <a:gd name="connsiteX9" fmla="*/ 709530 w 1185834"/>
                <a:gd name="connsiteY9" fmla="*/ 879377 h 1209961"/>
                <a:gd name="connsiteX10" fmla="*/ 533846 w 1185834"/>
                <a:gd name="connsiteY10" fmla="*/ 762961 h 1209961"/>
                <a:gd name="connsiteX11" fmla="*/ 419546 w 1185834"/>
                <a:gd name="connsiteY11" fmla="*/ 538594 h 1209961"/>
                <a:gd name="connsiteX12" fmla="*/ 292546 w 1185834"/>
                <a:gd name="connsiteY12" fmla="*/ 439111 h 1209961"/>
                <a:gd name="connsiteX13" fmla="*/ 112630 w 1185834"/>
                <a:gd name="connsiteY13" fmla="*/ 132194 h 1209961"/>
                <a:gd name="connsiteX14" fmla="*/ 446 w 1185834"/>
                <a:gd name="connsiteY14" fmla="*/ 3077 h 1209961"/>
                <a:gd name="connsiteX15" fmla="*/ 152846 w 1185834"/>
                <a:gd name="connsiteY15" fmla="*/ 248611 h 1209961"/>
                <a:gd name="connsiteX16" fmla="*/ 138030 w 1185834"/>
                <a:gd name="connsiteY16" fmla="*/ 83511 h 1209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5834" h="1209961">
                  <a:moveTo>
                    <a:pt x="138030" y="83511"/>
                  </a:moveTo>
                  <a:cubicBezTo>
                    <a:pt x="165899" y="111380"/>
                    <a:pt x="285491" y="364674"/>
                    <a:pt x="320063" y="415827"/>
                  </a:cubicBezTo>
                  <a:cubicBezTo>
                    <a:pt x="354635" y="466980"/>
                    <a:pt x="302424" y="337158"/>
                    <a:pt x="345463" y="390427"/>
                  </a:cubicBezTo>
                  <a:cubicBezTo>
                    <a:pt x="388502" y="443696"/>
                    <a:pt x="538785" y="680058"/>
                    <a:pt x="578296" y="735444"/>
                  </a:cubicBezTo>
                  <a:cubicBezTo>
                    <a:pt x="617807" y="790830"/>
                    <a:pt x="533847" y="686761"/>
                    <a:pt x="582530" y="722744"/>
                  </a:cubicBezTo>
                  <a:cubicBezTo>
                    <a:pt x="631213" y="758727"/>
                    <a:pt x="838293" y="923122"/>
                    <a:pt x="870396" y="951344"/>
                  </a:cubicBezTo>
                  <a:cubicBezTo>
                    <a:pt x="902499" y="979566"/>
                    <a:pt x="723288" y="849744"/>
                    <a:pt x="775146" y="892077"/>
                  </a:cubicBezTo>
                  <a:cubicBezTo>
                    <a:pt x="827004" y="934410"/>
                    <a:pt x="1148738" y="1176416"/>
                    <a:pt x="1181546" y="1205344"/>
                  </a:cubicBezTo>
                  <a:cubicBezTo>
                    <a:pt x="1214354" y="1234272"/>
                    <a:pt x="1050665" y="1119972"/>
                    <a:pt x="971996" y="1065644"/>
                  </a:cubicBezTo>
                  <a:cubicBezTo>
                    <a:pt x="893327" y="1011316"/>
                    <a:pt x="782555" y="929824"/>
                    <a:pt x="709530" y="879377"/>
                  </a:cubicBezTo>
                  <a:cubicBezTo>
                    <a:pt x="636505" y="828930"/>
                    <a:pt x="582177" y="819758"/>
                    <a:pt x="533846" y="762961"/>
                  </a:cubicBezTo>
                  <a:cubicBezTo>
                    <a:pt x="485515" y="706164"/>
                    <a:pt x="459763" y="592569"/>
                    <a:pt x="419546" y="538594"/>
                  </a:cubicBezTo>
                  <a:cubicBezTo>
                    <a:pt x="379329" y="484619"/>
                    <a:pt x="343699" y="506844"/>
                    <a:pt x="292546" y="439111"/>
                  </a:cubicBezTo>
                  <a:cubicBezTo>
                    <a:pt x="241393" y="371378"/>
                    <a:pt x="161313" y="204866"/>
                    <a:pt x="112630" y="132194"/>
                  </a:cubicBezTo>
                  <a:cubicBezTo>
                    <a:pt x="63947" y="59522"/>
                    <a:pt x="-6257" y="-16326"/>
                    <a:pt x="446" y="3077"/>
                  </a:cubicBezTo>
                  <a:cubicBezTo>
                    <a:pt x="7149" y="22480"/>
                    <a:pt x="127446" y="229208"/>
                    <a:pt x="152846" y="248611"/>
                  </a:cubicBezTo>
                  <a:cubicBezTo>
                    <a:pt x="178246" y="268014"/>
                    <a:pt x="110161" y="55642"/>
                    <a:pt x="138030" y="835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90968413-F0D5-40FE-95AE-B196C0B5B30A}"/>
                </a:ext>
              </a:extLst>
            </p:cNvPr>
            <p:cNvSpPr/>
            <p:nvPr/>
          </p:nvSpPr>
          <p:spPr>
            <a:xfrm>
              <a:off x="1828295" y="9704109"/>
              <a:ext cx="882656" cy="750385"/>
            </a:xfrm>
            <a:custGeom>
              <a:avLst/>
              <a:gdLst>
                <a:gd name="connsiteX0" fmla="*/ 505 w 882656"/>
                <a:gd name="connsiteY0" fmla="*/ 808 h 750385"/>
                <a:gd name="connsiteX1" fmla="*/ 195238 w 882656"/>
                <a:gd name="connsiteY1" fmla="*/ 278091 h 750385"/>
                <a:gd name="connsiteX2" fmla="*/ 521205 w 882656"/>
                <a:gd name="connsiteY2" fmla="*/ 536324 h 750385"/>
                <a:gd name="connsiteX3" fmla="*/ 874688 w 882656"/>
                <a:gd name="connsiteY3" fmla="*/ 745874 h 750385"/>
                <a:gd name="connsiteX4" fmla="*/ 749805 w 882656"/>
                <a:gd name="connsiteY4" fmla="*/ 667558 h 750385"/>
                <a:gd name="connsiteX5" fmla="*/ 544488 w 882656"/>
                <a:gd name="connsiteY5" fmla="*/ 521508 h 750385"/>
                <a:gd name="connsiteX6" fmla="*/ 430188 w 882656"/>
                <a:gd name="connsiteY6" fmla="*/ 485524 h 750385"/>
                <a:gd name="connsiteX7" fmla="*/ 254505 w 882656"/>
                <a:gd name="connsiteY7" fmla="*/ 331008 h 750385"/>
                <a:gd name="connsiteX8" fmla="*/ 322238 w 882656"/>
                <a:gd name="connsiteY8" fmla="*/ 373341 h 750385"/>
                <a:gd name="connsiteX9" fmla="*/ 250272 w 882656"/>
                <a:gd name="connsiteY9" fmla="*/ 303491 h 750385"/>
                <a:gd name="connsiteX10" fmla="*/ 142322 w 882656"/>
                <a:gd name="connsiteY10" fmla="*/ 197658 h 750385"/>
                <a:gd name="connsiteX11" fmla="*/ 505 w 882656"/>
                <a:gd name="connsiteY11" fmla="*/ 808 h 75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2656" h="750385">
                  <a:moveTo>
                    <a:pt x="505" y="808"/>
                  </a:moveTo>
                  <a:cubicBezTo>
                    <a:pt x="9324" y="14214"/>
                    <a:pt x="108455" y="188838"/>
                    <a:pt x="195238" y="278091"/>
                  </a:cubicBezTo>
                  <a:cubicBezTo>
                    <a:pt x="282021" y="367344"/>
                    <a:pt x="407963" y="458360"/>
                    <a:pt x="521205" y="536324"/>
                  </a:cubicBezTo>
                  <a:cubicBezTo>
                    <a:pt x="634447" y="614288"/>
                    <a:pt x="836588" y="724002"/>
                    <a:pt x="874688" y="745874"/>
                  </a:cubicBezTo>
                  <a:cubicBezTo>
                    <a:pt x="912788" y="767746"/>
                    <a:pt x="804838" y="704952"/>
                    <a:pt x="749805" y="667558"/>
                  </a:cubicBezTo>
                  <a:cubicBezTo>
                    <a:pt x="694772" y="630164"/>
                    <a:pt x="597757" y="551847"/>
                    <a:pt x="544488" y="521508"/>
                  </a:cubicBezTo>
                  <a:cubicBezTo>
                    <a:pt x="491219" y="491169"/>
                    <a:pt x="478518" y="517274"/>
                    <a:pt x="430188" y="485524"/>
                  </a:cubicBezTo>
                  <a:cubicBezTo>
                    <a:pt x="381858" y="453774"/>
                    <a:pt x="272497" y="349705"/>
                    <a:pt x="254505" y="331008"/>
                  </a:cubicBezTo>
                  <a:cubicBezTo>
                    <a:pt x="236513" y="312311"/>
                    <a:pt x="322944" y="377927"/>
                    <a:pt x="322238" y="373341"/>
                  </a:cubicBezTo>
                  <a:cubicBezTo>
                    <a:pt x="321533" y="368755"/>
                    <a:pt x="280258" y="332771"/>
                    <a:pt x="250272" y="303491"/>
                  </a:cubicBezTo>
                  <a:cubicBezTo>
                    <a:pt x="220286" y="274211"/>
                    <a:pt x="183950" y="250927"/>
                    <a:pt x="142322" y="197658"/>
                  </a:cubicBezTo>
                  <a:cubicBezTo>
                    <a:pt x="100694" y="144389"/>
                    <a:pt x="-8314" y="-12598"/>
                    <a:pt x="505" y="8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78E94269-FED0-4813-BFCB-0EAB3093F525}"/>
                </a:ext>
              </a:extLst>
            </p:cNvPr>
            <p:cNvSpPr/>
            <p:nvPr/>
          </p:nvSpPr>
          <p:spPr>
            <a:xfrm>
              <a:off x="2690968" y="10431738"/>
              <a:ext cx="806856" cy="276479"/>
            </a:xfrm>
            <a:custGeom>
              <a:avLst/>
              <a:gdLst>
                <a:gd name="connsiteX0" fmla="*/ 1432 w 806856"/>
                <a:gd name="connsiteY0" fmla="*/ 1312 h 276479"/>
                <a:gd name="connsiteX1" fmla="*/ 263899 w 806856"/>
                <a:gd name="connsiteY1" fmla="*/ 138895 h 276479"/>
                <a:gd name="connsiteX2" fmla="*/ 367615 w 806856"/>
                <a:gd name="connsiteY2" fmla="*/ 160062 h 276479"/>
                <a:gd name="connsiteX3" fmla="*/ 655482 w 806856"/>
                <a:gd name="connsiteY3" fmla="*/ 212979 h 276479"/>
                <a:gd name="connsiteX4" fmla="*/ 805765 w 806856"/>
                <a:gd name="connsiteY4" fmla="*/ 276479 h 276479"/>
                <a:gd name="connsiteX5" fmla="*/ 583515 w 806856"/>
                <a:gd name="connsiteY5" fmla="*/ 212979 h 276479"/>
                <a:gd name="connsiteX6" fmla="*/ 371849 w 806856"/>
                <a:gd name="connsiteY6" fmla="*/ 191812 h 276479"/>
                <a:gd name="connsiteX7" fmla="*/ 357032 w 806856"/>
                <a:gd name="connsiteY7" fmla="*/ 145245 h 276479"/>
                <a:gd name="connsiteX8" fmla="*/ 168649 w 806856"/>
                <a:gd name="connsiteY8" fmla="*/ 73279 h 276479"/>
                <a:gd name="connsiteX9" fmla="*/ 1432 w 806856"/>
                <a:gd name="connsiteY9" fmla="*/ 1312 h 276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6856" h="276479">
                  <a:moveTo>
                    <a:pt x="1432" y="1312"/>
                  </a:moveTo>
                  <a:cubicBezTo>
                    <a:pt x="17307" y="12248"/>
                    <a:pt x="202869" y="112437"/>
                    <a:pt x="263899" y="138895"/>
                  </a:cubicBezTo>
                  <a:cubicBezTo>
                    <a:pt x="324929" y="165353"/>
                    <a:pt x="367615" y="160062"/>
                    <a:pt x="367615" y="160062"/>
                  </a:cubicBezTo>
                  <a:cubicBezTo>
                    <a:pt x="432879" y="172409"/>
                    <a:pt x="582457" y="193576"/>
                    <a:pt x="655482" y="212979"/>
                  </a:cubicBezTo>
                  <a:cubicBezTo>
                    <a:pt x="728507" y="232382"/>
                    <a:pt x="817759" y="276479"/>
                    <a:pt x="805765" y="276479"/>
                  </a:cubicBezTo>
                  <a:cubicBezTo>
                    <a:pt x="793771" y="276479"/>
                    <a:pt x="655834" y="227090"/>
                    <a:pt x="583515" y="212979"/>
                  </a:cubicBezTo>
                  <a:cubicBezTo>
                    <a:pt x="511196" y="198868"/>
                    <a:pt x="409596" y="203101"/>
                    <a:pt x="371849" y="191812"/>
                  </a:cubicBezTo>
                  <a:cubicBezTo>
                    <a:pt x="334102" y="180523"/>
                    <a:pt x="390899" y="165000"/>
                    <a:pt x="357032" y="145245"/>
                  </a:cubicBezTo>
                  <a:cubicBezTo>
                    <a:pt x="323165" y="125490"/>
                    <a:pt x="231796" y="95857"/>
                    <a:pt x="168649" y="73279"/>
                  </a:cubicBezTo>
                  <a:cubicBezTo>
                    <a:pt x="105502" y="50701"/>
                    <a:pt x="-14443" y="-9624"/>
                    <a:pt x="1432" y="13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E5E083DE-FC3D-4E31-A8CB-2AD1252250BF}"/>
                </a:ext>
              </a:extLst>
            </p:cNvPr>
            <p:cNvSpPr/>
            <p:nvPr/>
          </p:nvSpPr>
          <p:spPr>
            <a:xfrm>
              <a:off x="2137866" y="10006639"/>
              <a:ext cx="1333513" cy="598997"/>
            </a:xfrm>
            <a:custGeom>
              <a:avLst/>
              <a:gdLst>
                <a:gd name="connsiteX0" fmla="*/ 31717 w 1333513"/>
                <a:gd name="connsiteY0" fmla="*/ 20011 h 598997"/>
                <a:gd name="connsiteX1" fmla="*/ 82517 w 1333513"/>
                <a:gd name="connsiteY1" fmla="*/ 47528 h 598997"/>
                <a:gd name="connsiteX2" fmla="*/ 368267 w 1333513"/>
                <a:gd name="connsiteY2" fmla="*/ 261311 h 598997"/>
                <a:gd name="connsiteX3" fmla="*/ 342867 w 1333513"/>
                <a:gd name="connsiteY3" fmla="*/ 246494 h 598997"/>
                <a:gd name="connsiteX4" fmla="*/ 704817 w 1333513"/>
                <a:gd name="connsiteY4" fmla="*/ 445461 h 598997"/>
                <a:gd name="connsiteX5" fmla="*/ 761967 w 1333513"/>
                <a:gd name="connsiteY5" fmla="*/ 468744 h 598997"/>
                <a:gd name="connsiteX6" fmla="*/ 1117567 w 1333513"/>
                <a:gd name="connsiteY6" fmla="*/ 580928 h 598997"/>
                <a:gd name="connsiteX7" fmla="*/ 1140851 w 1333513"/>
                <a:gd name="connsiteY7" fmla="*/ 583044 h 598997"/>
                <a:gd name="connsiteX8" fmla="*/ 1333467 w 1333513"/>
                <a:gd name="connsiteY8" fmla="*/ 595744 h 598997"/>
                <a:gd name="connsiteX9" fmla="*/ 1121801 w 1333513"/>
                <a:gd name="connsiteY9" fmla="*/ 515311 h 598997"/>
                <a:gd name="connsiteX10" fmla="*/ 821234 w 1333513"/>
                <a:gd name="connsiteY10" fmla="*/ 453928 h 598997"/>
                <a:gd name="connsiteX11" fmla="*/ 757734 w 1333513"/>
                <a:gd name="connsiteY11" fmla="*/ 420061 h 598997"/>
                <a:gd name="connsiteX12" fmla="*/ 518551 w 1333513"/>
                <a:gd name="connsiteY12" fmla="*/ 293061 h 598997"/>
                <a:gd name="connsiteX13" fmla="*/ 31717 w 1333513"/>
                <a:gd name="connsiteY13" fmla="*/ 20011 h 598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33513" h="598997">
                  <a:moveTo>
                    <a:pt x="31717" y="20011"/>
                  </a:moveTo>
                  <a:cubicBezTo>
                    <a:pt x="-40955" y="-20911"/>
                    <a:pt x="26425" y="7311"/>
                    <a:pt x="82517" y="47528"/>
                  </a:cubicBezTo>
                  <a:cubicBezTo>
                    <a:pt x="138609" y="87745"/>
                    <a:pt x="324875" y="228150"/>
                    <a:pt x="368267" y="261311"/>
                  </a:cubicBezTo>
                  <a:cubicBezTo>
                    <a:pt x="411659" y="294472"/>
                    <a:pt x="342867" y="246494"/>
                    <a:pt x="342867" y="246494"/>
                  </a:cubicBezTo>
                  <a:lnTo>
                    <a:pt x="704817" y="445461"/>
                  </a:lnTo>
                  <a:cubicBezTo>
                    <a:pt x="774667" y="482503"/>
                    <a:pt x="693175" y="446166"/>
                    <a:pt x="761967" y="468744"/>
                  </a:cubicBezTo>
                  <a:cubicBezTo>
                    <a:pt x="830759" y="491322"/>
                    <a:pt x="1054420" y="561878"/>
                    <a:pt x="1117567" y="580928"/>
                  </a:cubicBezTo>
                  <a:cubicBezTo>
                    <a:pt x="1180714" y="599978"/>
                    <a:pt x="1140851" y="583044"/>
                    <a:pt x="1140851" y="583044"/>
                  </a:cubicBezTo>
                  <a:cubicBezTo>
                    <a:pt x="1176834" y="585513"/>
                    <a:pt x="1336642" y="607033"/>
                    <a:pt x="1333467" y="595744"/>
                  </a:cubicBezTo>
                  <a:cubicBezTo>
                    <a:pt x="1330292" y="584455"/>
                    <a:pt x="1207173" y="538947"/>
                    <a:pt x="1121801" y="515311"/>
                  </a:cubicBezTo>
                  <a:cubicBezTo>
                    <a:pt x="1036429" y="491675"/>
                    <a:pt x="881912" y="469803"/>
                    <a:pt x="821234" y="453928"/>
                  </a:cubicBezTo>
                  <a:cubicBezTo>
                    <a:pt x="760556" y="438053"/>
                    <a:pt x="757734" y="420061"/>
                    <a:pt x="757734" y="420061"/>
                  </a:cubicBezTo>
                  <a:cubicBezTo>
                    <a:pt x="707287" y="393250"/>
                    <a:pt x="640259" y="360441"/>
                    <a:pt x="518551" y="293061"/>
                  </a:cubicBezTo>
                  <a:lnTo>
                    <a:pt x="31717" y="2001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D5932444-7FA1-469D-8D91-F988E7EA47FA}"/>
                </a:ext>
              </a:extLst>
            </p:cNvPr>
            <p:cNvSpPr/>
            <p:nvPr/>
          </p:nvSpPr>
          <p:spPr>
            <a:xfrm>
              <a:off x="3650452" y="7855278"/>
              <a:ext cx="2149949" cy="766057"/>
            </a:xfrm>
            <a:custGeom>
              <a:avLst/>
              <a:gdLst>
                <a:gd name="connsiteX0" fmla="*/ 2142865 w 2149949"/>
                <a:gd name="connsiteY0" fmla="*/ 46239 h 766057"/>
                <a:gd name="connsiteX1" fmla="*/ 2149215 w 2149949"/>
                <a:gd name="connsiteY1" fmla="*/ 107622 h 766057"/>
                <a:gd name="connsiteX2" fmla="*/ 2125931 w 2149949"/>
                <a:gd name="connsiteY2" fmla="*/ 135139 h 766057"/>
                <a:gd name="connsiteX3" fmla="*/ 2066665 w 2149949"/>
                <a:gd name="connsiteY3" fmla="*/ 109739 h 766057"/>
                <a:gd name="connsiteX4" fmla="*/ 1988348 w 2149949"/>
                <a:gd name="connsiteY4" fmla="*/ 126672 h 766057"/>
                <a:gd name="connsiteX5" fmla="*/ 1933315 w 2149949"/>
                <a:gd name="connsiteY5" fmla="*/ 128789 h 766057"/>
                <a:gd name="connsiteX6" fmla="*/ 1874048 w 2149949"/>
                <a:gd name="connsiteY6" fmla="*/ 80105 h 766057"/>
                <a:gd name="connsiteX7" fmla="*/ 1842298 w 2149949"/>
                <a:gd name="connsiteY7" fmla="*/ 122439 h 766057"/>
                <a:gd name="connsiteX8" fmla="*/ 1687781 w 2149949"/>
                <a:gd name="connsiteY8" fmla="*/ 139372 h 766057"/>
                <a:gd name="connsiteX9" fmla="*/ 1622165 w 2149949"/>
                <a:gd name="connsiteY9" fmla="*/ 149955 h 766057"/>
                <a:gd name="connsiteX10" fmla="*/ 1512098 w 2149949"/>
                <a:gd name="connsiteY10" fmla="*/ 105505 h 766057"/>
                <a:gd name="connsiteX11" fmla="*/ 1440131 w 2149949"/>
                <a:gd name="connsiteY11" fmla="*/ 190172 h 766057"/>
                <a:gd name="connsiteX12" fmla="*/ 1399915 w 2149949"/>
                <a:gd name="connsiteY12" fmla="*/ 149955 h 766057"/>
                <a:gd name="connsiteX13" fmla="*/ 1349115 w 2149949"/>
                <a:gd name="connsiteY13" fmla="*/ 232505 h 766057"/>
                <a:gd name="connsiteX14" fmla="*/ 1266565 w 2149949"/>
                <a:gd name="connsiteY14" fmla="*/ 200755 h 766057"/>
                <a:gd name="connsiteX15" fmla="*/ 1219998 w 2149949"/>
                <a:gd name="connsiteY15" fmla="*/ 260022 h 766057"/>
                <a:gd name="connsiteX16" fmla="*/ 1105698 w 2149949"/>
                <a:gd name="connsiteY16" fmla="*/ 255789 h 766057"/>
                <a:gd name="connsiteX17" fmla="*/ 1021031 w 2149949"/>
                <a:gd name="connsiteY17" fmla="*/ 255789 h 766057"/>
                <a:gd name="connsiteX18" fmla="*/ 908848 w 2149949"/>
                <a:gd name="connsiteY18" fmla="*/ 315055 h 766057"/>
                <a:gd name="connsiteX19" fmla="*/ 792431 w 2149949"/>
                <a:gd name="connsiteY19" fmla="*/ 374322 h 766057"/>
                <a:gd name="connsiteX20" fmla="*/ 697181 w 2149949"/>
                <a:gd name="connsiteY20" fmla="*/ 293889 h 766057"/>
                <a:gd name="connsiteX21" fmla="*/ 595581 w 2149949"/>
                <a:gd name="connsiteY21" fmla="*/ 452639 h 766057"/>
                <a:gd name="connsiteX22" fmla="*/ 449531 w 2149949"/>
                <a:gd name="connsiteY22" fmla="*/ 427239 h 766057"/>
                <a:gd name="connsiteX23" fmla="*/ 386031 w 2149949"/>
                <a:gd name="connsiteY23" fmla="*/ 539422 h 766057"/>
                <a:gd name="connsiteX24" fmla="*/ 278081 w 2149949"/>
                <a:gd name="connsiteY24" fmla="*/ 518255 h 766057"/>
                <a:gd name="connsiteX25" fmla="*/ 191298 w 2149949"/>
                <a:gd name="connsiteY25" fmla="*/ 556355 h 766057"/>
                <a:gd name="connsiteX26" fmla="*/ 9265 w 2149949"/>
                <a:gd name="connsiteY26" fmla="*/ 712989 h 766057"/>
                <a:gd name="connsiteX27" fmla="*/ 26198 w 2149949"/>
                <a:gd name="connsiteY27" fmla="*/ 765905 h 766057"/>
                <a:gd name="connsiteX28" fmla="*/ 21965 w 2149949"/>
                <a:gd name="connsiteY28" fmla="*/ 700289 h 766057"/>
                <a:gd name="connsiteX29" fmla="*/ 140498 w 2149949"/>
                <a:gd name="connsiteY29" fmla="*/ 598689 h 766057"/>
                <a:gd name="connsiteX30" fmla="*/ 119331 w 2149949"/>
                <a:gd name="connsiteY30" fmla="*/ 706639 h 766057"/>
                <a:gd name="connsiteX31" fmla="*/ 102398 w 2149949"/>
                <a:gd name="connsiteY31" fmla="*/ 698172 h 766057"/>
                <a:gd name="connsiteX32" fmla="*/ 151081 w 2149949"/>
                <a:gd name="connsiteY32" fmla="*/ 594455 h 766057"/>
                <a:gd name="connsiteX33" fmla="*/ 229398 w 2149949"/>
                <a:gd name="connsiteY33" fmla="*/ 503439 h 766057"/>
                <a:gd name="connsiteX34" fmla="*/ 254798 w 2149949"/>
                <a:gd name="connsiteY34" fmla="*/ 575405 h 766057"/>
                <a:gd name="connsiteX35" fmla="*/ 362748 w 2149949"/>
                <a:gd name="connsiteY35" fmla="*/ 348922 h 766057"/>
                <a:gd name="connsiteX36" fmla="*/ 343698 w 2149949"/>
                <a:gd name="connsiteY36" fmla="*/ 507672 h 766057"/>
                <a:gd name="connsiteX37" fmla="*/ 364865 w 2149949"/>
                <a:gd name="connsiteY37" fmla="*/ 600805 h 766057"/>
                <a:gd name="connsiteX38" fmla="*/ 394498 w 2149949"/>
                <a:gd name="connsiteY38" fmla="*/ 480155 h 766057"/>
                <a:gd name="connsiteX39" fmla="*/ 489748 w 2149949"/>
                <a:gd name="connsiteY39" fmla="*/ 321405 h 766057"/>
                <a:gd name="connsiteX40" fmla="*/ 489748 w 2149949"/>
                <a:gd name="connsiteY40" fmla="*/ 511905 h 766057"/>
                <a:gd name="connsiteX41" fmla="*/ 538431 w 2149949"/>
                <a:gd name="connsiteY41" fmla="*/ 516139 h 766057"/>
                <a:gd name="connsiteX42" fmla="*/ 646381 w 2149949"/>
                <a:gd name="connsiteY42" fmla="*/ 435705 h 766057"/>
                <a:gd name="connsiteX43" fmla="*/ 796665 w 2149949"/>
                <a:gd name="connsiteY43" fmla="*/ 380672 h 766057"/>
                <a:gd name="connsiteX44" fmla="*/ 834765 w 2149949"/>
                <a:gd name="connsiteY44" fmla="*/ 217689 h 766057"/>
                <a:gd name="connsiteX45" fmla="*/ 830531 w 2149949"/>
                <a:gd name="connsiteY45" fmla="*/ 401839 h 766057"/>
                <a:gd name="connsiteX46" fmla="*/ 826298 w 2149949"/>
                <a:gd name="connsiteY46" fmla="*/ 414539 h 766057"/>
                <a:gd name="connsiteX47" fmla="*/ 891915 w 2149949"/>
                <a:gd name="connsiteY47" fmla="*/ 338339 h 766057"/>
                <a:gd name="connsiteX48" fmla="*/ 1016798 w 2149949"/>
                <a:gd name="connsiteY48" fmla="*/ 238855 h 766057"/>
                <a:gd name="connsiteX49" fmla="*/ 1004098 w 2149949"/>
                <a:gd name="connsiteY49" fmla="*/ 389139 h 766057"/>
                <a:gd name="connsiteX50" fmla="*/ 985048 w 2149949"/>
                <a:gd name="connsiteY50" fmla="*/ 348922 h 766057"/>
                <a:gd name="connsiteX51" fmla="*/ 1071831 w 2149949"/>
                <a:gd name="connsiteY51" fmla="*/ 257905 h 766057"/>
                <a:gd name="connsiteX52" fmla="*/ 1116281 w 2149949"/>
                <a:gd name="connsiteY52" fmla="*/ 224039 h 766057"/>
                <a:gd name="connsiteX53" fmla="*/ 1205181 w 2149949"/>
                <a:gd name="connsiteY53" fmla="*/ 353155 h 766057"/>
                <a:gd name="connsiteX54" fmla="*/ 1264448 w 2149949"/>
                <a:gd name="connsiteY54" fmla="*/ 169005 h 766057"/>
                <a:gd name="connsiteX55" fmla="*/ 1370281 w 2149949"/>
                <a:gd name="connsiteY55" fmla="*/ 128789 h 766057"/>
                <a:gd name="connsiteX56" fmla="*/ 1353348 w 2149949"/>
                <a:gd name="connsiteY56" fmla="*/ 266372 h 766057"/>
                <a:gd name="connsiteX57" fmla="*/ 1410498 w 2149949"/>
                <a:gd name="connsiteY57" fmla="*/ 103389 h 766057"/>
                <a:gd name="connsiteX58" fmla="*/ 1507865 w 2149949"/>
                <a:gd name="connsiteY58" fmla="*/ 3905 h 766057"/>
                <a:gd name="connsiteX59" fmla="*/ 1503631 w 2149949"/>
                <a:gd name="connsiteY59" fmla="*/ 236739 h 766057"/>
                <a:gd name="connsiteX60" fmla="*/ 1531148 w 2149949"/>
                <a:gd name="connsiteY60" fmla="*/ 90689 h 766057"/>
                <a:gd name="connsiteX61" fmla="*/ 1588298 w 2149949"/>
                <a:gd name="connsiteY61" fmla="*/ 94922 h 766057"/>
                <a:gd name="connsiteX62" fmla="*/ 1835948 w 2149949"/>
                <a:gd name="connsiteY62" fmla="*/ 73755 h 766057"/>
                <a:gd name="connsiteX63" fmla="*/ 1827481 w 2149949"/>
                <a:gd name="connsiteY63" fmla="*/ 107622 h 766057"/>
                <a:gd name="connsiteX64" fmla="*/ 1929081 w 2149949"/>
                <a:gd name="connsiteY64" fmla="*/ 99155 h 766057"/>
                <a:gd name="connsiteX65" fmla="*/ 2001048 w 2149949"/>
                <a:gd name="connsiteY65" fmla="*/ 107622 h 766057"/>
                <a:gd name="connsiteX66" fmla="*/ 2130165 w 2149949"/>
                <a:gd name="connsiteY66" fmla="*/ 158422 h 766057"/>
                <a:gd name="connsiteX67" fmla="*/ 2142865 w 2149949"/>
                <a:gd name="connsiteY67" fmla="*/ 46239 h 7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149949" h="766057">
                  <a:moveTo>
                    <a:pt x="2142865" y="46239"/>
                  </a:moveTo>
                  <a:cubicBezTo>
                    <a:pt x="2146040" y="37772"/>
                    <a:pt x="2152037" y="92805"/>
                    <a:pt x="2149215" y="107622"/>
                  </a:cubicBezTo>
                  <a:cubicBezTo>
                    <a:pt x="2146393" y="122439"/>
                    <a:pt x="2139689" y="134786"/>
                    <a:pt x="2125931" y="135139"/>
                  </a:cubicBezTo>
                  <a:cubicBezTo>
                    <a:pt x="2112173" y="135492"/>
                    <a:pt x="2089595" y="111150"/>
                    <a:pt x="2066665" y="109739"/>
                  </a:cubicBezTo>
                  <a:cubicBezTo>
                    <a:pt x="2043735" y="108328"/>
                    <a:pt x="2010573" y="123497"/>
                    <a:pt x="1988348" y="126672"/>
                  </a:cubicBezTo>
                  <a:cubicBezTo>
                    <a:pt x="1966123" y="129847"/>
                    <a:pt x="1952365" y="136550"/>
                    <a:pt x="1933315" y="128789"/>
                  </a:cubicBezTo>
                  <a:cubicBezTo>
                    <a:pt x="1914265" y="121028"/>
                    <a:pt x="1889217" y="81163"/>
                    <a:pt x="1874048" y="80105"/>
                  </a:cubicBezTo>
                  <a:cubicBezTo>
                    <a:pt x="1858878" y="79047"/>
                    <a:pt x="1873342" y="112561"/>
                    <a:pt x="1842298" y="122439"/>
                  </a:cubicBezTo>
                  <a:cubicBezTo>
                    <a:pt x="1811254" y="132317"/>
                    <a:pt x="1724470" y="134786"/>
                    <a:pt x="1687781" y="139372"/>
                  </a:cubicBezTo>
                  <a:cubicBezTo>
                    <a:pt x="1651092" y="143958"/>
                    <a:pt x="1651445" y="155600"/>
                    <a:pt x="1622165" y="149955"/>
                  </a:cubicBezTo>
                  <a:cubicBezTo>
                    <a:pt x="1592884" y="144311"/>
                    <a:pt x="1542437" y="98802"/>
                    <a:pt x="1512098" y="105505"/>
                  </a:cubicBezTo>
                  <a:cubicBezTo>
                    <a:pt x="1481759" y="112208"/>
                    <a:pt x="1458828" y="182764"/>
                    <a:pt x="1440131" y="190172"/>
                  </a:cubicBezTo>
                  <a:cubicBezTo>
                    <a:pt x="1421434" y="197580"/>
                    <a:pt x="1415084" y="142900"/>
                    <a:pt x="1399915" y="149955"/>
                  </a:cubicBezTo>
                  <a:cubicBezTo>
                    <a:pt x="1384746" y="157010"/>
                    <a:pt x="1371340" y="224038"/>
                    <a:pt x="1349115" y="232505"/>
                  </a:cubicBezTo>
                  <a:cubicBezTo>
                    <a:pt x="1326890" y="240972"/>
                    <a:pt x="1288084" y="196169"/>
                    <a:pt x="1266565" y="200755"/>
                  </a:cubicBezTo>
                  <a:cubicBezTo>
                    <a:pt x="1245046" y="205341"/>
                    <a:pt x="1246809" y="250850"/>
                    <a:pt x="1219998" y="260022"/>
                  </a:cubicBezTo>
                  <a:cubicBezTo>
                    <a:pt x="1193187" y="269194"/>
                    <a:pt x="1138859" y="256494"/>
                    <a:pt x="1105698" y="255789"/>
                  </a:cubicBezTo>
                  <a:cubicBezTo>
                    <a:pt x="1072537" y="255084"/>
                    <a:pt x="1053839" y="245911"/>
                    <a:pt x="1021031" y="255789"/>
                  </a:cubicBezTo>
                  <a:cubicBezTo>
                    <a:pt x="988223" y="265667"/>
                    <a:pt x="946948" y="295300"/>
                    <a:pt x="908848" y="315055"/>
                  </a:cubicBezTo>
                  <a:cubicBezTo>
                    <a:pt x="870748" y="334810"/>
                    <a:pt x="827709" y="377850"/>
                    <a:pt x="792431" y="374322"/>
                  </a:cubicBezTo>
                  <a:cubicBezTo>
                    <a:pt x="757153" y="370794"/>
                    <a:pt x="729989" y="280836"/>
                    <a:pt x="697181" y="293889"/>
                  </a:cubicBezTo>
                  <a:cubicBezTo>
                    <a:pt x="664373" y="306942"/>
                    <a:pt x="636856" y="430414"/>
                    <a:pt x="595581" y="452639"/>
                  </a:cubicBezTo>
                  <a:cubicBezTo>
                    <a:pt x="554306" y="474864"/>
                    <a:pt x="484456" y="412775"/>
                    <a:pt x="449531" y="427239"/>
                  </a:cubicBezTo>
                  <a:cubicBezTo>
                    <a:pt x="414606" y="441703"/>
                    <a:pt x="414606" y="524253"/>
                    <a:pt x="386031" y="539422"/>
                  </a:cubicBezTo>
                  <a:cubicBezTo>
                    <a:pt x="357456" y="554591"/>
                    <a:pt x="310536" y="515433"/>
                    <a:pt x="278081" y="518255"/>
                  </a:cubicBezTo>
                  <a:cubicBezTo>
                    <a:pt x="245626" y="521077"/>
                    <a:pt x="236101" y="523899"/>
                    <a:pt x="191298" y="556355"/>
                  </a:cubicBezTo>
                  <a:cubicBezTo>
                    <a:pt x="146495" y="588811"/>
                    <a:pt x="36782" y="678064"/>
                    <a:pt x="9265" y="712989"/>
                  </a:cubicBezTo>
                  <a:cubicBezTo>
                    <a:pt x="-18252" y="747914"/>
                    <a:pt x="24081" y="768022"/>
                    <a:pt x="26198" y="765905"/>
                  </a:cubicBezTo>
                  <a:cubicBezTo>
                    <a:pt x="28315" y="763788"/>
                    <a:pt x="2915" y="728158"/>
                    <a:pt x="21965" y="700289"/>
                  </a:cubicBezTo>
                  <a:cubicBezTo>
                    <a:pt x="41015" y="672420"/>
                    <a:pt x="124271" y="597631"/>
                    <a:pt x="140498" y="598689"/>
                  </a:cubicBezTo>
                  <a:cubicBezTo>
                    <a:pt x="156725" y="599747"/>
                    <a:pt x="125681" y="690059"/>
                    <a:pt x="119331" y="706639"/>
                  </a:cubicBezTo>
                  <a:cubicBezTo>
                    <a:pt x="112981" y="723220"/>
                    <a:pt x="97106" y="716869"/>
                    <a:pt x="102398" y="698172"/>
                  </a:cubicBezTo>
                  <a:cubicBezTo>
                    <a:pt x="107690" y="679475"/>
                    <a:pt x="129914" y="626910"/>
                    <a:pt x="151081" y="594455"/>
                  </a:cubicBezTo>
                  <a:cubicBezTo>
                    <a:pt x="172248" y="562000"/>
                    <a:pt x="212112" y="506614"/>
                    <a:pt x="229398" y="503439"/>
                  </a:cubicBezTo>
                  <a:cubicBezTo>
                    <a:pt x="246684" y="500264"/>
                    <a:pt x="232573" y="601158"/>
                    <a:pt x="254798" y="575405"/>
                  </a:cubicBezTo>
                  <a:cubicBezTo>
                    <a:pt x="277023" y="549652"/>
                    <a:pt x="347931" y="360211"/>
                    <a:pt x="362748" y="348922"/>
                  </a:cubicBezTo>
                  <a:cubicBezTo>
                    <a:pt x="377565" y="337633"/>
                    <a:pt x="343345" y="465692"/>
                    <a:pt x="343698" y="507672"/>
                  </a:cubicBezTo>
                  <a:cubicBezTo>
                    <a:pt x="344051" y="549652"/>
                    <a:pt x="356398" y="605391"/>
                    <a:pt x="364865" y="600805"/>
                  </a:cubicBezTo>
                  <a:cubicBezTo>
                    <a:pt x="373332" y="596219"/>
                    <a:pt x="373684" y="526722"/>
                    <a:pt x="394498" y="480155"/>
                  </a:cubicBezTo>
                  <a:cubicBezTo>
                    <a:pt x="415312" y="433588"/>
                    <a:pt x="473873" y="316113"/>
                    <a:pt x="489748" y="321405"/>
                  </a:cubicBezTo>
                  <a:cubicBezTo>
                    <a:pt x="505623" y="326697"/>
                    <a:pt x="481634" y="479449"/>
                    <a:pt x="489748" y="511905"/>
                  </a:cubicBezTo>
                  <a:cubicBezTo>
                    <a:pt x="497862" y="544361"/>
                    <a:pt x="512326" y="528839"/>
                    <a:pt x="538431" y="516139"/>
                  </a:cubicBezTo>
                  <a:cubicBezTo>
                    <a:pt x="564536" y="503439"/>
                    <a:pt x="603342" y="458283"/>
                    <a:pt x="646381" y="435705"/>
                  </a:cubicBezTo>
                  <a:cubicBezTo>
                    <a:pt x="689420" y="413127"/>
                    <a:pt x="765268" y="417008"/>
                    <a:pt x="796665" y="380672"/>
                  </a:cubicBezTo>
                  <a:cubicBezTo>
                    <a:pt x="828062" y="344336"/>
                    <a:pt x="829121" y="214161"/>
                    <a:pt x="834765" y="217689"/>
                  </a:cubicBezTo>
                  <a:cubicBezTo>
                    <a:pt x="840409" y="221217"/>
                    <a:pt x="831942" y="369031"/>
                    <a:pt x="830531" y="401839"/>
                  </a:cubicBezTo>
                  <a:cubicBezTo>
                    <a:pt x="829120" y="434647"/>
                    <a:pt x="816067" y="425122"/>
                    <a:pt x="826298" y="414539"/>
                  </a:cubicBezTo>
                  <a:cubicBezTo>
                    <a:pt x="836529" y="403956"/>
                    <a:pt x="860165" y="367620"/>
                    <a:pt x="891915" y="338339"/>
                  </a:cubicBezTo>
                  <a:cubicBezTo>
                    <a:pt x="923665" y="309058"/>
                    <a:pt x="998101" y="230388"/>
                    <a:pt x="1016798" y="238855"/>
                  </a:cubicBezTo>
                  <a:cubicBezTo>
                    <a:pt x="1035495" y="247322"/>
                    <a:pt x="1009390" y="370795"/>
                    <a:pt x="1004098" y="389139"/>
                  </a:cubicBezTo>
                  <a:cubicBezTo>
                    <a:pt x="998806" y="407483"/>
                    <a:pt x="973759" y="370794"/>
                    <a:pt x="985048" y="348922"/>
                  </a:cubicBezTo>
                  <a:cubicBezTo>
                    <a:pt x="996337" y="327050"/>
                    <a:pt x="1049959" y="278719"/>
                    <a:pt x="1071831" y="257905"/>
                  </a:cubicBezTo>
                  <a:cubicBezTo>
                    <a:pt x="1093703" y="237091"/>
                    <a:pt x="1094056" y="208164"/>
                    <a:pt x="1116281" y="224039"/>
                  </a:cubicBezTo>
                  <a:cubicBezTo>
                    <a:pt x="1138506" y="239914"/>
                    <a:pt x="1180487" y="362327"/>
                    <a:pt x="1205181" y="353155"/>
                  </a:cubicBezTo>
                  <a:cubicBezTo>
                    <a:pt x="1229875" y="343983"/>
                    <a:pt x="1236931" y="206399"/>
                    <a:pt x="1264448" y="169005"/>
                  </a:cubicBezTo>
                  <a:cubicBezTo>
                    <a:pt x="1291965" y="131611"/>
                    <a:pt x="1355464" y="112561"/>
                    <a:pt x="1370281" y="128789"/>
                  </a:cubicBezTo>
                  <a:cubicBezTo>
                    <a:pt x="1385098" y="145017"/>
                    <a:pt x="1346645" y="270605"/>
                    <a:pt x="1353348" y="266372"/>
                  </a:cubicBezTo>
                  <a:cubicBezTo>
                    <a:pt x="1360051" y="262139"/>
                    <a:pt x="1384745" y="147133"/>
                    <a:pt x="1410498" y="103389"/>
                  </a:cubicBezTo>
                  <a:cubicBezTo>
                    <a:pt x="1436251" y="59645"/>
                    <a:pt x="1492343" y="-18320"/>
                    <a:pt x="1507865" y="3905"/>
                  </a:cubicBezTo>
                  <a:cubicBezTo>
                    <a:pt x="1523387" y="26130"/>
                    <a:pt x="1499751" y="222275"/>
                    <a:pt x="1503631" y="236739"/>
                  </a:cubicBezTo>
                  <a:cubicBezTo>
                    <a:pt x="1507511" y="251203"/>
                    <a:pt x="1517037" y="114325"/>
                    <a:pt x="1531148" y="90689"/>
                  </a:cubicBezTo>
                  <a:cubicBezTo>
                    <a:pt x="1545259" y="67053"/>
                    <a:pt x="1537498" y="97744"/>
                    <a:pt x="1588298" y="94922"/>
                  </a:cubicBezTo>
                  <a:cubicBezTo>
                    <a:pt x="1639098" y="92100"/>
                    <a:pt x="1796084" y="71638"/>
                    <a:pt x="1835948" y="73755"/>
                  </a:cubicBezTo>
                  <a:cubicBezTo>
                    <a:pt x="1875812" y="75872"/>
                    <a:pt x="1811959" y="103389"/>
                    <a:pt x="1827481" y="107622"/>
                  </a:cubicBezTo>
                  <a:cubicBezTo>
                    <a:pt x="1843003" y="111855"/>
                    <a:pt x="1929081" y="99155"/>
                    <a:pt x="1929081" y="99155"/>
                  </a:cubicBezTo>
                  <a:cubicBezTo>
                    <a:pt x="1958009" y="99155"/>
                    <a:pt x="1967534" y="97744"/>
                    <a:pt x="2001048" y="107622"/>
                  </a:cubicBezTo>
                  <a:cubicBezTo>
                    <a:pt x="2034562" y="117500"/>
                    <a:pt x="2103354" y="164419"/>
                    <a:pt x="2130165" y="158422"/>
                  </a:cubicBezTo>
                  <a:cubicBezTo>
                    <a:pt x="2156976" y="152425"/>
                    <a:pt x="2139690" y="54706"/>
                    <a:pt x="2142865" y="462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797168F6-6C94-40C3-8DF9-8C8E9E981165}"/>
                </a:ext>
              </a:extLst>
            </p:cNvPr>
            <p:cNvSpPr/>
            <p:nvPr/>
          </p:nvSpPr>
          <p:spPr>
            <a:xfrm>
              <a:off x="4231339" y="8127920"/>
              <a:ext cx="1459167" cy="483803"/>
            </a:xfrm>
            <a:custGeom>
              <a:avLst/>
              <a:gdLst>
                <a:gd name="connsiteX0" fmla="*/ 1388411 w 1459167"/>
                <a:gd name="connsiteY0" fmla="*/ 80 h 483803"/>
                <a:gd name="connsiteX1" fmla="*/ 1458261 w 1459167"/>
                <a:gd name="connsiteY1" fmla="*/ 116497 h 483803"/>
                <a:gd name="connsiteX2" fmla="*/ 1331261 w 1459167"/>
                <a:gd name="connsiteY2" fmla="*/ 55113 h 483803"/>
                <a:gd name="connsiteX3" fmla="*/ 1191561 w 1459167"/>
                <a:gd name="connsiteY3" fmla="*/ 74163 h 483803"/>
                <a:gd name="connsiteX4" fmla="*/ 1197911 w 1459167"/>
                <a:gd name="connsiteY4" fmla="*/ 21247 h 483803"/>
                <a:gd name="connsiteX5" fmla="*/ 975661 w 1459167"/>
                <a:gd name="connsiteY5" fmla="*/ 48763 h 483803"/>
                <a:gd name="connsiteX6" fmla="*/ 954494 w 1459167"/>
                <a:gd name="connsiteY6" fmla="*/ 55113 h 483803"/>
                <a:gd name="connsiteX7" fmla="*/ 797861 w 1459167"/>
                <a:gd name="connsiteY7" fmla="*/ 120730 h 483803"/>
                <a:gd name="connsiteX8" fmla="*/ 783044 w 1459167"/>
                <a:gd name="connsiteY8" fmla="*/ 97447 h 483803"/>
                <a:gd name="connsiteX9" fmla="*/ 607361 w 1459167"/>
                <a:gd name="connsiteY9" fmla="*/ 226563 h 483803"/>
                <a:gd name="connsiteX10" fmla="*/ 497294 w 1459167"/>
                <a:gd name="connsiteY10" fmla="*/ 256197 h 483803"/>
                <a:gd name="connsiteX11" fmla="*/ 298328 w 1459167"/>
                <a:gd name="connsiteY11" fmla="*/ 336630 h 483803"/>
                <a:gd name="connsiteX12" fmla="*/ 590428 w 1459167"/>
                <a:gd name="connsiteY12" fmla="*/ 292180 h 483803"/>
                <a:gd name="connsiteX13" fmla="*/ 408394 w 1459167"/>
                <a:gd name="connsiteY13" fmla="*/ 342980 h 483803"/>
                <a:gd name="connsiteX14" fmla="*/ 321611 w 1459167"/>
                <a:gd name="connsiteY14" fmla="*/ 279480 h 483803"/>
                <a:gd name="connsiteX15" fmla="*/ 291978 w 1459167"/>
                <a:gd name="connsiteY15" fmla="*/ 239263 h 483803"/>
                <a:gd name="connsiteX16" fmla="*/ 177678 w 1459167"/>
                <a:gd name="connsiteY16" fmla="*/ 406480 h 483803"/>
                <a:gd name="connsiteX17" fmla="*/ 8344 w 1459167"/>
                <a:gd name="connsiteY17" fmla="*/ 480563 h 483803"/>
                <a:gd name="connsiteX18" fmla="*/ 463428 w 1459167"/>
                <a:gd name="connsiteY18" fmla="*/ 306997 h 483803"/>
                <a:gd name="connsiteX19" fmla="*/ 768228 w 1459167"/>
                <a:gd name="connsiteY19" fmla="*/ 144013 h 483803"/>
                <a:gd name="connsiteX20" fmla="*/ 975661 w 1459167"/>
                <a:gd name="connsiteY20" fmla="*/ 97447 h 483803"/>
                <a:gd name="connsiteX21" fmla="*/ 1157694 w 1459167"/>
                <a:gd name="connsiteY21" fmla="*/ 74163 h 483803"/>
                <a:gd name="connsiteX22" fmla="*/ 1392644 w 1459167"/>
                <a:gd name="connsiteY22" fmla="*/ 97447 h 483803"/>
                <a:gd name="connsiteX23" fmla="*/ 1388411 w 1459167"/>
                <a:gd name="connsiteY23" fmla="*/ 80 h 48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9167" h="483803">
                  <a:moveTo>
                    <a:pt x="1388411" y="80"/>
                  </a:moveTo>
                  <a:cubicBezTo>
                    <a:pt x="1399347" y="3255"/>
                    <a:pt x="1467786" y="107325"/>
                    <a:pt x="1458261" y="116497"/>
                  </a:cubicBezTo>
                  <a:cubicBezTo>
                    <a:pt x="1448736" y="125669"/>
                    <a:pt x="1375711" y="62169"/>
                    <a:pt x="1331261" y="55113"/>
                  </a:cubicBezTo>
                  <a:cubicBezTo>
                    <a:pt x="1286811" y="48057"/>
                    <a:pt x="1213786" y="79807"/>
                    <a:pt x="1191561" y="74163"/>
                  </a:cubicBezTo>
                  <a:cubicBezTo>
                    <a:pt x="1169336" y="68519"/>
                    <a:pt x="1233894" y="25480"/>
                    <a:pt x="1197911" y="21247"/>
                  </a:cubicBezTo>
                  <a:lnTo>
                    <a:pt x="975661" y="48763"/>
                  </a:lnTo>
                  <a:cubicBezTo>
                    <a:pt x="935091" y="54407"/>
                    <a:pt x="984127" y="43119"/>
                    <a:pt x="954494" y="55113"/>
                  </a:cubicBezTo>
                  <a:cubicBezTo>
                    <a:pt x="924861" y="67108"/>
                    <a:pt x="826436" y="113674"/>
                    <a:pt x="797861" y="120730"/>
                  </a:cubicBezTo>
                  <a:cubicBezTo>
                    <a:pt x="769286" y="127786"/>
                    <a:pt x="814794" y="79808"/>
                    <a:pt x="783044" y="97447"/>
                  </a:cubicBezTo>
                  <a:cubicBezTo>
                    <a:pt x="751294" y="115086"/>
                    <a:pt x="654986" y="200105"/>
                    <a:pt x="607361" y="226563"/>
                  </a:cubicBezTo>
                  <a:cubicBezTo>
                    <a:pt x="559736" y="253021"/>
                    <a:pt x="548799" y="237853"/>
                    <a:pt x="497294" y="256197"/>
                  </a:cubicBezTo>
                  <a:cubicBezTo>
                    <a:pt x="445789" y="274541"/>
                    <a:pt x="282806" y="330633"/>
                    <a:pt x="298328" y="336630"/>
                  </a:cubicBezTo>
                  <a:cubicBezTo>
                    <a:pt x="313850" y="342627"/>
                    <a:pt x="572084" y="291122"/>
                    <a:pt x="590428" y="292180"/>
                  </a:cubicBezTo>
                  <a:cubicBezTo>
                    <a:pt x="608772" y="293238"/>
                    <a:pt x="453197" y="345097"/>
                    <a:pt x="408394" y="342980"/>
                  </a:cubicBezTo>
                  <a:cubicBezTo>
                    <a:pt x="363591" y="340863"/>
                    <a:pt x="341014" y="296766"/>
                    <a:pt x="321611" y="279480"/>
                  </a:cubicBezTo>
                  <a:cubicBezTo>
                    <a:pt x="302208" y="262194"/>
                    <a:pt x="315967" y="218096"/>
                    <a:pt x="291978" y="239263"/>
                  </a:cubicBezTo>
                  <a:cubicBezTo>
                    <a:pt x="267989" y="260430"/>
                    <a:pt x="224950" y="366263"/>
                    <a:pt x="177678" y="406480"/>
                  </a:cubicBezTo>
                  <a:cubicBezTo>
                    <a:pt x="130406" y="446697"/>
                    <a:pt x="-39281" y="497144"/>
                    <a:pt x="8344" y="480563"/>
                  </a:cubicBezTo>
                  <a:cubicBezTo>
                    <a:pt x="55969" y="463983"/>
                    <a:pt x="336781" y="363089"/>
                    <a:pt x="463428" y="306997"/>
                  </a:cubicBezTo>
                  <a:cubicBezTo>
                    <a:pt x="590075" y="250905"/>
                    <a:pt x="682856" y="178938"/>
                    <a:pt x="768228" y="144013"/>
                  </a:cubicBezTo>
                  <a:cubicBezTo>
                    <a:pt x="853600" y="109088"/>
                    <a:pt x="975661" y="97447"/>
                    <a:pt x="975661" y="97447"/>
                  </a:cubicBezTo>
                  <a:cubicBezTo>
                    <a:pt x="1040572" y="85805"/>
                    <a:pt x="1088197" y="74163"/>
                    <a:pt x="1157694" y="74163"/>
                  </a:cubicBezTo>
                  <a:cubicBezTo>
                    <a:pt x="1227191" y="74163"/>
                    <a:pt x="1349958" y="106266"/>
                    <a:pt x="1392644" y="97447"/>
                  </a:cubicBezTo>
                  <a:cubicBezTo>
                    <a:pt x="1435330" y="88628"/>
                    <a:pt x="1377475" y="-3095"/>
                    <a:pt x="1388411" y="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F6304C93-4E06-460F-89C1-12AE633D322B}"/>
                </a:ext>
              </a:extLst>
            </p:cNvPr>
            <p:cNvSpPr/>
            <p:nvPr/>
          </p:nvSpPr>
          <p:spPr>
            <a:xfrm>
              <a:off x="3220214" y="8462422"/>
              <a:ext cx="645344" cy="675521"/>
            </a:xfrm>
            <a:custGeom>
              <a:avLst/>
              <a:gdLst>
                <a:gd name="connsiteX0" fmla="*/ 1353 w 645344"/>
                <a:gd name="connsiteY0" fmla="*/ 599028 h 675521"/>
                <a:gd name="connsiteX1" fmla="*/ 113536 w 645344"/>
                <a:gd name="connsiteY1" fmla="*/ 592678 h 675521"/>
                <a:gd name="connsiteX2" fmla="*/ 128353 w 645344"/>
                <a:gd name="connsiteY2" fmla="*/ 495311 h 675521"/>
                <a:gd name="connsiteX3" fmla="*/ 149519 w 645344"/>
                <a:gd name="connsiteY3" fmla="*/ 429695 h 675521"/>
                <a:gd name="connsiteX4" fmla="*/ 198203 w 645344"/>
                <a:gd name="connsiteY4" fmla="*/ 427578 h 675521"/>
                <a:gd name="connsiteX5" fmla="*/ 282869 w 645344"/>
                <a:gd name="connsiteY5" fmla="*/ 404295 h 675521"/>
                <a:gd name="connsiteX6" fmla="*/ 284986 w 645344"/>
                <a:gd name="connsiteY6" fmla="*/ 391595 h 675521"/>
                <a:gd name="connsiteX7" fmla="*/ 274403 w 645344"/>
                <a:gd name="connsiteY7" fmla="*/ 262478 h 675521"/>
                <a:gd name="connsiteX8" fmla="*/ 287103 w 645344"/>
                <a:gd name="connsiteY8" fmla="*/ 228611 h 675521"/>
                <a:gd name="connsiteX9" fmla="*/ 352719 w 645344"/>
                <a:gd name="connsiteY9" fmla="*/ 323861 h 675521"/>
                <a:gd name="connsiteX10" fmla="*/ 441619 w 645344"/>
                <a:gd name="connsiteY10" fmla="*/ 260361 h 675521"/>
                <a:gd name="connsiteX11" fmla="*/ 454319 w 645344"/>
                <a:gd name="connsiteY11" fmla="*/ 93145 h 675521"/>
                <a:gd name="connsiteX12" fmla="*/ 481836 w 645344"/>
                <a:gd name="connsiteY12" fmla="*/ 2128 h 675521"/>
                <a:gd name="connsiteX13" fmla="*/ 458553 w 645344"/>
                <a:gd name="connsiteY13" fmla="*/ 179928 h 675521"/>
                <a:gd name="connsiteX14" fmla="*/ 625769 w 645344"/>
                <a:gd name="connsiteY14" fmla="*/ 124895 h 675521"/>
                <a:gd name="connsiteX15" fmla="*/ 606719 w 645344"/>
                <a:gd name="connsiteY15" fmla="*/ 127011 h 675521"/>
                <a:gd name="connsiteX16" fmla="*/ 310386 w 645344"/>
                <a:gd name="connsiteY16" fmla="*/ 325978 h 675521"/>
                <a:gd name="connsiteX17" fmla="*/ 268053 w 645344"/>
                <a:gd name="connsiteY17" fmla="*/ 275178 h 675521"/>
                <a:gd name="connsiteX18" fmla="*/ 189736 w 645344"/>
                <a:gd name="connsiteY18" fmla="*/ 461445 h 675521"/>
                <a:gd name="connsiteX19" fmla="*/ 177036 w 645344"/>
                <a:gd name="connsiteY19" fmla="*/ 518595 h 675521"/>
                <a:gd name="connsiteX20" fmla="*/ 100836 w 645344"/>
                <a:gd name="connsiteY20" fmla="*/ 607495 h 675521"/>
                <a:gd name="connsiteX21" fmla="*/ 86019 w 645344"/>
                <a:gd name="connsiteY21" fmla="*/ 584211 h 675521"/>
                <a:gd name="connsiteX22" fmla="*/ 52153 w 645344"/>
                <a:gd name="connsiteY22" fmla="*/ 675228 h 675521"/>
                <a:gd name="connsiteX23" fmla="*/ 1353 w 645344"/>
                <a:gd name="connsiteY23" fmla="*/ 599028 h 67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5344" h="675521">
                  <a:moveTo>
                    <a:pt x="1353" y="599028"/>
                  </a:moveTo>
                  <a:cubicBezTo>
                    <a:pt x="11584" y="585270"/>
                    <a:pt x="92369" y="609964"/>
                    <a:pt x="113536" y="592678"/>
                  </a:cubicBezTo>
                  <a:cubicBezTo>
                    <a:pt x="134703" y="575392"/>
                    <a:pt x="122356" y="522475"/>
                    <a:pt x="128353" y="495311"/>
                  </a:cubicBezTo>
                  <a:cubicBezTo>
                    <a:pt x="134350" y="468147"/>
                    <a:pt x="137877" y="440984"/>
                    <a:pt x="149519" y="429695"/>
                  </a:cubicBezTo>
                  <a:cubicBezTo>
                    <a:pt x="161161" y="418406"/>
                    <a:pt x="175978" y="431811"/>
                    <a:pt x="198203" y="427578"/>
                  </a:cubicBezTo>
                  <a:cubicBezTo>
                    <a:pt x="220428" y="423345"/>
                    <a:pt x="268405" y="410292"/>
                    <a:pt x="282869" y="404295"/>
                  </a:cubicBezTo>
                  <a:cubicBezTo>
                    <a:pt x="297333" y="398298"/>
                    <a:pt x="286397" y="415231"/>
                    <a:pt x="284986" y="391595"/>
                  </a:cubicBezTo>
                  <a:cubicBezTo>
                    <a:pt x="283575" y="367959"/>
                    <a:pt x="274050" y="289642"/>
                    <a:pt x="274403" y="262478"/>
                  </a:cubicBezTo>
                  <a:cubicBezTo>
                    <a:pt x="274756" y="235314"/>
                    <a:pt x="274050" y="218381"/>
                    <a:pt x="287103" y="228611"/>
                  </a:cubicBezTo>
                  <a:cubicBezTo>
                    <a:pt x="300156" y="238841"/>
                    <a:pt x="326966" y="318569"/>
                    <a:pt x="352719" y="323861"/>
                  </a:cubicBezTo>
                  <a:cubicBezTo>
                    <a:pt x="378472" y="329153"/>
                    <a:pt x="424686" y="298814"/>
                    <a:pt x="441619" y="260361"/>
                  </a:cubicBezTo>
                  <a:cubicBezTo>
                    <a:pt x="458552" y="221908"/>
                    <a:pt x="447616" y="136184"/>
                    <a:pt x="454319" y="93145"/>
                  </a:cubicBezTo>
                  <a:cubicBezTo>
                    <a:pt x="461022" y="50106"/>
                    <a:pt x="481130" y="-12336"/>
                    <a:pt x="481836" y="2128"/>
                  </a:cubicBezTo>
                  <a:cubicBezTo>
                    <a:pt x="482542" y="16592"/>
                    <a:pt x="434564" y="159467"/>
                    <a:pt x="458553" y="179928"/>
                  </a:cubicBezTo>
                  <a:cubicBezTo>
                    <a:pt x="482542" y="200389"/>
                    <a:pt x="601075" y="133714"/>
                    <a:pt x="625769" y="124895"/>
                  </a:cubicBezTo>
                  <a:cubicBezTo>
                    <a:pt x="650463" y="116076"/>
                    <a:pt x="659283" y="93497"/>
                    <a:pt x="606719" y="127011"/>
                  </a:cubicBezTo>
                  <a:cubicBezTo>
                    <a:pt x="554155" y="160525"/>
                    <a:pt x="366830" y="301284"/>
                    <a:pt x="310386" y="325978"/>
                  </a:cubicBezTo>
                  <a:cubicBezTo>
                    <a:pt x="253942" y="350672"/>
                    <a:pt x="288161" y="252600"/>
                    <a:pt x="268053" y="275178"/>
                  </a:cubicBezTo>
                  <a:cubicBezTo>
                    <a:pt x="247945" y="297756"/>
                    <a:pt x="204905" y="420876"/>
                    <a:pt x="189736" y="461445"/>
                  </a:cubicBezTo>
                  <a:cubicBezTo>
                    <a:pt x="174567" y="502014"/>
                    <a:pt x="191853" y="494253"/>
                    <a:pt x="177036" y="518595"/>
                  </a:cubicBezTo>
                  <a:cubicBezTo>
                    <a:pt x="162219" y="542937"/>
                    <a:pt x="116005" y="596559"/>
                    <a:pt x="100836" y="607495"/>
                  </a:cubicBezTo>
                  <a:cubicBezTo>
                    <a:pt x="85667" y="618431"/>
                    <a:pt x="94133" y="572922"/>
                    <a:pt x="86019" y="584211"/>
                  </a:cubicBezTo>
                  <a:cubicBezTo>
                    <a:pt x="77905" y="595500"/>
                    <a:pt x="62383" y="669936"/>
                    <a:pt x="52153" y="675228"/>
                  </a:cubicBezTo>
                  <a:cubicBezTo>
                    <a:pt x="41923" y="680520"/>
                    <a:pt x="-8878" y="612786"/>
                    <a:pt x="1353" y="5990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3F0983DA-1BB6-4D4D-B93A-73157FCB6407}"/>
                </a:ext>
              </a:extLst>
            </p:cNvPr>
            <p:cNvSpPr/>
            <p:nvPr/>
          </p:nvSpPr>
          <p:spPr>
            <a:xfrm>
              <a:off x="3888898" y="7998402"/>
              <a:ext cx="175558" cy="236081"/>
            </a:xfrm>
            <a:custGeom>
              <a:avLst/>
              <a:gdLst>
                <a:gd name="connsiteX0" fmla="*/ 175102 w 175558"/>
                <a:gd name="connsiteY0" fmla="*/ 481 h 236081"/>
                <a:gd name="connsiteX1" fmla="*/ 147585 w 175558"/>
                <a:gd name="connsiteY1" fmla="*/ 97848 h 236081"/>
                <a:gd name="connsiteX2" fmla="*/ 1535 w 175558"/>
                <a:gd name="connsiteY2" fmla="*/ 235431 h 236081"/>
                <a:gd name="connsiteX3" fmla="*/ 73502 w 175558"/>
                <a:gd name="connsiteY3" fmla="*/ 150765 h 236081"/>
                <a:gd name="connsiteX4" fmla="*/ 113719 w 175558"/>
                <a:gd name="connsiteY4" fmla="*/ 176165 h 236081"/>
                <a:gd name="connsiteX5" fmla="*/ 160285 w 175558"/>
                <a:gd name="connsiteY5" fmla="*/ 138065 h 236081"/>
                <a:gd name="connsiteX6" fmla="*/ 175102 w 175558"/>
                <a:gd name="connsiteY6" fmla="*/ 481 h 23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558" h="236081">
                  <a:moveTo>
                    <a:pt x="175102" y="481"/>
                  </a:moveTo>
                  <a:cubicBezTo>
                    <a:pt x="172985" y="-6222"/>
                    <a:pt x="176513" y="58690"/>
                    <a:pt x="147585" y="97848"/>
                  </a:cubicBezTo>
                  <a:cubicBezTo>
                    <a:pt x="118657" y="137006"/>
                    <a:pt x="13882" y="226612"/>
                    <a:pt x="1535" y="235431"/>
                  </a:cubicBezTo>
                  <a:cubicBezTo>
                    <a:pt x="-10812" y="244251"/>
                    <a:pt x="54805" y="160643"/>
                    <a:pt x="73502" y="150765"/>
                  </a:cubicBezTo>
                  <a:cubicBezTo>
                    <a:pt x="92199" y="140887"/>
                    <a:pt x="99255" y="178282"/>
                    <a:pt x="113719" y="176165"/>
                  </a:cubicBezTo>
                  <a:cubicBezTo>
                    <a:pt x="128183" y="174048"/>
                    <a:pt x="148643" y="165582"/>
                    <a:pt x="160285" y="138065"/>
                  </a:cubicBezTo>
                  <a:cubicBezTo>
                    <a:pt x="171927" y="110548"/>
                    <a:pt x="177219" y="7184"/>
                    <a:pt x="175102" y="4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0007F4CD-2EAD-4D25-8AC6-41443B7ADEA4}"/>
                </a:ext>
              </a:extLst>
            </p:cNvPr>
            <p:cNvSpPr/>
            <p:nvPr/>
          </p:nvSpPr>
          <p:spPr>
            <a:xfrm>
              <a:off x="3506840" y="7583731"/>
              <a:ext cx="87318" cy="525880"/>
            </a:xfrm>
            <a:custGeom>
              <a:avLst/>
              <a:gdLst>
                <a:gd name="connsiteX0" fmla="*/ 6827 w 87318"/>
                <a:gd name="connsiteY0" fmla="*/ 286 h 525880"/>
                <a:gd name="connsiteX1" fmla="*/ 477 w 87318"/>
                <a:gd name="connsiteY1" fmla="*/ 182319 h 525880"/>
                <a:gd name="connsiteX2" fmla="*/ 2593 w 87318"/>
                <a:gd name="connsiteY2" fmla="*/ 385519 h 525880"/>
                <a:gd name="connsiteX3" fmla="*/ 19527 w 87318"/>
                <a:gd name="connsiteY3" fmla="*/ 387636 h 525880"/>
                <a:gd name="connsiteX4" fmla="*/ 85143 w 87318"/>
                <a:gd name="connsiteY4" fmla="*/ 311436 h 525880"/>
                <a:gd name="connsiteX5" fmla="*/ 68210 w 87318"/>
                <a:gd name="connsiteY5" fmla="*/ 252169 h 525880"/>
                <a:gd name="connsiteX6" fmla="*/ 34343 w 87318"/>
                <a:gd name="connsiteY6" fmla="*/ 520986 h 525880"/>
                <a:gd name="connsiteX7" fmla="*/ 34343 w 87318"/>
                <a:gd name="connsiteY7" fmla="*/ 410919 h 525880"/>
                <a:gd name="connsiteX8" fmla="*/ 30110 w 87318"/>
                <a:gd name="connsiteY8" fmla="*/ 224652 h 525880"/>
                <a:gd name="connsiteX9" fmla="*/ 6827 w 87318"/>
                <a:gd name="connsiteY9" fmla="*/ 286 h 5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318" h="525880">
                  <a:moveTo>
                    <a:pt x="6827" y="286"/>
                  </a:moveTo>
                  <a:cubicBezTo>
                    <a:pt x="1888" y="-6769"/>
                    <a:pt x="1183" y="118114"/>
                    <a:pt x="477" y="182319"/>
                  </a:cubicBezTo>
                  <a:cubicBezTo>
                    <a:pt x="-229" y="246524"/>
                    <a:pt x="-582" y="351299"/>
                    <a:pt x="2593" y="385519"/>
                  </a:cubicBezTo>
                  <a:cubicBezTo>
                    <a:pt x="5768" y="419739"/>
                    <a:pt x="5769" y="399983"/>
                    <a:pt x="19527" y="387636"/>
                  </a:cubicBezTo>
                  <a:cubicBezTo>
                    <a:pt x="33285" y="375289"/>
                    <a:pt x="77029" y="334014"/>
                    <a:pt x="85143" y="311436"/>
                  </a:cubicBezTo>
                  <a:cubicBezTo>
                    <a:pt x="93257" y="288858"/>
                    <a:pt x="76677" y="217244"/>
                    <a:pt x="68210" y="252169"/>
                  </a:cubicBezTo>
                  <a:cubicBezTo>
                    <a:pt x="59743" y="287094"/>
                    <a:pt x="39988" y="494528"/>
                    <a:pt x="34343" y="520986"/>
                  </a:cubicBezTo>
                  <a:cubicBezTo>
                    <a:pt x="28699" y="547444"/>
                    <a:pt x="35049" y="460308"/>
                    <a:pt x="34343" y="410919"/>
                  </a:cubicBezTo>
                  <a:cubicBezTo>
                    <a:pt x="33638" y="361530"/>
                    <a:pt x="34343" y="287447"/>
                    <a:pt x="30110" y="224652"/>
                  </a:cubicBezTo>
                  <a:cubicBezTo>
                    <a:pt x="25877" y="161858"/>
                    <a:pt x="11766" y="7341"/>
                    <a:pt x="6827" y="2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9420DC8C-D08D-480A-8011-C9252408C8F4}"/>
                </a:ext>
              </a:extLst>
            </p:cNvPr>
            <p:cNvSpPr/>
            <p:nvPr/>
          </p:nvSpPr>
          <p:spPr>
            <a:xfrm>
              <a:off x="3647012" y="7822104"/>
              <a:ext cx="173612" cy="327417"/>
            </a:xfrm>
            <a:custGeom>
              <a:avLst/>
              <a:gdLst>
                <a:gd name="connsiteX0" fmla="*/ 171455 w 173612"/>
                <a:gd name="connsiteY0" fmla="*/ 1096 h 327417"/>
                <a:gd name="connsiteX1" fmla="*/ 114305 w 173612"/>
                <a:gd name="connsiteY1" fmla="*/ 185246 h 327417"/>
                <a:gd name="connsiteX2" fmla="*/ 88905 w 173612"/>
                <a:gd name="connsiteY2" fmla="*/ 161963 h 327417"/>
                <a:gd name="connsiteX3" fmla="*/ 5 w 173612"/>
                <a:gd name="connsiteY3" fmla="*/ 324946 h 327417"/>
                <a:gd name="connsiteX4" fmla="*/ 93138 w 173612"/>
                <a:gd name="connsiteY4" fmla="*/ 261446 h 327417"/>
                <a:gd name="connsiteX5" fmla="*/ 105838 w 173612"/>
                <a:gd name="connsiteY5" fmla="*/ 276263 h 327417"/>
                <a:gd name="connsiteX6" fmla="*/ 156638 w 173612"/>
                <a:gd name="connsiteY6" fmla="*/ 115396 h 327417"/>
                <a:gd name="connsiteX7" fmla="*/ 171455 w 173612"/>
                <a:gd name="connsiteY7" fmla="*/ 1096 h 32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612" h="327417">
                  <a:moveTo>
                    <a:pt x="171455" y="1096"/>
                  </a:moveTo>
                  <a:cubicBezTo>
                    <a:pt x="164400" y="12738"/>
                    <a:pt x="128063" y="158435"/>
                    <a:pt x="114305" y="185246"/>
                  </a:cubicBezTo>
                  <a:cubicBezTo>
                    <a:pt x="100547" y="212057"/>
                    <a:pt x="107955" y="138680"/>
                    <a:pt x="88905" y="161963"/>
                  </a:cubicBezTo>
                  <a:cubicBezTo>
                    <a:pt x="69855" y="185246"/>
                    <a:pt x="-700" y="308366"/>
                    <a:pt x="5" y="324946"/>
                  </a:cubicBezTo>
                  <a:cubicBezTo>
                    <a:pt x="710" y="341526"/>
                    <a:pt x="75499" y="269560"/>
                    <a:pt x="93138" y="261446"/>
                  </a:cubicBezTo>
                  <a:cubicBezTo>
                    <a:pt x="110777" y="253332"/>
                    <a:pt x="95255" y="300605"/>
                    <a:pt x="105838" y="276263"/>
                  </a:cubicBezTo>
                  <a:cubicBezTo>
                    <a:pt x="116421" y="251921"/>
                    <a:pt x="146408" y="157377"/>
                    <a:pt x="156638" y="115396"/>
                  </a:cubicBezTo>
                  <a:cubicBezTo>
                    <a:pt x="166868" y="73415"/>
                    <a:pt x="178510" y="-10546"/>
                    <a:pt x="171455" y="10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14BE08B9-B5E2-471A-8DD2-32B2DCADD45C}"/>
                </a:ext>
              </a:extLst>
            </p:cNvPr>
            <p:cNvSpPr/>
            <p:nvPr/>
          </p:nvSpPr>
          <p:spPr>
            <a:xfrm>
              <a:off x="3623064" y="8115173"/>
              <a:ext cx="280582" cy="197918"/>
            </a:xfrm>
            <a:custGeom>
              <a:avLst/>
              <a:gdLst>
                <a:gd name="connsiteX0" fmla="*/ 275836 w 280582"/>
                <a:gd name="connsiteY0" fmla="*/ 6477 h 197918"/>
                <a:gd name="connsiteX1" fmla="*/ 32419 w 280582"/>
                <a:gd name="connsiteY1" fmla="*/ 150410 h 197918"/>
                <a:gd name="connsiteX2" fmla="*/ 9136 w 280582"/>
                <a:gd name="connsiteY2" fmla="*/ 194860 h 197918"/>
                <a:gd name="connsiteX3" fmla="*/ 93803 w 280582"/>
                <a:gd name="connsiteY3" fmla="*/ 78444 h 197918"/>
                <a:gd name="connsiteX4" fmla="*/ 184819 w 280582"/>
                <a:gd name="connsiteY4" fmla="*/ 29760 h 197918"/>
                <a:gd name="connsiteX5" fmla="*/ 275836 w 280582"/>
                <a:gd name="connsiteY5" fmla="*/ 6477 h 19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582" h="197918">
                  <a:moveTo>
                    <a:pt x="275836" y="6477"/>
                  </a:moveTo>
                  <a:cubicBezTo>
                    <a:pt x="250436" y="26585"/>
                    <a:pt x="76869" y="119013"/>
                    <a:pt x="32419" y="150410"/>
                  </a:cubicBezTo>
                  <a:cubicBezTo>
                    <a:pt x="-12031" y="181807"/>
                    <a:pt x="-1095" y="206854"/>
                    <a:pt x="9136" y="194860"/>
                  </a:cubicBezTo>
                  <a:cubicBezTo>
                    <a:pt x="19367" y="182866"/>
                    <a:pt x="64523" y="105960"/>
                    <a:pt x="93803" y="78444"/>
                  </a:cubicBezTo>
                  <a:cubicBezTo>
                    <a:pt x="123083" y="50928"/>
                    <a:pt x="151658" y="41049"/>
                    <a:pt x="184819" y="29760"/>
                  </a:cubicBezTo>
                  <a:cubicBezTo>
                    <a:pt x="217980" y="18471"/>
                    <a:pt x="301236" y="-13631"/>
                    <a:pt x="275836" y="64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6ABD6B54-FE58-4F5E-8243-36D2A524F0DF}"/>
                </a:ext>
              </a:extLst>
            </p:cNvPr>
            <p:cNvSpPr/>
            <p:nvPr/>
          </p:nvSpPr>
          <p:spPr>
            <a:xfrm>
              <a:off x="3270167" y="7674511"/>
              <a:ext cx="136074" cy="501908"/>
            </a:xfrm>
            <a:custGeom>
              <a:avLst/>
              <a:gdLst>
                <a:gd name="connsiteX0" fmla="*/ 133433 w 136074"/>
                <a:gd name="connsiteY0" fmla="*/ 13222 h 501908"/>
                <a:gd name="connsiteX1" fmla="*/ 133433 w 136074"/>
                <a:gd name="connsiteY1" fmla="*/ 66139 h 501908"/>
                <a:gd name="connsiteX2" fmla="*/ 122850 w 136074"/>
                <a:gd name="connsiteY2" fmla="*/ 311672 h 501908"/>
                <a:gd name="connsiteX3" fmla="*/ 112266 w 136074"/>
                <a:gd name="connsiteY3" fmla="*/ 271456 h 501908"/>
                <a:gd name="connsiteX4" fmla="*/ 33950 w 136074"/>
                <a:gd name="connsiteY4" fmla="*/ 440789 h 501908"/>
                <a:gd name="connsiteX5" fmla="*/ 83 w 136074"/>
                <a:gd name="connsiteY5" fmla="*/ 500056 h 501908"/>
                <a:gd name="connsiteX6" fmla="*/ 42416 w 136074"/>
                <a:gd name="connsiteY6" fmla="*/ 381522 h 501908"/>
                <a:gd name="connsiteX7" fmla="*/ 99566 w 136074"/>
                <a:gd name="connsiteY7" fmla="*/ 258756 h 501908"/>
                <a:gd name="connsiteX8" fmla="*/ 103800 w 136074"/>
                <a:gd name="connsiteY8" fmla="*/ 271456 h 501908"/>
                <a:gd name="connsiteX9" fmla="*/ 133433 w 136074"/>
                <a:gd name="connsiteY9" fmla="*/ 13222 h 50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6074" h="501908">
                  <a:moveTo>
                    <a:pt x="133433" y="13222"/>
                  </a:moveTo>
                  <a:cubicBezTo>
                    <a:pt x="138372" y="-20998"/>
                    <a:pt x="135197" y="16397"/>
                    <a:pt x="133433" y="66139"/>
                  </a:cubicBezTo>
                  <a:cubicBezTo>
                    <a:pt x="131669" y="115881"/>
                    <a:pt x="126378" y="277453"/>
                    <a:pt x="122850" y="311672"/>
                  </a:cubicBezTo>
                  <a:cubicBezTo>
                    <a:pt x="119322" y="345891"/>
                    <a:pt x="127083" y="249937"/>
                    <a:pt x="112266" y="271456"/>
                  </a:cubicBezTo>
                  <a:cubicBezTo>
                    <a:pt x="97449" y="292975"/>
                    <a:pt x="52647" y="402689"/>
                    <a:pt x="33950" y="440789"/>
                  </a:cubicBezTo>
                  <a:cubicBezTo>
                    <a:pt x="15253" y="478889"/>
                    <a:pt x="-1328" y="509934"/>
                    <a:pt x="83" y="500056"/>
                  </a:cubicBezTo>
                  <a:cubicBezTo>
                    <a:pt x="1494" y="490178"/>
                    <a:pt x="25836" y="421739"/>
                    <a:pt x="42416" y="381522"/>
                  </a:cubicBezTo>
                  <a:cubicBezTo>
                    <a:pt x="58996" y="341305"/>
                    <a:pt x="89335" y="277100"/>
                    <a:pt x="99566" y="258756"/>
                  </a:cubicBezTo>
                  <a:cubicBezTo>
                    <a:pt x="109797" y="240412"/>
                    <a:pt x="101331" y="310967"/>
                    <a:pt x="103800" y="271456"/>
                  </a:cubicBezTo>
                  <a:cubicBezTo>
                    <a:pt x="106269" y="231945"/>
                    <a:pt x="128494" y="47442"/>
                    <a:pt x="133433" y="132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B2E29FE8-8F06-44D1-8D89-F34BFEBD68B5}"/>
                </a:ext>
              </a:extLst>
            </p:cNvPr>
            <p:cNvSpPr/>
            <p:nvPr/>
          </p:nvSpPr>
          <p:spPr>
            <a:xfrm>
              <a:off x="3386078" y="7983722"/>
              <a:ext cx="280168" cy="228129"/>
            </a:xfrm>
            <a:custGeom>
              <a:avLst/>
              <a:gdLst>
                <a:gd name="connsiteX0" fmla="*/ 279989 w 280168"/>
                <a:gd name="connsiteY0" fmla="*/ 345 h 228129"/>
                <a:gd name="connsiteX1" fmla="*/ 47155 w 280168"/>
                <a:gd name="connsiteY1" fmla="*/ 176028 h 228129"/>
                <a:gd name="connsiteX2" fmla="*/ 2705 w 280168"/>
                <a:gd name="connsiteY2" fmla="*/ 207778 h 228129"/>
                <a:gd name="connsiteX3" fmla="*/ 91605 w 280168"/>
                <a:gd name="connsiteY3" fmla="*/ 188728 h 228129"/>
                <a:gd name="connsiteX4" fmla="*/ 66205 w 280168"/>
                <a:gd name="connsiteY4" fmla="*/ 209895 h 228129"/>
                <a:gd name="connsiteX5" fmla="*/ 159339 w 280168"/>
                <a:gd name="connsiteY5" fmla="*/ 116761 h 228129"/>
                <a:gd name="connsiteX6" fmla="*/ 87372 w 280168"/>
                <a:gd name="connsiteY6" fmla="*/ 226828 h 228129"/>
                <a:gd name="connsiteX7" fmla="*/ 279989 w 280168"/>
                <a:gd name="connsiteY7" fmla="*/ 345 h 228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168" h="228129">
                  <a:moveTo>
                    <a:pt x="279989" y="345"/>
                  </a:moveTo>
                  <a:cubicBezTo>
                    <a:pt x="273286" y="-8122"/>
                    <a:pt x="93369" y="141456"/>
                    <a:pt x="47155" y="176028"/>
                  </a:cubicBezTo>
                  <a:cubicBezTo>
                    <a:pt x="941" y="210600"/>
                    <a:pt x="-4703" y="205661"/>
                    <a:pt x="2705" y="207778"/>
                  </a:cubicBezTo>
                  <a:cubicBezTo>
                    <a:pt x="10113" y="209895"/>
                    <a:pt x="81022" y="188375"/>
                    <a:pt x="91605" y="188728"/>
                  </a:cubicBezTo>
                  <a:cubicBezTo>
                    <a:pt x="102188" y="189081"/>
                    <a:pt x="54916" y="221889"/>
                    <a:pt x="66205" y="209895"/>
                  </a:cubicBezTo>
                  <a:cubicBezTo>
                    <a:pt x="77494" y="197901"/>
                    <a:pt x="155811" y="113939"/>
                    <a:pt x="159339" y="116761"/>
                  </a:cubicBezTo>
                  <a:cubicBezTo>
                    <a:pt x="162867" y="119583"/>
                    <a:pt x="71497" y="241997"/>
                    <a:pt x="87372" y="226828"/>
                  </a:cubicBezTo>
                  <a:cubicBezTo>
                    <a:pt x="103247" y="211659"/>
                    <a:pt x="286692" y="8812"/>
                    <a:pt x="279989" y="3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9AE87153-1A48-41AB-9259-EACAE9BFB3C6}"/>
                </a:ext>
              </a:extLst>
            </p:cNvPr>
            <p:cNvSpPr/>
            <p:nvPr/>
          </p:nvSpPr>
          <p:spPr>
            <a:xfrm>
              <a:off x="3085360" y="7511130"/>
              <a:ext cx="111655" cy="622263"/>
            </a:xfrm>
            <a:custGeom>
              <a:avLst/>
              <a:gdLst>
                <a:gd name="connsiteX0" fmla="*/ 740 w 111655"/>
                <a:gd name="connsiteY0" fmla="*/ 920 h 622263"/>
                <a:gd name="connsiteX1" fmla="*/ 21907 w 111655"/>
                <a:gd name="connsiteY1" fmla="*/ 53837 h 622263"/>
                <a:gd name="connsiteX2" fmla="*/ 79057 w 111655"/>
                <a:gd name="connsiteY2" fmla="*/ 301487 h 622263"/>
                <a:gd name="connsiteX3" fmla="*/ 76940 w 111655"/>
                <a:gd name="connsiteY3" fmla="*/ 288787 h 622263"/>
                <a:gd name="connsiteX4" fmla="*/ 68473 w 111655"/>
                <a:gd name="connsiteY4" fmla="*/ 610520 h 622263"/>
                <a:gd name="connsiteX5" fmla="*/ 70590 w 111655"/>
                <a:gd name="connsiteY5" fmla="*/ 527970 h 622263"/>
                <a:gd name="connsiteX6" fmla="*/ 98107 w 111655"/>
                <a:gd name="connsiteY6" fmla="*/ 297253 h 622263"/>
                <a:gd name="connsiteX7" fmla="*/ 108690 w 111655"/>
                <a:gd name="connsiteY7" fmla="*/ 396737 h 622263"/>
                <a:gd name="connsiteX8" fmla="*/ 45190 w 111655"/>
                <a:gd name="connsiteY8" fmla="*/ 77120 h 622263"/>
                <a:gd name="connsiteX9" fmla="*/ 740 w 111655"/>
                <a:gd name="connsiteY9" fmla="*/ 920 h 62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655" h="622263">
                  <a:moveTo>
                    <a:pt x="740" y="920"/>
                  </a:moveTo>
                  <a:cubicBezTo>
                    <a:pt x="-3140" y="-2960"/>
                    <a:pt x="8854" y="3743"/>
                    <a:pt x="21907" y="53837"/>
                  </a:cubicBezTo>
                  <a:cubicBezTo>
                    <a:pt x="34960" y="103931"/>
                    <a:pt x="69885" y="262329"/>
                    <a:pt x="79057" y="301487"/>
                  </a:cubicBezTo>
                  <a:cubicBezTo>
                    <a:pt x="88229" y="340645"/>
                    <a:pt x="78704" y="237282"/>
                    <a:pt x="76940" y="288787"/>
                  </a:cubicBezTo>
                  <a:cubicBezTo>
                    <a:pt x="75176" y="340292"/>
                    <a:pt x="69531" y="570656"/>
                    <a:pt x="68473" y="610520"/>
                  </a:cubicBezTo>
                  <a:cubicBezTo>
                    <a:pt x="67415" y="650384"/>
                    <a:pt x="65651" y="580181"/>
                    <a:pt x="70590" y="527970"/>
                  </a:cubicBezTo>
                  <a:cubicBezTo>
                    <a:pt x="75529" y="475759"/>
                    <a:pt x="91757" y="319125"/>
                    <a:pt x="98107" y="297253"/>
                  </a:cubicBezTo>
                  <a:cubicBezTo>
                    <a:pt x="104457" y="275381"/>
                    <a:pt x="117509" y="433426"/>
                    <a:pt x="108690" y="396737"/>
                  </a:cubicBezTo>
                  <a:cubicBezTo>
                    <a:pt x="99871" y="360048"/>
                    <a:pt x="61065" y="139914"/>
                    <a:pt x="45190" y="77120"/>
                  </a:cubicBezTo>
                  <a:cubicBezTo>
                    <a:pt x="29315" y="14326"/>
                    <a:pt x="4620" y="4800"/>
                    <a:pt x="740" y="9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D30F385A-28BA-46FD-B619-D0FCCF31B269}"/>
                </a:ext>
              </a:extLst>
            </p:cNvPr>
            <p:cNvSpPr/>
            <p:nvPr/>
          </p:nvSpPr>
          <p:spPr>
            <a:xfrm>
              <a:off x="3160027" y="7402923"/>
              <a:ext cx="184340" cy="733970"/>
            </a:xfrm>
            <a:custGeom>
              <a:avLst/>
              <a:gdLst>
                <a:gd name="connsiteX0" fmla="*/ 156 w 184340"/>
                <a:gd name="connsiteY0" fmla="*/ 3294 h 733970"/>
                <a:gd name="connsiteX1" fmla="*/ 137740 w 184340"/>
                <a:gd name="connsiteY1" fmla="*/ 384294 h 733970"/>
                <a:gd name="connsiteX2" fmla="*/ 122923 w 184340"/>
                <a:gd name="connsiteY2" fmla="*/ 333494 h 733970"/>
                <a:gd name="connsiteX3" fmla="*/ 78473 w 184340"/>
                <a:gd name="connsiteY3" fmla="*/ 731427 h 733970"/>
                <a:gd name="connsiteX4" fmla="*/ 131390 w 184340"/>
                <a:gd name="connsiteY4" fmla="*/ 507060 h 733970"/>
                <a:gd name="connsiteX5" fmla="*/ 180073 w 184340"/>
                <a:gd name="connsiteY5" fmla="*/ 572677 h 733970"/>
                <a:gd name="connsiteX6" fmla="*/ 173723 w 184340"/>
                <a:gd name="connsiteY6" fmla="*/ 521877 h 733970"/>
                <a:gd name="connsiteX7" fmla="*/ 108106 w 184340"/>
                <a:gd name="connsiteY7" fmla="*/ 377944 h 733970"/>
                <a:gd name="connsiteX8" fmla="*/ 110223 w 184340"/>
                <a:gd name="connsiteY8" fmla="*/ 208610 h 733970"/>
                <a:gd name="connsiteX9" fmla="*/ 156 w 184340"/>
                <a:gd name="connsiteY9" fmla="*/ 3294 h 733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340" h="733970">
                  <a:moveTo>
                    <a:pt x="156" y="3294"/>
                  </a:moveTo>
                  <a:cubicBezTo>
                    <a:pt x="4742" y="32575"/>
                    <a:pt x="117279" y="329261"/>
                    <a:pt x="137740" y="384294"/>
                  </a:cubicBezTo>
                  <a:cubicBezTo>
                    <a:pt x="158201" y="439327"/>
                    <a:pt x="132801" y="275638"/>
                    <a:pt x="122923" y="333494"/>
                  </a:cubicBezTo>
                  <a:cubicBezTo>
                    <a:pt x="113045" y="391350"/>
                    <a:pt x="77062" y="702499"/>
                    <a:pt x="78473" y="731427"/>
                  </a:cubicBezTo>
                  <a:cubicBezTo>
                    <a:pt x="79884" y="760355"/>
                    <a:pt x="114457" y="533518"/>
                    <a:pt x="131390" y="507060"/>
                  </a:cubicBezTo>
                  <a:cubicBezTo>
                    <a:pt x="148323" y="480602"/>
                    <a:pt x="173018" y="570208"/>
                    <a:pt x="180073" y="572677"/>
                  </a:cubicBezTo>
                  <a:cubicBezTo>
                    <a:pt x="187128" y="575146"/>
                    <a:pt x="185718" y="554333"/>
                    <a:pt x="173723" y="521877"/>
                  </a:cubicBezTo>
                  <a:cubicBezTo>
                    <a:pt x="161729" y="489422"/>
                    <a:pt x="118689" y="430155"/>
                    <a:pt x="108106" y="377944"/>
                  </a:cubicBezTo>
                  <a:cubicBezTo>
                    <a:pt x="97523" y="325733"/>
                    <a:pt x="127509" y="269288"/>
                    <a:pt x="110223" y="208610"/>
                  </a:cubicBezTo>
                  <a:cubicBezTo>
                    <a:pt x="92937" y="147932"/>
                    <a:pt x="-4430" y="-25987"/>
                    <a:pt x="156" y="32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EBD3A12F-E156-460E-9E0E-1C861CB631B5}"/>
                </a:ext>
              </a:extLst>
            </p:cNvPr>
            <p:cNvSpPr/>
            <p:nvPr/>
          </p:nvSpPr>
          <p:spPr>
            <a:xfrm>
              <a:off x="2289586" y="7336972"/>
              <a:ext cx="677132" cy="757277"/>
            </a:xfrm>
            <a:custGeom>
              <a:avLst/>
              <a:gdLst>
                <a:gd name="connsiteX0" fmla="*/ 451497 w 677132"/>
                <a:gd name="connsiteY0" fmla="*/ 12095 h 757277"/>
                <a:gd name="connsiteX1" fmla="*/ 470547 w 677132"/>
                <a:gd name="connsiteY1" fmla="*/ 58661 h 757277"/>
                <a:gd name="connsiteX2" fmla="*/ 639881 w 677132"/>
                <a:gd name="connsiteY2" fmla="*/ 484111 h 757277"/>
                <a:gd name="connsiteX3" fmla="*/ 667397 w 677132"/>
                <a:gd name="connsiteY3" fmla="*/ 613228 h 757277"/>
                <a:gd name="connsiteX4" fmla="*/ 667397 w 677132"/>
                <a:gd name="connsiteY4" fmla="*/ 623811 h 757277"/>
                <a:gd name="connsiteX5" fmla="*/ 550981 w 677132"/>
                <a:gd name="connsiteY5" fmla="*/ 384628 h 757277"/>
                <a:gd name="connsiteX6" fmla="*/ 299097 w 677132"/>
                <a:gd name="connsiteY6" fmla="*/ 37495 h 757277"/>
                <a:gd name="connsiteX7" fmla="*/ 436681 w 677132"/>
                <a:gd name="connsiteY7" fmla="*/ 285145 h 757277"/>
                <a:gd name="connsiteX8" fmla="*/ 540397 w 677132"/>
                <a:gd name="connsiteY8" fmla="*/ 672495 h 757277"/>
                <a:gd name="connsiteX9" fmla="*/ 485364 w 677132"/>
                <a:gd name="connsiteY9" fmla="*/ 566661 h 757277"/>
                <a:gd name="connsiteX10" fmla="*/ 227131 w 677132"/>
                <a:gd name="connsiteY10" fmla="*/ 249161 h 757277"/>
                <a:gd name="connsiteX11" fmla="*/ 647 w 677132"/>
                <a:gd name="connsiteY11" fmla="*/ 75595 h 757277"/>
                <a:gd name="connsiteX12" fmla="*/ 299097 w 677132"/>
                <a:gd name="connsiteY12" fmla="*/ 344411 h 757277"/>
                <a:gd name="connsiteX13" fmla="*/ 546747 w 677132"/>
                <a:gd name="connsiteY13" fmla="*/ 748695 h 757277"/>
                <a:gd name="connsiteX14" fmla="*/ 358364 w 677132"/>
                <a:gd name="connsiteY14" fmla="*/ 585711 h 757277"/>
                <a:gd name="connsiteX15" fmla="*/ 59914 w 677132"/>
                <a:gd name="connsiteY15" fmla="*/ 183545 h 757277"/>
                <a:gd name="connsiteX16" fmla="*/ 413397 w 677132"/>
                <a:gd name="connsiteY16" fmla="*/ 596295 h 757277"/>
                <a:gd name="connsiteX17" fmla="*/ 362597 w 677132"/>
                <a:gd name="connsiteY17" fmla="*/ 420611 h 757277"/>
                <a:gd name="connsiteX18" fmla="*/ 432447 w 677132"/>
                <a:gd name="connsiteY18" fmla="*/ 325361 h 757277"/>
                <a:gd name="connsiteX19" fmla="*/ 620831 w 677132"/>
                <a:gd name="connsiteY19" fmla="*/ 414261 h 757277"/>
                <a:gd name="connsiteX20" fmla="*/ 572147 w 677132"/>
                <a:gd name="connsiteY20" fmla="*/ 323245 h 757277"/>
                <a:gd name="connsiteX21" fmla="*/ 451497 w 677132"/>
                <a:gd name="connsiteY21" fmla="*/ 12095 h 75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7132" h="757277">
                  <a:moveTo>
                    <a:pt x="451497" y="12095"/>
                  </a:moveTo>
                  <a:cubicBezTo>
                    <a:pt x="434564" y="-32002"/>
                    <a:pt x="470547" y="58661"/>
                    <a:pt x="470547" y="58661"/>
                  </a:cubicBezTo>
                  <a:cubicBezTo>
                    <a:pt x="501944" y="137330"/>
                    <a:pt x="607073" y="391683"/>
                    <a:pt x="639881" y="484111"/>
                  </a:cubicBezTo>
                  <a:cubicBezTo>
                    <a:pt x="672689" y="576539"/>
                    <a:pt x="662811" y="589945"/>
                    <a:pt x="667397" y="613228"/>
                  </a:cubicBezTo>
                  <a:cubicBezTo>
                    <a:pt x="671983" y="636511"/>
                    <a:pt x="686800" y="661911"/>
                    <a:pt x="667397" y="623811"/>
                  </a:cubicBezTo>
                  <a:cubicBezTo>
                    <a:pt x="647994" y="585711"/>
                    <a:pt x="612364" y="482347"/>
                    <a:pt x="550981" y="384628"/>
                  </a:cubicBezTo>
                  <a:cubicBezTo>
                    <a:pt x="489598" y="286909"/>
                    <a:pt x="318147" y="54075"/>
                    <a:pt x="299097" y="37495"/>
                  </a:cubicBezTo>
                  <a:cubicBezTo>
                    <a:pt x="280047" y="20915"/>
                    <a:pt x="396464" y="179312"/>
                    <a:pt x="436681" y="285145"/>
                  </a:cubicBezTo>
                  <a:cubicBezTo>
                    <a:pt x="476898" y="390978"/>
                    <a:pt x="532283" y="625576"/>
                    <a:pt x="540397" y="672495"/>
                  </a:cubicBezTo>
                  <a:cubicBezTo>
                    <a:pt x="548511" y="719414"/>
                    <a:pt x="537575" y="637217"/>
                    <a:pt x="485364" y="566661"/>
                  </a:cubicBezTo>
                  <a:cubicBezTo>
                    <a:pt x="433153" y="496105"/>
                    <a:pt x="307917" y="331005"/>
                    <a:pt x="227131" y="249161"/>
                  </a:cubicBezTo>
                  <a:cubicBezTo>
                    <a:pt x="146345" y="167317"/>
                    <a:pt x="-11347" y="59720"/>
                    <a:pt x="647" y="75595"/>
                  </a:cubicBezTo>
                  <a:cubicBezTo>
                    <a:pt x="12641" y="91470"/>
                    <a:pt x="208080" y="232228"/>
                    <a:pt x="299097" y="344411"/>
                  </a:cubicBezTo>
                  <a:cubicBezTo>
                    <a:pt x="390114" y="456594"/>
                    <a:pt x="536869" y="708478"/>
                    <a:pt x="546747" y="748695"/>
                  </a:cubicBezTo>
                  <a:cubicBezTo>
                    <a:pt x="556625" y="788912"/>
                    <a:pt x="439503" y="679903"/>
                    <a:pt x="358364" y="585711"/>
                  </a:cubicBezTo>
                  <a:cubicBezTo>
                    <a:pt x="277225" y="491519"/>
                    <a:pt x="50742" y="181781"/>
                    <a:pt x="59914" y="183545"/>
                  </a:cubicBezTo>
                  <a:cubicBezTo>
                    <a:pt x="69086" y="185309"/>
                    <a:pt x="362950" y="556784"/>
                    <a:pt x="413397" y="596295"/>
                  </a:cubicBezTo>
                  <a:cubicBezTo>
                    <a:pt x="463844" y="635806"/>
                    <a:pt x="359422" y="465767"/>
                    <a:pt x="362597" y="420611"/>
                  </a:cubicBezTo>
                  <a:cubicBezTo>
                    <a:pt x="365772" y="375455"/>
                    <a:pt x="389408" y="326419"/>
                    <a:pt x="432447" y="325361"/>
                  </a:cubicBezTo>
                  <a:cubicBezTo>
                    <a:pt x="475486" y="324303"/>
                    <a:pt x="597548" y="414614"/>
                    <a:pt x="620831" y="414261"/>
                  </a:cubicBezTo>
                  <a:cubicBezTo>
                    <a:pt x="644114" y="413908"/>
                    <a:pt x="601780" y="392742"/>
                    <a:pt x="572147" y="323245"/>
                  </a:cubicBezTo>
                  <a:cubicBezTo>
                    <a:pt x="542514" y="253748"/>
                    <a:pt x="468430" y="56192"/>
                    <a:pt x="451497" y="120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20EED5F1-49B5-475B-8CC7-739B0D2B57BF}"/>
                </a:ext>
              </a:extLst>
            </p:cNvPr>
            <p:cNvSpPr/>
            <p:nvPr/>
          </p:nvSpPr>
          <p:spPr>
            <a:xfrm>
              <a:off x="1906794" y="7588250"/>
              <a:ext cx="816340" cy="844601"/>
            </a:xfrm>
            <a:custGeom>
              <a:avLst/>
              <a:gdLst>
                <a:gd name="connsiteX0" fmla="*/ 154839 w 816340"/>
                <a:gd name="connsiteY0" fmla="*/ 0 h 844601"/>
                <a:gd name="connsiteX1" fmla="*/ 781373 w 816340"/>
                <a:gd name="connsiteY1" fmla="*/ 446617 h 844601"/>
                <a:gd name="connsiteX2" fmla="*/ 734806 w 816340"/>
                <a:gd name="connsiteY2" fmla="*/ 446617 h 844601"/>
                <a:gd name="connsiteX3" fmla="*/ 722106 w 816340"/>
                <a:gd name="connsiteY3" fmla="*/ 791633 h 844601"/>
                <a:gd name="connsiteX4" fmla="*/ 760206 w 816340"/>
                <a:gd name="connsiteY4" fmla="*/ 579967 h 844601"/>
                <a:gd name="connsiteX5" fmla="*/ 760206 w 816340"/>
                <a:gd name="connsiteY5" fmla="*/ 844550 h 844601"/>
                <a:gd name="connsiteX6" fmla="*/ 707289 w 816340"/>
                <a:gd name="connsiteY6" fmla="*/ 554567 h 844601"/>
                <a:gd name="connsiteX7" fmla="*/ 582406 w 816340"/>
                <a:gd name="connsiteY7" fmla="*/ 431800 h 844601"/>
                <a:gd name="connsiteX8" fmla="*/ 323 w 816340"/>
                <a:gd name="connsiteY8" fmla="*/ 69850 h 844601"/>
                <a:gd name="connsiteX9" fmla="*/ 504089 w 816340"/>
                <a:gd name="connsiteY9" fmla="*/ 315383 h 844601"/>
                <a:gd name="connsiteX10" fmla="*/ 785606 w 816340"/>
                <a:gd name="connsiteY10" fmla="*/ 495300 h 844601"/>
                <a:gd name="connsiteX11" fmla="*/ 451173 w 816340"/>
                <a:gd name="connsiteY11" fmla="*/ 167217 h 844601"/>
                <a:gd name="connsiteX12" fmla="*/ 470223 w 816340"/>
                <a:gd name="connsiteY12" fmla="*/ 179917 h 844601"/>
                <a:gd name="connsiteX13" fmla="*/ 154839 w 816340"/>
                <a:gd name="connsiteY13" fmla="*/ 0 h 844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6340" h="844601">
                  <a:moveTo>
                    <a:pt x="154839" y="0"/>
                  </a:moveTo>
                  <a:cubicBezTo>
                    <a:pt x="363684" y="148872"/>
                    <a:pt x="684712" y="372181"/>
                    <a:pt x="781373" y="446617"/>
                  </a:cubicBezTo>
                  <a:cubicBezTo>
                    <a:pt x="878034" y="521053"/>
                    <a:pt x="744684" y="389114"/>
                    <a:pt x="734806" y="446617"/>
                  </a:cubicBezTo>
                  <a:cubicBezTo>
                    <a:pt x="724928" y="504120"/>
                    <a:pt x="717873" y="769408"/>
                    <a:pt x="722106" y="791633"/>
                  </a:cubicBezTo>
                  <a:cubicBezTo>
                    <a:pt x="726339" y="813858"/>
                    <a:pt x="753856" y="571148"/>
                    <a:pt x="760206" y="579967"/>
                  </a:cubicBezTo>
                  <a:cubicBezTo>
                    <a:pt x="766556" y="588786"/>
                    <a:pt x="769026" y="848783"/>
                    <a:pt x="760206" y="844550"/>
                  </a:cubicBezTo>
                  <a:cubicBezTo>
                    <a:pt x="751386" y="840317"/>
                    <a:pt x="736922" y="623359"/>
                    <a:pt x="707289" y="554567"/>
                  </a:cubicBezTo>
                  <a:cubicBezTo>
                    <a:pt x="677656" y="485775"/>
                    <a:pt x="700234" y="512586"/>
                    <a:pt x="582406" y="431800"/>
                  </a:cubicBezTo>
                  <a:cubicBezTo>
                    <a:pt x="464578" y="351014"/>
                    <a:pt x="13376" y="89253"/>
                    <a:pt x="323" y="69850"/>
                  </a:cubicBezTo>
                  <a:cubicBezTo>
                    <a:pt x="-12730" y="50447"/>
                    <a:pt x="373209" y="244475"/>
                    <a:pt x="504089" y="315383"/>
                  </a:cubicBezTo>
                  <a:cubicBezTo>
                    <a:pt x="634969" y="386291"/>
                    <a:pt x="794425" y="519994"/>
                    <a:pt x="785606" y="495300"/>
                  </a:cubicBezTo>
                  <a:cubicBezTo>
                    <a:pt x="776787" y="470606"/>
                    <a:pt x="503737" y="219781"/>
                    <a:pt x="451173" y="167217"/>
                  </a:cubicBezTo>
                  <a:cubicBezTo>
                    <a:pt x="398609" y="114653"/>
                    <a:pt x="470223" y="179917"/>
                    <a:pt x="470223" y="179917"/>
                  </a:cubicBezTo>
                  <a:lnTo>
                    <a:pt x="15483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09DDA207-5E7C-412A-BB96-B03045D5D33C}"/>
                </a:ext>
              </a:extLst>
            </p:cNvPr>
            <p:cNvSpPr/>
            <p:nvPr/>
          </p:nvSpPr>
          <p:spPr>
            <a:xfrm>
              <a:off x="1782204" y="7834998"/>
              <a:ext cx="883660" cy="435772"/>
            </a:xfrm>
            <a:custGeom>
              <a:avLst/>
              <a:gdLst>
                <a:gd name="connsiteX0" fmla="*/ 29 w 883660"/>
                <a:gd name="connsiteY0" fmla="*/ 22069 h 435772"/>
                <a:gd name="connsiteX1" fmla="*/ 196879 w 883660"/>
                <a:gd name="connsiteY1" fmla="*/ 902 h 435772"/>
                <a:gd name="connsiteX2" fmla="*/ 292129 w 883660"/>
                <a:gd name="connsiteY2" fmla="*/ 53819 h 435772"/>
                <a:gd name="connsiteX3" fmla="*/ 592696 w 883660"/>
                <a:gd name="connsiteY3" fmla="*/ 206219 h 435772"/>
                <a:gd name="connsiteX4" fmla="*/ 446646 w 883660"/>
                <a:gd name="connsiteY4" fmla="*/ 136369 h 435772"/>
                <a:gd name="connsiteX5" fmla="*/ 882679 w 883660"/>
                <a:gd name="connsiteY5" fmla="*/ 434819 h 435772"/>
                <a:gd name="connsiteX6" fmla="*/ 560946 w 883660"/>
                <a:gd name="connsiteY6" fmla="*/ 229502 h 435772"/>
                <a:gd name="connsiteX7" fmla="*/ 419129 w 883660"/>
                <a:gd name="connsiteY7" fmla="*/ 180819 h 435772"/>
                <a:gd name="connsiteX8" fmla="*/ 770496 w 883660"/>
                <a:gd name="connsiteY8" fmla="*/ 392485 h 435772"/>
                <a:gd name="connsiteX9" fmla="*/ 211696 w 883660"/>
                <a:gd name="connsiteY9" fmla="*/ 43235 h 435772"/>
                <a:gd name="connsiteX10" fmla="*/ 29 w 883660"/>
                <a:gd name="connsiteY10" fmla="*/ 22069 h 43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3660" h="435772">
                  <a:moveTo>
                    <a:pt x="29" y="22069"/>
                  </a:moveTo>
                  <a:cubicBezTo>
                    <a:pt x="-2440" y="15014"/>
                    <a:pt x="148196" y="-4390"/>
                    <a:pt x="196879" y="902"/>
                  </a:cubicBezTo>
                  <a:cubicBezTo>
                    <a:pt x="245562" y="6194"/>
                    <a:pt x="292129" y="53819"/>
                    <a:pt x="292129" y="53819"/>
                  </a:cubicBezTo>
                  <a:cubicBezTo>
                    <a:pt x="358099" y="88039"/>
                    <a:pt x="566943" y="192461"/>
                    <a:pt x="592696" y="206219"/>
                  </a:cubicBezTo>
                  <a:cubicBezTo>
                    <a:pt x="618449" y="219977"/>
                    <a:pt x="398316" y="98269"/>
                    <a:pt x="446646" y="136369"/>
                  </a:cubicBezTo>
                  <a:cubicBezTo>
                    <a:pt x="494976" y="174469"/>
                    <a:pt x="863629" y="419297"/>
                    <a:pt x="882679" y="434819"/>
                  </a:cubicBezTo>
                  <a:cubicBezTo>
                    <a:pt x="901729" y="450341"/>
                    <a:pt x="638204" y="271835"/>
                    <a:pt x="560946" y="229502"/>
                  </a:cubicBezTo>
                  <a:cubicBezTo>
                    <a:pt x="483688" y="187169"/>
                    <a:pt x="384204" y="153655"/>
                    <a:pt x="419129" y="180819"/>
                  </a:cubicBezTo>
                  <a:cubicBezTo>
                    <a:pt x="454054" y="207983"/>
                    <a:pt x="805068" y="415416"/>
                    <a:pt x="770496" y="392485"/>
                  </a:cubicBezTo>
                  <a:cubicBezTo>
                    <a:pt x="735924" y="369554"/>
                    <a:pt x="342224" y="106735"/>
                    <a:pt x="211696" y="43235"/>
                  </a:cubicBezTo>
                  <a:cubicBezTo>
                    <a:pt x="81168" y="-20265"/>
                    <a:pt x="2498" y="29124"/>
                    <a:pt x="29" y="22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817371B8-DC58-4B54-B173-D590A3333215}"/>
                </a:ext>
              </a:extLst>
            </p:cNvPr>
            <p:cNvSpPr/>
            <p:nvPr/>
          </p:nvSpPr>
          <p:spPr>
            <a:xfrm>
              <a:off x="1751722" y="7877629"/>
              <a:ext cx="918726" cy="752073"/>
            </a:xfrm>
            <a:custGeom>
              <a:avLst/>
              <a:gdLst>
                <a:gd name="connsiteX0" fmla="*/ 87661 w 918726"/>
                <a:gd name="connsiteY0" fmla="*/ 13304 h 752073"/>
                <a:gd name="connsiteX1" fmla="*/ 172328 w 918726"/>
                <a:gd name="connsiteY1" fmla="*/ 49288 h 752073"/>
                <a:gd name="connsiteX2" fmla="*/ 693028 w 918726"/>
                <a:gd name="connsiteY2" fmla="*/ 330804 h 752073"/>
                <a:gd name="connsiteX3" fmla="*/ 705728 w 918726"/>
                <a:gd name="connsiteY3" fmla="*/ 332921 h 752073"/>
                <a:gd name="connsiteX4" fmla="*/ 881411 w 918726"/>
                <a:gd name="connsiteY4" fmla="*/ 409121 h 752073"/>
                <a:gd name="connsiteX5" fmla="*/ 879295 w 918726"/>
                <a:gd name="connsiteY5" fmla="*/ 536121 h 752073"/>
                <a:gd name="connsiteX6" fmla="*/ 915278 w 918726"/>
                <a:gd name="connsiteY6" fmla="*/ 752021 h 752073"/>
                <a:gd name="connsiteX7" fmla="*/ 898345 w 918726"/>
                <a:gd name="connsiteY7" fmla="*/ 555171 h 752073"/>
                <a:gd name="connsiteX8" fmla="*/ 748061 w 918726"/>
                <a:gd name="connsiteY8" fmla="*/ 398538 h 752073"/>
                <a:gd name="connsiteX9" fmla="*/ 508878 w 918726"/>
                <a:gd name="connsiteY9" fmla="*/ 292704 h 752073"/>
                <a:gd name="connsiteX10" fmla="*/ 878 w 918726"/>
                <a:gd name="connsiteY10" fmla="*/ 193221 h 752073"/>
                <a:gd name="connsiteX11" fmla="*/ 642228 w 918726"/>
                <a:gd name="connsiteY11" fmla="*/ 335038 h 752073"/>
                <a:gd name="connsiteX12" fmla="*/ 627411 w 918726"/>
                <a:gd name="connsiteY12" fmla="*/ 341388 h 752073"/>
                <a:gd name="connsiteX13" fmla="*/ 445378 w 918726"/>
                <a:gd name="connsiteY13" fmla="*/ 246138 h 752073"/>
                <a:gd name="connsiteX14" fmla="*/ 341661 w 918726"/>
                <a:gd name="connsiteY14" fmla="*/ 195338 h 752073"/>
                <a:gd name="connsiteX15" fmla="*/ 87661 w 918726"/>
                <a:gd name="connsiteY15" fmla="*/ 13304 h 752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8726" h="752073">
                  <a:moveTo>
                    <a:pt x="87661" y="13304"/>
                  </a:moveTo>
                  <a:cubicBezTo>
                    <a:pt x="59439" y="-11038"/>
                    <a:pt x="71433" y="-3629"/>
                    <a:pt x="172328" y="49288"/>
                  </a:cubicBezTo>
                  <a:cubicBezTo>
                    <a:pt x="273223" y="102205"/>
                    <a:pt x="604128" y="283532"/>
                    <a:pt x="693028" y="330804"/>
                  </a:cubicBezTo>
                  <a:cubicBezTo>
                    <a:pt x="781928" y="378076"/>
                    <a:pt x="674331" y="319868"/>
                    <a:pt x="705728" y="332921"/>
                  </a:cubicBezTo>
                  <a:cubicBezTo>
                    <a:pt x="737125" y="345974"/>
                    <a:pt x="852483" y="375254"/>
                    <a:pt x="881411" y="409121"/>
                  </a:cubicBezTo>
                  <a:cubicBezTo>
                    <a:pt x="910339" y="442988"/>
                    <a:pt x="873650" y="478971"/>
                    <a:pt x="879295" y="536121"/>
                  </a:cubicBezTo>
                  <a:cubicBezTo>
                    <a:pt x="884940" y="593271"/>
                    <a:pt x="912103" y="748846"/>
                    <a:pt x="915278" y="752021"/>
                  </a:cubicBezTo>
                  <a:cubicBezTo>
                    <a:pt x="918453" y="755196"/>
                    <a:pt x="926214" y="614085"/>
                    <a:pt x="898345" y="555171"/>
                  </a:cubicBezTo>
                  <a:cubicBezTo>
                    <a:pt x="870476" y="496257"/>
                    <a:pt x="812972" y="442282"/>
                    <a:pt x="748061" y="398538"/>
                  </a:cubicBezTo>
                  <a:cubicBezTo>
                    <a:pt x="683150" y="354794"/>
                    <a:pt x="633408" y="326923"/>
                    <a:pt x="508878" y="292704"/>
                  </a:cubicBezTo>
                  <a:cubicBezTo>
                    <a:pt x="384348" y="258485"/>
                    <a:pt x="-21347" y="186165"/>
                    <a:pt x="878" y="193221"/>
                  </a:cubicBezTo>
                  <a:cubicBezTo>
                    <a:pt x="23103" y="200277"/>
                    <a:pt x="537806" y="310344"/>
                    <a:pt x="642228" y="335038"/>
                  </a:cubicBezTo>
                  <a:cubicBezTo>
                    <a:pt x="746650" y="359733"/>
                    <a:pt x="660219" y="356205"/>
                    <a:pt x="627411" y="341388"/>
                  </a:cubicBezTo>
                  <a:cubicBezTo>
                    <a:pt x="594603" y="326571"/>
                    <a:pt x="493003" y="270480"/>
                    <a:pt x="445378" y="246138"/>
                  </a:cubicBezTo>
                  <a:cubicBezTo>
                    <a:pt x="397753" y="221796"/>
                    <a:pt x="401280" y="236966"/>
                    <a:pt x="341661" y="195338"/>
                  </a:cubicBezTo>
                  <a:cubicBezTo>
                    <a:pt x="282042" y="153710"/>
                    <a:pt x="115883" y="37646"/>
                    <a:pt x="87661" y="133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F7A22E86-D683-4FC8-8563-94D2200448AB}"/>
                </a:ext>
              </a:extLst>
            </p:cNvPr>
            <p:cNvSpPr/>
            <p:nvPr/>
          </p:nvSpPr>
          <p:spPr>
            <a:xfrm>
              <a:off x="1951248" y="8168437"/>
              <a:ext cx="711962" cy="407353"/>
            </a:xfrm>
            <a:custGeom>
              <a:avLst/>
              <a:gdLst>
                <a:gd name="connsiteX0" fmla="*/ 19369 w 711962"/>
                <a:gd name="connsiteY0" fmla="*/ 6130 h 407353"/>
                <a:gd name="connsiteX1" fmla="*/ 68052 w 711962"/>
                <a:gd name="connsiteY1" fmla="*/ 29413 h 407353"/>
                <a:gd name="connsiteX2" fmla="*/ 396135 w 711962"/>
                <a:gd name="connsiteY2" fmla="*/ 141596 h 407353"/>
                <a:gd name="connsiteX3" fmla="*/ 398252 w 711962"/>
                <a:gd name="connsiteY3" fmla="*/ 139480 h 407353"/>
                <a:gd name="connsiteX4" fmla="*/ 667069 w 711962"/>
                <a:gd name="connsiteY4" fmla="*/ 262246 h 407353"/>
                <a:gd name="connsiteX5" fmla="*/ 535835 w 711962"/>
                <a:gd name="connsiteY5" fmla="*/ 230496 h 407353"/>
                <a:gd name="connsiteX6" fmla="*/ 705169 w 711962"/>
                <a:gd name="connsiteY6" fmla="*/ 279180 h 407353"/>
                <a:gd name="connsiteX7" fmla="*/ 677652 w 711962"/>
                <a:gd name="connsiteY7" fmla="*/ 368080 h 407353"/>
                <a:gd name="connsiteX8" fmla="*/ 669185 w 711962"/>
                <a:gd name="connsiteY8" fmla="*/ 393480 h 407353"/>
                <a:gd name="connsiteX9" fmla="*/ 506202 w 711962"/>
                <a:gd name="connsiteY9" fmla="*/ 349030 h 407353"/>
                <a:gd name="connsiteX10" fmla="*/ 95569 w 711962"/>
                <a:gd name="connsiteY10" fmla="*/ 334213 h 407353"/>
                <a:gd name="connsiteX11" fmla="*/ 567585 w 711962"/>
                <a:gd name="connsiteY11" fmla="*/ 389246 h 407353"/>
                <a:gd name="connsiteX12" fmla="*/ 692469 w 711962"/>
                <a:gd name="connsiteY12" fmla="*/ 406180 h 407353"/>
                <a:gd name="connsiteX13" fmla="*/ 667069 w 711962"/>
                <a:gd name="connsiteY13" fmla="*/ 361730 h 407353"/>
                <a:gd name="connsiteX14" fmla="*/ 531602 w 711962"/>
                <a:gd name="connsiteY14" fmla="*/ 266480 h 407353"/>
                <a:gd name="connsiteX15" fmla="*/ 506202 w 711962"/>
                <a:gd name="connsiteY15" fmla="*/ 253780 h 407353"/>
                <a:gd name="connsiteX16" fmla="*/ 554885 w 711962"/>
                <a:gd name="connsiteY16" fmla="*/ 222030 h 407353"/>
                <a:gd name="connsiteX17" fmla="*/ 311469 w 711962"/>
                <a:gd name="connsiteY17" fmla="*/ 122546 h 407353"/>
                <a:gd name="connsiteX18" fmla="*/ 19369 w 711962"/>
                <a:gd name="connsiteY18" fmla="*/ 6130 h 4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11962" h="407353">
                  <a:moveTo>
                    <a:pt x="19369" y="6130"/>
                  </a:moveTo>
                  <a:cubicBezTo>
                    <a:pt x="-21200" y="-9392"/>
                    <a:pt x="5258" y="6835"/>
                    <a:pt x="68052" y="29413"/>
                  </a:cubicBezTo>
                  <a:cubicBezTo>
                    <a:pt x="130846" y="51991"/>
                    <a:pt x="341102" y="123252"/>
                    <a:pt x="396135" y="141596"/>
                  </a:cubicBezTo>
                  <a:cubicBezTo>
                    <a:pt x="451168" y="159940"/>
                    <a:pt x="353096" y="119372"/>
                    <a:pt x="398252" y="139480"/>
                  </a:cubicBezTo>
                  <a:cubicBezTo>
                    <a:pt x="443408" y="159588"/>
                    <a:pt x="644139" y="247077"/>
                    <a:pt x="667069" y="262246"/>
                  </a:cubicBezTo>
                  <a:cubicBezTo>
                    <a:pt x="689999" y="277415"/>
                    <a:pt x="529485" y="227674"/>
                    <a:pt x="535835" y="230496"/>
                  </a:cubicBezTo>
                  <a:cubicBezTo>
                    <a:pt x="542185" y="233318"/>
                    <a:pt x="681533" y="256249"/>
                    <a:pt x="705169" y="279180"/>
                  </a:cubicBezTo>
                  <a:cubicBezTo>
                    <a:pt x="728805" y="302111"/>
                    <a:pt x="683649" y="349030"/>
                    <a:pt x="677652" y="368080"/>
                  </a:cubicBezTo>
                  <a:cubicBezTo>
                    <a:pt x="671655" y="387130"/>
                    <a:pt x="697760" y="396655"/>
                    <a:pt x="669185" y="393480"/>
                  </a:cubicBezTo>
                  <a:cubicBezTo>
                    <a:pt x="640610" y="390305"/>
                    <a:pt x="601805" y="358908"/>
                    <a:pt x="506202" y="349030"/>
                  </a:cubicBezTo>
                  <a:cubicBezTo>
                    <a:pt x="410599" y="339152"/>
                    <a:pt x="85339" y="327510"/>
                    <a:pt x="95569" y="334213"/>
                  </a:cubicBezTo>
                  <a:cubicBezTo>
                    <a:pt x="105799" y="340916"/>
                    <a:pt x="468102" y="377252"/>
                    <a:pt x="567585" y="389246"/>
                  </a:cubicBezTo>
                  <a:cubicBezTo>
                    <a:pt x="667068" y="401240"/>
                    <a:pt x="675888" y="410766"/>
                    <a:pt x="692469" y="406180"/>
                  </a:cubicBezTo>
                  <a:cubicBezTo>
                    <a:pt x="709050" y="401594"/>
                    <a:pt x="693880" y="385013"/>
                    <a:pt x="667069" y="361730"/>
                  </a:cubicBezTo>
                  <a:cubicBezTo>
                    <a:pt x="640258" y="338447"/>
                    <a:pt x="558413" y="284472"/>
                    <a:pt x="531602" y="266480"/>
                  </a:cubicBezTo>
                  <a:cubicBezTo>
                    <a:pt x="504791" y="248488"/>
                    <a:pt x="502321" y="261188"/>
                    <a:pt x="506202" y="253780"/>
                  </a:cubicBezTo>
                  <a:cubicBezTo>
                    <a:pt x="510083" y="246372"/>
                    <a:pt x="587340" y="243902"/>
                    <a:pt x="554885" y="222030"/>
                  </a:cubicBezTo>
                  <a:cubicBezTo>
                    <a:pt x="522430" y="200158"/>
                    <a:pt x="403897" y="157471"/>
                    <a:pt x="311469" y="122546"/>
                  </a:cubicBezTo>
                  <a:cubicBezTo>
                    <a:pt x="219041" y="87621"/>
                    <a:pt x="59938" y="21652"/>
                    <a:pt x="19369" y="6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7CD5D30D-8427-46C6-83B9-705BA87D6D1A}"/>
                </a:ext>
              </a:extLst>
            </p:cNvPr>
            <p:cNvSpPr/>
            <p:nvPr/>
          </p:nvSpPr>
          <p:spPr>
            <a:xfrm>
              <a:off x="2030380" y="8611424"/>
              <a:ext cx="740840" cy="131192"/>
            </a:xfrm>
            <a:custGeom>
              <a:avLst/>
              <a:gdLst>
                <a:gd name="connsiteX0" fmla="*/ 151903 w 740840"/>
                <a:gd name="connsiteY0" fmla="*/ 60559 h 131192"/>
                <a:gd name="connsiteX1" fmla="*/ 518087 w 740840"/>
                <a:gd name="connsiteY1" fmla="*/ 1293 h 131192"/>
                <a:gd name="connsiteX2" fmla="*/ 456703 w 740840"/>
                <a:gd name="connsiteY2" fmla="*/ 28809 h 131192"/>
                <a:gd name="connsiteX3" fmla="*/ 740337 w 740840"/>
                <a:gd name="connsiteY3" fmla="*/ 130409 h 131192"/>
                <a:gd name="connsiteX4" fmla="*/ 520203 w 740840"/>
                <a:gd name="connsiteY4" fmla="*/ 75376 h 131192"/>
                <a:gd name="connsiteX5" fmla="*/ 310653 w 740840"/>
                <a:gd name="connsiteY5" fmla="*/ 66909 h 131192"/>
                <a:gd name="connsiteX6" fmla="*/ 3737 w 740840"/>
                <a:gd name="connsiteY6" fmla="*/ 119826 h 131192"/>
                <a:gd name="connsiteX7" fmla="*/ 537137 w 740840"/>
                <a:gd name="connsiteY7" fmla="*/ 52093 h 131192"/>
                <a:gd name="connsiteX8" fmla="*/ 393203 w 740840"/>
                <a:gd name="connsiteY8" fmla="*/ 30926 h 131192"/>
                <a:gd name="connsiteX9" fmla="*/ 151903 w 740840"/>
                <a:gd name="connsiteY9" fmla="*/ 60559 h 13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0840" h="131192">
                  <a:moveTo>
                    <a:pt x="151903" y="60559"/>
                  </a:moveTo>
                  <a:cubicBezTo>
                    <a:pt x="172717" y="55620"/>
                    <a:pt x="467287" y="6585"/>
                    <a:pt x="518087" y="1293"/>
                  </a:cubicBezTo>
                  <a:cubicBezTo>
                    <a:pt x="568887" y="-3999"/>
                    <a:pt x="419661" y="7290"/>
                    <a:pt x="456703" y="28809"/>
                  </a:cubicBezTo>
                  <a:cubicBezTo>
                    <a:pt x="493745" y="50328"/>
                    <a:pt x="729754" y="122648"/>
                    <a:pt x="740337" y="130409"/>
                  </a:cubicBezTo>
                  <a:cubicBezTo>
                    <a:pt x="750920" y="138170"/>
                    <a:pt x="591817" y="85959"/>
                    <a:pt x="520203" y="75376"/>
                  </a:cubicBezTo>
                  <a:cubicBezTo>
                    <a:pt x="448589" y="64793"/>
                    <a:pt x="396731" y="59501"/>
                    <a:pt x="310653" y="66909"/>
                  </a:cubicBezTo>
                  <a:cubicBezTo>
                    <a:pt x="224575" y="74317"/>
                    <a:pt x="-34010" y="122295"/>
                    <a:pt x="3737" y="119826"/>
                  </a:cubicBezTo>
                  <a:cubicBezTo>
                    <a:pt x="41484" y="117357"/>
                    <a:pt x="472226" y="66910"/>
                    <a:pt x="537137" y="52093"/>
                  </a:cubicBezTo>
                  <a:cubicBezTo>
                    <a:pt x="602048" y="37276"/>
                    <a:pt x="459878" y="31632"/>
                    <a:pt x="393203" y="30926"/>
                  </a:cubicBezTo>
                  <a:cubicBezTo>
                    <a:pt x="326528" y="30220"/>
                    <a:pt x="131089" y="65498"/>
                    <a:pt x="151903" y="605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573D9E23-81C4-4FFE-A49A-F40205104E85}"/>
                </a:ext>
              </a:extLst>
            </p:cNvPr>
            <p:cNvSpPr/>
            <p:nvPr/>
          </p:nvSpPr>
          <p:spPr>
            <a:xfrm>
              <a:off x="2198989" y="8886343"/>
              <a:ext cx="504169" cy="354001"/>
            </a:xfrm>
            <a:custGeom>
              <a:avLst/>
              <a:gdLst>
                <a:gd name="connsiteX0" fmla="*/ 495528 w 504169"/>
                <a:gd name="connsiteY0" fmla="*/ 7890 h 354001"/>
                <a:gd name="connsiteX1" fmla="*/ 106061 w 504169"/>
                <a:gd name="connsiteY1" fmla="*/ 240724 h 354001"/>
                <a:gd name="connsiteX2" fmla="*/ 163211 w 504169"/>
                <a:gd name="connsiteY2" fmla="*/ 221674 h 354001"/>
                <a:gd name="connsiteX3" fmla="*/ 2344 w 504169"/>
                <a:gd name="connsiteY3" fmla="*/ 352907 h 354001"/>
                <a:gd name="connsiteX4" fmla="*/ 307144 w 504169"/>
                <a:gd name="connsiteY4" fmla="*/ 137007 h 354001"/>
                <a:gd name="connsiteX5" fmla="*/ 368528 w 504169"/>
                <a:gd name="connsiteY5" fmla="*/ 62924 h 354001"/>
                <a:gd name="connsiteX6" fmla="*/ 495528 w 504169"/>
                <a:gd name="connsiteY6" fmla="*/ 7890 h 35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4169" h="354001">
                  <a:moveTo>
                    <a:pt x="495528" y="7890"/>
                  </a:moveTo>
                  <a:cubicBezTo>
                    <a:pt x="451783" y="37523"/>
                    <a:pt x="161447" y="205093"/>
                    <a:pt x="106061" y="240724"/>
                  </a:cubicBezTo>
                  <a:cubicBezTo>
                    <a:pt x="50675" y="276355"/>
                    <a:pt x="180497" y="202977"/>
                    <a:pt x="163211" y="221674"/>
                  </a:cubicBezTo>
                  <a:cubicBezTo>
                    <a:pt x="145925" y="240371"/>
                    <a:pt x="-21645" y="367018"/>
                    <a:pt x="2344" y="352907"/>
                  </a:cubicBezTo>
                  <a:cubicBezTo>
                    <a:pt x="26333" y="338796"/>
                    <a:pt x="246113" y="185337"/>
                    <a:pt x="307144" y="137007"/>
                  </a:cubicBezTo>
                  <a:cubicBezTo>
                    <a:pt x="368175" y="88677"/>
                    <a:pt x="332545" y="85855"/>
                    <a:pt x="368528" y="62924"/>
                  </a:cubicBezTo>
                  <a:cubicBezTo>
                    <a:pt x="404511" y="39993"/>
                    <a:pt x="539273" y="-21743"/>
                    <a:pt x="495528" y="78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32A6ECCA-F6D2-4523-AD49-6D78C4E11B17}"/>
                </a:ext>
              </a:extLst>
            </p:cNvPr>
            <p:cNvSpPr/>
            <p:nvPr/>
          </p:nvSpPr>
          <p:spPr>
            <a:xfrm>
              <a:off x="2625758" y="9117949"/>
              <a:ext cx="398139" cy="384190"/>
            </a:xfrm>
            <a:custGeom>
              <a:avLst/>
              <a:gdLst>
                <a:gd name="connsiteX0" fmla="*/ 388375 w 398139"/>
                <a:gd name="connsiteY0" fmla="*/ 17584 h 384190"/>
                <a:gd name="connsiteX1" fmla="*/ 9492 w 398139"/>
                <a:gd name="connsiteY1" fmla="*/ 379534 h 384190"/>
                <a:gd name="connsiteX2" fmla="*/ 113209 w 398139"/>
                <a:gd name="connsiteY2" fmla="*/ 227134 h 384190"/>
                <a:gd name="connsiteX3" fmla="*/ 100509 w 398139"/>
                <a:gd name="connsiteY3" fmla="*/ 290634 h 384190"/>
                <a:gd name="connsiteX4" fmla="*/ 231742 w 398139"/>
                <a:gd name="connsiteY4" fmla="*/ 93784 h 384190"/>
                <a:gd name="connsiteX5" fmla="*/ 284659 w 398139"/>
                <a:gd name="connsiteY5" fmla="*/ 59918 h 384190"/>
                <a:gd name="connsiteX6" fmla="*/ 388375 w 398139"/>
                <a:gd name="connsiteY6" fmla="*/ 17584 h 38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139" h="384190">
                  <a:moveTo>
                    <a:pt x="388375" y="17584"/>
                  </a:moveTo>
                  <a:cubicBezTo>
                    <a:pt x="342514" y="70853"/>
                    <a:pt x="55353" y="344609"/>
                    <a:pt x="9492" y="379534"/>
                  </a:cubicBezTo>
                  <a:cubicBezTo>
                    <a:pt x="-36369" y="414459"/>
                    <a:pt x="98039" y="241951"/>
                    <a:pt x="113209" y="227134"/>
                  </a:cubicBezTo>
                  <a:cubicBezTo>
                    <a:pt x="128378" y="212317"/>
                    <a:pt x="80754" y="312859"/>
                    <a:pt x="100509" y="290634"/>
                  </a:cubicBezTo>
                  <a:cubicBezTo>
                    <a:pt x="120264" y="268409"/>
                    <a:pt x="201050" y="132237"/>
                    <a:pt x="231742" y="93784"/>
                  </a:cubicBezTo>
                  <a:cubicBezTo>
                    <a:pt x="262434" y="55331"/>
                    <a:pt x="264551" y="71912"/>
                    <a:pt x="284659" y="59918"/>
                  </a:cubicBezTo>
                  <a:cubicBezTo>
                    <a:pt x="304767" y="47924"/>
                    <a:pt x="434236" y="-35685"/>
                    <a:pt x="388375" y="175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369B92BB-9470-4392-8032-1E2ED47674D6}"/>
                </a:ext>
              </a:extLst>
            </p:cNvPr>
            <p:cNvSpPr/>
            <p:nvPr/>
          </p:nvSpPr>
          <p:spPr>
            <a:xfrm>
              <a:off x="2228552" y="9119803"/>
              <a:ext cx="457198" cy="327942"/>
            </a:xfrm>
            <a:custGeom>
              <a:avLst/>
              <a:gdLst>
                <a:gd name="connsiteX0" fmla="*/ 455381 w 457198"/>
                <a:gd name="connsiteY0" fmla="*/ 3030 h 327942"/>
                <a:gd name="connsiteX1" fmla="*/ 91315 w 457198"/>
                <a:gd name="connsiteY1" fmla="*/ 235864 h 327942"/>
                <a:gd name="connsiteX2" fmla="*/ 95548 w 457198"/>
                <a:gd name="connsiteY2" fmla="*/ 250680 h 327942"/>
                <a:gd name="connsiteX3" fmla="*/ 298 w 457198"/>
                <a:gd name="connsiteY3" fmla="*/ 326880 h 327942"/>
                <a:gd name="connsiteX4" fmla="*/ 131531 w 457198"/>
                <a:gd name="connsiteY4" fmla="*/ 187180 h 327942"/>
                <a:gd name="connsiteX5" fmla="*/ 167515 w 457198"/>
                <a:gd name="connsiteY5" fmla="*/ 125797 h 327942"/>
                <a:gd name="connsiteX6" fmla="*/ 228898 w 457198"/>
                <a:gd name="connsiteY6" fmla="*/ 104630 h 327942"/>
                <a:gd name="connsiteX7" fmla="*/ 455381 w 457198"/>
                <a:gd name="connsiteY7" fmla="*/ 3030 h 32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198" h="327942">
                  <a:moveTo>
                    <a:pt x="455381" y="3030"/>
                  </a:moveTo>
                  <a:cubicBezTo>
                    <a:pt x="432451" y="24902"/>
                    <a:pt x="151287" y="194589"/>
                    <a:pt x="91315" y="235864"/>
                  </a:cubicBezTo>
                  <a:cubicBezTo>
                    <a:pt x="31343" y="277139"/>
                    <a:pt x="110717" y="235511"/>
                    <a:pt x="95548" y="250680"/>
                  </a:cubicBezTo>
                  <a:cubicBezTo>
                    <a:pt x="80379" y="265849"/>
                    <a:pt x="-5699" y="337463"/>
                    <a:pt x="298" y="326880"/>
                  </a:cubicBezTo>
                  <a:cubicBezTo>
                    <a:pt x="6295" y="316297"/>
                    <a:pt x="103662" y="220694"/>
                    <a:pt x="131531" y="187180"/>
                  </a:cubicBezTo>
                  <a:cubicBezTo>
                    <a:pt x="159400" y="153666"/>
                    <a:pt x="151287" y="139555"/>
                    <a:pt x="167515" y="125797"/>
                  </a:cubicBezTo>
                  <a:cubicBezTo>
                    <a:pt x="183743" y="112039"/>
                    <a:pt x="180215" y="125091"/>
                    <a:pt x="228898" y="104630"/>
                  </a:cubicBezTo>
                  <a:cubicBezTo>
                    <a:pt x="277581" y="84169"/>
                    <a:pt x="478311" y="-18842"/>
                    <a:pt x="455381" y="30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62B056CC-456D-4AC8-BE01-2B235832AF9F}"/>
                </a:ext>
              </a:extLst>
            </p:cNvPr>
            <p:cNvSpPr/>
            <p:nvPr/>
          </p:nvSpPr>
          <p:spPr>
            <a:xfrm>
              <a:off x="2300259" y="9051211"/>
              <a:ext cx="575282" cy="574252"/>
            </a:xfrm>
            <a:custGeom>
              <a:avLst/>
              <a:gdLst>
                <a:gd name="connsiteX0" fmla="*/ 572058 w 575282"/>
                <a:gd name="connsiteY0" fmla="*/ 1772 h 574252"/>
                <a:gd name="connsiteX1" fmla="*/ 231274 w 575282"/>
                <a:gd name="connsiteY1" fmla="*/ 306572 h 574252"/>
                <a:gd name="connsiteX2" fmla="*/ 356158 w 575282"/>
                <a:gd name="connsiteY2" fmla="*/ 230372 h 574252"/>
                <a:gd name="connsiteX3" fmla="*/ 354041 w 575282"/>
                <a:gd name="connsiteY3" fmla="*/ 249422 h 574252"/>
                <a:gd name="connsiteX4" fmla="*/ 267258 w 575282"/>
                <a:gd name="connsiteY4" fmla="*/ 387006 h 574252"/>
                <a:gd name="connsiteX5" fmla="*/ 193174 w 575282"/>
                <a:gd name="connsiteY5" fmla="*/ 376422 h 574252"/>
                <a:gd name="connsiteX6" fmla="*/ 2674 w 575282"/>
                <a:gd name="connsiteY6" fmla="*/ 573272 h 574252"/>
                <a:gd name="connsiteX7" fmla="*/ 349808 w 575282"/>
                <a:gd name="connsiteY7" fmla="*/ 281172 h 574252"/>
                <a:gd name="connsiteX8" fmla="*/ 459874 w 575282"/>
                <a:gd name="connsiteY8" fmla="*/ 158406 h 574252"/>
                <a:gd name="connsiteX9" fmla="*/ 404841 w 575282"/>
                <a:gd name="connsiteY9" fmla="*/ 179572 h 574252"/>
                <a:gd name="connsiteX10" fmla="*/ 572058 w 575282"/>
                <a:gd name="connsiteY10" fmla="*/ 1772 h 57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282" h="574252">
                  <a:moveTo>
                    <a:pt x="572058" y="1772"/>
                  </a:moveTo>
                  <a:cubicBezTo>
                    <a:pt x="543130" y="22939"/>
                    <a:pt x="267257" y="268472"/>
                    <a:pt x="231274" y="306572"/>
                  </a:cubicBezTo>
                  <a:cubicBezTo>
                    <a:pt x="195291" y="344672"/>
                    <a:pt x="335697" y="239897"/>
                    <a:pt x="356158" y="230372"/>
                  </a:cubicBezTo>
                  <a:cubicBezTo>
                    <a:pt x="376619" y="220847"/>
                    <a:pt x="368858" y="223316"/>
                    <a:pt x="354041" y="249422"/>
                  </a:cubicBezTo>
                  <a:cubicBezTo>
                    <a:pt x="339224" y="275528"/>
                    <a:pt x="294069" y="365839"/>
                    <a:pt x="267258" y="387006"/>
                  </a:cubicBezTo>
                  <a:cubicBezTo>
                    <a:pt x="240447" y="408173"/>
                    <a:pt x="237271" y="345378"/>
                    <a:pt x="193174" y="376422"/>
                  </a:cubicBezTo>
                  <a:cubicBezTo>
                    <a:pt x="149077" y="407466"/>
                    <a:pt x="-23432" y="589147"/>
                    <a:pt x="2674" y="573272"/>
                  </a:cubicBezTo>
                  <a:cubicBezTo>
                    <a:pt x="28780" y="557397"/>
                    <a:pt x="273608" y="350316"/>
                    <a:pt x="349808" y="281172"/>
                  </a:cubicBezTo>
                  <a:cubicBezTo>
                    <a:pt x="426008" y="212028"/>
                    <a:pt x="450702" y="175339"/>
                    <a:pt x="459874" y="158406"/>
                  </a:cubicBezTo>
                  <a:cubicBezTo>
                    <a:pt x="469046" y="141473"/>
                    <a:pt x="383321" y="203561"/>
                    <a:pt x="404841" y="179572"/>
                  </a:cubicBezTo>
                  <a:cubicBezTo>
                    <a:pt x="426361" y="155583"/>
                    <a:pt x="600986" y="-19395"/>
                    <a:pt x="572058" y="17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DA200A02-DD1F-410C-9ABD-4E0C1BC918F1}"/>
                </a:ext>
              </a:extLst>
            </p:cNvPr>
            <p:cNvSpPr/>
            <p:nvPr/>
          </p:nvSpPr>
          <p:spPr>
            <a:xfrm>
              <a:off x="2598552" y="9429381"/>
              <a:ext cx="424453" cy="597484"/>
            </a:xfrm>
            <a:custGeom>
              <a:avLst/>
              <a:gdLst>
                <a:gd name="connsiteX0" fmla="*/ 275881 w 424453"/>
                <a:gd name="connsiteY0" fmla="*/ 369 h 597484"/>
                <a:gd name="connsiteX1" fmla="*/ 89615 w 424453"/>
                <a:gd name="connsiteY1" fmla="*/ 271302 h 597484"/>
                <a:gd name="connsiteX2" fmla="*/ 4948 w 424453"/>
                <a:gd name="connsiteY2" fmla="*/ 425819 h 597484"/>
                <a:gd name="connsiteX3" fmla="*/ 11298 w 424453"/>
                <a:gd name="connsiteY3" fmla="*/ 440636 h 597484"/>
                <a:gd name="connsiteX4" fmla="*/ 21881 w 424453"/>
                <a:gd name="connsiteY4" fmla="*/ 502019 h 597484"/>
                <a:gd name="connsiteX5" fmla="*/ 76915 w 424453"/>
                <a:gd name="connsiteY5" fmla="*/ 491436 h 597484"/>
                <a:gd name="connsiteX6" fmla="*/ 201798 w 424453"/>
                <a:gd name="connsiteY6" fmla="*/ 305169 h 597484"/>
                <a:gd name="connsiteX7" fmla="*/ 271648 w 424453"/>
                <a:gd name="connsiteY7" fmla="*/ 220502 h 597484"/>
                <a:gd name="connsiteX8" fmla="*/ 144648 w 424453"/>
                <a:gd name="connsiteY8" fmla="*/ 514719 h 597484"/>
                <a:gd name="connsiteX9" fmla="*/ 218731 w 424453"/>
                <a:gd name="connsiteY9" fmla="*/ 404652 h 597484"/>
                <a:gd name="connsiteX10" fmla="*/ 265298 w 424453"/>
                <a:gd name="connsiteY10" fmla="*/ 360202 h 597484"/>
                <a:gd name="connsiteX11" fmla="*/ 267415 w 424453"/>
                <a:gd name="connsiteY11" fmla="*/ 478736 h 597484"/>
                <a:gd name="connsiteX12" fmla="*/ 379598 w 424453"/>
                <a:gd name="connsiteY12" fmla="*/ 341152 h 597484"/>
                <a:gd name="connsiteX13" fmla="*/ 381715 w 424453"/>
                <a:gd name="connsiteY13" fmla="*/ 480852 h 597484"/>
                <a:gd name="connsiteX14" fmla="*/ 385948 w 424453"/>
                <a:gd name="connsiteY14" fmla="*/ 569752 h 597484"/>
                <a:gd name="connsiteX15" fmla="*/ 424048 w 424453"/>
                <a:gd name="connsiteY15" fmla="*/ 569752 h 597484"/>
                <a:gd name="connsiteX16" fmla="*/ 358431 w 424453"/>
                <a:gd name="connsiteY16" fmla="*/ 597269 h 597484"/>
                <a:gd name="connsiteX17" fmla="*/ 328798 w 424453"/>
                <a:gd name="connsiteY17" fmla="*/ 552819 h 597484"/>
                <a:gd name="connsiteX18" fmla="*/ 322448 w 424453"/>
                <a:gd name="connsiteY18" fmla="*/ 421586 h 597484"/>
                <a:gd name="connsiteX19" fmla="*/ 242015 w 424453"/>
                <a:gd name="connsiteY19" fmla="*/ 315752 h 597484"/>
                <a:gd name="connsiteX20" fmla="*/ 98081 w 424453"/>
                <a:gd name="connsiteY20" fmla="*/ 389836 h 597484"/>
                <a:gd name="connsiteX21" fmla="*/ 51515 w 424453"/>
                <a:gd name="connsiteY21" fmla="*/ 396186 h 597484"/>
                <a:gd name="connsiteX22" fmla="*/ 148881 w 424453"/>
                <a:gd name="connsiteY22" fmla="*/ 216269 h 597484"/>
                <a:gd name="connsiteX23" fmla="*/ 275881 w 424453"/>
                <a:gd name="connsiteY23" fmla="*/ 369 h 59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4453" h="597484">
                  <a:moveTo>
                    <a:pt x="275881" y="369"/>
                  </a:moveTo>
                  <a:cubicBezTo>
                    <a:pt x="266003" y="9541"/>
                    <a:pt x="134770" y="200394"/>
                    <a:pt x="89615" y="271302"/>
                  </a:cubicBezTo>
                  <a:cubicBezTo>
                    <a:pt x="44460" y="342210"/>
                    <a:pt x="18001" y="397597"/>
                    <a:pt x="4948" y="425819"/>
                  </a:cubicBezTo>
                  <a:cubicBezTo>
                    <a:pt x="-8105" y="454041"/>
                    <a:pt x="8476" y="427936"/>
                    <a:pt x="11298" y="440636"/>
                  </a:cubicBezTo>
                  <a:cubicBezTo>
                    <a:pt x="14120" y="453336"/>
                    <a:pt x="10945" y="493552"/>
                    <a:pt x="21881" y="502019"/>
                  </a:cubicBezTo>
                  <a:cubicBezTo>
                    <a:pt x="32817" y="510486"/>
                    <a:pt x="46929" y="524244"/>
                    <a:pt x="76915" y="491436"/>
                  </a:cubicBezTo>
                  <a:cubicBezTo>
                    <a:pt x="106901" y="458628"/>
                    <a:pt x="169342" y="350325"/>
                    <a:pt x="201798" y="305169"/>
                  </a:cubicBezTo>
                  <a:cubicBezTo>
                    <a:pt x="234254" y="260013"/>
                    <a:pt x="281173" y="185577"/>
                    <a:pt x="271648" y="220502"/>
                  </a:cubicBezTo>
                  <a:cubicBezTo>
                    <a:pt x="262123" y="255427"/>
                    <a:pt x="153467" y="484027"/>
                    <a:pt x="144648" y="514719"/>
                  </a:cubicBezTo>
                  <a:cubicBezTo>
                    <a:pt x="135829" y="545411"/>
                    <a:pt x="198623" y="430405"/>
                    <a:pt x="218731" y="404652"/>
                  </a:cubicBezTo>
                  <a:cubicBezTo>
                    <a:pt x="238839" y="378899"/>
                    <a:pt x="257184" y="347855"/>
                    <a:pt x="265298" y="360202"/>
                  </a:cubicBezTo>
                  <a:cubicBezTo>
                    <a:pt x="273412" y="372549"/>
                    <a:pt x="248365" y="481911"/>
                    <a:pt x="267415" y="478736"/>
                  </a:cubicBezTo>
                  <a:cubicBezTo>
                    <a:pt x="286465" y="475561"/>
                    <a:pt x="360548" y="340799"/>
                    <a:pt x="379598" y="341152"/>
                  </a:cubicBezTo>
                  <a:cubicBezTo>
                    <a:pt x="398648" y="341505"/>
                    <a:pt x="380657" y="442752"/>
                    <a:pt x="381715" y="480852"/>
                  </a:cubicBezTo>
                  <a:cubicBezTo>
                    <a:pt x="382773" y="518952"/>
                    <a:pt x="378893" y="554935"/>
                    <a:pt x="385948" y="569752"/>
                  </a:cubicBezTo>
                  <a:cubicBezTo>
                    <a:pt x="393003" y="584569"/>
                    <a:pt x="428634" y="565166"/>
                    <a:pt x="424048" y="569752"/>
                  </a:cubicBezTo>
                  <a:cubicBezTo>
                    <a:pt x="419462" y="574338"/>
                    <a:pt x="374306" y="600091"/>
                    <a:pt x="358431" y="597269"/>
                  </a:cubicBezTo>
                  <a:cubicBezTo>
                    <a:pt x="342556" y="594447"/>
                    <a:pt x="334795" y="582099"/>
                    <a:pt x="328798" y="552819"/>
                  </a:cubicBezTo>
                  <a:cubicBezTo>
                    <a:pt x="322801" y="523539"/>
                    <a:pt x="336912" y="461097"/>
                    <a:pt x="322448" y="421586"/>
                  </a:cubicBezTo>
                  <a:cubicBezTo>
                    <a:pt x="307984" y="382075"/>
                    <a:pt x="279410" y="321044"/>
                    <a:pt x="242015" y="315752"/>
                  </a:cubicBezTo>
                  <a:cubicBezTo>
                    <a:pt x="204620" y="310460"/>
                    <a:pt x="129831" y="376430"/>
                    <a:pt x="98081" y="389836"/>
                  </a:cubicBezTo>
                  <a:cubicBezTo>
                    <a:pt x="66331" y="403242"/>
                    <a:pt x="43048" y="425114"/>
                    <a:pt x="51515" y="396186"/>
                  </a:cubicBezTo>
                  <a:cubicBezTo>
                    <a:pt x="59982" y="367258"/>
                    <a:pt x="113603" y="277300"/>
                    <a:pt x="148881" y="216269"/>
                  </a:cubicBezTo>
                  <a:cubicBezTo>
                    <a:pt x="184159" y="155238"/>
                    <a:pt x="285759" y="-8803"/>
                    <a:pt x="275881" y="3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11C75A19-6E0D-41F4-A102-44D4EF6B61EF}"/>
                </a:ext>
              </a:extLst>
            </p:cNvPr>
            <p:cNvSpPr/>
            <p:nvPr/>
          </p:nvSpPr>
          <p:spPr>
            <a:xfrm>
              <a:off x="1913700" y="9436599"/>
              <a:ext cx="533486" cy="554699"/>
            </a:xfrm>
            <a:custGeom>
              <a:avLst/>
              <a:gdLst>
                <a:gd name="connsiteX0" fmla="*/ 181800 w 533486"/>
                <a:gd name="connsiteY0" fmla="*/ 115918 h 554699"/>
                <a:gd name="connsiteX1" fmla="*/ 215667 w 533486"/>
                <a:gd name="connsiteY1" fmla="*/ 177301 h 554699"/>
                <a:gd name="connsiteX2" fmla="*/ 509883 w 533486"/>
                <a:gd name="connsiteY2" fmla="*/ 441884 h 554699"/>
                <a:gd name="connsiteX3" fmla="*/ 480250 w 533486"/>
                <a:gd name="connsiteY3" fmla="*/ 488451 h 554699"/>
                <a:gd name="connsiteX4" fmla="*/ 533167 w 533486"/>
                <a:gd name="connsiteY4" fmla="*/ 554068 h 554699"/>
                <a:gd name="connsiteX5" fmla="*/ 450617 w 533486"/>
                <a:gd name="connsiteY5" fmla="*/ 446118 h 554699"/>
                <a:gd name="connsiteX6" fmla="*/ 404050 w 533486"/>
                <a:gd name="connsiteY6" fmla="*/ 448234 h 554699"/>
                <a:gd name="connsiteX7" fmla="*/ 357483 w 533486"/>
                <a:gd name="connsiteY7" fmla="*/ 435534 h 554699"/>
                <a:gd name="connsiteX8" fmla="*/ 319383 w 533486"/>
                <a:gd name="connsiteY8" fmla="*/ 391084 h 554699"/>
                <a:gd name="connsiteX9" fmla="*/ 213550 w 533486"/>
                <a:gd name="connsiteY9" fmla="*/ 319118 h 554699"/>
                <a:gd name="connsiteX10" fmla="*/ 196617 w 533486"/>
                <a:gd name="connsiteY10" fmla="*/ 283134 h 554699"/>
                <a:gd name="connsiteX11" fmla="*/ 230483 w 533486"/>
                <a:gd name="connsiteY11" fmla="*/ 202701 h 554699"/>
                <a:gd name="connsiteX12" fmla="*/ 147933 w 533486"/>
                <a:gd name="connsiteY12" fmla="*/ 158251 h 554699"/>
                <a:gd name="connsiteX13" fmla="*/ 1883 w 533486"/>
                <a:gd name="connsiteY13" fmla="*/ 35484 h 554699"/>
                <a:gd name="connsiteX14" fmla="*/ 71733 w 533486"/>
                <a:gd name="connsiteY14" fmla="*/ 10084 h 554699"/>
                <a:gd name="connsiteX15" fmla="*/ 169100 w 533486"/>
                <a:gd name="connsiteY15" fmla="*/ 183651 h 554699"/>
                <a:gd name="connsiteX16" fmla="*/ 232600 w 533486"/>
                <a:gd name="connsiteY16" fmla="*/ 202701 h 554699"/>
                <a:gd name="connsiteX17" fmla="*/ 181800 w 533486"/>
                <a:gd name="connsiteY17" fmla="*/ 115918 h 55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33486" h="554699">
                  <a:moveTo>
                    <a:pt x="181800" y="115918"/>
                  </a:moveTo>
                  <a:cubicBezTo>
                    <a:pt x="178978" y="111685"/>
                    <a:pt x="160987" y="122973"/>
                    <a:pt x="215667" y="177301"/>
                  </a:cubicBezTo>
                  <a:cubicBezTo>
                    <a:pt x="270347" y="231629"/>
                    <a:pt x="465786" y="390026"/>
                    <a:pt x="509883" y="441884"/>
                  </a:cubicBezTo>
                  <a:cubicBezTo>
                    <a:pt x="553980" y="493742"/>
                    <a:pt x="476369" y="469754"/>
                    <a:pt x="480250" y="488451"/>
                  </a:cubicBezTo>
                  <a:cubicBezTo>
                    <a:pt x="484131" y="507148"/>
                    <a:pt x="538106" y="561123"/>
                    <a:pt x="533167" y="554068"/>
                  </a:cubicBezTo>
                  <a:cubicBezTo>
                    <a:pt x="528228" y="547013"/>
                    <a:pt x="472137" y="463757"/>
                    <a:pt x="450617" y="446118"/>
                  </a:cubicBezTo>
                  <a:cubicBezTo>
                    <a:pt x="429097" y="428479"/>
                    <a:pt x="419572" y="449998"/>
                    <a:pt x="404050" y="448234"/>
                  </a:cubicBezTo>
                  <a:cubicBezTo>
                    <a:pt x="388528" y="446470"/>
                    <a:pt x="371594" y="445059"/>
                    <a:pt x="357483" y="435534"/>
                  </a:cubicBezTo>
                  <a:cubicBezTo>
                    <a:pt x="343372" y="426009"/>
                    <a:pt x="319383" y="391084"/>
                    <a:pt x="319383" y="391084"/>
                  </a:cubicBezTo>
                  <a:cubicBezTo>
                    <a:pt x="295394" y="371681"/>
                    <a:pt x="234011" y="337110"/>
                    <a:pt x="213550" y="319118"/>
                  </a:cubicBezTo>
                  <a:cubicBezTo>
                    <a:pt x="193089" y="301126"/>
                    <a:pt x="193795" y="302537"/>
                    <a:pt x="196617" y="283134"/>
                  </a:cubicBezTo>
                  <a:cubicBezTo>
                    <a:pt x="199439" y="263731"/>
                    <a:pt x="238597" y="223515"/>
                    <a:pt x="230483" y="202701"/>
                  </a:cubicBezTo>
                  <a:cubicBezTo>
                    <a:pt x="222369" y="181887"/>
                    <a:pt x="186033" y="186121"/>
                    <a:pt x="147933" y="158251"/>
                  </a:cubicBezTo>
                  <a:cubicBezTo>
                    <a:pt x="109833" y="130381"/>
                    <a:pt x="14583" y="60179"/>
                    <a:pt x="1883" y="35484"/>
                  </a:cubicBezTo>
                  <a:cubicBezTo>
                    <a:pt x="-10817" y="10789"/>
                    <a:pt x="43864" y="-14610"/>
                    <a:pt x="71733" y="10084"/>
                  </a:cubicBezTo>
                  <a:cubicBezTo>
                    <a:pt x="99602" y="34778"/>
                    <a:pt x="142289" y="151548"/>
                    <a:pt x="169100" y="183651"/>
                  </a:cubicBezTo>
                  <a:cubicBezTo>
                    <a:pt x="195911" y="215754"/>
                    <a:pt x="227661" y="209404"/>
                    <a:pt x="232600" y="202701"/>
                  </a:cubicBezTo>
                  <a:cubicBezTo>
                    <a:pt x="237539" y="195998"/>
                    <a:pt x="184622" y="120151"/>
                    <a:pt x="181800" y="1159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AC1F8A98-28BB-4279-892E-9B40F48A4E3E}"/>
                </a:ext>
              </a:extLst>
            </p:cNvPr>
            <p:cNvSpPr/>
            <p:nvPr/>
          </p:nvSpPr>
          <p:spPr>
            <a:xfrm>
              <a:off x="5430329" y="10269537"/>
              <a:ext cx="262540" cy="51465"/>
            </a:xfrm>
            <a:custGeom>
              <a:avLst/>
              <a:gdLst>
                <a:gd name="connsiteX0" fmla="*/ 262446 w 262540"/>
                <a:gd name="connsiteY0" fmla="*/ 49213 h 51465"/>
                <a:gd name="connsiteX1" fmla="*/ 127509 w 262540"/>
                <a:gd name="connsiteY1" fmla="*/ 1 h 51465"/>
                <a:gd name="connsiteX2" fmla="*/ 509 w 262540"/>
                <a:gd name="connsiteY2" fmla="*/ 50801 h 51465"/>
                <a:gd name="connsiteX3" fmla="*/ 83059 w 262540"/>
                <a:gd name="connsiteY3" fmla="*/ 28576 h 51465"/>
                <a:gd name="connsiteX4" fmla="*/ 86234 w 262540"/>
                <a:gd name="connsiteY4" fmla="*/ 22226 h 51465"/>
                <a:gd name="connsiteX5" fmla="*/ 148146 w 262540"/>
                <a:gd name="connsiteY5" fmla="*/ 19051 h 51465"/>
                <a:gd name="connsiteX6" fmla="*/ 262446 w 262540"/>
                <a:gd name="connsiteY6" fmla="*/ 49213 h 5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540" h="51465">
                  <a:moveTo>
                    <a:pt x="262446" y="49213"/>
                  </a:moveTo>
                  <a:cubicBezTo>
                    <a:pt x="259006" y="46038"/>
                    <a:pt x="171165" y="-264"/>
                    <a:pt x="127509" y="1"/>
                  </a:cubicBezTo>
                  <a:cubicBezTo>
                    <a:pt x="83853" y="266"/>
                    <a:pt x="7917" y="46038"/>
                    <a:pt x="509" y="50801"/>
                  </a:cubicBezTo>
                  <a:cubicBezTo>
                    <a:pt x="-6899" y="55564"/>
                    <a:pt x="68771" y="33339"/>
                    <a:pt x="83059" y="28576"/>
                  </a:cubicBezTo>
                  <a:cubicBezTo>
                    <a:pt x="97347" y="23813"/>
                    <a:pt x="75386" y="23813"/>
                    <a:pt x="86234" y="22226"/>
                  </a:cubicBezTo>
                  <a:cubicBezTo>
                    <a:pt x="97082" y="20639"/>
                    <a:pt x="121688" y="17199"/>
                    <a:pt x="148146" y="19051"/>
                  </a:cubicBezTo>
                  <a:cubicBezTo>
                    <a:pt x="174604" y="20903"/>
                    <a:pt x="265886" y="52388"/>
                    <a:pt x="262446" y="492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95C66282-949D-4027-87B3-CE3BA8C349AD}"/>
                </a:ext>
              </a:extLst>
            </p:cNvPr>
            <p:cNvSpPr/>
            <p:nvPr/>
          </p:nvSpPr>
          <p:spPr>
            <a:xfrm>
              <a:off x="5549803" y="10318594"/>
              <a:ext cx="130667" cy="52636"/>
            </a:xfrm>
            <a:custGeom>
              <a:avLst/>
              <a:gdLst>
                <a:gd name="connsiteX0" fmla="*/ 97 w 130667"/>
                <a:gd name="connsiteY0" fmla="*/ 6506 h 52636"/>
                <a:gd name="connsiteX1" fmla="*/ 69947 w 130667"/>
                <a:gd name="connsiteY1" fmla="*/ 14444 h 52636"/>
                <a:gd name="connsiteX2" fmla="*/ 77885 w 130667"/>
                <a:gd name="connsiteY2" fmla="*/ 46194 h 52636"/>
                <a:gd name="connsiteX3" fmla="*/ 130272 w 130667"/>
                <a:gd name="connsiteY3" fmla="*/ 156 h 52636"/>
                <a:gd name="connsiteX4" fmla="*/ 100110 w 130667"/>
                <a:gd name="connsiteY4" fmla="*/ 31906 h 52636"/>
                <a:gd name="connsiteX5" fmla="*/ 66772 w 130667"/>
                <a:gd name="connsiteY5" fmla="*/ 52544 h 52636"/>
                <a:gd name="connsiteX6" fmla="*/ 54072 w 130667"/>
                <a:gd name="connsiteY6" fmla="*/ 23969 h 52636"/>
                <a:gd name="connsiteX7" fmla="*/ 97 w 130667"/>
                <a:gd name="connsiteY7" fmla="*/ 6506 h 5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667" h="52636">
                  <a:moveTo>
                    <a:pt x="97" y="6506"/>
                  </a:moveTo>
                  <a:cubicBezTo>
                    <a:pt x="2743" y="4918"/>
                    <a:pt x="56982" y="7829"/>
                    <a:pt x="69947" y="14444"/>
                  </a:cubicBezTo>
                  <a:cubicBezTo>
                    <a:pt x="82912" y="21059"/>
                    <a:pt x="67831" y="48575"/>
                    <a:pt x="77885" y="46194"/>
                  </a:cubicBezTo>
                  <a:cubicBezTo>
                    <a:pt x="87939" y="43813"/>
                    <a:pt x="126568" y="2537"/>
                    <a:pt x="130272" y="156"/>
                  </a:cubicBezTo>
                  <a:cubicBezTo>
                    <a:pt x="133976" y="-2225"/>
                    <a:pt x="110693" y="23175"/>
                    <a:pt x="100110" y="31906"/>
                  </a:cubicBezTo>
                  <a:cubicBezTo>
                    <a:pt x="89527" y="40637"/>
                    <a:pt x="74445" y="53867"/>
                    <a:pt x="66772" y="52544"/>
                  </a:cubicBezTo>
                  <a:cubicBezTo>
                    <a:pt x="59099" y="51221"/>
                    <a:pt x="58570" y="31377"/>
                    <a:pt x="54072" y="23969"/>
                  </a:cubicBezTo>
                  <a:cubicBezTo>
                    <a:pt x="49574" y="16561"/>
                    <a:pt x="-2549" y="8094"/>
                    <a:pt x="97" y="65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272CFEC5-73DC-4B7A-B925-56A820BEFD1B}"/>
                </a:ext>
              </a:extLst>
            </p:cNvPr>
            <p:cNvSpPr/>
            <p:nvPr/>
          </p:nvSpPr>
          <p:spPr>
            <a:xfrm>
              <a:off x="5387974" y="10326593"/>
              <a:ext cx="238832" cy="125507"/>
            </a:xfrm>
            <a:custGeom>
              <a:avLst/>
              <a:gdLst>
                <a:gd name="connsiteX0" fmla="*/ 131764 w 238832"/>
                <a:gd name="connsiteY0" fmla="*/ 95 h 125507"/>
                <a:gd name="connsiteX1" fmla="*/ 231776 w 238832"/>
                <a:gd name="connsiteY1" fmla="*/ 54070 h 125507"/>
                <a:gd name="connsiteX2" fmla="*/ 225426 w 238832"/>
                <a:gd name="connsiteY2" fmla="*/ 79470 h 125507"/>
                <a:gd name="connsiteX3" fmla="*/ 184151 w 238832"/>
                <a:gd name="connsiteY3" fmla="*/ 111220 h 125507"/>
                <a:gd name="connsiteX4" fmla="*/ 122239 w 238832"/>
                <a:gd name="connsiteY4" fmla="*/ 115982 h 125507"/>
                <a:gd name="connsiteX5" fmla="*/ 79376 w 238832"/>
                <a:gd name="connsiteY5" fmla="*/ 92170 h 125507"/>
                <a:gd name="connsiteX6" fmla="*/ 34926 w 238832"/>
                <a:gd name="connsiteY6" fmla="*/ 88995 h 125507"/>
                <a:gd name="connsiteX7" fmla="*/ 1 w 238832"/>
                <a:gd name="connsiteY7" fmla="*/ 82645 h 125507"/>
                <a:gd name="connsiteX8" fmla="*/ 33339 w 238832"/>
                <a:gd name="connsiteY8" fmla="*/ 28670 h 125507"/>
                <a:gd name="connsiteX9" fmla="*/ 11114 w 238832"/>
                <a:gd name="connsiteY9" fmla="*/ 85820 h 125507"/>
                <a:gd name="connsiteX10" fmla="*/ 68264 w 238832"/>
                <a:gd name="connsiteY10" fmla="*/ 101695 h 125507"/>
                <a:gd name="connsiteX11" fmla="*/ 177801 w 238832"/>
                <a:gd name="connsiteY11" fmla="*/ 125507 h 125507"/>
                <a:gd name="connsiteX12" fmla="*/ 217489 w 238832"/>
                <a:gd name="connsiteY12" fmla="*/ 101695 h 125507"/>
                <a:gd name="connsiteX13" fmla="*/ 233364 w 238832"/>
                <a:gd name="connsiteY13" fmla="*/ 68357 h 125507"/>
                <a:gd name="connsiteX14" fmla="*/ 207964 w 238832"/>
                <a:gd name="connsiteY14" fmla="*/ 41370 h 125507"/>
                <a:gd name="connsiteX15" fmla="*/ 131764 w 238832"/>
                <a:gd name="connsiteY15" fmla="*/ 95 h 12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8832" h="125507">
                  <a:moveTo>
                    <a:pt x="131764" y="95"/>
                  </a:moveTo>
                  <a:cubicBezTo>
                    <a:pt x="135733" y="2212"/>
                    <a:pt x="216166" y="40841"/>
                    <a:pt x="231776" y="54070"/>
                  </a:cubicBezTo>
                  <a:cubicBezTo>
                    <a:pt x="247386" y="67299"/>
                    <a:pt x="233363" y="69945"/>
                    <a:pt x="225426" y="79470"/>
                  </a:cubicBezTo>
                  <a:cubicBezTo>
                    <a:pt x="217489" y="88995"/>
                    <a:pt x="201349" y="105135"/>
                    <a:pt x="184151" y="111220"/>
                  </a:cubicBezTo>
                  <a:cubicBezTo>
                    <a:pt x="166953" y="117305"/>
                    <a:pt x="139702" y="119157"/>
                    <a:pt x="122239" y="115982"/>
                  </a:cubicBezTo>
                  <a:cubicBezTo>
                    <a:pt x="104776" y="112807"/>
                    <a:pt x="93928" y="96668"/>
                    <a:pt x="79376" y="92170"/>
                  </a:cubicBezTo>
                  <a:cubicBezTo>
                    <a:pt x="64824" y="87672"/>
                    <a:pt x="48155" y="90582"/>
                    <a:pt x="34926" y="88995"/>
                  </a:cubicBezTo>
                  <a:cubicBezTo>
                    <a:pt x="21697" y="87408"/>
                    <a:pt x="265" y="92699"/>
                    <a:pt x="1" y="82645"/>
                  </a:cubicBezTo>
                  <a:cubicBezTo>
                    <a:pt x="-263" y="72591"/>
                    <a:pt x="31487" y="28141"/>
                    <a:pt x="33339" y="28670"/>
                  </a:cubicBezTo>
                  <a:cubicBezTo>
                    <a:pt x="35191" y="29199"/>
                    <a:pt x="5293" y="73649"/>
                    <a:pt x="11114" y="85820"/>
                  </a:cubicBezTo>
                  <a:cubicBezTo>
                    <a:pt x="16935" y="97991"/>
                    <a:pt x="40483" y="95081"/>
                    <a:pt x="68264" y="101695"/>
                  </a:cubicBezTo>
                  <a:cubicBezTo>
                    <a:pt x="96045" y="108310"/>
                    <a:pt x="152930" y="125507"/>
                    <a:pt x="177801" y="125507"/>
                  </a:cubicBezTo>
                  <a:cubicBezTo>
                    <a:pt x="202672" y="125507"/>
                    <a:pt x="208229" y="111220"/>
                    <a:pt x="217489" y="101695"/>
                  </a:cubicBezTo>
                  <a:cubicBezTo>
                    <a:pt x="226749" y="92170"/>
                    <a:pt x="234951" y="78411"/>
                    <a:pt x="233364" y="68357"/>
                  </a:cubicBezTo>
                  <a:cubicBezTo>
                    <a:pt x="231777" y="58303"/>
                    <a:pt x="218812" y="50895"/>
                    <a:pt x="207964" y="41370"/>
                  </a:cubicBezTo>
                  <a:cubicBezTo>
                    <a:pt x="197116" y="31845"/>
                    <a:pt x="127795" y="-2022"/>
                    <a:pt x="131764" y="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A2C75089-D2A6-41BA-A6FC-7169614883C4}"/>
                </a:ext>
              </a:extLst>
            </p:cNvPr>
            <p:cNvSpPr/>
            <p:nvPr/>
          </p:nvSpPr>
          <p:spPr>
            <a:xfrm>
              <a:off x="5423616" y="10313961"/>
              <a:ext cx="146513" cy="103814"/>
            </a:xfrm>
            <a:custGeom>
              <a:avLst/>
              <a:gdLst>
                <a:gd name="connsiteX0" fmla="*/ 26272 w 146513"/>
                <a:gd name="connsiteY0" fmla="*/ 27 h 103814"/>
                <a:gd name="connsiteX1" fmla="*/ 75484 w 146513"/>
                <a:gd name="connsiteY1" fmla="*/ 60352 h 103814"/>
                <a:gd name="connsiteX2" fmla="*/ 142159 w 146513"/>
                <a:gd name="connsiteY2" fmla="*/ 82577 h 103814"/>
                <a:gd name="connsiteX3" fmla="*/ 131047 w 146513"/>
                <a:gd name="connsiteY3" fmla="*/ 101627 h 103814"/>
                <a:gd name="connsiteX4" fmla="*/ 58022 w 146513"/>
                <a:gd name="connsiteY4" fmla="*/ 101627 h 103814"/>
                <a:gd name="connsiteX5" fmla="*/ 16747 w 146513"/>
                <a:gd name="connsiteY5" fmla="*/ 85752 h 103814"/>
                <a:gd name="connsiteX6" fmla="*/ 872 w 146513"/>
                <a:gd name="connsiteY6" fmla="*/ 54002 h 103814"/>
                <a:gd name="connsiteX7" fmla="*/ 40559 w 146513"/>
                <a:gd name="connsiteY7" fmla="*/ 84164 h 103814"/>
                <a:gd name="connsiteX8" fmla="*/ 121522 w 146513"/>
                <a:gd name="connsiteY8" fmla="*/ 92102 h 103814"/>
                <a:gd name="connsiteX9" fmla="*/ 132634 w 146513"/>
                <a:gd name="connsiteY9" fmla="*/ 80989 h 103814"/>
                <a:gd name="connsiteX10" fmla="*/ 45322 w 146513"/>
                <a:gd name="connsiteY10" fmla="*/ 52414 h 103814"/>
                <a:gd name="connsiteX11" fmla="*/ 26272 w 146513"/>
                <a:gd name="connsiteY11" fmla="*/ 27 h 10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513" h="103814">
                  <a:moveTo>
                    <a:pt x="26272" y="27"/>
                  </a:moveTo>
                  <a:cubicBezTo>
                    <a:pt x="31299" y="1350"/>
                    <a:pt x="56170" y="46594"/>
                    <a:pt x="75484" y="60352"/>
                  </a:cubicBezTo>
                  <a:cubicBezTo>
                    <a:pt x="94799" y="74110"/>
                    <a:pt x="132899" y="75698"/>
                    <a:pt x="142159" y="82577"/>
                  </a:cubicBezTo>
                  <a:cubicBezTo>
                    <a:pt x="151419" y="89456"/>
                    <a:pt x="145070" y="98452"/>
                    <a:pt x="131047" y="101627"/>
                  </a:cubicBezTo>
                  <a:cubicBezTo>
                    <a:pt x="117024" y="104802"/>
                    <a:pt x="77072" y="104273"/>
                    <a:pt x="58022" y="101627"/>
                  </a:cubicBezTo>
                  <a:cubicBezTo>
                    <a:pt x="38972" y="98981"/>
                    <a:pt x="26272" y="93689"/>
                    <a:pt x="16747" y="85752"/>
                  </a:cubicBezTo>
                  <a:cubicBezTo>
                    <a:pt x="7222" y="77815"/>
                    <a:pt x="-3097" y="54267"/>
                    <a:pt x="872" y="54002"/>
                  </a:cubicBezTo>
                  <a:cubicBezTo>
                    <a:pt x="4841" y="53737"/>
                    <a:pt x="20451" y="77814"/>
                    <a:pt x="40559" y="84164"/>
                  </a:cubicBezTo>
                  <a:cubicBezTo>
                    <a:pt x="60667" y="90514"/>
                    <a:pt x="106176" y="92631"/>
                    <a:pt x="121522" y="92102"/>
                  </a:cubicBezTo>
                  <a:cubicBezTo>
                    <a:pt x="136868" y="91573"/>
                    <a:pt x="145334" y="87604"/>
                    <a:pt x="132634" y="80989"/>
                  </a:cubicBezTo>
                  <a:cubicBezTo>
                    <a:pt x="119934" y="74374"/>
                    <a:pt x="61197" y="60087"/>
                    <a:pt x="45322" y="52414"/>
                  </a:cubicBezTo>
                  <a:cubicBezTo>
                    <a:pt x="29447" y="44741"/>
                    <a:pt x="21245" y="-1296"/>
                    <a:pt x="26272" y="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D755499C-3AF3-46DB-965C-74E9D50752E8}"/>
                </a:ext>
              </a:extLst>
            </p:cNvPr>
            <p:cNvSpPr/>
            <p:nvPr/>
          </p:nvSpPr>
          <p:spPr>
            <a:xfrm>
              <a:off x="5654144" y="10324774"/>
              <a:ext cx="197546" cy="157527"/>
            </a:xfrm>
            <a:custGeom>
              <a:avLst/>
              <a:gdLst>
                <a:gd name="connsiteX0" fmla="*/ 197381 w 197546"/>
                <a:gd name="connsiteY0" fmla="*/ 326 h 157527"/>
                <a:gd name="connsiteX1" fmla="*/ 37044 w 197546"/>
                <a:gd name="connsiteY1" fmla="*/ 36839 h 157527"/>
                <a:gd name="connsiteX2" fmla="*/ 5294 w 197546"/>
                <a:gd name="connsiteY2" fmla="*/ 109864 h 157527"/>
                <a:gd name="connsiteX3" fmla="*/ 27519 w 197546"/>
                <a:gd name="connsiteY3" fmla="*/ 143201 h 157527"/>
                <a:gd name="connsiteX4" fmla="*/ 167219 w 197546"/>
                <a:gd name="connsiteY4" fmla="*/ 157489 h 157527"/>
                <a:gd name="connsiteX5" fmla="*/ 84669 w 197546"/>
                <a:gd name="connsiteY5" fmla="*/ 146376 h 157527"/>
                <a:gd name="connsiteX6" fmla="*/ 10056 w 197546"/>
                <a:gd name="connsiteY6" fmla="*/ 117801 h 157527"/>
                <a:gd name="connsiteX7" fmla="*/ 6881 w 197546"/>
                <a:gd name="connsiteY7" fmla="*/ 63826 h 157527"/>
                <a:gd name="connsiteX8" fmla="*/ 67206 w 197546"/>
                <a:gd name="connsiteY8" fmla="*/ 20964 h 157527"/>
                <a:gd name="connsiteX9" fmla="*/ 197381 w 197546"/>
                <a:gd name="connsiteY9" fmla="*/ 326 h 15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7546" h="157527">
                  <a:moveTo>
                    <a:pt x="197381" y="326"/>
                  </a:moveTo>
                  <a:cubicBezTo>
                    <a:pt x="192354" y="2972"/>
                    <a:pt x="69058" y="18583"/>
                    <a:pt x="37044" y="36839"/>
                  </a:cubicBezTo>
                  <a:cubicBezTo>
                    <a:pt x="5029" y="55095"/>
                    <a:pt x="6882" y="92137"/>
                    <a:pt x="5294" y="109864"/>
                  </a:cubicBezTo>
                  <a:cubicBezTo>
                    <a:pt x="3706" y="127591"/>
                    <a:pt x="532" y="135264"/>
                    <a:pt x="27519" y="143201"/>
                  </a:cubicBezTo>
                  <a:cubicBezTo>
                    <a:pt x="54506" y="151138"/>
                    <a:pt x="157694" y="156960"/>
                    <a:pt x="167219" y="157489"/>
                  </a:cubicBezTo>
                  <a:cubicBezTo>
                    <a:pt x="176744" y="158018"/>
                    <a:pt x="110863" y="152991"/>
                    <a:pt x="84669" y="146376"/>
                  </a:cubicBezTo>
                  <a:cubicBezTo>
                    <a:pt x="58475" y="139761"/>
                    <a:pt x="23021" y="131559"/>
                    <a:pt x="10056" y="117801"/>
                  </a:cubicBezTo>
                  <a:cubicBezTo>
                    <a:pt x="-2909" y="104043"/>
                    <a:pt x="-2644" y="79966"/>
                    <a:pt x="6881" y="63826"/>
                  </a:cubicBezTo>
                  <a:cubicBezTo>
                    <a:pt x="16406" y="47687"/>
                    <a:pt x="43129" y="30224"/>
                    <a:pt x="67206" y="20964"/>
                  </a:cubicBezTo>
                  <a:cubicBezTo>
                    <a:pt x="91283" y="11704"/>
                    <a:pt x="202408" y="-2320"/>
                    <a:pt x="197381" y="3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85FCC8E4-9749-499E-AB98-28B262C66A43}"/>
                </a:ext>
              </a:extLst>
            </p:cNvPr>
            <p:cNvSpPr/>
            <p:nvPr/>
          </p:nvSpPr>
          <p:spPr>
            <a:xfrm>
              <a:off x="5754663" y="10326630"/>
              <a:ext cx="163593" cy="149506"/>
            </a:xfrm>
            <a:custGeom>
              <a:avLst/>
              <a:gdLst>
                <a:gd name="connsiteX0" fmla="*/ 90512 w 163593"/>
                <a:gd name="connsiteY0" fmla="*/ 58 h 149506"/>
                <a:gd name="connsiteX1" fmla="*/ 154012 w 163593"/>
                <a:gd name="connsiteY1" fmla="*/ 88958 h 149506"/>
                <a:gd name="connsiteX2" fmla="*/ 109562 w 163593"/>
                <a:gd name="connsiteY2" fmla="*/ 122295 h 149506"/>
                <a:gd name="connsiteX3" fmla="*/ 25 w 163593"/>
                <a:gd name="connsiteY3" fmla="*/ 149283 h 149506"/>
                <a:gd name="connsiteX4" fmla="*/ 100037 w 163593"/>
                <a:gd name="connsiteY4" fmla="*/ 133408 h 149506"/>
                <a:gd name="connsiteX5" fmla="*/ 163537 w 163593"/>
                <a:gd name="connsiteY5" fmla="*/ 103245 h 149506"/>
                <a:gd name="connsiteX6" fmla="*/ 90512 w 163593"/>
                <a:gd name="connsiteY6" fmla="*/ 58 h 14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93" h="149506">
                  <a:moveTo>
                    <a:pt x="90512" y="58"/>
                  </a:moveTo>
                  <a:cubicBezTo>
                    <a:pt x="88924" y="-2323"/>
                    <a:pt x="150837" y="68585"/>
                    <a:pt x="154012" y="88958"/>
                  </a:cubicBezTo>
                  <a:cubicBezTo>
                    <a:pt x="157187" y="109331"/>
                    <a:pt x="135227" y="112241"/>
                    <a:pt x="109562" y="122295"/>
                  </a:cubicBezTo>
                  <a:cubicBezTo>
                    <a:pt x="83897" y="132349"/>
                    <a:pt x="1612" y="147431"/>
                    <a:pt x="25" y="149283"/>
                  </a:cubicBezTo>
                  <a:cubicBezTo>
                    <a:pt x="-1562" y="151135"/>
                    <a:pt x="72785" y="141081"/>
                    <a:pt x="100037" y="133408"/>
                  </a:cubicBezTo>
                  <a:cubicBezTo>
                    <a:pt x="127289" y="125735"/>
                    <a:pt x="161156" y="124147"/>
                    <a:pt x="163537" y="103245"/>
                  </a:cubicBezTo>
                  <a:cubicBezTo>
                    <a:pt x="165918" y="82343"/>
                    <a:pt x="92100" y="2439"/>
                    <a:pt x="90512" y="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17D6F043-7787-4D9C-97C3-9C6CBAAE19F5}"/>
                </a:ext>
              </a:extLst>
            </p:cNvPr>
            <p:cNvSpPr/>
            <p:nvPr/>
          </p:nvSpPr>
          <p:spPr>
            <a:xfrm>
              <a:off x="5686406" y="10352066"/>
              <a:ext cx="154015" cy="98002"/>
            </a:xfrm>
            <a:custGeom>
              <a:avLst/>
              <a:gdLst>
                <a:gd name="connsiteX0" fmla="*/ 139719 w 154015"/>
                <a:gd name="connsiteY0" fmla="*/ 22 h 98002"/>
                <a:gd name="connsiteX1" fmla="*/ 25419 w 154015"/>
                <a:gd name="connsiteY1" fmla="*/ 38122 h 98002"/>
                <a:gd name="connsiteX2" fmla="*/ 17482 w 154015"/>
                <a:gd name="connsiteY2" fmla="*/ 80984 h 98002"/>
                <a:gd name="connsiteX3" fmla="*/ 69869 w 154015"/>
                <a:gd name="connsiteY3" fmla="*/ 90509 h 98002"/>
                <a:gd name="connsiteX4" fmla="*/ 154007 w 154015"/>
                <a:gd name="connsiteY4" fmla="*/ 95272 h 98002"/>
                <a:gd name="connsiteX5" fmla="*/ 74632 w 154015"/>
                <a:gd name="connsiteY5" fmla="*/ 96859 h 98002"/>
                <a:gd name="connsiteX6" fmla="*/ 6369 w 154015"/>
                <a:gd name="connsiteY6" fmla="*/ 77809 h 98002"/>
                <a:gd name="connsiteX7" fmla="*/ 15894 w 154015"/>
                <a:gd name="connsiteY7" fmla="*/ 33359 h 98002"/>
                <a:gd name="connsiteX8" fmla="*/ 139719 w 154015"/>
                <a:gd name="connsiteY8" fmla="*/ 22 h 9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015" h="98002">
                  <a:moveTo>
                    <a:pt x="139719" y="22"/>
                  </a:moveTo>
                  <a:cubicBezTo>
                    <a:pt x="141306" y="816"/>
                    <a:pt x="45792" y="24628"/>
                    <a:pt x="25419" y="38122"/>
                  </a:cubicBezTo>
                  <a:cubicBezTo>
                    <a:pt x="5046" y="51616"/>
                    <a:pt x="10074" y="72253"/>
                    <a:pt x="17482" y="80984"/>
                  </a:cubicBezTo>
                  <a:cubicBezTo>
                    <a:pt x="24890" y="89715"/>
                    <a:pt x="47115" y="88128"/>
                    <a:pt x="69869" y="90509"/>
                  </a:cubicBezTo>
                  <a:cubicBezTo>
                    <a:pt x="92623" y="92890"/>
                    <a:pt x="153213" y="94214"/>
                    <a:pt x="154007" y="95272"/>
                  </a:cubicBezTo>
                  <a:cubicBezTo>
                    <a:pt x="154801" y="96330"/>
                    <a:pt x="99238" y="99769"/>
                    <a:pt x="74632" y="96859"/>
                  </a:cubicBezTo>
                  <a:cubicBezTo>
                    <a:pt x="50026" y="93949"/>
                    <a:pt x="16159" y="88392"/>
                    <a:pt x="6369" y="77809"/>
                  </a:cubicBezTo>
                  <a:cubicBezTo>
                    <a:pt x="-3421" y="67226"/>
                    <a:pt x="-3156" y="47382"/>
                    <a:pt x="15894" y="33359"/>
                  </a:cubicBezTo>
                  <a:cubicBezTo>
                    <a:pt x="34944" y="19336"/>
                    <a:pt x="138132" y="-772"/>
                    <a:pt x="139719" y="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52FB6280-4526-4326-9483-01F9641A4003}"/>
                </a:ext>
              </a:extLst>
            </p:cNvPr>
            <p:cNvSpPr/>
            <p:nvPr/>
          </p:nvSpPr>
          <p:spPr>
            <a:xfrm>
              <a:off x="5780062" y="10342523"/>
              <a:ext cx="87718" cy="99012"/>
            </a:xfrm>
            <a:custGeom>
              <a:avLst/>
              <a:gdLst>
                <a:gd name="connsiteX0" fmla="*/ 30188 w 87718"/>
                <a:gd name="connsiteY0" fmla="*/ 40 h 99012"/>
                <a:gd name="connsiteX1" fmla="*/ 84163 w 87718"/>
                <a:gd name="connsiteY1" fmla="*/ 55602 h 99012"/>
                <a:gd name="connsiteX2" fmla="*/ 61938 w 87718"/>
                <a:gd name="connsiteY2" fmla="*/ 69890 h 99012"/>
                <a:gd name="connsiteX3" fmla="*/ 26 w 87718"/>
                <a:gd name="connsiteY3" fmla="*/ 96877 h 99012"/>
                <a:gd name="connsiteX4" fmla="*/ 69876 w 87718"/>
                <a:gd name="connsiteY4" fmla="*/ 93702 h 99012"/>
                <a:gd name="connsiteX5" fmla="*/ 87338 w 87718"/>
                <a:gd name="connsiteY5" fmla="*/ 65127 h 99012"/>
                <a:gd name="connsiteX6" fmla="*/ 30188 w 87718"/>
                <a:gd name="connsiteY6" fmla="*/ 40 h 9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718" h="99012">
                  <a:moveTo>
                    <a:pt x="30188" y="40"/>
                  </a:moveTo>
                  <a:cubicBezTo>
                    <a:pt x="29659" y="-1547"/>
                    <a:pt x="78871" y="43960"/>
                    <a:pt x="84163" y="55602"/>
                  </a:cubicBezTo>
                  <a:cubicBezTo>
                    <a:pt x="89455" y="67244"/>
                    <a:pt x="75961" y="63011"/>
                    <a:pt x="61938" y="69890"/>
                  </a:cubicBezTo>
                  <a:cubicBezTo>
                    <a:pt x="47915" y="76769"/>
                    <a:pt x="-1297" y="92908"/>
                    <a:pt x="26" y="96877"/>
                  </a:cubicBezTo>
                  <a:cubicBezTo>
                    <a:pt x="1349" y="100846"/>
                    <a:pt x="55324" y="98994"/>
                    <a:pt x="69876" y="93702"/>
                  </a:cubicBezTo>
                  <a:cubicBezTo>
                    <a:pt x="84428" y="88410"/>
                    <a:pt x="89190" y="79415"/>
                    <a:pt x="87338" y="65127"/>
                  </a:cubicBezTo>
                  <a:cubicBezTo>
                    <a:pt x="85486" y="50840"/>
                    <a:pt x="30717" y="1627"/>
                    <a:pt x="30188" y="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0490FA0A-7FFB-40AD-B353-04829C4453FE}"/>
                </a:ext>
              </a:extLst>
            </p:cNvPr>
            <p:cNvSpPr/>
            <p:nvPr/>
          </p:nvSpPr>
          <p:spPr>
            <a:xfrm>
              <a:off x="5846527" y="10334613"/>
              <a:ext cx="136363" cy="171496"/>
            </a:xfrm>
            <a:custGeom>
              <a:avLst/>
              <a:gdLst>
                <a:gd name="connsiteX0" fmla="*/ 103423 w 136363"/>
                <a:gd name="connsiteY0" fmla="*/ 12 h 171496"/>
                <a:gd name="connsiteX1" fmla="*/ 127236 w 136363"/>
                <a:gd name="connsiteY1" fmla="*/ 85737 h 171496"/>
                <a:gd name="connsiteX2" fmla="*/ 92311 w 136363"/>
                <a:gd name="connsiteY2" fmla="*/ 112725 h 171496"/>
                <a:gd name="connsiteX3" fmla="*/ 52623 w 136363"/>
                <a:gd name="connsiteY3" fmla="*/ 136537 h 171496"/>
                <a:gd name="connsiteX4" fmla="*/ 236 w 136363"/>
                <a:gd name="connsiteY4" fmla="*/ 155587 h 171496"/>
                <a:gd name="connsiteX5" fmla="*/ 74848 w 136363"/>
                <a:gd name="connsiteY5" fmla="*/ 154000 h 171496"/>
                <a:gd name="connsiteX6" fmla="*/ 135173 w 136363"/>
                <a:gd name="connsiteY6" fmla="*/ 171462 h 171496"/>
                <a:gd name="connsiteX7" fmla="*/ 19286 w 136363"/>
                <a:gd name="connsiteY7" fmla="*/ 157175 h 171496"/>
                <a:gd name="connsiteX8" fmla="*/ 78023 w 136363"/>
                <a:gd name="connsiteY8" fmla="*/ 115900 h 171496"/>
                <a:gd name="connsiteX9" fmla="*/ 103423 w 136363"/>
                <a:gd name="connsiteY9" fmla="*/ 95262 h 171496"/>
                <a:gd name="connsiteX10" fmla="*/ 109773 w 136363"/>
                <a:gd name="connsiteY10" fmla="*/ 79387 h 171496"/>
                <a:gd name="connsiteX11" fmla="*/ 103423 w 136363"/>
                <a:gd name="connsiteY11" fmla="*/ 12 h 17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363" h="171496">
                  <a:moveTo>
                    <a:pt x="103423" y="12"/>
                  </a:moveTo>
                  <a:cubicBezTo>
                    <a:pt x="106333" y="1070"/>
                    <a:pt x="129088" y="66952"/>
                    <a:pt x="127236" y="85737"/>
                  </a:cubicBezTo>
                  <a:cubicBezTo>
                    <a:pt x="125384" y="104523"/>
                    <a:pt x="104746" y="104258"/>
                    <a:pt x="92311" y="112725"/>
                  </a:cubicBezTo>
                  <a:cubicBezTo>
                    <a:pt x="79876" y="121192"/>
                    <a:pt x="67969" y="129393"/>
                    <a:pt x="52623" y="136537"/>
                  </a:cubicBezTo>
                  <a:cubicBezTo>
                    <a:pt x="37277" y="143681"/>
                    <a:pt x="-3468" y="152677"/>
                    <a:pt x="236" y="155587"/>
                  </a:cubicBezTo>
                  <a:cubicBezTo>
                    <a:pt x="3940" y="158498"/>
                    <a:pt x="52359" y="151354"/>
                    <a:pt x="74848" y="154000"/>
                  </a:cubicBezTo>
                  <a:cubicBezTo>
                    <a:pt x="97337" y="156646"/>
                    <a:pt x="144433" y="170933"/>
                    <a:pt x="135173" y="171462"/>
                  </a:cubicBezTo>
                  <a:cubicBezTo>
                    <a:pt x="125913" y="171991"/>
                    <a:pt x="28811" y="166435"/>
                    <a:pt x="19286" y="157175"/>
                  </a:cubicBezTo>
                  <a:cubicBezTo>
                    <a:pt x="9761" y="147915"/>
                    <a:pt x="64000" y="126219"/>
                    <a:pt x="78023" y="115900"/>
                  </a:cubicBezTo>
                  <a:cubicBezTo>
                    <a:pt x="92046" y="105581"/>
                    <a:pt x="98131" y="101347"/>
                    <a:pt x="103423" y="95262"/>
                  </a:cubicBezTo>
                  <a:cubicBezTo>
                    <a:pt x="108715" y="89177"/>
                    <a:pt x="109508" y="90764"/>
                    <a:pt x="109773" y="79387"/>
                  </a:cubicBezTo>
                  <a:cubicBezTo>
                    <a:pt x="110038" y="68010"/>
                    <a:pt x="100513" y="-1046"/>
                    <a:pt x="103423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90EB16CE-DD1F-42AC-8E7C-2D43B4FCAD3F}"/>
                </a:ext>
              </a:extLst>
            </p:cNvPr>
            <p:cNvSpPr/>
            <p:nvPr/>
          </p:nvSpPr>
          <p:spPr>
            <a:xfrm>
              <a:off x="5948162" y="10366363"/>
              <a:ext cx="270086" cy="106680"/>
            </a:xfrm>
            <a:custGeom>
              <a:avLst/>
              <a:gdLst>
                <a:gd name="connsiteX0" fmla="*/ 201 w 270086"/>
                <a:gd name="connsiteY0" fmla="*/ 12 h 106680"/>
                <a:gd name="connsiteX1" fmla="*/ 97038 w 270086"/>
                <a:gd name="connsiteY1" fmla="*/ 28587 h 106680"/>
                <a:gd name="connsiteX2" fmla="*/ 111326 w 270086"/>
                <a:gd name="connsiteY2" fmla="*/ 77800 h 106680"/>
                <a:gd name="connsiteX3" fmla="*/ 119263 w 270086"/>
                <a:gd name="connsiteY3" fmla="*/ 106375 h 106680"/>
                <a:gd name="connsiteX4" fmla="*/ 176413 w 270086"/>
                <a:gd name="connsiteY4" fmla="*/ 60337 h 106680"/>
                <a:gd name="connsiteX5" fmla="*/ 162126 w 270086"/>
                <a:gd name="connsiteY5" fmla="*/ 28587 h 106680"/>
                <a:gd name="connsiteX6" fmla="*/ 170063 w 270086"/>
                <a:gd name="connsiteY6" fmla="*/ 25412 h 106680"/>
                <a:gd name="connsiteX7" fmla="*/ 270076 w 270086"/>
                <a:gd name="connsiteY7" fmla="*/ 58750 h 106680"/>
                <a:gd name="connsiteX8" fmla="*/ 176413 w 270086"/>
                <a:gd name="connsiteY8" fmla="*/ 17475 h 106680"/>
                <a:gd name="connsiteX9" fmla="*/ 170063 w 270086"/>
                <a:gd name="connsiteY9" fmla="*/ 60337 h 106680"/>
                <a:gd name="connsiteX10" fmla="*/ 111326 w 270086"/>
                <a:gd name="connsiteY10" fmla="*/ 87325 h 106680"/>
                <a:gd name="connsiteX11" fmla="*/ 101801 w 270086"/>
                <a:gd name="connsiteY11" fmla="*/ 41287 h 106680"/>
                <a:gd name="connsiteX12" fmla="*/ 71638 w 270086"/>
                <a:gd name="connsiteY12" fmla="*/ 31762 h 106680"/>
                <a:gd name="connsiteX13" fmla="*/ 201 w 270086"/>
                <a:gd name="connsiteY13" fmla="*/ 12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086" h="106680">
                  <a:moveTo>
                    <a:pt x="201" y="12"/>
                  </a:moveTo>
                  <a:cubicBezTo>
                    <a:pt x="4434" y="-517"/>
                    <a:pt x="78517" y="15622"/>
                    <a:pt x="97038" y="28587"/>
                  </a:cubicBezTo>
                  <a:cubicBezTo>
                    <a:pt x="115559" y="41552"/>
                    <a:pt x="107622" y="64835"/>
                    <a:pt x="111326" y="77800"/>
                  </a:cubicBezTo>
                  <a:cubicBezTo>
                    <a:pt x="115030" y="90765"/>
                    <a:pt x="108415" y="109285"/>
                    <a:pt x="119263" y="106375"/>
                  </a:cubicBezTo>
                  <a:cubicBezTo>
                    <a:pt x="130111" y="103465"/>
                    <a:pt x="169269" y="73302"/>
                    <a:pt x="176413" y="60337"/>
                  </a:cubicBezTo>
                  <a:cubicBezTo>
                    <a:pt x="183557" y="47372"/>
                    <a:pt x="163184" y="34408"/>
                    <a:pt x="162126" y="28587"/>
                  </a:cubicBezTo>
                  <a:cubicBezTo>
                    <a:pt x="161068" y="22766"/>
                    <a:pt x="152071" y="20385"/>
                    <a:pt x="170063" y="25412"/>
                  </a:cubicBezTo>
                  <a:cubicBezTo>
                    <a:pt x="188055" y="30439"/>
                    <a:pt x="269018" y="60073"/>
                    <a:pt x="270076" y="58750"/>
                  </a:cubicBezTo>
                  <a:cubicBezTo>
                    <a:pt x="271134" y="57427"/>
                    <a:pt x="193082" y="17211"/>
                    <a:pt x="176413" y="17475"/>
                  </a:cubicBezTo>
                  <a:cubicBezTo>
                    <a:pt x="159744" y="17739"/>
                    <a:pt x="180911" y="48695"/>
                    <a:pt x="170063" y="60337"/>
                  </a:cubicBezTo>
                  <a:cubicBezTo>
                    <a:pt x="159215" y="71979"/>
                    <a:pt x="122703" y="90500"/>
                    <a:pt x="111326" y="87325"/>
                  </a:cubicBezTo>
                  <a:cubicBezTo>
                    <a:pt x="99949" y="84150"/>
                    <a:pt x="108416" y="50547"/>
                    <a:pt x="101801" y="41287"/>
                  </a:cubicBezTo>
                  <a:cubicBezTo>
                    <a:pt x="95186" y="32027"/>
                    <a:pt x="83544" y="36260"/>
                    <a:pt x="71638" y="31762"/>
                  </a:cubicBezTo>
                  <a:cubicBezTo>
                    <a:pt x="59732" y="27264"/>
                    <a:pt x="-4032" y="541"/>
                    <a:pt x="201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B69FBC47-0F04-47A9-9D35-C8FE92D15E55}"/>
                </a:ext>
              </a:extLst>
            </p:cNvPr>
            <p:cNvSpPr/>
            <p:nvPr/>
          </p:nvSpPr>
          <p:spPr>
            <a:xfrm>
              <a:off x="5946435" y="10417099"/>
              <a:ext cx="109879" cy="115374"/>
            </a:xfrm>
            <a:custGeom>
              <a:avLst/>
              <a:gdLst>
                <a:gd name="connsiteX0" fmla="*/ 109878 w 109879"/>
                <a:gd name="connsiteY0" fmla="*/ 114376 h 115374"/>
                <a:gd name="connsiteX1" fmla="*/ 54315 w 109879"/>
                <a:gd name="connsiteY1" fmla="*/ 4839 h 115374"/>
                <a:gd name="connsiteX2" fmla="*/ 32090 w 109879"/>
                <a:gd name="connsiteY2" fmla="*/ 25476 h 115374"/>
                <a:gd name="connsiteX3" fmla="*/ 13040 w 109879"/>
                <a:gd name="connsiteY3" fmla="*/ 60401 h 115374"/>
                <a:gd name="connsiteX4" fmla="*/ 16215 w 109879"/>
                <a:gd name="connsiteY4" fmla="*/ 84214 h 115374"/>
                <a:gd name="connsiteX5" fmla="*/ 340 w 109879"/>
                <a:gd name="connsiteY5" fmla="*/ 44526 h 115374"/>
                <a:gd name="connsiteX6" fmla="*/ 33678 w 109879"/>
                <a:gd name="connsiteY6" fmla="*/ 76 h 115374"/>
                <a:gd name="connsiteX7" fmla="*/ 52728 w 109879"/>
                <a:gd name="connsiteY7" fmla="*/ 55639 h 115374"/>
                <a:gd name="connsiteX8" fmla="*/ 109878 w 109879"/>
                <a:gd name="connsiteY8" fmla="*/ 114376 h 11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879" h="115374">
                  <a:moveTo>
                    <a:pt x="109878" y="114376"/>
                  </a:moveTo>
                  <a:cubicBezTo>
                    <a:pt x="110143" y="105909"/>
                    <a:pt x="67280" y="19656"/>
                    <a:pt x="54315" y="4839"/>
                  </a:cubicBezTo>
                  <a:cubicBezTo>
                    <a:pt x="41350" y="-9978"/>
                    <a:pt x="38969" y="16216"/>
                    <a:pt x="32090" y="25476"/>
                  </a:cubicBezTo>
                  <a:cubicBezTo>
                    <a:pt x="25211" y="34736"/>
                    <a:pt x="15686" y="50611"/>
                    <a:pt x="13040" y="60401"/>
                  </a:cubicBezTo>
                  <a:cubicBezTo>
                    <a:pt x="10394" y="70191"/>
                    <a:pt x="18332" y="86860"/>
                    <a:pt x="16215" y="84214"/>
                  </a:cubicBezTo>
                  <a:cubicBezTo>
                    <a:pt x="14098" y="81568"/>
                    <a:pt x="-2571" y="58549"/>
                    <a:pt x="340" y="44526"/>
                  </a:cubicBezTo>
                  <a:cubicBezTo>
                    <a:pt x="3250" y="30503"/>
                    <a:pt x="24947" y="-1776"/>
                    <a:pt x="33678" y="76"/>
                  </a:cubicBezTo>
                  <a:cubicBezTo>
                    <a:pt x="42409" y="1928"/>
                    <a:pt x="41880" y="36060"/>
                    <a:pt x="52728" y="55639"/>
                  </a:cubicBezTo>
                  <a:cubicBezTo>
                    <a:pt x="63576" y="75218"/>
                    <a:pt x="109613" y="122843"/>
                    <a:pt x="109878" y="1143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CC7C9473-8D4A-4C8F-B78F-F62CEEB704B9}"/>
                </a:ext>
              </a:extLst>
            </p:cNvPr>
            <p:cNvSpPr/>
            <p:nvPr/>
          </p:nvSpPr>
          <p:spPr>
            <a:xfrm>
              <a:off x="6049851" y="10423281"/>
              <a:ext cx="173238" cy="119330"/>
            </a:xfrm>
            <a:custGeom>
              <a:avLst/>
              <a:gdLst>
                <a:gd name="connsiteX0" fmla="*/ 173149 w 173238"/>
                <a:gd name="connsiteY0" fmla="*/ 3419 h 119330"/>
                <a:gd name="connsiteX1" fmla="*/ 101712 w 173238"/>
                <a:gd name="connsiteY1" fmla="*/ 6594 h 119330"/>
                <a:gd name="connsiteX2" fmla="*/ 68374 w 173238"/>
                <a:gd name="connsiteY2" fmla="*/ 47869 h 119330"/>
                <a:gd name="connsiteX3" fmla="*/ 112 w 173238"/>
                <a:gd name="connsiteY3" fmla="*/ 119307 h 119330"/>
                <a:gd name="connsiteX4" fmla="*/ 85837 w 173238"/>
                <a:gd name="connsiteY4" fmla="*/ 39932 h 119330"/>
                <a:gd name="connsiteX5" fmla="*/ 173149 w 173238"/>
                <a:gd name="connsiteY5" fmla="*/ 3419 h 119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238" h="119330">
                  <a:moveTo>
                    <a:pt x="173149" y="3419"/>
                  </a:moveTo>
                  <a:cubicBezTo>
                    <a:pt x="175795" y="-2137"/>
                    <a:pt x="119174" y="-814"/>
                    <a:pt x="101712" y="6594"/>
                  </a:cubicBezTo>
                  <a:cubicBezTo>
                    <a:pt x="84250" y="14002"/>
                    <a:pt x="85307" y="29084"/>
                    <a:pt x="68374" y="47869"/>
                  </a:cubicBezTo>
                  <a:cubicBezTo>
                    <a:pt x="51441" y="66654"/>
                    <a:pt x="-2799" y="120630"/>
                    <a:pt x="112" y="119307"/>
                  </a:cubicBezTo>
                  <a:cubicBezTo>
                    <a:pt x="3023" y="117984"/>
                    <a:pt x="64406" y="57924"/>
                    <a:pt x="85837" y="39932"/>
                  </a:cubicBezTo>
                  <a:cubicBezTo>
                    <a:pt x="107268" y="21940"/>
                    <a:pt x="170503" y="8975"/>
                    <a:pt x="173149" y="34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27B83D6A-EF96-4A94-AC81-099388F06270}"/>
                </a:ext>
              </a:extLst>
            </p:cNvPr>
            <p:cNvSpPr/>
            <p:nvPr/>
          </p:nvSpPr>
          <p:spPr>
            <a:xfrm>
              <a:off x="6189661" y="10393033"/>
              <a:ext cx="279414" cy="88687"/>
            </a:xfrm>
            <a:custGeom>
              <a:avLst/>
              <a:gdLst>
                <a:gd name="connsiteX0" fmla="*/ 2 w 279414"/>
                <a:gd name="connsiteY0" fmla="*/ 330 h 88687"/>
                <a:gd name="connsiteX1" fmla="*/ 103189 w 279414"/>
                <a:gd name="connsiteY1" fmla="*/ 32080 h 88687"/>
                <a:gd name="connsiteX2" fmla="*/ 130177 w 279414"/>
                <a:gd name="connsiteY2" fmla="*/ 87642 h 88687"/>
                <a:gd name="connsiteX3" fmla="*/ 155577 w 279414"/>
                <a:gd name="connsiteY3" fmla="*/ 67005 h 88687"/>
                <a:gd name="connsiteX4" fmla="*/ 207964 w 279414"/>
                <a:gd name="connsiteY4" fmla="*/ 49542 h 88687"/>
                <a:gd name="connsiteX5" fmla="*/ 279402 w 279414"/>
                <a:gd name="connsiteY5" fmla="*/ 57480 h 88687"/>
                <a:gd name="connsiteX6" fmla="*/ 212727 w 279414"/>
                <a:gd name="connsiteY6" fmla="*/ 57480 h 88687"/>
                <a:gd name="connsiteX7" fmla="*/ 104777 w 279414"/>
                <a:gd name="connsiteY7" fmla="*/ 86055 h 88687"/>
                <a:gd name="connsiteX8" fmla="*/ 100014 w 279414"/>
                <a:gd name="connsiteY8" fmla="*/ 51130 h 88687"/>
                <a:gd name="connsiteX9" fmla="*/ 2 w 279414"/>
                <a:gd name="connsiteY9" fmla="*/ 330 h 8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414" h="88687">
                  <a:moveTo>
                    <a:pt x="2" y="330"/>
                  </a:moveTo>
                  <a:cubicBezTo>
                    <a:pt x="531" y="-2845"/>
                    <a:pt x="81493" y="17528"/>
                    <a:pt x="103189" y="32080"/>
                  </a:cubicBezTo>
                  <a:cubicBezTo>
                    <a:pt x="124885" y="46632"/>
                    <a:pt x="121446" y="81821"/>
                    <a:pt x="130177" y="87642"/>
                  </a:cubicBezTo>
                  <a:cubicBezTo>
                    <a:pt x="138908" y="93463"/>
                    <a:pt x="142613" y="73355"/>
                    <a:pt x="155577" y="67005"/>
                  </a:cubicBezTo>
                  <a:cubicBezTo>
                    <a:pt x="168541" y="60655"/>
                    <a:pt x="187327" y="51129"/>
                    <a:pt x="207964" y="49542"/>
                  </a:cubicBezTo>
                  <a:cubicBezTo>
                    <a:pt x="228601" y="47955"/>
                    <a:pt x="278608" y="56157"/>
                    <a:pt x="279402" y="57480"/>
                  </a:cubicBezTo>
                  <a:cubicBezTo>
                    <a:pt x="280196" y="58803"/>
                    <a:pt x="241831" y="52718"/>
                    <a:pt x="212727" y="57480"/>
                  </a:cubicBezTo>
                  <a:cubicBezTo>
                    <a:pt x="183623" y="62242"/>
                    <a:pt x="123562" y="87113"/>
                    <a:pt x="104777" y="86055"/>
                  </a:cubicBezTo>
                  <a:cubicBezTo>
                    <a:pt x="85992" y="84997"/>
                    <a:pt x="115360" y="64359"/>
                    <a:pt x="100014" y="51130"/>
                  </a:cubicBezTo>
                  <a:cubicBezTo>
                    <a:pt x="84668" y="37901"/>
                    <a:pt x="-527" y="3505"/>
                    <a:pt x="2" y="3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C8B2C692-FD39-4324-A11F-A303392CF95C}"/>
                </a:ext>
              </a:extLst>
            </p:cNvPr>
            <p:cNvSpPr/>
            <p:nvPr/>
          </p:nvSpPr>
          <p:spPr>
            <a:xfrm>
              <a:off x="6168305" y="10410465"/>
              <a:ext cx="142732" cy="165894"/>
            </a:xfrm>
            <a:custGeom>
              <a:avLst/>
              <a:gdLst>
                <a:gd name="connsiteX0" fmla="*/ 57870 w 142732"/>
                <a:gd name="connsiteY0" fmla="*/ 360 h 165894"/>
                <a:gd name="connsiteX1" fmla="*/ 91208 w 142732"/>
                <a:gd name="connsiteY1" fmla="*/ 111485 h 165894"/>
                <a:gd name="connsiteX2" fmla="*/ 46758 w 142732"/>
                <a:gd name="connsiteY2" fmla="*/ 124185 h 165894"/>
                <a:gd name="connsiteX3" fmla="*/ 720 w 142732"/>
                <a:gd name="connsiteY3" fmla="*/ 125773 h 165894"/>
                <a:gd name="connsiteX4" fmla="*/ 84858 w 142732"/>
                <a:gd name="connsiteY4" fmla="*/ 144823 h 165894"/>
                <a:gd name="connsiteX5" fmla="*/ 142008 w 142732"/>
                <a:gd name="connsiteY5" fmla="*/ 165460 h 165894"/>
                <a:gd name="connsiteX6" fmla="*/ 45170 w 142732"/>
                <a:gd name="connsiteY6" fmla="*/ 155935 h 165894"/>
                <a:gd name="connsiteX7" fmla="*/ 38820 w 142732"/>
                <a:gd name="connsiteY7" fmla="*/ 122598 h 165894"/>
                <a:gd name="connsiteX8" fmla="*/ 76920 w 142732"/>
                <a:gd name="connsiteY8" fmla="*/ 76560 h 165894"/>
                <a:gd name="connsiteX9" fmla="*/ 57870 w 142732"/>
                <a:gd name="connsiteY9" fmla="*/ 360 h 165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732" h="165894">
                  <a:moveTo>
                    <a:pt x="57870" y="360"/>
                  </a:moveTo>
                  <a:cubicBezTo>
                    <a:pt x="60251" y="6181"/>
                    <a:pt x="93060" y="90848"/>
                    <a:pt x="91208" y="111485"/>
                  </a:cubicBezTo>
                  <a:cubicBezTo>
                    <a:pt x="89356" y="132123"/>
                    <a:pt x="61839" y="121804"/>
                    <a:pt x="46758" y="124185"/>
                  </a:cubicBezTo>
                  <a:cubicBezTo>
                    <a:pt x="31677" y="126566"/>
                    <a:pt x="-5630" y="122333"/>
                    <a:pt x="720" y="125773"/>
                  </a:cubicBezTo>
                  <a:cubicBezTo>
                    <a:pt x="7070" y="129213"/>
                    <a:pt x="61310" y="138208"/>
                    <a:pt x="84858" y="144823"/>
                  </a:cubicBezTo>
                  <a:cubicBezTo>
                    <a:pt x="108406" y="151438"/>
                    <a:pt x="148623" y="163608"/>
                    <a:pt x="142008" y="165460"/>
                  </a:cubicBezTo>
                  <a:cubicBezTo>
                    <a:pt x="135393" y="167312"/>
                    <a:pt x="62368" y="163079"/>
                    <a:pt x="45170" y="155935"/>
                  </a:cubicBezTo>
                  <a:cubicBezTo>
                    <a:pt x="27972" y="148791"/>
                    <a:pt x="33528" y="135827"/>
                    <a:pt x="38820" y="122598"/>
                  </a:cubicBezTo>
                  <a:cubicBezTo>
                    <a:pt x="44112" y="109369"/>
                    <a:pt x="74539" y="92171"/>
                    <a:pt x="76920" y="76560"/>
                  </a:cubicBezTo>
                  <a:cubicBezTo>
                    <a:pt x="79301" y="60950"/>
                    <a:pt x="55489" y="-5461"/>
                    <a:pt x="57870" y="3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53EA42AB-B435-449D-88B5-45D75A1ABD2B}"/>
                </a:ext>
              </a:extLst>
            </p:cNvPr>
            <p:cNvSpPr/>
            <p:nvPr/>
          </p:nvSpPr>
          <p:spPr>
            <a:xfrm>
              <a:off x="6267356" y="10472471"/>
              <a:ext cx="219286" cy="102216"/>
            </a:xfrm>
            <a:custGeom>
              <a:avLst/>
              <a:gdLst>
                <a:gd name="connsiteX0" fmla="*/ 219169 w 219286"/>
                <a:gd name="connsiteY0" fmla="*/ 267 h 102216"/>
                <a:gd name="connsiteX1" fmla="*/ 47719 w 219286"/>
                <a:gd name="connsiteY1" fmla="*/ 20904 h 102216"/>
                <a:gd name="connsiteX2" fmla="*/ 94 w 219286"/>
                <a:gd name="connsiteY2" fmla="*/ 101867 h 102216"/>
                <a:gd name="connsiteX3" fmla="*/ 36607 w 219286"/>
                <a:gd name="connsiteY3" fmla="*/ 49479 h 102216"/>
                <a:gd name="connsiteX4" fmla="*/ 74707 w 219286"/>
                <a:gd name="connsiteY4" fmla="*/ 30429 h 102216"/>
                <a:gd name="connsiteX5" fmla="*/ 219169 w 219286"/>
                <a:gd name="connsiteY5" fmla="*/ 267 h 102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286" h="102216">
                  <a:moveTo>
                    <a:pt x="219169" y="267"/>
                  </a:moveTo>
                  <a:cubicBezTo>
                    <a:pt x="214671" y="-1321"/>
                    <a:pt x="84231" y="3971"/>
                    <a:pt x="47719" y="20904"/>
                  </a:cubicBezTo>
                  <a:cubicBezTo>
                    <a:pt x="11206" y="37837"/>
                    <a:pt x="1946" y="97104"/>
                    <a:pt x="94" y="101867"/>
                  </a:cubicBezTo>
                  <a:cubicBezTo>
                    <a:pt x="-1758" y="106630"/>
                    <a:pt x="24172" y="61385"/>
                    <a:pt x="36607" y="49479"/>
                  </a:cubicBezTo>
                  <a:cubicBezTo>
                    <a:pt x="49042" y="37573"/>
                    <a:pt x="51424" y="37837"/>
                    <a:pt x="74707" y="30429"/>
                  </a:cubicBezTo>
                  <a:cubicBezTo>
                    <a:pt x="97990" y="23021"/>
                    <a:pt x="223667" y="1855"/>
                    <a:pt x="219169" y="2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3FA30F0C-5332-4750-AD20-8ECDBC01558E}"/>
                </a:ext>
              </a:extLst>
            </p:cNvPr>
            <p:cNvSpPr/>
            <p:nvPr/>
          </p:nvSpPr>
          <p:spPr>
            <a:xfrm>
              <a:off x="5514947" y="10321100"/>
              <a:ext cx="87498" cy="70708"/>
            </a:xfrm>
            <a:custGeom>
              <a:avLst/>
              <a:gdLst>
                <a:gd name="connsiteX0" fmla="*/ 74641 w 87498"/>
                <a:gd name="connsiteY0" fmla="*/ 13525 h 70708"/>
                <a:gd name="connsiteX1" fmla="*/ 11141 w 87498"/>
                <a:gd name="connsiteY1" fmla="*/ 2413 h 70708"/>
                <a:gd name="connsiteX2" fmla="*/ 87341 w 87498"/>
                <a:gd name="connsiteY2" fmla="*/ 69088 h 70708"/>
                <a:gd name="connsiteX3" fmla="*/ 30191 w 87498"/>
                <a:gd name="connsiteY3" fmla="*/ 46863 h 70708"/>
                <a:gd name="connsiteX4" fmla="*/ 28 w 87498"/>
                <a:gd name="connsiteY4" fmla="*/ 10350 h 70708"/>
                <a:gd name="connsiteX5" fmla="*/ 25428 w 87498"/>
                <a:gd name="connsiteY5" fmla="*/ 2413 h 70708"/>
                <a:gd name="connsiteX6" fmla="*/ 74641 w 87498"/>
                <a:gd name="connsiteY6" fmla="*/ 13525 h 7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498" h="70708">
                  <a:moveTo>
                    <a:pt x="74641" y="13525"/>
                  </a:moveTo>
                  <a:cubicBezTo>
                    <a:pt x="72260" y="13525"/>
                    <a:pt x="9024" y="-6847"/>
                    <a:pt x="11141" y="2413"/>
                  </a:cubicBezTo>
                  <a:cubicBezTo>
                    <a:pt x="13258" y="11673"/>
                    <a:pt x="84166" y="61680"/>
                    <a:pt x="87341" y="69088"/>
                  </a:cubicBezTo>
                  <a:cubicBezTo>
                    <a:pt x="90516" y="76496"/>
                    <a:pt x="44743" y="56653"/>
                    <a:pt x="30191" y="46863"/>
                  </a:cubicBezTo>
                  <a:cubicBezTo>
                    <a:pt x="15639" y="37073"/>
                    <a:pt x="822" y="17758"/>
                    <a:pt x="28" y="10350"/>
                  </a:cubicBezTo>
                  <a:cubicBezTo>
                    <a:pt x="-766" y="2942"/>
                    <a:pt x="15374" y="3736"/>
                    <a:pt x="25428" y="2413"/>
                  </a:cubicBezTo>
                  <a:cubicBezTo>
                    <a:pt x="35482" y="1090"/>
                    <a:pt x="77022" y="13525"/>
                    <a:pt x="74641" y="135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55020E3C-C8AB-428C-9F6A-6A69A43EF5E9}"/>
                </a:ext>
              </a:extLst>
            </p:cNvPr>
            <p:cNvSpPr/>
            <p:nvPr/>
          </p:nvSpPr>
          <p:spPr>
            <a:xfrm>
              <a:off x="5838633" y="10298712"/>
              <a:ext cx="78755" cy="130292"/>
            </a:xfrm>
            <a:custGeom>
              <a:avLst/>
              <a:gdLst>
                <a:gd name="connsiteX0" fmla="*/ 192 w 78755"/>
                <a:gd name="connsiteY0" fmla="*/ 988 h 130292"/>
                <a:gd name="connsiteX1" fmla="*/ 76392 w 78755"/>
                <a:gd name="connsiteY1" fmla="*/ 127988 h 130292"/>
                <a:gd name="connsiteX2" fmla="*/ 58930 w 78755"/>
                <a:gd name="connsiteY2" fmla="*/ 81951 h 130292"/>
                <a:gd name="connsiteX3" fmla="*/ 54167 w 78755"/>
                <a:gd name="connsiteY3" fmla="*/ 69251 h 130292"/>
                <a:gd name="connsiteX4" fmla="*/ 192 w 78755"/>
                <a:gd name="connsiteY4" fmla="*/ 988 h 13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5" h="130292">
                  <a:moveTo>
                    <a:pt x="192" y="988"/>
                  </a:moveTo>
                  <a:cubicBezTo>
                    <a:pt x="3896" y="10778"/>
                    <a:pt x="66602" y="114494"/>
                    <a:pt x="76392" y="127988"/>
                  </a:cubicBezTo>
                  <a:cubicBezTo>
                    <a:pt x="86182" y="141482"/>
                    <a:pt x="62634" y="91741"/>
                    <a:pt x="58930" y="81951"/>
                  </a:cubicBezTo>
                  <a:cubicBezTo>
                    <a:pt x="55226" y="72162"/>
                    <a:pt x="61046" y="81422"/>
                    <a:pt x="54167" y="69251"/>
                  </a:cubicBezTo>
                  <a:cubicBezTo>
                    <a:pt x="47288" y="57080"/>
                    <a:pt x="-3512" y="-8802"/>
                    <a:pt x="192" y="9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5F85183D-A77C-4139-AA12-81B38D931F84}"/>
                </a:ext>
              </a:extLst>
            </p:cNvPr>
            <p:cNvSpPr/>
            <p:nvPr/>
          </p:nvSpPr>
          <p:spPr>
            <a:xfrm>
              <a:off x="5819371" y="10334615"/>
              <a:ext cx="52467" cy="95378"/>
            </a:xfrm>
            <a:custGeom>
              <a:avLst/>
              <a:gdLst>
                <a:gd name="connsiteX0" fmla="*/ 404 w 52467"/>
                <a:gd name="connsiteY0" fmla="*/ 10 h 95378"/>
                <a:gd name="connsiteX1" fmla="*/ 51204 w 52467"/>
                <a:gd name="connsiteY1" fmla="*/ 58748 h 95378"/>
                <a:gd name="connsiteX2" fmla="*/ 36917 w 52467"/>
                <a:gd name="connsiteY2" fmla="*/ 95260 h 95378"/>
                <a:gd name="connsiteX3" fmla="*/ 35329 w 52467"/>
                <a:gd name="connsiteY3" fmla="*/ 69860 h 95378"/>
                <a:gd name="connsiteX4" fmla="*/ 27392 w 52467"/>
                <a:gd name="connsiteY4" fmla="*/ 53985 h 95378"/>
                <a:gd name="connsiteX5" fmla="*/ 404 w 52467"/>
                <a:gd name="connsiteY5" fmla="*/ 10 h 95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67" h="95378">
                  <a:moveTo>
                    <a:pt x="404" y="10"/>
                  </a:moveTo>
                  <a:cubicBezTo>
                    <a:pt x="4373" y="804"/>
                    <a:pt x="45119" y="42873"/>
                    <a:pt x="51204" y="58748"/>
                  </a:cubicBezTo>
                  <a:cubicBezTo>
                    <a:pt x="57289" y="74623"/>
                    <a:pt x="39563" y="93408"/>
                    <a:pt x="36917" y="95260"/>
                  </a:cubicBezTo>
                  <a:cubicBezTo>
                    <a:pt x="34271" y="97112"/>
                    <a:pt x="36916" y="76739"/>
                    <a:pt x="35329" y="69860"/>
                  </a:cubicBezTo>
                  <a:cubicBezTo>
                    <a:pt x="33742" y="62981"/>
                    <a:pt x="31890" y="62187"/>
                    <a:pt x="27392" y="53985"/>
                  </a:cubicBezTo>
                  <a:cubicBezTo>
                    <a:pt x="22894" y="45783"/>
                    <a:pt x="-3565" y="-784"/>
                    <a:pt x="404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A5B495E1-5636-48E2-89BC-E30F402E0921}"/>
              </a:ext>
            </a:extLst>
          </p:cNvPr>
          <p:cNvSpPr txBox="1"/>
          <p:nvPr/>
        </p:nvSpPr>
        <p:spPr>
          <a:xfrm>
            <a:off x="3759164" y="321778"/>
            <a:ext cx="21082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音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3200" spc="-300" dirty="0">
                <a:solidFill>
                  <a:srgbClr val="FF3399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色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聴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</a:t>
            </a:r>
          </a:p>
        </p:txBody>
      </p:sp>
      <p:pic>
        <p:nvPicPr>
          <p:cNvPr id="333" name="Picture 2" descr="sony">
            <a:extLst>
              <a:ext uri="{FF2B5EF4-FFF2-40B4-BE49-F238E27FC236}">
                <a16:creationId xmlns:a16="http://schemas.microsoft.com/office/drawing/2014/main" id="{5F5B7AD0-DA61-4912-AEC0-168964A7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1468612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14:cNvPr>
              <p14:cNvContentPartPr/>
              <p14:nvPr/>
            </p14:nvContentPartPr>
            <p14:xfrm flipV="1">
              <a:off x="3618720" y="1222024"/>
              <a:ext cx="2363760" cy="38520"/>
            </p14:xfrm>
          </p:contentPart>
        </mc:Choice>
        <mc:Fallback>
          <p:pic>
            <p:nvPicPr>
              <p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3528720" y="1042024"/>
                <a:ext cx="2543400" cy="3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19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0511468-1CE6-45AC-AC27-76BA49199E87}"/>
              </a:ext>
            </a:extLst>
          </p:cNvPr>
          <p:cNvSpPr/>
          <p:nvPr/>
        </p:nvSpPr>
        <p:spPr>
          <a:xfrm>
            <a:off x="6532107" y="3030451"/>
            <a:ext cx="208118" cy="892389"/>
          </a:xfrm>
          <a:custGeom>
            <a:avLst/>
            <a:gdLst>
              <a:gd name="connsiteX0" fmla="*/ 6402 w 224093"/>
              <a:gd name="connsiteY0" fmla="*/ 93 h 960890"/>
              <a:gd name="connsiteX1" fmla="*/ 52 w 224093"/>
              <a:gd name="connsiteY1" fmla="*/ 254093 h 960890"/>
              <a:gd name="connsiteX2" fmla="*/ 6402 w 224093"/>
              <a:gd name="connsiteY2" fmla="*/ 228693 h 960890"/>
              <a:gd name="connsiteX3" fmla="*/ 44502 w 224093"/>
              <a:gd name="connsiteY3" fmla="*/ 311243 h 960890"/>
              <a:gd name="connsiteX4" fmla="*/ 212777 w 224093"/>
              <a:gd name="connsiteY4" fmla="*/ 939893 h 960890"/>
              <a:gd name="connsiteX5" fmla="*/ 200077 w 224093"/>
              <a:gd name="connsiteY5" fmla="*/ 784318 h 960890"/>
              <a:gd name="connsiteX6" fmla="*/ 130227 w 224093"/>
              <a:gd name="connsiteY6" fmla="*/ 514443 h 960890"/>
              <a:gd name="connsiteX7" fmla="*/ 142927 w 224093"/>
              <a:gd name="connsiteY7" fmla="*/ 527143 h 960890"/>
              <a:gd name="connsiteX8" fmla="*/ 41327 w 224093"/>
              <a:gd name="connsiteY8" fmla="*/ 285843 h 960890"/>
              <a:gd name="connsiteX9" fmla="*/ 6402 w 224093"/>
              <a:gd name="connsiteY9" fmla="*/ 93 h 9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93" h="960890">
                <a:moveTo>
                  <a:pt x="6402" y="93"/>
                </a:moveTo>
                <a:cubicBezTo>
                  <a:pt x="-477" y="-5199"/>
                  <a:pt x="52" y="215993"/>
                  <a:pt x="52" y="254093"/>
                </a:cubicBezTo>
                <a:cubicBezTo>
                  <a:pt x="52" y="292193"/>
                  <a:pt x="-1006" y="219168"/>
                  <a:pt x="6402" y="228693"/>
                </a:cubicBezTo>
                <a:cubicBezTo>
                  <a:pt x="13810" y="238218"/>
                  <a:pt x="10106" y="192710"/>
                  <a:pt x="44502" y="311243"/>
                </a:cubicBezTo>
                <a:cubicBezTo>
                  <a:pt x="78898" y="429776"/>
                  <a:pt x="186848" y="861047"/>
                  <a:pt x="212777" y="939893"/>
                </a:cubicBezTo>
                <a:cubicBezTo>
                  <a:pt x="238706" y="1018739"/>
                  <a:pt x="213835" y="855226"/>
                  <a:pt x="200077" y="784318"/>
                </a:cubicBezTo>
                <a:cubicBezTo>
                  <a:pt x="186319" y="713410"/>
                  <a:pt x="139752" y="557305"/>
                  <a:pt x="130227" y="514443"/>
                </a:cubicBezTo>
                <a:cubicBezTo>
                  <a:pt x="120702" y="471581"/>
                  <a:pt x="157744" y="565243"/>
                  <a:pt x="142927" y="527143"/>
                </a:cubicBezTo>
                <a:cubicBezTo>
                  <a:pt x="128110" y="489043"/>
                  <a:pt x="60906" y="372097"/>
                  <a:pt x="41327" y="285843"/>
                </a:cubicBezTo>
                <a:cubicBezTo>
                  <a:pt x="21748" y="199589"/>
                  <a:pt x="13281" y="5385"/>
                  <a:pt x="6402" y="9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4C15883-7B84-4538-B521-AE313CA87BC4}"/>
              </a:ext>
            </a:extLst>
          </p:cNvPr>
          <p:cNvSpPr/>
          <p:nvPr/>
        </p:nvSpPr>
        <p:spPr>
          <a:xfrm>
            <a:off x="6711377" y="3852665"/>
            <a:ext cx="147234" cy="1274637"/>
          </a:xfrm>
          <a:custGeom>
            <a:avLst/>
            <a:gdLst>
              <a:gd name="connsiteX0" fmla="*/ 696 w 158536"/>
              <a:gd name="connsiteY0" fmla="*/ 589 h 1372480"/>
              <a:gd name="connsiteX1" fmla="*/ 95946 w 158536"/>
              <a:gd name="connsiteY1" fmla="*/ 533989 h 1372480"/>
              <a:gd name="connsiteX2" fmla="*/ 83246 w 158536"/>
              <a:gd name="connsiteY2" fmla="*/ 318089 h 1372480"/>
              <a:gd name="connsiteX3" fmla="*/ 111821 w 158536"/>
              <a:gd name="connsiteY3" fmla="*/ 711789 h 1372480"/>
              <a:gd name="connsiteX4" fmla="*/ 121346 w 158536"/>
              <a:gd name="connsiteY4" fmla="*/ 1353139 h 1372480"/>
              <a:gd name="connsiteX5" fmla="*/ 137221 w 158536"/>
              <a:gd name="connsiteY5" fmla="*/ 1156289 h 1372480"/>
              <a:gd name="connsiteX6" fmla="*/ 153096 w 158536"/>
              <a:gd name="connsiteY6" fmla="*/ 654639 h 1372480"/>
              <a:gd name="connsiteX7" fmla="*/ 696 w 158536"/>
              <a:gd name="connsiteY7" fmla="*/ 589 h 137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36" h="1372480">
                <a:moveTo>
                  <a:pt x="696" y="589"/>
                </a:moveTo>
                <a:cubicBezTo>
                  <a:pt x="-8829" y="-19519"/>
                  <a:pt x="82188" y="481072"/>
                  <a:pt x="95946" y="533989"/>
                </a:cubicBezTo>
                <a:cubicBezTo>
                  <a:pt x="109704" y="586906"/>
                  <a:pt x="80600" y="288456"/>
                  <a:pt x="83246" y="318089"/>
                </a:cubicBezTo>
                <a:cubicBezTo>
                  <a:pt x="85892" y="347722"/>
                  <a:pt x="105471" y="539281"/>
                  <a:pt x="111821" y="711789"/>
                </a:cubicBezTo>
                <a:cubicBezTo>
                  <a:pt x="118171" y="884297"/>
                  <a:pt x="117113" y="1279056"/>
                  <a:pt x="121346" y="1353139"/>
                </a:cubicBezTo>
                <a:cubicBezTo>
                  <a:pt x="125579" y="1427222"/>
                  <a:pt x="131929" y="1272706"/>
                  <a:pt x="137221" y="1156289"/>
                </a:cubicBezTo>
                <a:cubicBezTo>
                  <a:pt x="142513" y="1039872"/>
                  <a:pt x="170029" y="846726"/>
                  <a:pt x="153096" y="654639"/>
                </a:cubicBezTo>
                <a:cubicBezTo>
                  <a:pt x="136163" y="462552"/>
                  <a:pt x="10221" y="20697"/>
                  <a:pt x="696" y="58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EBD9A65-98E9-4613-912B-E8DDF40BE669}"/>
              </a:ext>
            </a:extLst>
          </p:cNvPr>
          <p:cNvSpPr/>
          <p:nvPr/>
        </p:nvSpPr>
        <p:spPr>
          <a:xfrm>
            <a:off x="6685287" y="4880041"/>
            <a:ext cx="171286" cy="1628033"/>
          </a:xfrm>
          <a:custGeom>
            <a:avLst/>
            <a:gdLst>
              <a:gd name="connsiteX0" fmla="*/ 155789 w 184434"/>
              <a:gd name="connsiteY0" fmla="*/ 2425 h 1753004"/>
              <a:gd name="connsiteX1" fmla="*/ 143089 w 184434"/>
              <a:gd name="connsiteY1" fmla="*/ 761250 h 1753004"/>
              <a:gd name="connsiteX2" fmla="*/ 174839 w 184434"/>
              <a:gd name="connsiteY2" fmla="*/ 532650 h 1753004"/>
              <a:gd name="connsiteX3" fmla="*/ 133564 w 184434"/>
              <a:gd name="connsiteY3" fmla="*/ 837450 h 1753004"/>
              <a:gd name="connsiteX4" fmla="*/ 114514 w 184434"/>
              <a:gd name="connsiteY4" fmla="*/ 1100975 h 1753004"/>
              <a:gd name="connsiteX5" fmla="*/ 136739 w 184434"/>
              <a:gd name="connsiteY5" fmla="*/ 993025 h 1753004"/>
              <a:gd name="connsiteX6" fmla="*/ 25614 w 184434"/>
              <a:gd name="connsiteY6" fmla="*/ 1612150 h 1753004"/>
              <a:gd name="connsiteX7" fmla="*/ 214 w 184434"/>
              <a:gd name="connsiteY7" fmla="*/ 1751850 h 1753004"/>
              <a:gd name="connsiteX8" fmla="*/ 16089 w 184434"/>
              <a:gd name="connsiteY8" fmla="*/ 1653425 h 1753004"/>
              <a:gd name="connsiteX9" fmla="*/ 60539 w 184434"/>
              <a:gd name="connsiteY9" fmla="*/ 1256550 h 1753004"/>
              <a:gd name="connsiteX10" fmla="*/ 139914 w 184434"/>
              <a:gd name="connsiteY10" fmla="*/ 891425 h 1753004"/>
              <a:gd name="connsiteX11" fmla="*/ 184364 w 184434"/>
              <a:gd name="connsiteY11" fmla="*/ 532650 h 1753004"/>
              <a:gd name="connsiteX12" fmla="*/ 155789 w 184434"/>
              <a:gd name="connsiteY12" fmla="*/ 2425 h 175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434" h="1753004">
                <a:moveTo>
                  <a:pt x="155789" y="2425"/>
                </a:moveTo>
                <a:cubicBezTo>
                  <a:pt x="148910" y="40525"/>
                  <a:pt x="139914" y="672879"/>
                  <a:pt x="143089" y="761250"/>
                </a:cubicBezTo>
                <a:cubicBezTo>
                  <a:pt x="146264" y="849621"/>
                  <a:pt x="176426" y="519950"/>
                  <a:pt x="174839" y="532650"/>
                </a:cubicBezTo>
                <a:cubicBezTo>
                  <a:pt x="173252" y="545350"/>
                  <a:pt x="143618" y="742729"/>
                  <a:pt x="133564" y="837450"/>
                </a:cubicBezTo>
                <a:cubicBezTo>
                  <a:pt x="123510" y="932171"/>
                  <a:pt x="113985" y="1075046"/>
                  <a:pt x="114514" y="1100975"/>
                </a:cubicBezTo>
                <a:cubicBezTo>
                  <a:pt x="115043" y="1126904"/>
                  <a:pt x="151556" y="907829"/>
                  <a:pt x="136739" y="993025"/>
                </a:cubicBezTo>
                <a:cubicBezTo>
                  <a:pt x="121922" y="1078221"/>
                  <a:pt x="48368" y="1485679"/>
                  <a:pt x="25614" y="1612150"/>
                </a:cubicBezTo>
                <a:cubicBezTo>
                  <a:pt x="2860" y="1738621"/>
                  <a:pt x="1801" y="1744971"/>
                  <a:pt x="214" y="1751850"/>
                </a:cubicBezTo>
                <a:cubicBezTo>
                  <a:pt x="-1373" y="1758729"/>
                  <a:pt x="6035" y="1735975"/>
                  <a:pt x="16089" y="1653425"/>
                </a:cubicBezTo>
                <a:cubicBezTo>
                  <a:pt x="26143" y="1570875"/>
                  <a:pt x="39902" y="1383550"/>
                  <a:pt x="60539" y="1256550"/>
                </a:cubicBezTo>
                <a:cubicBezTo>
                  <a:pt x="81176" y="1129550"/>
                  <a:pt x="119277" y="1012075"/>
                  <a:pt x="139914" y="891425"/>
                </a:cubicBezTo>
                <a:cubicBezTo>
                  <a:pt x="160551" y="770775"/>
                  <a:pt x="185951" y="679758"/>
                  <a:pt x="184364" y="532650"/>
                </a:cubicBezTo>
                <a:cubicBezTo>
                  <a:pt x="182777" y="385542"/>
                  <a:pt x="162668" y="-35675"/>
                  <a:pt x="155789" y="24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D2898B1-4EA2-4175-AE4C-6E9960AFC324}"/>
              </a:ext>
            </a:extLst>
          </p:cNvPr>
          <p:cNvSpPr/>
          <p:nvPr/>
        </p:nvSpPr>
        <p:spPr>
          <a:xfrm>
            <a:off x="6670272" y="5768745"/>
            <a:ext cx="387174" cy="816121"/>
          </a:xfrm>
          <a:custGeom>
            <a:avLst/>
            <a:gdLst>
              <a:gd name="connsiteX0" fmla="*/ 156081 w 416894"/>
              <a:gd name="connsiteY0" fmla="*/ 1178 h 878768"/>
              <a:gd name="connsiteX1" fmla="*/ 124331 w 416894"/>
              <a:gd name="connsiteY1" fmla="*/ 372653 h 878768"/>
              <a:gd name="connsiteX2" fmla="*/ 152906 w 416894"/>
              <a:gd name="connsiteY2" fmla="*/ 283753 h 878768"/>
              <a:gd name="connsiteX3" fmla="*/ 92581 w 416894"/>
              <a:gd name="connsiteY3" fmla="*/ 601253 h 878768"/>
              <a:gd name="connsiteX4" fmla="*/ 48131 w 416894"/>
              <a:gd name="connsiteY4" fmla="*/ 744128 h 878768"/>
              <a:gd name="connsiteX5" fmla="*/ 506 w 416894"/>
              <a:gd name="connsiteY5" fmla="*/ 823503 h 878768"/>
              <a:gd name="connsiteX6" fmla="*/ 79881 w 416894"/>
              <a:gd name="connsiteY6" fmla="*/ 779053 h 878768"/>
              <a:gd name="connsiteX7" fmla="*/ 244981 w 416894"/>
              <a:gd name="connsiteY7" fmla="*/ 852078 h 878768"/>
              <a:gd name="connsiteX8" fmla="*/ 416431 w 416894"/>
              <a:gd name="connsiteY8" fmla="*/ 877478 h 878768"/>
              <a:gd name="connsiteX9" fmla="*/ 191006 w 416894"/>
              <a:gd name="connsiteY9" fmla="*/ 817153 h 878768"/>
              <a:gd name="connsiteX10" fmla="*/ 48131 w 416894"/>
              <a:gd name="connsiteY10" fmla="*/ 810803 h 878768"/>
              <a:gd name="connsiteX11" fmla="*/ 89406 w 416894"/>
              <a:gd name="connsiteY11" fmla="*/ 737778 h 878768"/>
              <a:gd name="connsiteX12" fmla="*/ 117981 w 416894"/>
              <a:gd name="connsiteY12" fmla="*/ 623478 h 878768"/>
              <a:gd name="connsiteX13" fmla="*/ 165606 w 416894"/>
              <a:gd name="connsiteY13" fmla="*/ 293278 h 878768"/>
              <a:gd name="connsiteX14" fmla="*/ 133856 w 416894"/>
              <a:gd name="connsiteY14" fmla="*/ 255178 h 878768"/>
              <a:gd name="connsiteX15" fmla="*/ 156081 w 416894"/>
              <a:gd name="connsiteY15" fmla="*/ 1178 h 87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894" h="878768">
                <a:moveTo>
                  <a:pt x="156081" y="1178"/>
                </a:moveTo>
                <a:cubicBezTo>
                  <a:pt x="154494" y="20757"/>
                  <a:pt x="124860" y="325557"/>
                  <a:pt x="124331" y="372653"/>
                </a:cubicBezTo>
                <a:cubicBezTo>
                  <a:pt x="123802" y="419749"/>
                  <a:pt x="158198" y="245653"/>
                  <a:pt x="152906" y="283753"/>
                </a:cubicBezTo>
                <a:cubicBezTo>
                  <a:pt x="147614" y="321853"/>
                  <a:pt x="110043" y="524524"/>
                  <a:pt x="92581" y="601253"/>
                </a:cubicBezTo>
                <a:cubicBezTo>
                  <a:pt x="75119" y="677982"/>
                  <a:pt x="63477" y="707086"/>
                  <a:pt x="48131" y="744128"/>
                </a:cubicBezTo>
                <a:cubicBezTo>
                  <a:pt x="32785" y="781170"/>
                  <a:pt x="-4786" y="817682"/>
                  <a:pt x="506" y="823503"/>
                </a:cubicBezTo>
                <a:cubicBezTo>
                  <a:pt x="5798" y="829324"/>
                  <a:pt x="39135" y="774291"/>
                  <a:pt x="79881" y="779053"/>
                </a:cubicBezTo>
                <a:cubicBezTo>
                  <a:pt x="120627" y="783815"/>
                  <a:pt x="188889" y="835674"/>
                  <a:pt x="244981" y="852078"/>
                </a:cubicBezTo>
                <a:cubicBezTo>
                  <a:pt x="301073" y="868482"/>
                  <a:pt x="425427" y="883299"/>
                  <a:pt x="416431" y="877478"/>
                </a:cubicBezTo>
                <a:cubicBezTo>
                  <a:pt x="407435" y="871657"/>
                  <a:pt x="252389" y="828265"/>
                  <a:pt x="191006" y="817153"/>
                </a:cubicBezTo>
                <a:cubicBezTo>
                  <a:pt x="129623" y="806041"/>
                  <a:pt x="65064" y="824032"/>
                  <a:pt x="48131" y="810803"/>
                </a:cubicBezTo>
                <a:cubicBezTo>
                  <a:pt x="31198" y="797574"/>
                  <a:pt x="77764" y="768999"/>
                  <a:pt x="89406" y="737778"/>
                </a:cubicBezTo>
                <a:cubicBezTo>
                  <a:pt x="101048" y="706557"/>
                  <a:pt x="105281" y="697561"/>
                  <a:pt x="117981" y="623478"/>
                </a:cubicBezTo>
                <a:cubicBezTo>
                  <a:pt x="130681" y="549395"/>
                  <a:pt x="162960" y="354661"/>
                  <a:pt x="165606" y="293278"/>
                </a:cubicBezTo>
                <a:cubicBezTo>
                  <a:pt x="168252" y="231895"/>
                  <a:pt x="135443" y="298570"/>
                  <a:pt x="133856" y="255178"/>
                </a:cubicBezTo>
                <a:cubicBezTo>
                  <a:pt x="132268" y="211786"/>
                  <a:pt x="157668" y="-18401"/>
                  <a:pt x="156081" y="117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CFD751D-A238-4105-BBE9-17CEC92F5A8C}"/>
              </a:ext>
            </a:extLst>
          </p:cNvPr>
          <p:cNvSpPr/>
          <p:nvPr/>
        </p:nvSpPr>
        <p:spPr>
          <a:xfrm>
            <a:off x="6660137" y="5981158"/>
            <a:ext cx="104764" cy="548121"/>
          </a:xfrm>
          <a:custGeom>
            <a:avLst/>
            <a:gdLst>
              <a:gd name="connsiteX0" fmla="*/ 106669 w 112806"/>
              <a:gd name="connsiteY0" fmla="*/ 7410 h 590196"/>
              <a:gd name="connsiteX1" fmla="*/ 1894 w 112806"/>
              <a:gd name="connsiteY1" fmla="*/ 575735 h 590196"/>
              <a:gd name="connsiteX2" fmla="*/ 43169 w 112806"/>
              <a:gd name="connsiteY2" fmla="*/ 407460 h 590196"/>
              <a:gd name="connsiteX3" fmla="*/ 93969 w 112806"/>
              <a:gd name="connsiteY3" fmla="*/ 261410 h 590196"/>
              <a:gd name="connsiteX4" fmla="*/ 106669 w 112806"/>
              <a:gd name="connsiteY4" fmla="*/ 7410 h 5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06" h="590196">
                <a:moveTo>
                  <a:pt x="106669" y="7410"/>
                </a:moveTo>
                <a:cubicBezTo>
                  <a:pt x="91323" y="59798"/>
                  <a:pt x="12477" y="509060"/>
                  <a:pt x="1894" y="575735"/>
                </a:cubicBezTo>
                <a:cubicBezTo>
                  <a:pt x="-8689" y="642410"/>
                  <a:pt x="27823" y="459848"/>
                  <a:pt x="43169" y="407460"/>
                </a:cubicBezTo>
                <a:cubicBezTo>
                  <a:pt x="58515" y="355073"/>
                  <a:pt x="82856" y="327556"/>
                  <a:pt x="93969" y="261410"/>
                </a:cubicBezTo>
                <a:cubicBezTo>
                  <a:pt x="105082" y="195264"/>
                  <a:pt x="122015" y="-44978"/>
                  <a:pt x="106669" y="74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F3C513D-E059-4C24-A9C0-123109D7BCE3}"/>
              </a:ext>
            </a:extLst>
          </p:cNvPr>
          <p:cNvSpPr/>
          <p:nvPr/>
        </p:nvSpPr>
        <p:spPr>
          <a:xfrm>
            <a:off x="6534651" y="2960994"/>
            <a:ext cx="215755" cy="139021"/>
          </a:xfrm>
          <a:custGeom>
            <a:avLst/>
            <a:gdLst>
              <a:gd name="connsiteX0" fmla="*/ 8426 w 232317"/>
              <a:gd name="connsiteY0" fmla="*/ 149495 h 149693"/>
              <a:gd name="connsiteX1" fmla="*/ 38588 w 232317"/>
              <a:gd name="connsiteY1" fmla="*/ 62182 h 149693"/>
              <a:gd name="connsiteX2" fmla="*/ 132251 w 232317"/>
              <a:gd name="connsiteY2" fmla="*/ 25670 h 149693"/>
              <a:gd name="connsiteX3" fmla="*/ 178288 w 232317"/>
              <a:gd name="connsiteY3" fmla="*/ 20907 h 149693"/>
              <a:gd name="connsiteX4" fmla="*/ 111613 w 232317"/>
              <a:gd name="connsiteY4" fmla="*/ 11382 h 149693"/>
              <a:gd name="connsiteX5" fmla="*/ 232263 w 232317"/>
              <a:gd name="connsiteY5" fmla="*/ 25670 h 149693"/>
              <a:gd name="connsiteX6" fmla="*/ 94151 w 232317"/>
              <a:gd name="connsiteY6" fmla="*/ 1857 h 149693"/>
              <a:gd name="connsiteX7" fmla="*/ 8426 w 232317"/>
              <a:gd name="connsiteY7" fmla="*/ 84407 h 149693"/>
              <a:gd name="connsiteX8" fmla="*/ 8426 w 232317"/>
              <a:gd name="connsiteY8" fmla="*/ 149495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317" h="149693">
                <a:moveTo>
                  <a:pt x="8426" y="149495"/>
                </a:moveTo>
                <a:cubicBezTo>
                  <a:pt x="13453" y="145791"/>
                  <a:pt x="17951" y="82819"/>
                  <a:pt x="38588" y="62182"/>
                </a:cubicBezTo>
                <a:cubicBezTo>
                  <a:pt x="59225" y="41545"/>
                  <a:pt x="108968" y="32549"/>
                  <a:pt x="132251" y="25670"/>
                </a:cubicBezTo>
                <a:cubicBezTo>
                  <a:pt x="155534" y="18791"/>
                  <a:pt x="181728" y="23288"/>
                  <a:pt x="178288" y="20907"/>
                </a:cubicBezTo>
                <a:cubicBezTo>
                  <a:pt x="174848" y="18526"/>
                  <a:pt x="102617" y="10588"/>
                  <a:pt x="111613" y="11382"/>
                </a:cubicBezTo>
                <a:cubicBezTo>
                  <a:pt x="120609" y="12176"/>
                  <a:pt x="235173" y="27257"/>
                  <a:pt x="232263" y="25670"/>
                </a:cubicBezTo>
                <a:cubicBezTo>
                  <a:pt x="229353" y="24083"/>
                  <a:pt x="131457" y="-7933"/>
                  <a:pt x="94151" y="1857"/>
                </a:cubicBezTo>
                <a:cubicBezTo>
                  <a:pt x="56845" y="11646"/>
                  <a:pt x="24566" y="64828"/>
                  <a:pt x="8426" y="84407"/>
                </a:cubicBezTo>
                <a:cubicBezTo>
                  <a:pt x="-7714" y="103986"/>
                  <a:pt x="3399" y="153199"/>
                  <a:pt x="8426" y="14949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6AFBA7E-71F2-4F6F-939D-6023B6F675E6}"/>
              </a:ext>
            </a:extLst>
          </p:cNvPr>
          <p:cNvSpPr/>
          <p:nvPr/>
        </p:nvSpPr>
        <p:spPr>
          <a:xfrm>
            <a:off x="6593306" y="2952616"/>
            <a:ext cx="991156" cy="226688"/>
          </a:xfrm>
          <a:custGeom>
            <a:avLst/>
            <a:gdLst>
              <a:gd name="connsiteX0" fmla="*/ 110368 w 1067239"/>
              <a:gd name="connsiteY0" fmla="*/ 4528 h 244089"/>
              <a:gd name="connsiteX1" fmla="*/ 656468 w 1067239"/>
              <a:gd name="connsiteY1" fmla="*/ 147403 h 244089"/>
              <a:gd name="connsiteX2" fmla="*/ 480255 w 1067239"/>
              <a:gd name="connsiteY2" fmla="*/ 91841 h 244089"/>
              <a:gd name="connsiteX3" fmla="*/ 910468 w 1067239"/>
              <a:gd name="connsiteY3" fmla="*/ 215666 h 244089"/>
              <a:gd name="connsiteX4" fmla="*/ 1066043 w 1067239"/>
              <a:gd name="connsiteY4" fmla="*/ 242653 h 244089"/>
              <a:gd name="connsiteX5" fmla="*/ 967618 w 1067239"/>
              <a:gd name="connsiteY5" fmla="*/ 234716 h 244089"/>
              <a:gd name="connsiteX6" fmla="*/ 710443 w 1067239"/>
              <a:gd name="connsiteY6" fmla="*/ 187091 h 244089"/>
              <a:gd name="connsiteX7" fmla="*/ 496130 w 1067239"/>
              <a:gd name="connsiteY7" fmla="*/ 123591 h 244089"/>
              <a:gd name="connsiteX8" fmla="*/ 378655 w 1067239"/>
              <a:gd name="connsiteY8" fmla="*/ 82316 h 244089"/>
              <a:gd name="connsiteX9" fmla="*/ 254830 w 1067239"/>
              <a:gd name="connsiteY9" fmla="*/ 55328 h 244089"/>
              <a:gd name="connsiteX10" fmla="*/ 10355 w 1067239"/>
              <a:gd name="connsiteY10" fmla="*/ 34691 h 244089"/>
              <a:gd name="connsiteX11" fmla="*/ 110368 w 1067239"/>
              <a:gd name="connsiteY11" fmla="*/ 4528 h 24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239" h="244089">
                <a:moveTo>
                  <a:pt x="110368" y="4528"/>
                </a:moveTo>
                <a:cubicBezTo>
                  <a:pt x="218054" y="23313"/>
                  <a:pt x="594820" y="132851"/>
                  <a:pt x="656468" y="147403"/>
                </a:cubicBezTo>
                <a:cubicBezTo>
                  <a:pt x="718116" y="161955"/>
                  <a:pt x="437922" y="80464"/>
                  <a:pt x="480255" y="91841"/>
                </a:cubicBezTo>
                <a:cubicBezTo>
                  <a:pt x="522588" y="103218"/>
                  <a:pt x="812837" y="190531"/>
                  <a:pt x="910468" y="215666"/>
                </a:cubicBezTo>
                <a:cubicBezTo>
                  <a:pt x="1008099" y="240801"/>
                  <a:pt x="1056518" y="239478"/>
                  <a:pt x="1066043" y="242653"/>
                </a:cubicBezTo>
                <a:cubicBezTo>
                  <a:pt x="1075568" y="245828"/>
                  <a:pt x="1026885" y="243976"/>
                  <a:pt x="967618" y="234716"/>
                </a:cubicBezTo>
                <a:cubicBezTo>
                  <a:pt x="908351" y="225456"/>
                  <a:pt x="789024" y="205612"/>
                  <a:pt x="710443" y="187091"/>
                </a:cubicBezTo>
                <a:cubicBezTo>
                  <a:pt x="631862" y="168570"/>
                  <a:pt x="551428" y="141053"/>
                  <a:pt x="496130" y="123591"/>
                </a:cubicBezTo>
                <a:cubicBezTo>
                  <a:pt x="440832" y="106129"/>
                  <a:pt x="418872" y="93693"/>
                  <a:pt x="378655" y="82316"/>
                </a:cubicBezTo>
                <a:cubicBezTo>
                  <a:pt x="338438" y="70939"/>
                  <a:pt x="316213" y="63265"/>
                  <a:pt x="254830" y="55328"/>
                </a:cubicBezTo>
                <a:cubicBezTo>
                  <a:pt x="193447" y="47391"/>
                  <a:pt x="36019" y="38130"/>
                  <a:pt x="10355" y="34691"/>
                </a:cubicBezTo>
                <a:cubicBezTo>
                  <a:pt x="-15309" y="31252"/>
                  <a:pt x="2682" y="-14257"/>
                  <a:pt x="110368" y="452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6CD6AE5-20D6-4F8A-A25B-E8A2949D7DDB}"/>
              </a:ext>
            </a:extLst>
          </p:cNvPr>
          <p:cNvSpPr/>
          <p:nvPr/>
        </p:nvSpPr>
        <p:spPr>
          <a:xfrm>
            <a:off x="6623564" y="2991902"/>
            <a:ext cx="318207" cy="1056205"/>
          </a:xfrm>
          <a:custGeom>
            <a:avLst/>
            <a:gdLst>
              <a:gd name="connsiteX0" fmla="*/ 0 w 342633"/>
              <a:gd name="connsiteY0" fmla="*/ 326 h 1137281"/>
              <a:gd name="connsiteX1" fmla="*/ 160867 w 342633"/>
              <a:gd name="connsiteY1" fmla="*/ 408843 h 1137281"/>
              <a:gd name="connsiteX2" fmla="*/ 76200 w 342633"/>
              <a:gd name="connsiteY2" fmla="*/ 150609 h 1137281"/>
              <a:gd name="connsiteX3" fmla="*/ 239183 w 342633"/>
              <a:gd name="connsiteY3" fmla="*/ 703059 h 1137281"/>
              <a:gd name="connsiteX4" fmla="*/ 196850 w 342633"/>
              <a:gd name="connsiteY4" fmla="*/ 529493 h 1137281"/>
              <a:gd name="connsiteX5" fmla="*/ 334433 w 342633"/>
              <a:gd name="connsiteY5" fmla="*/ 1113693 h 1137281"/>
              <a:gd name="connsiteX6" fmla="*/ 315383 w 342633"/>
              <a:gd name="connsiteY6" fmla="*/ 973993 h 1137281"/>
              <a:gd name="connsiteX7" fmla="*/ 220133 w 342633"/>
              <a:gd name="connsiteY7" fmla="*/ 523143 h 1137281"/>
              <a:gd name="connsiteX8" fmla="*/ 158750 w 342633"/>
              <a:gd name="connsiteY8" fmla="*/ 343226 h 1137281"/>
              <a:gd name="connsiteX9" fmla="*/ 0 w 342633"/>
              <a:gd name="connsiteY9" fmla="*/ 326 h 1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633" h="1137281">
                <a:moveTo>
                  <a:pt x="0" y="326"/>
                </a:moveTo>
                <a:cubicBezTo>
                  <a:pt x="353" y="11262"/>
                  <a:pt x="148167" y="383796"/>
                  <a:pt x="160867" y="408843"/>
                </a:cubicBezTo>
                <a:cubicBezTo>
                  <a:pt x="173567" y="433890"/>
                  <a:pt x="63147" y="101573"/>
                  <a:pt x="76200" y="150609"/>
                </a:cubicBezTo>
                <a:cubicBezTo>
                  <a:pt x="89253" y="199645"/>
                  <a:pt x="219075" y="639912"/>
                  <a:pt x="239183" y="703059"/>
                </a:cubicBezTo>
                <a:cubicBezTo>
                  <a:pt x="259291" y="766206"/>
                  <a:pt x="180975" y="461054"/>
                  <a:pt x="196850" y="529493"/>
                </a:cubicBezTo>
                <a:cubicBezTo>
                  <a:pt x="212725" y="597932"/>
                  <a:pt x="314678" y="1039610"/>
                  <a:pt x="334433" y="1113693"/>
                </a:cubicBezTo>
                <a:cubicBezTo>
                  <a:pt x="354188" y="1187776"/>
                  <a:pt x="334433" y="1072418"/>
                  <a:pt x="315383" y="973993"/>
                </a:cubicBezTo>
                <a:cubicBezTo>
                  <a:pt x="296333" y="875568"/>
                  <a:pt x="246238" y="628271"/>
                  <a:pt x="220133" y="523143"/>
                </a:cubicBezTo>
                <a:cubicBezTo>
                  <a:pt x="194028" y="418015"/>
                  <a:pt x="191205" y="430362"/>
                  <a:pt x="158750" y="343226"/>
                </a:cubicBezTo>
                <a:cubicBezTo>
                  <a:pt x="126295" y="256090"/>
                  <a:pt x="-353" y="-10610"/>
                  <a:pt x="0" y="32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F6538-F091-4EBA-AB02-9C4E739D8D82}"/>
              </a:ext>
            </a:extLst>
          </p:cNvPr>
          <p:cNvSpPr/>
          <p:nvPr/>
        </p:nvSpPr>
        <p:spPr>
          <a:xfrm>
            <a:off x="6926257" y="3983674"/>
            <a:ext cx="67102" cy="1087354"/>
          </a:xfrm>
          <a:custGeom>
            <a:avLst/>
            <a:gdLst>
              <a:gd name="connsiteX0" fmla="*/ 38 w 72253"/>
              <a:gd name="connsiteY0" fmla="*/ 5574 h 1170821"/>
              <a:gd name="connsiteX1" fmla="*/ 44488 w 72253"/>
              <a:gd name="connsiteY1" fmla="*/ 528391 h 1170821"/>
              <a:gd name="connsiteX2" fmla="*/ 46604 w 72253"/>
              <a:gd name="connsiteY2" fmla="*/ 431024 h 1170821"/>
              <a:gd name="connsiteX3" fmla="*/ 52954 w 72253"/>
              <a:gd name="connsiteY3" fmla="*/ 685024 h 1170821"/>
              <a:gd name="connsiteX4" fmla="*/ 55071 w 72253"/>
              <a:gd name="connsiteY4" fmla="*/ 636341 h 1170821"/>
              <a:gd name="connsiteX5" fmla="*/ 59304 w 72253"/>
              <a:gd name="connsiteY5" fmla="*/ 816257 h 1170821"/>
              <a:gd name="connsiteX6" fmla="*/ 63538 w 72253"/>
              <a:gd name="connsiteY6" fmla="*/ 1144341 h 1170821"/>
              <a:gd name="connsiteX7" fmla="*/ 72004 w 72253"/>
              <a:gd name="connsiteY7" fmla="*/ 1061791 h 1170821"/>
              <a:gd name="connsiteX8" fmla="*/ 52954 w 72253"/>
              <a:gd name="connsiteY8" fmla="*/ 356941 h 1170821"/>
              <a:gd name="connsiteX9" fmla="*/ 52954 w 72253"/>
              <a:gd name="connsiteY9" fmla="*/ 257457 h 1170821"/>
              <a:gd name="connsiteX10" fmla="*/ 38 w 72253"/>
              <a:gd name="connsiteY10" fmla="*/ 5574 h 117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53" h="1170821">
                <a:moveTo>
                  <a:pt x="38" y="5574"/>
                </a:moveTo>
                <a:cubicBezTo>
                  <a:pt x="-1373" y="50730"/>
                  <a:pt x="36727" y="457483"/>
                  <a:pt x="44488" y="528391"/>
                </a:cubicBezTo>
                <a:cubicBezTo>
                  <a:pt x="52249" y="599299"/>
                  <a:pt x="45193" y="404919"/>
                  <a:pt x="46604" y="431024"/>
                </a:cubicBezTo>
                <a:cubicBezTo>
                  <a:pt x="48015" y="457129"/>
                  <a:pt x="51543" y="650805"/>
                  <a:pt x="52954" y="685024"/>
                </a:cubicBezTo>
                <a:cubicBezTo>
                  <a:pt x="54365" y="719243"/>
                  <a:pt x="54013" y="614469"/>
                  <a:pt x="55071" y="636341"/>
                </a:cubicBezTo>
                <a:cubicBezTo>
                  <a:pt x="56129" y="658213"/>
                  <a:pt x="57893" y="731590"/>
                  <a:pt x="59304" y="816257"/>
                </a:cubicBezTo>
                <a:cubicBezTo>
                  <a:pt x="60715" y="900924"/>
                  <a:pt x="61421" y="1103419"/>
                  <a:pt x="63538" y="1144341"/>
                </a:cubicBezTo>
                <a:cubicBezTo>
                  <a:pt x="65655" y="1185263"/>
                  <a:pt x="73768" y="1193024"/>
                  <a:pt x="72004" y="1061791"/>
                </a:cubicBezTo>
                <a:cubicBezTo>
                  <a:pt x="70240" y="930558"/>
                  <a:pt x="56129" y="490997"/>
                  <a:pt x="52954" y="356941"/>
                </a:cubicBezTo>
                <a:cubicBezTo>
                  <a:pt x="49779" y="222885"/>
                  <a:pt x="60362" y="312138"/>
                  <a:pt x="52954" y="257457"/>
                </a:cubicBezTo>
                <a:cubicBezTo>
                  <a:pt x="45546" y="202776"/>
                  <a:pt x="1449" y="-39582"/>
                  <a:pt x="38" y="55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3C35B25-6F32-4983-B740-0086535B27BA}"/>
              </a:ext>
            </a:extLst>
          </p:cNvPr>
          <p:cNvSpPr/>
          <p:nvPr/>
        </p:nvSpPr>
        <p:spPr>
          <a:xfrm>
            <a:off x="6931973" y="5075839"/>
            <a:ext cx="69128" cy="1028270"/>
          </a:xfrm>
          <a:custGeom>
            <a:avLst/>
            <a:gdLst>
              <a:gd name="connsiteX0" fmla="*/ 63733 w 74434"/>
              <a:gd name="connsiteY0" fmla="*/ 4322 h 1107202"/>
              <a:gd name="connsiteX1" fmla="*/ 34099 w 74434"/>
              <a:gd name="connsiteY1" fmla="*/ 592755 h 1107202"/>
              <a:gd name="connsiteX2" fmla="*/ 65849 w 74434"/>
              <a:gd name="connsiteY2" fmla="*/ 351455 h 1107202"/>
              <a:gd name="connsiteX3" fmla="*/ 65849 w 74434"/>
              <a:gd name="connsiteY3" fmla="*/ 556772 h 1107202"/>
              <a:gd name="connsiteX4" fmla="*/ 36216 w 74434"/>
              <a:gd name="connsiteY4" fmla="*/ 755739 h 1107202"/>
              <a:gd name="connsiteX5" fmla="*/ 2349 w 74434"/>
              <a:gd name="connsiteY5" fmla="*/ 1077472 h 1107202"/>
              <a:gd name="connsiteX6" fmla="*/ 12933 w 74434"/>
              <a:gd name="connsiteY6" fmla="*/ 963172 h 1107202"/>
              <a:gd name="connsiteX7" fmla="*/ 74316 w 74434"/>
              <a:gd name="connsiteY7" fmla="*/ 467872 h 1107202"/>
              <a:gd name="connsiteX8" fmla="*/ 27749 w 74434"/>
              <a:gd name="connsiteY8" fmla="*/ 660489 h 1107202"/>
              <a:gd name="connsiteX9" fmla="*/ 233 w 74434"/>
              <a:gd name="connsiteY9" fmla="*/ 1079589 h 1107202"/>
              <a:gd name="connsiteX10" fmla="*/ 17166 w 74434"/>
              <a:gd name="connsiteY10" fmla="*/ 1011855 h 1107202"/>
              <a:gd name="connsiteX11" fmla="*/ 61616 w 74434"/>
              <a:gd name="connsiteY11" fmla="*/ 563122 h 1107202"/>
              <a:gd name="connsiteX12" fmla="*/ 72199 w 74434"/>
              <a:gd name="connsiteY12" fmla="*/ 336639 h 1107202"/>
              <a:gd name="connsiteX13" fmla="*/ 63733 w 74434"/>
              <a:gd name="connsiteY13" fmla="*/ 4322 h 110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434" h="1107202">
                <a:moveTo>
                  <a:pt x="63733" y="4322"/>
                </a:moveTo>
                <a:cubicBezTo>
                  <a:pt x="57383" y="47008"/>
                  <a:pt x="33746" y="534900"/>
                  <a:pt x="34099" y="592755"/>
                </a:cubicBezTo>
                <a:cubicBezTo>
                  <a:pt x="34452" y="650610"/>
                  <a:pt x="60557" y="357452"/>
                  <a:pt x="65849" y="351455"/>
                </a:cubicBezTo>
                <a:cubicBezTo>
                  <a:pt x="71141" y="345458"/>
                  <a:pt x="70788" y="489391"/>
                  <a:pt x="65849" y="556772"/>
                </a:cubicBezTo>
                <a:cubicBezTo>
                  <a:pt x="60910" y="624153"/>
                  <a:pt x="46799" y="668956"/>
                  <a:pt x="36216" y="755739"/>
                </a:cubicBezTo>
                <a:cubicBezTo>
                  <a:pt x="25633" y="842522"/>
                  <a:pt x="6229" y="1042900"/>
                  <a:pt x="2349" y="1077472"/>
                </a:cubicBezTo>
                <a:cubicBezTo>
                  <a:pt x="-1532" y="1112044"/>
                  <a:pt x="939" y="1064772"/>
                  <a:pt x="12933" y="963172"/>
                </a:cubicBezTo>
                <a:cubicBezTo>
                  <a:pt x="24927" y="861572"/>
                  <a:pt x="71847" y="518319"/>
                  <a:pt x="74316" y="467872"/>
                </a:cubicBezTo>
                <a:cubicBezTo>
                  <a:pt x="76785" y="417425"/>
                  <a:pt x="40096" y="558536"/>
                  <a:pt x="27749" y="660489"/>
                </a:cubicBezTo>
                <a:cubicBezTo>
                  <a:pt x="15402" y="762442"/>
                  <a:pt x="1997" y="1021028"/>
                  <a:pt x="233" y="1079589"/>
                </a:cubicBezTo>
                <a:cubicBezTo>
                  <a:pt x="-1531" y="1138150"/>
                  <a:pt x="6936" y="1097933"/>
                  <a:pt x="17166" y="1011855"/>
                </a:cubicBezTo>
                <a:cubicBezTo>
                  <a:pt x="27396" y="925777"/>
                  <a:pt x="52444" y="675658"/>
                  <a:pt x="61616" y="563122"/>
                </a:cubicBezTo>
                <a:cubicBezTo>
                  <a:pt x="70788" y="450586"/>
                  <a:pt x="70788" y="426244"/>
                  <a:pt x="72199" y="336639"/>
                </a:cubicBezTo>
                <a:cubicBezTo>
                  <a:pt x="73610" y="247034"/>
                  <a:pt x="70083" y="-38364"/>
                  <a:pt x="63733" y="43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EB606DC-3B65-405E-88B9-BA4D8C465692}"/>
              </a:ext>
            </a:extLst>
          </p:cNvPr>
          <p:cNvSpPr/>
          <p:nvPr/>
        </p:nvSpPr>
        <p:spPr>
          <a:xfrm>
            <a:off x="6940049" y="5970253"/>
            <a:ext cx="137030" cy="352112"/>
          </a:xfrm>
          <a:custGeom>
            <a:avLst/>
            <a:gdLst>
              <a:gd name="connsiteX0" fmla="*/ 25404 w 147549"/>
              <a:gd name="connsiteY0" fmla="*/ 102 h 379141"/>
              <a:gd name="connsiteX1" fmla="*/ 4 w 147549"/>
              <a:gd name="connsiteY1" fmla="*/ 186369 h 379141"/>
              <a:gd name="connsiteX2" fmla="*/ 27521 w 147549"/>
              <a:gd name="connsiteY2" fmla="*/ 239285 h 379141"/>
              <a:gd name="connsiteX3" fmla="*/ 146054 w 147549"/>
              <a:gd name="connsiteY3" fmla="*/ 376869 h 379141"/>
              <a:gd name="connsiteX4" fmla="*/ 88904 w 147549"/>
              <a:gd name="connsiteY4" fmla="*/ 319719 h 379141"/>
              <a:gd name="connsiteX5" fmla="*/ 10588 w 147549"/>
              <a:gd name="connsiteY5" fmla="*/ 249869 h 379141"/>
              <a:gd name="connsiteX6" fmla="*/ 29638 w 147549"/>
              <a:gd name="connsiteY6" fmla="*/ 260452 h 379141"/>
              <a:gd name="connsiteX7" fmla="*/ 29638 w 147549"/>
              <a:gd name="connsiteY7" fmla="*/ 213885 h 379141"/>
              <a:gd name="connsiteX8" fmla="*/ 25404 w 147549"/>
              <a:gd name="connsiteY8" fmla="*/ 102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49" h="379141">
                <a:moveTo>
                  <a:pt x="25404" y="102"/>
                </a:moveTo>
                <a:cubicBezTo>
                  <a:pt x="20465" y="-4484"/>
                  <a:pt x="-349" y="146505"/>
                  <a:pt x="4" y="186369"/>
                </a:cubicBezTo>
                <a:cubicBezTo>
                  <a:pt x="357" y="226233"/>
                  <a:pt x="3179" y="207535"/>
                  <a:pt x="27521" y="239285"/>
                </a:cubicBezTo>
                <a:cubicBezTo>
                  <a:pt x="51863" y="271035"/>
                  <a:pt x="135824" y="363463"/>
                  <a:pt x="146054" y="376869"/>
                </a:cubicBezTo>
                <a:cubicBezTo>
                  <a:pt x="156285" y="390275"/>
                  <a:pt x="111482" y="340886"/>
                  <a:pt x="88904" y="319719"/>
                </a:cubicBezTo>
                <a:cubicBezTo>
                  <a:pt x="66326" y="298552"/>
                  <a:pt x="20466" y="259747"/>
                  <a:pt x="10588" y="249869"/>
                </a:cubicBezTo>
                <a:cubicBezTo>
                  <a:pt x="710" y="239991"/>
                  <a:pt x="26463" y="266449"/>
                  <a:pt x="29638" y="260452"/>
                </a:cubicBezTo>
                <a:cubicBezTo>
                  <a:pt x="32813" y="254455"/>
                  <a:pt x="29285" y="254807"/>
                  <a:pt x="29638" y="213885"/>
                </a:cubicBezTo>
                <a:cubicBezTo>
                  <a:pt x="29991" y="172963"/>
                  <a:pt x="30343" y="4688"/>
                  <a:pt x="25404" y="10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822517B-9ECC-4094-B726-9585FD1CE913}"/>
              </a:ext>
            </a:extLst>
          </p:cNvPr>
          <p:cNvSpPr/>
          <p:nvPr/>
        </p:nvSpPr>
        <p:spPr>
          <a:xfrm>
            <a:off x="6982531" y="5969373"/>
            <a:ext cx="61764" cy="306055"/>
          </a:xfrm>
          <a:custGeom>
            <a:avLst/>
            <a:gdLst>
              <a:gd name="connsiteX0" fmla="*/ 7178 w 66505"/>
              <a:gd name="connsiteY0" fmla="*/ 3166 h 329548"/>
              <a:gd name="connsiteX1" fmla="*/ 7178 w 66505"/>
              <a:gd name="connsiteY1" fmla="*/ 223299 h 329548"/>
              <a:gd name="connsiteX2" fmla="*/ 828 w 66505"/>
              <a:gd name="connsiteY2" fmla="*/ 172499 h 329548"/>
              <a:gd name="connsiteX3" fmla="*/ 28345 w 66505"/>
              <a:gd name="connsiteY3" fmla="*/ 248699 h 329548"/>
              <a:gd name="connsiteX4" fmla="*/ 66445 w 66505"/>
              <a:gd name="connsiteY4" fmla="*/ 329132 h 329548"/>
              <a:gd name="connsiteX5" fmla="*/ 36811 w 66505"/>
              <a:gd name="connsiteY5" fmla="*/ 212716 h 329548"/>
              <a:gd name="connsiteX6" fmla="*/ 21995 w 66505"/>
              <a:gd name="connsiteY6" fmla="*/ 157682 h 329548"/>
              <a:gd name="connsiteX7" fmla="*/ 11411 w 66505"/>
              <a:gd name="connsiteY7" fmla="*/ 96299 h 329548"/>
              <a:gd name="connsiteX8" fmla="*/ 7178 w 66505"/>
              <a:gd name="connsiteY8" fmla="*/ 3166 h 3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05" h="329548">
                <a:moveTo>
                  <a:pt x="7178" y="3166"/>
                </a:moveTo>
                <a:cubicBezTo>
                  <a:pt x="6472" y="24333"/>
                  <a:pt x="8236" y="195077"/>
                  <a:pt x="7178" y="223299"/>
                </a:cubicBezTo>
                <a:cubicBezTo>
                  <a:pt x="6120" y="251521"/>
                  <a:pt x="-2700" y="168266"/>
                  <a:pt x="828" y="172499"/>
                </a:cubicBezTo>
                <a:cubicBezTo>
                  <a:pt x="4356" y="176732"/>
                  <a:pt x="17409" y="222594"/>
                  <a:pt x="28345" y="248699"/>
                </a:cubicBezTo>
                <a:cubicBezTo>
                  <a:pt x="39281" y="274804"/>
                  <a:pt x="65034" y="335129"/>
                  <a:pt x="66445" y="329132"/>
                </a:cubicBezTo>
                <a:cubicBezTo>
                  <a:pt x="67856" y="323135"/>
                  <a:pt x="44219" y="241291"/>
                  <a:pt x="36811" y="212716"/>
                </a:cubicBezTo>
                <a:cubicBezTo>
                  <a:pt x="29403" y="184141"/>
                  <a:pt x="26228" y="177085"/>
                  <a:pt x="21995" y="157682"/>
                </a:cubicBezTo>
                <a:cubicBezTo>
                  <a:pt x="17762" y="138279"/>
                  <a:pt x="13175" y="119582"/>
                  <a:pt x="11411" y="96299"/>
                </a:cubicBezTo>
                <a:cubicBezTo>
                  <a:pt x="9647" y="73016"/>
                  <a:pt x="7884" y="-18001"/>
                  <a:pt x="7178" y="316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6914E1A-6913-4B65-AB85-ACB8A41FD1BB}"/>
              </a:ext>
            </a:extLst>
          </p:cNvPr>
          <p:cNvSpPr/>
          <p:nvPr/>
        </p:nvSpPr>
        <p:spPr>
          <a:xfrm>
            <a:off x="6943723" y="6161005"/>
            <a:ext cx="115622" cy="410842"/>
          </a:xfrm>
          <a:custGeom>
            <a:avLst/>
            <a:gdLst>
              <a:gd name="connsiteX0" fmla="*/ 282 w 124497"/>
              <a:gd name="connsiteY0" fmla="*/ 24 h 442379"/>
              <a:gd name="connsiteX1" fmla="*/ 51082 w 124497"/>
              <a:gd name="connsiteY1" fmla="*/ 124907 h 442379"/>
              <a:gd name="connsiteX2" fmla="*/ 106115 w 124497"/>
              <a:gd name="connsiteY2" fmla="*/ 152424 h 442379"/>
              <a:gd name="connsiteX3" fmla="*/ 106115 w 124497"/>
              <a:gd name="connsiteY3" fmla="*/ 192640 h 442379"/>
              <a:gd name="connsiteX4" fmla="*/ 61665 w 124497"/>
              <a:gd name="connsiteY4" fmla="*/ 436057 h 442379"/>
              <a:gd name="connsiteX5" fmla="*/ 84948 w 124497"/>
              <a:gd name="connsiteY5" fmla="*/ 355624 h 442379"/>
              <a:gd name="connsiteX6" fmla="*/ 123048 w 124497"/>
              <a:gd name="connsiteY6" fmla="*/ 190524 h 442379"/>
              <a:gd name="connsiteX7" fmla="*/ 112465 w 124497"/>
              <a:gd name="connsiteY7" fmla="*/ 148190 h 442379"/>
              <a:gd name="connsiteX8" fmla="*/ 74365 w 124497"/>
              <a:gd name="connsiteY8" fmla="*/ 114324 h 442379"/>
              <a:gd name="connsiteX9" fmla="*/ 282 w 124497"/>
              <a:gd name="connsiteY9" fmla="*/ 24 h 44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97" h="442379">
                <a:moveTo>
                  <a:pt x="282" y="24"/>
                </a:moveTo>
                <a:cubicBezTo>
                  <a:pt x="-3598" y="1788"/>
                  <a:pt x="33443" y="99507"/>
                  <a:pt x="51082" y="124907"/>
                </a:cubicBezTo>
                <a:cubicBezTo>
                  <a:pt x="68721" y="150307"/>
                  <a:pt x="96943" y="141135"/>
                  <a:pt x="106115" y="152424"/>
                </a:cubicBezTo>
                <a:cubicBezTo>
                  <a:pt x="115287" y="163713"/>
                  <a:pt x="113523" y="145368"/>
                  <a:pt x="106115" y="192640"/>
                </a:cubicBezTo>
                <a:cubicBezTo>
                  <a:pt x="98707" y="239912"/>
                  <a:pt x="65193" y="408893"/>
                  <a:pt x="61665" y="436057"/>
                </a:cubicBezTo>
                <a:cubicBezTo>
                  <a:pt x="58137" y="463221"/>
                  <a:pt x="74718" y="396546"/>
                  <a:pt x="84948" y="355624"/>
                </a:cubicBezTo>
                <a:cubicBezTo>
                  <a:pt x="95178" y="314702"/>
                  <a:pt x="118462" y="225096"/>
                  <a:pt x="123048" y="190524"/>
                </a:cubicBezTo>
                <a:cubicBezTo>
                  <a:pt x="127634" y="155952"/>
                  <a:pt x="120579" y="160890"/>
                  <a:pt x="112465" y="148190"/>
                </a:cubicBezTo>
                <a:cubicBezTo>
                  <a:pt x="104351" y="135490"/>
                  <a:pt x="93415" y="136549"/>
                  <a:pt x="74365" y="114324"/>
                </a:cubicBezTo>
                <a:cubicBezTo>
                  <a:pt x="55315" y="92099"/>
                  <a:pt x="4162" y="-1740"/>
                  <a:pt x="282" y="2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FDFBA49-EEC8-4C2C-9310-0D63573B11FC}"/>
              </a:ext>
            </a:extLst>
          </p:cNvPr>
          <p:cNvSpPr/>
          <p:nvPr/>
        </p:nvSpPr>
        <p:spPr>
          <a:xfrm>
            <a:off x="7061386" y="6295593"/>
            <a:ext cx="804453" cy="199066"/>
          </a:xfrm>
          <a:custGeom>
            <a:avLst/>
            <a:gdLst>
              <a:gd name="connsiteX0" fmla="*/ 4820 w 866204"/>
              <a:gd name="connsiteY0" fmla="*/ 3271 h 214347"/>
              <a:gd name="connsiteX1" fmla="*/ 470487 w 866204"/>
              <a:gd name="connsiteY1" fmla="*/ 128155 h 214347"/>
              <a:gd name="connsiteX2" fmla="*/ 188970 w 866204"/>
              <a:gd name="connsiteY2" fmla="*/ 26555 h 214347"/>
              <a:gd name="connsiteX3" fmla="*/ 495887 w 866204"/>
              <a:gd name="connsiteY3" fmla="*/ 126038 h 214347"/>
              <a:gd name="connsiteX4" fmla="*/ 817620 w 866204"/>
              <a:gd name="connsiteY4" fmla="*/ 200121 h 214347"/>
              <a:gd name="connsiteX5" fmla="*/ 847253 w 866204"/>
              <a:gd name="connsiteY5" fmla="*/ 208588 h 214347"/>
              <a:gd name="connsiteX6" fmla="*/ 644053 w 866204"/>
              <a:gd name="connsiteY6" fmla="*/ 134505 h 214347"/>
              <a:gd name="connsiteX7" fmla="*/ 474720 w 866204"/>
              <a:gd name="connsiteY7" fmla="*/ 106988 h 214347"/>
              <a:gd name="connsiteX8" fmla="*/ 241887 w 866204"/>
              <a:gd name="connsiteY8" fmla="*/ 43488 h 214347"/>
              <a:gd name="connsiteX9" fmla="*/ 4820 w 866204"/>
              <a:gd name="connsiteY9" fmla="*/ 3271 h 2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6204" h="214347">
                <a:moveTo>
                  <a:pt x="4820" y="3271"/>
                </a:moveTo>
                <a:cubicBezTo>
                  <a:pt x="42920" y="17382"/>
                  <a:pt x="439795" y="124274"/>
                  <a:pt x="470487" y="128155"/>
                </a:cubicBezTo>
                <a:cubicBezTo>
                  <a:pt x="501179" y="132036"/>
                  <a:pt x="184737" y="26908"/>
                  <a:pt x="188970" y="26555"/>
                </a:cubicBezTo>
                <a:cubicBezTo>
                  <a:pt x="193203" y="26202"/>
                  <a:pt x="391112" y="97110"/>
                  <a:pt x="495887" y="126038"/>
                </a:cubicBezTo>
                <a:cubicBezTo>
                  <a:pt x="600662" y="154966"/>
                  <a:pt x="759059" y="186363"/>
                  <a:pt x="817620" y="200121"/>
                </a:cubicBezTo>
                <a:cubicBezTo>
                  <a:pt x="876181" y="213879"/>
                  <a:pt x="876181" y="219524"/>
                  <a:pt x="847253" y="208588"/>
                </a:cubicBezTo>
                <a:cubicBezTo>
                  <a:pt x="818325" y="197652"/>
                  <a:pt x="706142" y="151438"/>
                  <a:pt x="644053" y="134505"/>
                </a:cubicBezTo>
                <a:cubicBezTo>
                  <a:pt x="581964" y="117572"/>
                  <a:pt x="541748" y="122157"/>
                  <a:pt x="474720" y="106988"/>
                </a:cubicBezTo>
                <a:cubicBezTo>
                  <a:pt x="407692" y="91819"/>
                  <a:pt x="319145" y="62891"/>
                  <a:pt x="241887" y="43488"/>
                </a:cubicBezTo>
                <a:cubicBezTo>
                  <a:pt x="164629" y="24085"/>
                  <a:pt x="-33280" y="-10840"/>
                  <a:pt x="4820" y="327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F935ACC-46F1-4224-9BBD-15C14581D1C4}"/>
              </a:ext>
            </a:extLst>
          </p:cNvPr>
          <p:cNvSpPr/>
          <p:nvPr/>
        </p:nvSpPr>
        <p:spPr>
          <a:xfrm>
            <a:off x="6895292" y="6052719"/>
            <a:ext cx="94017" cy="491093"/>
          </a:xfrm>
          <a:custGeom>
            <a:avLst/>
            <a:gdLst>
              <a:gd name="connsiteX0" fmla="*/ 24913 w 101234"/>
              <a:gd name="connsiteY0" fmla="*/ 205 h 528790"/>
              <a:gd name="connsiteX1" fmla="*/ 58780 w 101234"/>
              <a:gd name="connsiteY1" fmla="*/ 228805 h 528790"/>
              <a:gd name="connsiteX2" fmla="*/ 77830 w 101234"/>
              <a:gd name="connsiteY2" fmla="*/ 269022 h 528790"/>
              <a:gd name="connsiteX3" fmla="*/ 75713 w 101234"/>
              <a:gd name="connsiteY3" fmla="*/ 317705 h 528790"/>
              <a:gd name="connsiteX4" fmla="*/ 1630 w 101234"/>
              <a:gd name="connsiteY4" fmla="*/ 523022 h 528790"/>
              <a:gd name="connsiteX5" fmla="*/ 27030 w 101234"/>
              <a:gd name="connsiteY5" fmla="*/ 470105 h 528790"/>
              <a:gd name="connsiteX6" fmla="*/ 56663 w 101234"/>
              <a:gd name="connsiteY6" fmla="*/ 448938 h 528790"/>
              <a:gd name="connsiteX7" fmla="*/ 98996 w 101234"/>
              <a:gd name="connsiteY7" fmla="*/ 294422 h 528790"/>
              <a:gd name="connsiteX8" fmla="*/ 92646 w 101234"/>
              <a:gd name="connsiteY8" fmla="*/ 245738 h 528790"/>
              <a:gd name="connsiteX9" fmla="*/ 69363 w 101234"/>
              <a:gd name="connsiteY9" fmla="*/ 188588 h 528790"/>
              <a:gd name="connsiteX10" fmla="*/ 24913 w 101234"/>
              <a:gd name="connsiteY10" fmla="*/ 205 h 52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234" h="528790">
                <a:moveTo>
                  <a:pt x="24913" y="205"/>
                </a:moveTo>
                <a:cubicBezTo>
                  <a:pt x="23149" y="6908"/>
                  <a:pt x="49961" y="184002"/>
                  <a:pt x="58780" y="228805"/>
                </a:cubicBezTo>
                <a:cubicBezTo>
                  <a:pt x="67599" y="273608"/>
                  <a:pt x="75008" y="254205"/>
                  <a:pt x="77830" y="269022"/>
                </a:cubicBezTo>
                <a:cubicBezTo>
                  <a:pt x="80652" y="283839"/>
                  <a:pt x="88413" y="275372"/>
                  <a:pt x="75713" y="317705"/>
                </a:cubicBezTo>
                <a:cubicBezTo>
                  <a:pt x="63013" y="360038"/>
                  <a:pt x="9744" y="497622"/>
                  <a:pt x="1630" y="523022"/>
                </a:cubicBezTo>
                <a:cubicBezTo>
                  <a:pt x="-6484" y="548422"/>
                  <a:pt x="17858" y="482452"/>
                  <a:pt x="27030" y="470105"/>
                </a:cubicBezTo>
                <a:cubicBezTo>
                  <a:pt x="36202" y="457758"/>
                  <a:pt x="44669" y="478218"/>
                  <a:pt x="56663" y="448938"/>
                </a:cubicBezTo>
                <a:cubicBezTo>
                  <a:pt x="68657" y="419658"/>
                  <a:pt x="92999" y="328289"/>
                  <a:pt x="98996" y="294422"/>
                </a:cubicBezTo>
                <a:cubicBezTo>
                  <a:pt x="104993" y="260555"/>
                  <a:pt x="97585" y="263377"/>
                  <a:pt x="92646" y="245738"/>
                </a:cubicBezTo>
                <a:cubicBezTo>
                  <a:pt x="87707" y="228099"/>
                  <a:pt x="79946" y="224219"/>
                  <a:pt x="69363" y="188588"/>
                </a:cubicBezTo>
                <a:cubicBezTo>
                  <a:pt x="58780" y="152958"/>
                  <a:pt x="26677" y="-6498"/>
                  <a:pt x="24913" y="20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EE10D-544C-40C0-A00F-0236B5B813E7}"/>
              </a:ext>
            </a:extLst>
          </p:cNvPr>
          <p:cNvSpPr/>
          <p:nvPr/>
        </p:nvSpPr>
        <p:spPr>
          <a:xfrm>
            <a:off x="6961635" y="6573524"/>
            <a:ext cx="862098" cy="153860"/>
          </a:xfrm>
          <a:custGeom>
            <a:avLst/>
            <a:gdLst>
              <a:gd name="connsiteX0" fmla="*/ 10628 w 928274"/>
              <a:gd name="connsiteY0" fmla="*/ 6689 h 165671"/>
              <a:gd name="connsiteX1" fmla="*/ 67778 w 928274"/>
              <a:gd name="connsiteY1" fmla="*/ 15155 h 165671"/>
              <a:gd name="connsiteX2" fmla="*/ 522861 w 928274"/>
              <a:gd name="connsiteY2" fmla="*/ 140039 h 165671"/>
              <a:gd name="connsiteX3" fmla="*/ 423378 w 928274"/>
              <a:gd name="connsiteY3" fmla="*/ 95589 h 165671"/>
              <a:gd name="connsiteX4" fmla="*/ 700661 w 928274"/>
              <a:gd name="connsiteY4" fmla="*/ 161205 h 165671"/>
              <a:gd name="connsiteX5" fmla="*/ 787445 w 928274"/>
              <a:gd name="connsiteY5" fmla="*/ 140039 h 165671"/>
              <a:gd name="connsiteX6" fmla="*/ 927145 w 928274"/>
              <a:gd name="connsiteY6" fmla="*/ 165439 h 165671"/>
              <a:gd name="connsiteX7" fmla="*/ 704895 w 928274"/>
              <a:gd name="connsiteY7" fmla="*/ 148505 h 165671"/>
              <a:gd name="connsiteX8" fmla="*/ 417028 w 928274"/>
              <a:gd name="connsiteY8" fmla="*/ 85005 h 165671"/>
              <a:gd name="connsiteX9" fmla="*/ 10628 w 928274"/>
              <a:gd name="connsiteY9" fmla="*/ 6689 h 16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274" h="165671">
                <a:moveTo>
                  <a:pt x="10628" y="6689"/>
                </a:moveTo>
                <a:cubicBezTo>
                  <a:pt x="-3483" y="-191"/>
                  <a:pt x="-17594" y="-7070"/>
                  <a:pt x="67778" y="15155"/>
                </a:cubicBezTo>
                <a:cubicBezTo>
                  <a:pt x="153150" y="37380"/>
                  <a:pt x="463594" y="126633"/>
                  <a:pt x="522861" y="140039"/>
                </a:cubicBezTo>
                <a:cubicBezTo>
                  <a:pt x="582128" y="153445"/>
                  <a:pt x="393745" y="92061"/>
                  <a:pt x="423378" y="95589"/>
                </a:cubicBezTo>
                <a:cubicBezTo>
                  <a:pt x="453011" y="99117"/>
                  <a:pt x="639983" y="153797"/>
                  <a:pt x="700661" y="161205"/>
                </a:cubicBezTo>
                <a:cubicBezTo>
                  <a:pt x="761339" y="168613"/>
                  <a:pt x="749698" y="139333"/>
                  <a:pt x="787445" y="140039"/>
                </a:cubicBezTo>
                <a:cubicBezTo>
                  <a:pt x="825192" y="140745"/>
                  <a:pt x="940903" y="164028"/>
                  <a:pt x="927145" y="165439"/>
                </a:cubicBezTo>
                <a:cubicBezTo>
                  <a:pt x="913387" y="166850"/>
                  <a:pt x="789914" y="161911"/>
                  <a:pt x="704895" y="148505"/>
                </a:cubicBezTo>
                <a:cubicBezTo>
                  <a:pt x="619876" y="135099"/>
                  <a:pt x="417028" y="85005"/>
                  <a:pt x="417028" y="85005"/>
                </a:cubicBezTo>
                <a:lnTo>
                  <a:pt x="10628" y="6689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734D3FE-22DC-46DA-889C-C8F9F1BA7A95}"/>
              </a:ext>
            </a:extLst>
          </p:cNvPr>
          <p:cNvSpPr/>
          <p:nvPr/>
        </p:nvSpPr>
        <p:spPr>
          <a:xfrm>
            <a:off x="7643415" y="6428897"/>
            <a:ext cx="215192" cy="347250"/>
          </a:xfrm>
          <a:custGeom>
            <a:avLst/>
            <a:gdLst>
              <a:gd name="connsiteX0" fmla="*/ 231130 w 231710"/>
              <a:gd name="connsiteY0" fmla="*/ 1551 h 373905"/>
              <a:gd name="connsiteX1" fmla="*/ 207846 w 231710"/>
              <a:gd name="connsiteY1" fmla="*/ 101034 h 373905"/>
              <a:gd name="connsiteX2" fmla="*/ 207846 w 231710"/>
              <a:gd name="connsiteY2" fmla="*/ 166651 h 373905"/>
              <a:gd name="connsiteX3" fmla="*/ 186680 w 231710"/>
              <a:gd name="connsiteY3" fmla="*/ 367734 h 373905"/>
              <a:gd name="connsiteX4" fmla="*/ 127413 w 231710"/>
              <a:gd name="connsiteY4" fmla="*/ 319051 h 373905"/>
              <a:gd name="connsiteX5" fmla="*/ 413 w 231710"/>
              <a:gd name="connsiteY5" fmla="*/ 285184 h 373905"/>
              <a:gd name="connsiteX6" fmla="*/ 173980 w 231710"/>
              <a:gd name="connsiteY6" fmla="*/ 321168 h 373905"/>
              <a:gd name="connsiteX7" fmla="*/ 180330 w 231710"/>
              <a:gd name="connsiteY7" fmla="*/ 230151 h 373905"/>
              <a:gd name="connsiteX8" fmla="*/ 180330 w 231710"/>
              <a:gd name="connsiteY8" fmla="*/ 185701 h 373905"/>
              <a:gd name="connsiteX9" fmla="*/ 231130 w 231710"/>
              <a:gd name="connsiteY9" fmla="*/ 1551 h 3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710" h="373905">
                <a:moveTo>
                  <a:pt x="231130" y="1551"/>
                </a:moveTo>
                <a:cubicBezTo>
                  <a:pt x="235716" y="-12560"/>
                  <a:pt x="211727" y="73517"/>
                  <a:pt x="207846" y="101034"/>
                </a:cubicBezTo>
                <a:cubicBezTo>
                  <a:pt x="203965" y="128551"/>
                  <a:pt x="211374" y="122201"/>
                  <a:pt x="207846" y="166651"/>
                </a:cubicBezTo>
                <a:cubicBezTo>
                  <a:pt x="204318" y="211101"/>
                  <a:pt x="200085" y="342334"/>
                  <a:pt x="186680" y="367734"/>
                </a:cubicBezTo>
                <a:cubicBezTo>
                  <a:pt x="173275" y="393134"/>
                  <a:pt x="158457" y="332809"/>
                  <a:pt x="127413" y="319051"/>
                </a:cubicBezTo>
                <a:cubicBezTo>
                  <a:pt x="96368" y="305293"/>
                  <a:pt x="-7348" y="284831"/>
                  <a:pt x="413" y="285184"/>
                </a:cubicBezTo>
                <a:cubicBezTo>
                  <a:pt x="8174" y="285537"/>
                  <a:pt x="143994" y="330340"/>
                  <a:pt x="173980" y="321168"/>
                </a:cubicBezTo>
                <a:cubicBezTo>
                  <a:pt x="203966" y="311996"/>
                  <a:pt x="179272" y="252729"/>
                  <a:pt x="180330" y="230151"/>
                </a:cubicBezTo>
                <a:cubicBezTo>
                  <a:pt x="181388" y="207573"/>
                  <a:pt x="175391" y="219568"/>
                  <a:pt x="180330" y="185701"/>
                </a:cubicBezTo>
                <a:cubicBezTo>
                  <a:pt x="185269" y="151834"/>
                  <a:pt x="226544" y="15662"/>
                  <a:pt x="231130" y="155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CC684F5-D53C-439A-986C-541B5FA3DBC1}"/>
              </a:ext>
            </a:extLst>
          </p:cNvPr>
          <p:cNvSpPr/>
          <p:nvPr/>
        </p:nvSpPr>
        <p:spPr>
          <a:xfrm>
            <a:off x="7822671" y="5907433"/>
            <a:ext cx="105224" cy="859053"/>
          </a:xfrm>
          <a:custGeom>
            <a:avLst/>
            <a:gdLst>
              <a:gd name="connsiteX0" fmla="*/ 84680 w 113301"/>
              <a:gd name="connsiteY0" fmla="*/ 6361 h 924995"/>
              <a:gd name="connsiteX1" fmla="*/ 84680 w 113301"/>
              <a:gd name="connsiteY1" fmla="*/ 457211 h 924995"/>
              <a:gd name="connsiteX2" fmla="*/ 71980 w 113301"/>
              <a:gd name="connsiteY2" fmla="*/ 241311 h 924995"/>
              <a:gd name="connsiteX3" fmla="*/ 74097 w 113301"/>
              <a:gd name="connsiteY3" fmla="*/ 402177 h 924995"/>
              <a:gd name="connsiteX4" fmla="*/ 74097 w 113301"/>
              <a:gd name="connsiteY4" fmla="*/ 624427 h 924995"/>
              <a:gd name="connsiteX5" fmla="*/ 40230 w 113301"/>
              <a:gd name="connsiteY5" fmla="*/ 497427 h 924995"/>
              <a:gd name="connsiteX6" fmla="*/ 42347 w 113301"/>
              <a:gd name="connsiteY6" fmla="*/ 594794 h 924995"/>
              <a:gd name="connsiteX7" fmla="*/ 31764 w 113301"/>
              <a:gd name="connsiteY7" fmla="*/ 793761 h 924995"/>
              <a:gd name="connsiteX8" fmla="*/ 14 w 113301"/>
              <a:gd name="connsiteY8" fmla="*/ 924994 h 924995"/>
              <a:gd name="connsiteX9" fmla="*/ 35997 w 113301"/>
              <a:gd name="connsiteY9" fmla="*/ 791644 h 924995"/>
              <a:gd name="connsiteX10" fmla="*/ 46580 w 113301"/>
              <a:gd name="connsiteY10" fmla="*/ 548227 h 924995"/>
              <a:gd name="connsiteX11" fmla="*/ 107964 w 113301"/>
              <a:gd name="connsiteY11" fmla="*/ 323861 h 924995"/>
              <a:gd name="connsiteX12" fmla="*/ 107964 w 113301"/>
              <a:gd name="connsiteY12" fmla="*/ 201094 h 924995"/>
              <a:gd name="connsiteX13" fmla="*/ 84680 w 113301"/>
              <a:gd name="connsiteY13" fmla="*/ 6361 h 92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01" h="924995">
                <a:moveTo>
                  <a:pt x="84680" y="6361"/>
                </a:moveTo>
                <a:cubicBezTo>
                  <a:pt x="80799" y="49047"/>
                  <a:pt x="86797" y="418053"/>
                  <a:pt x="84680" y="457211"/>
                </a:cubicBezTo>
                <a:cubicBezTo>
                  <a:pt x="82563" y="496369"/>
                  <a:pt x="73744" y="250483"/>
                  <a:pt x="71980" y="241311"/>
                </a:cubicBezTo>
                <a:cubicBezTo>
                  <a:pt x="70216" y="232139"/>
                  <a:pt x="73744" y="338324"/>
                  <a:pt x="74097" y="402177"/>
                </a:cubicBezTo>
                <a:cubicBezTo>
                  <a:pt x="74450" y="466030"/>
                  <a:pt x="79741" y="608552"/>
                  <a:pt x="74097" y="624427"/>
                </a:cubicBezTo>
                <a:cubicBezTo>
                  <a:pt x="68453" y="640302"/>
                  <a:pt x="45522" y="502366"/>
                  <a:pt x="40230" y="497427"/>
                </a:cubicBezTo>
                <a:cubicBezTo>
                  <a:pt x="34938" y="492488"/>
                  <a:pt x="43758" y="545405"/>
                  <a:pt x="42347" y="594794"/>
                </a:cubicBezTo>
                <a:cubicBezTo>
                  <a:pt x="40936" y="644183"/>
                  <a:pt x="38819" y="738728"/>
                  <a:pt x="31764" y="793761"/>
                </a:cubicBezTo>
                <a:cubicBezTo>
                  <a:pt x="24709" y="848794"/>
                  <a:pt x="-691" y="925347"/>
                  <a:pt x="14" y="924994"/>
                </a:cubicBezTo>
                <a:cubicBezTo>
                  <a:pt x="719" y="924641"/>
                  <a:pt x="28236" y="854439"/>
                  <a:pt x="35997" y="791644"/>
                </a:cubicBezTo>
                <a:cubicBezTo>
                  <a:pt x="43758" y="728850"/>
                  <a:pt x="34585" y="626191"/>
                  <a:pt x="46580" y="548227"/>
                </a:cubicBezTo>
                <a:cubicBezTo>
                  <a:pt x="58574" y="470263"/>
                  <a:pt x="97733" y="381717"/>
                  <a:pt x="107964" y="323861"/>
                </a:cubicBezTo>
                <a:cubicBezTo>
                  <a:pt x="118195" y="266006"/>
                  <a:pt x="111139" y="254363"/>
                  <a:pt x="107964" y="201094"/>
                </a:cubicBezTo>
                <a:cubicBezTo>
                  <a:pt x="104789" y="147825"/>
                  <a:pt x="88561" y="-36325"/>
                  <a:pt x="84680" y="636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801CA7-A78C-469A-875C-9E8702E765E5}"/>
              </a:ext>
            </a:extLst>
          </p:cNvPr>
          <p:cNvSpPr/>
          <p:nvPr/>
        </p:nvSpPr>
        <p:spPr>
          <a:xfrm>
            <a:off x="7900715" y="5102145"/>
            <a:ext cx="52311" cy="989776"/>
          </a:xfrm>
          <a:custGeom>
            <a:avLst/>
            <a:gdLst>
              <a:gd name="connsiteX0" fmla="*/ 47212 w 56326"/>
              <a:gd name="connsiteY0" fmla="*/ 5630 h 1065753"/>
              <a:gd name="connsiteX1" fmla="*/ 51445 w 56326"/>
              <a:gd name="connsiteY1" fmla="*/ 517864 h 1065753"/>
              <a:gd name="connsiteX2" fmla="*/ 55679 w 56326"/>
              <a:gd name="connsiteY2" fmla="*/ 361230 h 1065753"/>
              <a:gd name="connsiteX3" fmla="*/ 36629 w 56326"/>
              <a:gd name="connsiteY3" fmla="*/ 503047 h 1065753"/>
              <a:gd name="connsiteX4" fmla="*/ 645 w 56326"/>
              <a:gd name="connsiteY4" fmla="*/ 680847 h 1065753"/>
              <a:gd name="connsiteX5" fmla="*/ 13345 w 56326"/>
              <a:gd name="connsiteY5" fmla="*/ 769747 h 1065753"/>
              <a:gd name="connsiteX6" fmla="*/ 11229 w 56326"/>
              <a:gd name="connsiteY6" fmla="*/ 1055497 h 1065753"/>
              <a:gd name="connsiteX7" fmla="*/ 23929 w 56326"/>
              <a:gd name="connsiteY7" fmla="*/ 960247 h 1065753"/>
              <a:gd name="connsiteX8" fmla="*/ 49329 w 56326"/>
              <a:gd name="connsiteY8" fmla="*/ 562314 h 1065753"/>
              <a:gd name="connsiteX9" fmla="*/ 38745 w 56326"/>
              <a:gd name="connsiteY9" fmla="*/ 600414 h 1065753"/>
              <a:gd name="connsiteX10" fmla="*/ 40862 w 56326"/>
              <a:gd name="connsiteY10" fmla="*/ 350647 h 1065753"/>
              <a:gd name="connsiteX11" fmla="*/ 34512 w 56326"/>
              <a:gd name="connsiteY11" fmla="*/ 297730 h 1065753"/>
              <a:gd name="connsiteX12" fmla="*/ 34512 w 56326"/>
              <a:gd name="connsiteY12" fmla="*/ 246930 h 1065753"/>
              <a:gd name="connsiteX13" fmla="*/ 47212 w 56326"/>
              <a:gd name="connsiteY13" fmla="*/ 5630 h 106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326" h="1065753">
                <a:moveTo>
                  <a:pt x="47212" y="5630"/>
                </a:moveTo>
                <a:cubicBezTo>
                  <a:pt x="50034" y="50786"/>
                  <a:pt x="50034" y="458597"/>
                  <a:pt x="51445" y="517864"/>
                </a:cubicBezTo>
                <a:cubicBezTo>
                  <a:pt x="52856" y="577131"/>
                  <a:pt x="58148" y="363699"/>
                  <a:pt x="55679" y="361230"/>
                </a:cubicBezTo>
                <a:cubicBezTo>
                  <a:pt x="53210" y="358761"/>
                  <a:pt x="45801" y="449778"/>
                  <a:pt x="36629" y="503047"/>
                </a:cubicBezTo>
                <a:cubicBezTo>
                  <a:pt x="27457" y="556317"/>
                  <a:pt x="4526" y="636397"/>
                  <a:pt x="645" y="680847"/>
                </a:cubicBezTo>
                <a:cubicBezTo>
                  <a:pt x="-3236" y="725297"/>
                  <a:pt x="11581" y="707305"/>
                  <a:pt x="13345" y="769747"/>
                </a:cubicBezTo>
                <a:cubicBezTo>
                  <a:pt x="15109" y="832189"/>
                  <a:pt x="9465" y="1023747"/>
                  <a:pt x="11229" y="1055497"/>
                </a:cubicBezTo>
                <a:cubicBezTo>
                  <a:pt x="12993" y="1087247"/>
                  <a:pt x="17579" y="1042444"/>
                  <a:pt x="23929" y="960247"/>
                </a:cubicBezTo>
                <a:cubicBezTo>
                  <a:pt x="30279" y="878050"/>
                  <a:pt x="46860" y="622286"/>
                  <a:pt x="49329" y="562314"/>
                </a:cubicBezTo>
                <a:cubicBezTo>
                  <a:pt x="51798" y="502342"/>
                  <a:pt x="40156" y="635692"/>
                  <a:pt x="38745" y="600414"/>
                </a:cubicBezTo>
                <a:cubicBezTo>
                  <a:pt x="37334" y="565136"/>
                  <a:pt x="41567" y="401094"/>
                  <a:pt x="40862" y="350647"/>
                </a:cubicBezTo>
                <a:cubicBezTo>
                  <a:pt x="40157" y="300200"/>
                  <a:pt x="35570" y="315016"/>
                  <a:pt x="34512" y="297730"/>
                </a:cubicBezTo>
                <a:cubicBezTo>
                  <a:pt x="33454" y="280444"/>
                  <a:pt x="30279" y="293497"/>
                  <a:pt x="34512" y="246930"/>
                </a:cubicBezTo>
                <a:cubicBezTo>
                  <a:pt x="38745" y="200363"/>
                  <a:pt x="44390" y="-39526"/>
                  <a:pt x="47212" y="56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E70BC4-4E56-4BCB-A3F9-4CD2ABD2AA2D}"/>
              </a:ext>
            </a:extLst>
          </p:cNvPr>
          <p:cNvSpPr/>
          <p:nvPr/>
        </p:nvSpPr>
        <p:spPr>
          <a:xfrm>
            <a:off x="7921583" y="5101194"/>
            <a:ext cx="76243" cy="997690"/>
          </a:xfrm>
          <a:custGeom>
            <a:avLst/>
            <a:gdLst>
              <a:gd name="connsiteX0" fmla="*/ 60726 w 82096"/>
              <a:gd name="connsiteY0" fmla="*/ 304 h 1074274"/>
              <a:gd name="connsiteX1" fmla="*/ 50143 w 82096"/>
              <a:gd name="connsiteY1" fmla="*/ 442688 h 1074274"/>
              <a:gd name="connsiteX2" fmla="*/ 75543 w 82096"/>
              <a:gd name="connsiteY2" fmla="*/ 389771 h 1074274"/>
              <a:gd name="connsiteX3" fmla="*/ 54376 w 82096"/>
              <a:gd name="connsiteY3" fmla="*/ 546404 h 1074274"/>
              <a:gd name="connsiteX4" fmla="*/ 1460 w 82096"/>
              <a:gd name="connsiteY4" fmla="*/ 1048054 h 1074274"/>
              <a:gd name="connsiteX5" fmla="*/ 20510 w 82096"/>
              <a:gd name="connsiteY5" fmla="*/ 946454 h 1074274"/>
              <a:gd name="connsiteX6" fmla="*/ 79776 w 82096"/>
              <a:gd name="connsiteY6" fmla="*/ 459621 h 1074274"/>
              <a:gd name="connsiteX7" fmla="*/ 69193 w 82096"/>
              <a:gd name="connsiteY7" fmla="*/ 374954 h 1074274"/>
              <a:gd name="connsiteX8" fmla="*/ 60726 w 82096"/>
              <a:gd name="connsiteY8" fmla="*/ 304 h 10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96" h="1074274">
                <a:moveTo>
                  <a:pt x="60726" y="304"/>
                </a:moveTo>
                <a:cubicBezTo>
                  <a:pt x="57551" y="11593"/>
                  <a:pt x="47673" y="377777"/>
                  <a:pt x="50143" y="442688"/>
                </a:cubicBezTo>
                <a:cubicBezTo>
                  <a:pt x="52612" y="507599"/>
                  <a:pt x="74837" y="372485"/>
                  <a:pt x="75543" y="389771"/>
                </a:cubicBezTo>
                <a:cubicBezTo>
                  <a:pt x="76249" y="407057"/>
                  <a:pt x="66723" y="436690"/>
                  <a:pt x="54376" y="546404"/>
                </a:cubicBezTo>
                <a:cubicBezTo>
                  <a:pt x="42029" y="656118"/>
                  <a:pt x="7104" y="981379"/>
                  <a:pt x="1460" y="1048054"/>
                </a:cubicBezTo>
                <a:cubicBezTo>
                  <a:pt x="-4184" y="1114729"/>
                  <a:pt x="7457" y="1044526"/>
                  <a:pt x="20510" y="946454"/>
                </a:cubicBezTo>
                <a:cubicBezTo>
                  <a:pt x="33563" y="848382"/>
                  <a:pt x="71662" y="554871"/>
                  <a:pt x="79776" y="459621"/>
                </a:cubicBezTo>
                <a:cubicBezTo>
                  <a:pt x="87890" y="364371"/>
                  <a:pt x="72368" y="455034"/>
                  <a:pt x="69193" y="374954"/>
                </a:cubicBezTo>
                <a:cubicBezTo>
                  <a:pt x="66018" y="294874"/>
                  <a:pt x="63901" y="-10985"/>
                  <a:pt x="60726" y="3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F010012-9FE0-40BD-8692-755A141DD9ED}"/>
              </a:ext>
            </a:extLst>
          </p:cNvPr>
          <p:cNvSpPr/>
          <p:nvPr/>
        </p:nvSpPr>
        <p:spPr>
          <a:xfrm>
            <a:off x="7874262" y="4303342"/>
            <a:ext cx="69285" cy="881532"/>
          </a:xfrm>
          <a:custGeom>
            <a:avLst/>
            <a:gdLst>
              <a:gd name="connsiteX0" fmla="*/ 1613 w 74603"/>
              <a:gd name="connsiteY0" fmla="*/ 6385 h 949200"/>
              <a:gd name="connsiteX1" fmla="*/ 52413 w 74603"/>
              <a:gd name="connsiteY1" fmla="*/ 518618 h 949200"/>
              <a:gd name="connsiteX2" fmla="*/ 48179 w 74603"/>
              <a:gd name="connsiteY2" fmla="*/ 292135 h 949200"/>
              <a:gd name="connsiteX3" fmla="*/ 48179 w 74603"/>
              <a:gd name="connsiteY3" fmla="*/ 397968 h 949200"/>
              <a:gd name="connsiteX4" fmla="*/ 60879 w 74603"/>
              <a:gd name="connsiteY4" fmla="*/ 563068 h 949200"/>
              <a:gd name="connsiteX5" fmla="*/ 73579 w 74603"/>
              <a:gd name="connsiteY5" fmla="*/ 785318 h 949200"/>
              <a:gd name="connsiteX6" fmla="*/ 73579 w 74603"/>
              <a:gd name="connsiteY6" fmla="*/ 946185 h 949200"/>
              <a:gd name="connsiteX7" fmla="*/ 71463 w 74603"/>
              <a:gd name="connsiteY7" fmla="*/ 867868 h 949200"/>
              <a:gd name="connsiteX8" fmla="*/ 48179 w 74603"/>
              <a:gd name="connsiteY8" fmla="*/ 601168 h 949200"/>
              <a:gd name="connsiteX9" fmla="*/ 37596 w 74603"/>
              <a:gd name="connsiteY9" fmla="*/ 503801 h 949200"/>
              <a:gd name="connsiteX10" fmla="*/ 14313 w 74603"/>
              <a:gd name="connsiteY10" fmla="*/ 247685 h 949200"/>
              <a:gd name="connsiteX11" fmla="*/ 1613 w 74603"/>
              <a:gd name="connsiteY11" fmla="*/ 6385 h 94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3" h="949200">
                <a:moveTo>
                  <a:pt x="1613" y="6385"/>
                </a:moveTo>
                <a:cubicBezTo>
                  <a:pt x="7963" y="51540"/>
                  <a:pt x="44652" y="470993"/>
                  <a:pt x="52413" y="518618"/>
                </a:cubicBezTo>
                <a:cubicBezTo>
                  <a:pt x="60174" y="566243"/>
                  <a:pt x="48885" y="312243"/>
                  <a:pt x="48179" y="292135"/>
                </a:cubicBezTo>
                <a:cubicBezTo>
                  <a:pt x="47473" y="272027"/>
                  <a:pt x="46062" y="352813"/>
                  <a:pt x="48179" y="397968"/>
                </a:cubicBezTo>
                <a:cubicBezTo>
                  <a:pt x="50296" y="443123"/>
                  <a:pt x="56646" y="498510"/>
                  <a:pt x="60879" y="563068"/>
                </a:cubicBezTo>
                <a:cubicBezTo>
                  <a:pt x="65112" y="627626"/>
                  <a:pt x="71462" y="721465"/>
                  <a:pt x="73579" y="785318"/>
                </a:cubicBezTo>
                <a:cubicBezTo>
                  <a:pt x="75696" y="849171"/>
                  <a:pt x="73932" y="932427"/>
                  <a:pt x="73579" y="946185"/>
                </a:cubicBezTo>
                <a:cubicBezTo>
                  <a:pt x="73226" y="959943"/>
                  <a:pt x="75696" y="925371"/>
                  <a:pt x="71463" y="867868"/>
                </a:cubicBezTo>
                <a:cubicBezTo>
                  <a:pt x="67230" y="810365"/>
                  <a:pt x="53823" y="661846"/>
                  <a:pt x="48179" y="601168"/>
                </a:cubicBezTo>
                <a:cubicBezTo>
                  <a:pt x="42535" y="540490"/>
                  <a:pt x="43240" y="562715"/>
                  <a:pt x="37596" y="503801"/>
                </a:cubicBezTo>
                <a:cubicBezTo>
                  <a:pt x="31952" y="444887"/>
                  <a:pt x="19252" y="327766"/>
                  <a:pt x="14313" y="247685"/>
                </a:cubicBezTo>
                <a:cubicBezTo>
                  <a:pt x="9374" y="167604"/>
                  <a:pt x="-4737" y="-38770"/>
                  <a:pt x="1613" y="638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3D6F7E8-0D1D-48F6-8A23-7CC14034274E}"/>
              </a:ext>
            </a:extLst>
          </p:cNvPr>
          <p:cNvSpPr/>
          <p:nvPr/>
        </p:nvSpPr>
        <p:spPr>
          <a:xfrm>
            <a:off x="7915071" y="4257283"/>
            <a:ext cx="68922" cy="981587"/>
          </a:xfrm>
          <a:custGeom>
            <a:avLst/>
            <a:gdLst>
              <a:gd name="connsiteX0" fmla="*/ 4 w 74213"/>
              <a:gd name="connsiteY0" fmla="*/ 3062 h 1056935"/>
              <a:gd name="connsiteX1" fmla="*/ 25404 w 74213"/>
              <a:gd name="connsiteY1" fmla="*/ 462379 h 1056935"/>
              <a:gd name="connsiteX2" fmla="*/ 31754 w 74213"/>
              <a:gd name="connsiteY2" fmla="*/ 318445 h 1056935"/>
              <a:gd name="connsiteX3" fmla="*/ 46571 w 74213"/>
              <a:gd name="connsiteY3" fmla="*/ 500479 h 1056935"/>
              <a:gd name="connsiteX4" fmla="*/ 46571 w 74213"/>
              <a:gd name="connsiteY4" fmla="*/ 739662 h 1056935"/>
              <a:gd name="connsiteX5" fmla="*/ 71971 w 74213"/>
              <a:gd name="connsiteY5" fmla="*/ 678279 h 1056935"/>
              <a:gd name="connsiteX6" fmla="*/ 71971 w 74213"/>
              <a:gd name="connsiteY6" fmla="*/ 824329 h 1056935"/>
              <a:gd name="connsiteX7" fmla="*/ 74087 w 74213"/>
              <a:gd name="connsiteY7" fmla="*/ 1052929 h 1056935"/>
              <a:gd name="connsiteX8" fmla="*/ 67737 w 74213"/>
              <a:gd name="connsiteY8" fmla="*/ 955562 h 1056935"/>
              <a:gd name="connsiteX9" fmla="*/ 44454 w 74213"/>
              <a:gd name="connsiteY9" fmla="*/ 773529 h 1056935"/>
              <a:gd name="connsiteX10" fmla="*/ 33871 w 74213"/>
              <a:gd name="connsiteY10" fmla="*/ 574562 h 1056935"/>
              <a:gd name="connsiteX11" fmla="*/ 27521 w 74213"/>
              <a:gd name="connsiteY11" fmla="*/ 276112 h 1056935"/>
              <a:gd name="connsiteX12" fmla="*/ 4 w 74213"/>
              <a:gd name="connsiteY12" fmla="*/ 3062 h 10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13" h="1056935">
                <a:moveTo>
                  <a:pt x="4" y="3062"/>
                </a:moveTo>
                <a:cubicBezTo>
                  <a:pt x="-349" y="34106"/>
                  <a:pt x="20112" y="409815"/>
                  <a:pt x="25404" y="462379"/>
                </a:cubicBezTo>
                <a:cubicBezTo>
                  <a:pt x="30696" y="514943"/>
                  <a:pt x="28226" y="312095"/>
                  <a:pt x="31754" y="318445"/>
                </a:cubicBezTo>
                <a:cubicBezTo>
                  <a:pt x="35282" y="324795"/>
                  <a:pt x="44102" y="430276"/>
                  <a:pt x="46571" y="500479"/>
                </a:cubicBezTo>
                <a:cubicBezTo>
                  <a:pt x="49040" y="570682"/>
                  <a:pt x="42338" y="710029"/>
                  <a:pt x="46571" y="739662"/>
                </a:cubicBezTo>
                <a:cubicBezTo>
                  <a:pt x="50804" y="769295"/>
                  <a:pt x="67738" y="664168"/>
                  <a:pt x="71971" y="678279"/>
                </a:cubicBezTo>
                <a:cubicBezTo>
                  <a:pt x="76204" y="692390"/>
                  <a:pt x="71618" y="761887"/>
                  <a:pt x="71971" y="824329"/>
                </a:cubicBezTo>
                <a:cubicBezTo>
                  <a:pt x="72324" y="886771"/>
                  <a:pt x="74793" y="1031057"/>
                  <a:pt x="74087" y="1052929"/>
                </a:cubicBezTo>
                <a:cubicBezTo>
                  <a:pt x="73381" y="1074801"/>
                  <a:pt x="72676" y="1002129"/>
                  <a:pt x="67737" y="955562"/>
                </a:cubicBezTo>
                <a:cubicBezTo>
                  <a:pt x="62798" y="908995"/>
                  <a:pt x="50098" y="837029"/>
                  <a:pt x="44454" y="773529"/>
                </a:cubicBezTo>
                <a:cubicBezTo>
                  <a:pt x="38810" y="710029"/>
                  <a:pt x="36693" y="657465"/>
                  <a:pt x="33871" y="574562"/>
                </a:cubicBezTo>
                <a:cubicBezTo>
                  <a:pt x="31049" y="491659"/>
                  <a:pt x="32460" y="367129"/>
                  <a:pt x="27521" y="276112"/>
                </a:cubicBezTo>
                <a:cubicBezTo>
                  <a:pt x="22582" y="185095"/>
                  <a:pt x="357" y="-27982"/>
                  <a:pt x="4" y="306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19DBBA1-BF56-45C1-AC82-8AD69065E7CA}"/>
              </a:ext>
            </a:extLst>
          </p:cNvPr>
          <p:cNvSpPr/>
          <p:nvPr/>
        </p:nvSpPr>
        <p:spPr>
          <a:xfrm>
            <a:off x="6668776" y="2974218"/>
            <a:ext cx="328726" cy="1174160"/>
          </a:xfrm>
          <a:custGeom>
            <a:avLst/>
            <a:gdLst>
              <a:gd name="connsiteX0" fmla="*/ 0 w 353960"/>
              <a:gd name="connsiteY0" fmla="*/ 318 h 1264291"/>
              <a:gd name="connsiteX1" fmla="*/ 114300 w 353960"/>
              <a:gd name="connsiteY1" fmla="*/ 281835 h 1264291"/>
              <a:gd name="connsiteX2" fmla="*/ 116417 w 353960"/>
              <a:gd name="connsiteY2" fmla="*/ 239501 h 1264291"/>
              <a:gd name="connsiteX3" fmla="*/ 150284 w 353960"/>
              <a:gd name="connsiteY3" fmla="*/ 345335 h 1264291"/>
              <a:gd name="connsiteX4" fmla="*/ 184150 w 353960"/>
              <a:gd name="connsiteY4" fmla="*/ 455401 h 1264291"/>
              <a:gd name="connsiteX5" fmla="*/ 237067 w 353960"/>
              <a:gd name="connsiteY5" fmla="*/ 643785 h 1264291"/>
              <a:gd name="connsiteX6" fmla="*/ 196850 w 353960"/>
              <a:gd name="connsiteY6" fmla="*/ 573935 h 1264291"/>
              <a:gd name="connsiteX7" fmla="*/ 237067 w 353960"/>
              <a:gd name="connsiteY7" fmla="*/ 662835 h 1264291"/>
              <a:gd name="connsiteX8" fmla="*/ 279400 w 353960"/>
              <a:gd name="connsiteY8" fmla="*/ 908368 h 1264291"/>
              <a:gd name="connsiteX9" fmla="*/ 281517 w 353960"/>
              <a:gd name="connsiteY9" fmla="*/ 846985 h 1264291"/>
              <a:gd name="connsiteX10" fmla="*/ 315384 w 353960"/>
              <a:gd name="connsiteY10" fmla="*/ 1012085 h 1264291"/>
              <a:gd name="connsiteX11" fmla="*/ 349250 w 353960"/>
              <a:gd name="connsiteY11" fmla="*/ 1145435 h 1264291"/>
              <a:gd name="connsiteX12" fmla="*/ 340784 w 353960"/>
              <a:gd name="connsiteY12" fmla="*/ 1261851 h 1264291"/>
              <a:gd name="connsiteX13" fmla="*/ 351367 w 353960"/>
              <a:gd name="connsiteY13" fmla="*/ 1196235 h 1264291"/>
              <a:gd name="connsiteX14" fmla="*/ 283634 w 353960"/>
              <a:gd name="connsiteY14" fmla="*/ 887201 h 1264291"/>
              <a:gd name="connsiteX15" fmla="*/ 270934 w 353960"/>
              <a:gd name="connsiteY15" fmla="*/ 796185 h 1264291"/>
              <a:gd name="connsiteX16" fmla="*/ 243417 w 353960"/>
              <a:gd name="connsiteY16" fmla="*/ 652251 h 1264291"/>
              <a:gd name="connsiteX17" fmla="*/ 237067 w 353960"/>
              <a:gd name="connsiteY17" fmla="*/ 605685 h 1264291"/>
              <a:gd name="connsiteX18" fmla="*/ 148167 w 353960"/>
              <a:gd name="connsiteY18" fmla="*/ 391901 h 1264291"/>
              <a:gd name="connsiteX19" fmla="*/ 114300 w 353960"/>
              <a:gd name="connsiteY19" fmla="*/ 228918 h 1264291"/>
              <a:gd name="connsiteX20" fmla="*/ 0 w 353960"/>
              <a:gd name="connsiteY20" fmla="*/ 318 h 1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3960" h="1264291">
                <a:moveTo>
                  <a:pt x="0" y="318"/>
                </a:moveTo>
                <a:cubicBezTo>
                  <a:pt x="0" y="9137"/>
                  <a:pt x="94897" y="241971"/>
                  <a:pt x="114300" y="281835"/>
                </a:cubicBezTo>
                <a:cubicBezTo>
                  <a:pt x="133703" y="321699"/>
                  <a:pt x="110420" y="228918"/>
                  <a:pt x="116417" y="239501"/>
                </a:cubicBezTo>
                <a:cubicBezTo>
                  <a:pt x="122414" y="250084"/>
                  <a:pt x="138995" y="309352"/>
                  <a:pt x="150284" y="345335"/>
                </a:cubicBezTo>
                <a:cubicBezTo>
                  <a:pt x="161573" y="381318"/>
                  <a:pt x="169686" y="405660"/>
                  <a:pt x="184150" y="455401"/>
                </a:cubicBezTo>
                <a:cubicBezTo>
                  <a:pt x="198614" y="505142"/>
                  <a:pt x="234950" y="624029"/>
                  <a:pt x="237067" y="643785"/>
                </a:cubicBezTo>
                <a:cubicBezTo>
                  <a:pt x="239184" y="663541"/>
                  <a:pt x="196850" y="570760"/>
                  <a:pt x="196850" y="573935"/>
                </a:cubicBezTo>
                <a:cubicBezTo>
                  <a:pt x="196850" y="577110"/>
                  <a:pt x="223309" y="607096"/>
                  <a:pt x="237067" y="662835"/>
                </a:cubicBezTo>
                <a:cubicBezTo>
                  <a:pt x="250825" y="718574"/>
                  <a:pt x="271992" y="877676"/>
                  <a:pt x="279400" y="908368"/>
                </a:cubicBezTo>
                <a:cubicBezTo>
                  <a:pt x="286808" y="939060"/>
                  <a:pt x="275520" y="829699"/>
                  <a:pt x="281517" y="846985"/>
                </a:cubicBezTo>
                <a:cubicBezTo>
                  <a:pt x="287514" y="864271"/>
                  <a:pt x="304095" y="962343"/>
                  <a:pt x="315384" y="1012085"/>
                </a:cubicBezTo>
                <a:cubicBezTo>
                  <a:pt x="326673" y="1061827"/>
                  <a:pt x="345017" y="1103807"/>
                  <a:pt x="349250" y="1145435"/>
                </a:cubicBezTo>
                <a:cubicBezTo>
                  <a:pt x="353483" y="1187063"/>
                  <a:pt x="340431" y="1253384"/>
                  <a:pt x="340784" y="1261851"/>
                </a:cubicBezTo>
                <a:cubicBezTo>
                  <a:pt x="341137" y="1270318"/>
                  <a:pt x="360892" y="1258677"/>
                  <a:pt x="351367" y="1196235"/>
                </a:cubicBezTo>
                <a:cubicBezTo>
                  <a:pt x="341842" y="1133793"/>
                  <a:pt x="297040" y="953876"/>
                  <a:pt x="283634" y="887201"/>
                </a:cubicBezTo>
                <a:cubicBezTo>
                  <a:pt x="270229" y="820526"/>
                  <a:pt x="277637" y="835343"/>
                  <a:pt x="270934" y="796185"/>
                </a:cubicBezTo>
                <a:cubicBezTo>
                  <a:pt x="264231" y="757027"/>
                  <a:pt x="249061" y="684001"/>
                  <a:pt x="243417" y="652251"/>
                </a:cubicBezTo>
                <a:cubicBezTo>
                  <a:pt x="237773" y="620501"/>
                  <a:pt x="252942" y="649077"/>
                  <a:pt x="237067" y="605685"/>
                </a:cubicBezTo>
                <a:cubicBezTo>
                  <a:pt x="221192" y="562293"/>
                  <a:pt x="168628" y="454695"/>
                  <a:pt x="148167" y="391901"/>
                </a:cubicBezTo>
                <a:cubicBezTo>
                  <a:pt x="127706" y="329107"/>
                  <a:pt x="137231" y="289596"/>
                  <a:pt x="114300" y="228918"/>
                </a:cubicBezTo>
                <a:cubicBezTo>
                  <a:pt x="91370" y="168240"/>
                  <a:pt x="0" y="-8501"/>
                  <a:pt x="0" y="3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A394718-AD0D-4F3F-8D8F-FF058B99EED3}"/>
              </a:ext>
            </a:extLst>
          </p:cNvPr>
          <p:cNvSpPr/>
          <p:nvPr/>
        </p:nvSpPr>
        <p:spPr>
          <a:xfrm>
            <a:off x="6996966" y="4126417"/>
            <a:ext cx="50353" cy="994534"/>
          </a:xfrm>
          <a:custGeom>
            <a:avLst/>
            <a:gdLst>
              <a:gd name="connsiteX0" fmla="*/ 4335 w 54218"/>
              <a:gd name="connsiteY0" fmla="*/ 41 h 1070876"/>
              <a:gd name="connsiteX1" fmla="*/ 23385 w 54218"/>
              <a:gd name="connsiteY1" fmla="*/ 294257 h 1070876"/>
              <a:gd name="connsiteX2" fmla="*/ 38202 w 54218"/>
              <a:gd name="connsiteY2" fmla="*/ 201124 h 1070876"/>
              <a:gd name="connsiteX3" fmla="*/ 38202 w 54218"/>
              <a:gd name="connsiteY3" fmla="*/ 347174 h 1070876"/>
              <a:gd name="connsiteX4" fmla="*/ 29735 w 54218"/>
              <a:gd name="connsiteY4" fmla="*/ 505924 h 1070876"/>
              <a:gd name="connsiteX5" fmla="*/ 29735 w 54218"/>
              <a:gd name="connsiteY5" fmla="*/ 702774 h 1070876"/>
              <a:gd name="connsiteX6" fmla="*/ 50902 w 54218"/>
              <a:gd name="connsiteY6" fmla="*/ 1060491 h 1070876"/>
              <a:gd name="connsiteX7" fmla="*/ 48785 w 54218"/>
              <a:gd name="connsiteY7" fmla="*/ 948307 h 1070876"/>
              <a:gd name="connsiteX8" fmla="*/ 102 w 54218"/>
              <a:gd name="connsiteY8" fmla="*/ 675257 h 1070876"/>
              <a:gd name="connsiteX9" fmla="*/ 36085 w 54218"/>
              <a:gd name="connsiteY9" fmla="*/ 933491 h 1070876"/>
              <a:gd name="connsiteX10" fmla="*/ 40318 w 54218"/>
              <a:gd name="connsiteY10" fmla="*/ 804374 h 1070876"/>
              <a:gd name="connsiteX11" fmla="*/ 25502 w 54218"/>
              <a:gd name="connsiteY11" fmla="*/ 351407 h 1070876"/>
              <a:gd name="connsiteX12" fmla="*/ 23385 w 54218"/>
              <a:gd name="connsiteY12" fmla="*/ 273091 h 1070876"/>
              <a:gd name="connsiteX13" fmla="*/ 4335 w 54218"/>
              <a:gd name="connsiteY13" fmla="*/ 41 h 10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218" h="1070876">
                <a:moveTo>
                  <a:pt x="4335" y="41"/>
                </a:moveTo>
                <a:cubicBezTo>
                  <a:pt x="4335" y="3569"/>
                  <a:pt x="17741" y="260743"/>
                  <a:pt x="23385" y="294257"/>
                </a:cubicBezTo>
                <a:cubicBezTo>
                  <a:pt x="29030" y="327771"/>
                  <a:pt x="35733" y="192305"/>
                  <a:pt x="38202" y="201124"/>
                </a:cubicBezTo>
                <a:cubicBezTo>
                  <a:pt x="40672" y="209944"/>
                  <a:pt x="39613" y="296374"/>
                  <a:pt x="38202" y="347174"/>
                </a:cubicBezTo>
                <a:cubicBezTo>
                  <a:pt x="36791" y="397974"/>
                  <a:pt x="31146" y="446657"/>
                  <a:pt x="29735" y="505924"/>
                </a:cubicBezTo>
                <a:cubicBezTo>
                  <a:pt x="28324" y="565191"/>
                  <a:pt x="26207" y="610346"/>
                  <a:pt x="29735" y="702774"/>
                </a:cubicBezTo>
                <a:cubicBezTo>
                  <a:pt x="33263" y="795202"/>
                  <a:pt x="47727" y="1019569"/>
                  <a:pt x="50902" y="1060491"/>
                </a:cubicBezTo>
                <a:cubicBezTo>
                  <a:pt x="54077" y="1101413"/>
                  <a:pt x="57252" y="1012513"/>
                  <a:pt x="48785" y="948307"/>
                </a:cubicBezTo>
                <a:cubicBezTo>
                  <a:pt x="40318" y="884101"/>
                  <a:pt x="2219" y="677726"/>
                  <a:pt x="102" y="675257"/>
                </a:cubicBezTo>
                <a:cubicBezTo>
                  <a:pt x="-2015" y="672788"/>
                  <a:pt x="29382" y="911972"/>
                  <a:pt x="36085" y="933491"/>
                </a:cubicBezTo>
                <a:cubicBezTo>
                  <a:pt x="42788" y="955010"/>
                  <a:pt x="42082" y="901388"/>
                  <a:pt x="40318" y="804374"/>
                </a:cubicBezTo>
                <a:cubicBezTo>
                  <a:pt x="38554" y="707360"/>
                  <a:pt x="28324" y="439954"/>
                  <a:pt x="25502" y="351407"/>
                </a:cubicBezTo>
                <a:cubicBezTo>
                  <a:pt x="22680" y="262860"/>
                  <a:pt x="22680" y="324596"/>
                  <a:pt x="23385" y="273091"/>
                </a:cubicBezTo>
                <a:cubicBezTo>
                  <a:pt x="24090" y="221586"/>
                  <a:pt x="4335" y="-3487"/>
                  <a:pt x="4335" y="4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E4C41B7-5D25-4FDE-89AE-47219CF9CD81}"/>
              </a:ext>
            </a:extLst>
          </p:cNvPr>
          <p:cNvSpPr/>
          <p:nvPr/>
        </p:nvSpPr>
        <p:spPr>
          <a:xfrm>
            <a:off x="6992779" y="5080483"/>
            <a:ext cx="74447" cy="853896"/>
          </a:xfrm>
          <a:custGeom>
            <a:avLst/>
            <a:gdLst>
              <a:gd name="connsiteX0" fmla="*/ 65993 w 80162"/>
              <a:gd name="connsiteY0" fmla="*/ 7789 h 919443"/>
              <a:gd name="connsiteX1" fmla="*/ 40593 w 80162"/>
              <a:gd name="connsiteY1" fmla="*/ 393022 h 919443"/>
              <a:gd name="connsiteX2" fmla="*/ 70226 w 80162"/>
              <a:gd name="connsiteY2" fmla="*/ 196172 h 919443"/>
              <a:gd name="connsiteX3" fmla="*/ 32126 w 80162"/>
              <a:gd name="connsiteY3" fmla="*/ 414189 h 919443"/>
              <a:gd name="connsiteX4" fmla="*/ 44826 w 80162"/>
              <a:gd name="connsiteY4" fmla="*/ 507322 h 919443"/>
              <a:gd name="connsiteX5" fmla="*/ 2493 w 80162"/>
              <a:gd name="connsiteY5" fmla="*/ 901022 h 919443"/>
              <a:gd name="connsiteX6" fmla="*/ 6726 w 80162"/>
              <a:gd name="connsiteY6" fmla="*/ 816355 h 919443"/>
              <a:gd name="connsiteX7" fmla="*/ 21543 w 80162"/>
              <a:gd name="connsiteY7" fmla="*/ 477689 h 919443"/>
              <a:gd name="connsiteX8" fmla="*/ 21543 w 80162"/>
              <a:gd name="connsiteY8" fmla="*/ 407839 h 919443"/>
              <a:gd name="connsiteX9" fmla="*/ 36360 w 80162"/>
              <a:gd name="connsiteY9" fmla="*/ 299889 h 919443"/>
              <a:gd name="connsiteX10" fmla="*/ 78693 w 80162"/>
              <a:gd name="connsiteY10" fmla="*/ 145372 h 919443"/>
              <a:gd name="connsiteX11" fmla="*/ 65993 w 80162"/>
              <a:gd name="connsiteY11" fmla="*/ 7789 h 9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62" h="919443">
                <a:moveTo>
                  <a:pt x="65993" y="7789"/>
                </a:moveTo>
                <a:cubicBezTo>
                  <a:pt x="59643" y="49064"/>
                  <a:pt x="39888" y="361625"/>
                  <a:pt x="40593" y="393022"/>
                </a:cubicBezTo>
                <a:cubicBezTo>
                  <a:pt x="41298" y="424419"/>
                  <a:pt x="71637" y="192644"/>
                  <a:pt x="70226" y="196172"/>
                </a:cubicBezTo>
                <a:cubicBezTo>
                  <a:pt x="68815" y="199700"/>
                  <a:pt x="36359" y="362331"/>
                  <a:pt x="32126" y="414189"/>
                </a:cubicBezTo>
                <a:cubicBezTo>
                  <a:pt x="27893" y="466047"/>
                  <a:pt x="49765" y="426183"/>
                  <a:pt x="44826" y="507322"/>
                </a:cubicBezTo>
                <a:cubicBezTo>
                  <a:pt x="39887" y="588461"/>
                  <a:pt x="8843" y="849516"/>
                  <a:pt x="2493" y="901022"/>
                </a:cubicBezTo>
                <a:cubicBezTo>
                  <a:pt x="-3857" y="952528"/>
                  <a:pt x="3551" y="886910"/>
                  <a:pt x="6726" y="816355"/>
                </a:cubicBezTo>
                <a:cubicBezTo>
                  <a:pt x="9901" y="745800"/>
                  <a:pt x="19073" y="545775"/>
                  <a:pt x="21543" y="477689"/>
                </a:cubicBezTo>
                <a:cubicBezTo>
                  <a:pt x="24012" y="409603"/>
                  <a:pt x="19074" y="437472"/>
                  <a:pt x="21543" y="407839"/>
                </a:cubicBezTo>
                <a:cubicBezTo>
                  <a:pt x="24012" y="378206"/>
                  <a:pt x="26835" y="343634"/>
                  <a:pt x="36360" y="299889"/>
                </a:cubicBezTo>
                <a:cubicBezTo>
                  <a:pt x="45885" y="256145"/>
                  <a:pt x="73049" y="190175"/>
                  <a:pt x="78693" y="145372"/>
                </a:cubicBezTo>
                <a:cubicBezTo>
                  <a:pt x="84337" y="100569"/>
                  <a:pt x="72343" y="-33486"/>
                  <a:pt x="65993" y="778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5EF130C-86CF-4A49-A47A-A5AB43844598}"/>
              </a:ext>
            </a:extLst>
          </p:cNvPr>
          <p:cNvSpPr/>
          <p:nvPr/>
        </p:nvSpPr>
        <p:spPr>
          <a:xfrm>
            <a:off x="7750147" y="3736670"/>
            <a:ext cx="141703" cy="633162"/>
          </a:xfrm>
          <a:custGeom>
            <a:avLst/>
            <a:gdLst>
              <a:gd name="connsiteX0" fmla="*/ 1905 w 152580"/>
              <a:gd name="connsiteY0" fmla="*/ 2721 h 681765"/>
              <a:gd name="connsiteX1" fmla="*/ 103505 w 152580"/>
              <a:gd name="connsiteY1" fmla="*/ 462038 h 681765"/>
              <a:gd name="connsiteX2" fmla="*/ 61171 w 152580"/>
              <a:gd name="connsiteY2" fmla="*/ 195338 h 681765"/>
              <a:gd name="connsiteX3" fmla="*/ 101388 w 152580"/>
              <a:gd name="connsiteY3" fmla="*/ 411238 h 681765"/>
              <a:gd name="connsiteX4" fmla="*/ 152188 w 152580"/>
              <a:gd name="connsiteY4" fmla="*/ 669471 h 681765"/>
              <a:gd name="connsiteX5" fmla="*/ 120438 w 152580"/>
              <a:gd name="connsiteY5" fmla="*/ 603855 h 681765"/>
              <a:gd name="connsiteX6" fmla="*/ 42121 w 152580"/>
              <a:gd name="connsiteY6" fmla="*/ 286355 h 681765"/>
              <a:gd name="connsiteX7" fmla="*/ 1905 w 152580"/>
              <a:gd name="connsiteY7" fmla="*/ 2721 h 68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0" h="681765">
                <a:moveTo>
                  <a:pt x="1905" y="2721"/>
                </a:moveTo>
                <a:cubicBezTo>
                  <a:pt x="12136" y="32002"/>
                  <a:pt x="93627" y="429935"/>
                  <a:pt x="103505" y="462038"/>
                </a:cubicBezTo>
                <a:cubicBezTo>
                  <a:pt x="113383" y="494141"/>
                  <a:pt x="61524" y="203805"/>
                  <a:pt x="61171" y="195338"/>
                </a:cubicBezTo>
                <a:cubicBezTo>
                  <a:pt x="60818" y="186871"/>
                  <a:pt x="86219" y="332216"/>
                  <a:pt x="101388" y="411238"/>
                </a:cubicBezTo>
                <a:cubicBezTo>
                  <a:pt x="116558" y="490260"/>
                  <a:pt x="149013" y="637368"/>
                  <a:pt x="152188" y="669471"/>
                </a:cubicBezTo>
                <a:cubicBezTo>
                  <a:pt x="155363" y="701574"/>
                  <a:pt x="138783" y="667708"/>
                  <a:pt x="120438" y="603855"/>
                </a:cubicBezTo>
                <a:cubicBezTo>
                  <a:pt x="102094" y="540002"/>
                  <a:pt x="59054" y="384780"/>
                  <a:pt x="42121" y="286355"/>
                </a:cubicBezTo>
                <a:cubicBezTo>
                  <a:pt x="25188" y="187930"/>
                  <a:pt x="-8326" y="-26560"/>
                  <a:pt x="1905" y="272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865877B-7BD9-47BD-A56D-2B7614EB86F6}"/>
              </a:ext>
            </a:extLst>
          </p:cNvPr>
          <p:cNvSpPr/>
          <p:nvPr/>
        </p:nvSpPr>
        <p:spPr>
          <a:xfrm>
            <a:off x="7760434" y="3622413"/>
            <a:ext cx="146820" cy="666413"/>
          </a:xfrm>
          <a:custGeom>
            <a:avLst/>
            <a:gdLst>
              <a:gd name="connsiteX0" fmla="*/ 3529 w 158090"/>
              <a:gd name="connsiteY0" fmla="*/ 7216 h 717568"/>
              <a:gd name="connsiteX1" fmla="*/ 126295 w 158090"/>
              <a:gd name="connsiteY1" fmla="*/ 422083 h 717568"/>
              <a:gd name="connsiteX2" fmla="*/ 103012 w 158090"/>
              <a:gd name="connsiteY2" fmla="*/ 381866 h 717568"/>
              <a:gd name="connsiteX3" fmla="*/ 115712 w 158090"/>
              <a:gd name="connsiteY3" fmla="*/ 434783 h 717568"/>
              <a:gd name="connsiteX4" fmla="*/ 153812 w 158090"/>
              <a:gd name="connsiteY4" fmla="*/ 712066 h 717568"/>
              <a:gd name="connsiteX5" fmla="*/ 149579 w 158090"/>
              <a:gd name="connsiteY5" fmla="*/ 597766 h 717568"/>
              <a:gd name="connsiteX6" fmla="*/ 86079 w 158090"/>
              <a:gd name="connsiteY6" fmla="*/ 337416 h 717568"/>
              <a:gd name="connsiteX7" fmla="*/ 113595 w 158090"/>
              <a:gd name="connsiteY7" fmla="*/ 381866 h 717568"/>
              <a:gd name="connsiteX8" fmla="*/ 71262 w 158090"/>
              <a:gd name="connsiteY8" fmla="*/ 233699 h 717568"/>
              <a:gd name="connsiteX9" fmla="*/ 35279 w 158090"/>
              <a:gd name="connsiteY9" fmla="*/ 161733 h 717568"/>
              <a:gd name="connsiteX10" fmla="*/ 3529 w 158090"/>
              <a:gd name="connsiteY10" fmla="*/ 7216 h 71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90" h="717568">
                <a:moveTo>
                  <a:pt x="3529" y="7216"/>
                </a:moveTo>
                <a:cubicBezTo>
                  <a:pt x="18698" y="50608"/>
                  <a:pt x="109715" y="359641"/>
                  <a:pt x="126295" y="422083"/>
                </a:cubicBezTo>
                <a:cubicBezTo>
                  <a:pt x="142876" y="484525"/>
                  <a:pt x="104776" y="379749"/>
                  <a:pt x="103012" y="381866"/>
                </a:cubicBezTo>
                <a:cubicBezTo>
                  <a:pt x="101248" y="383983"/>
                  <a:pt x="107245" y="379750"/>
                  <a:pt x="115712" y="434783"/>
                </a:cubicBezTo>
                <a:cubicBezTo>
                  <a:pt x="124179" y="489816"/>
                  <a:pt x="148168" y="684902"/>
                  <a:pt x="153812" y="712066"/>
                </a:cubicBezTo>
                <a:cubicBezTo>
                  <a:pt x="159457" y="739230"/>
                  <a:pt x="160868" y="660208"/>
                  <a:pt x="149579" y="597766"/>
                </a:cubicBezTo>
                <a:cubicBezTo>
                  <a:pt x="138290" y="535324"/>
                  <a:pt x="92076" y="373399"/>
                  <a:pt x="86079" y="337416"/>
                </a:cubicBezTo>
                <a:cubicBezTo>
                  <a:pt x="80082" y="301433"/>
                  <a:pt x="116064" y="399152"/>
                  <a:pt x="113595" y="381866"/>
                </a:cubicBezTo>
                <a:cubicBezTo>
                  <a:pt x="111126" y="364580"/>
                  <a:pt x="84315" y="270388"/>
                  <a:pt x="71262" y="233699"/>
                </a:cubicBezTo>
                <a:cubicBezTo>
                  <a:pt x="58209" y="197010"/>
                  <a:pt x="44099" y="194541"/>
                  <a:pt x="35279" y="161733"/>
                </a:cubicBezTo>
                <a:cubicBezTo>
                  <a:pt x="26460" y="128925"/>
                  <a:pt x="-11640" y="-36176"/>
                  <a:pt x="3529" y="721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28CF222-30D7-43B1-A35E-CF76FBE3C939}"/>
              </a:ext>
            </a:extLst>
          </p:cNvPr>
          <p:cNvSpPr/>
          <p:nvPr/>
        </p:nvSpPr>
        <p:spPr>
          <a:xfrm>
            <a:off x="7813243" y="3788718"/>
            <a:ext cx="49133" cy="216108"/>
          </a:xfrm>
          <a:custGeom>
            <a:avLst/>
            <a:gdLst>
              <a:gd name="connsiteX0" fmla="*/ 1699 w 52905"/>
              <a:gd name="connsiteY0" fmla="*/ 1712 h 232697"/>
              <a:gd name="connsiteX1" fmla="*/ 52499 w 52905"/>
              <a:gd name="connsiteY1" fmla="*/ 226078 h 232697"/>
              <a:gd name="connsiteX2" fmla="*/ 24982 w 52905"/>
              <a:gd name="connsiteY2" fmla="*/ 168928 h 232697"/>
              <a:gd name="connsiteX3" fmla="*/ 14399 w 52905"/>
              <a:gd name="connsiteY3" fmla="*/ 124478 h 232697"/>
              <a:gd name="connsiteX4" fmla="*/ 1699 w 52905"/>
              <a:gd name="connsiteY4" fmla="*/ 1712 h 23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05" h="232697">
                <a:moveTo>
                  <a:pt x="1699" y="1712"/>
                </a:moveTo>
                <a:cubicBezTo>
                  <a:pt x="8049" y="18645"/>
                  <a:pt x="48619" y="198209"/>
                  <a:pt x="52499" y="226078"/>
                </a:cubicBezTo>
                <a:cubicBezTo>
                  <a:pt x="56379" y="253947"/>
                  <a:pt x="31332" y="185861"/>
                  <a:pt x="24982" y="168928"/>
                </a:cubicBezTo>
                <a:cubicBezTo>
                  <a:pt x="18632" y="151995"/>
                  <a:pt x="20396" y="150583"/>
                  <a:pt x="14399" y="124478"/>
                </a:cubicBezTo>
                <a:cubicBezTo>
                  <a:pt x="8402" y="98373"/>
                  <a:pt x="-4651" y="-15221"/>
                  <a:pt x="1699" y="171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D2E1A7E-63BC-41AE-8E8E-C05F2354D565}"/>
              </a:ext>
            </a:extLst>
          </p:cNvPr>
          <p:cNvSpPr/>
          <p:nvPr/>
        </p:nvSpPr>
        <p:spPr>
          <a:xfrm>
            <a:off x="7534941" y="3171465"/>
            <a:ext cx="242093" cy="671570"/>
          </a:xfrm>
          <a:custGeom>
            <a:avLst/>
            <a:gdLst>
              <a:gd name="connsiteX0" fmla="*/ 797 w 260676"/>
              <a:gd name="connsiteY0" fmla="*/ 1713 h 723121"/>
              <a:gd name="connsiteX1" fmla="*/ 121447 w 260676"/>
              <a:gd name="connsiteY1" fmla="*/ 268413 h 723121"/>
              <a:gd name="connsiteX2" fmla="*/ 87581 w 260676"/>
              <a:gd name="connsiteY2" fmla="*/ 145647 h 723121"/>
              <a:gd name="connsiteX3" fmla="*/ 115097 w 260676"/>
              <a:gd name="connsiteY3" fmla="*/ 198563 h 723121"/>
              <a:gd name="connsiteX4" fmla="*/ 115097 w 260676"/>
              <a:gd name="connsiteY4" fmla="*/ 266297 h 723121"/>
              <a:gd name="connsiteX5" fmla="*/ 176481 w 260676"/>
              <a:gd name="connsiteY5" fmla="*/ 391180 h 723121"/>
              <a:gd name="connsiteX6" fmla="*/ 259031 w 260676"/>
              <a:gd name="connsiteY6" fmla="*/ 715030 h 723121"/>
              <a:gd name="connsiteX7" fmla="*/ 233631 w 260676"/>
              <a:gd name="connsiteY7" fmla="*/ 632480 h 723121"/>
              <a:gd name="connsiteX8" fmla="*/ 155314 w 260676"/>
              <a:gd name="connsiteY8" fmla="*/ 380597 h 723121"/>
              <a:gd name="connsiteX9" fmla="*/ 168014 w 260676"/>
              <a:gd name="connsiteY9" fmla="*/ 412347 h 723121"/>
              <a:gd name="connsiteX10" fmla="*/ 112981 w 260676"/>
              <a:gd name="connsiteY10" fmla="*/ 272647 h 723121"/>
              <a:gd name="connsiteX11" fmla="*/ 70647 w 260676"/>
              <a:gd name="connsiteY11" fmla="*/ 158347 h 723121"/>
              <a:gd name="connsiteX12" fmla="*/ 797 w 260676"/>
              <a:gd name="connsiteY12" fmla="*/ 1713 h 72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676" h="723121">
                <a:moveTo>
                  <a:pt x="797" y="1713"/>
                </a:moveTo>
                <a:cubicBezTo>
                  <a:pt x="9264" y="20057"/>
                  <a:pt x="106983" y="244424"/>
                  <a:pt x="121447" y="268413"/>
                </a:cubicBezTo>
                <a:cubicBezTo>
                  <a:pt x="135911" y="292402"/>
                  <a:pt x="88639" y="157289"/>
                  <a:pt x="87581" y="145647"/>
                </a:cubicBezTo>
                <a:cubicBezTo>
                  <a:pt x="86523" y="134005"/>
                  <a:pt x="110511" y="178455"/>
                  <a:pt x="115097" y="198563"/>
                </a:cubicBezTo>
                <a:cubicBezTo>
                  <a:pt x="119683" y="218671"/>
                  <a:pt x="104866" y="234194"/>
                  <a:pt x="115097" y="266297"/>
                </a:cubicBezTo>
                <a:cubicBezTo>
                  <a:pt x="125328" y="298400"/>
                  <a:pt x="152492" y="316391"/>
                  <a:pt x="176481" y="391180"/>
                </a:cubicBezTo>
                <a:cubicBezTo>
                  <a:pt x="200470" y="465969"/>
                  <a:pt x="249506" y="674813"/>
                  <a:pt x="259031" y="715030"/>
                </a:cubicBezTo>
                <a:cubicBezTo>
                  <a:pt x="268556" y="755247"/>
                  <a:pt x="233631" y="632480"/>
                  <a:pt x="233631" y="632480"/>
                </a:cubicBezTo>
                <a:cubicBezTo>
                  <a:pt x="216345" y="576741"/>
                  <a:pt x="166250" y="417286"/>
                  <a:pt x="155314" y="380597"/>
                </a:cubicBezTo>
                <a:cubicBezTo>
                  <a:pt x="144378" y="343908"/>
                  <a:pt x="175070" y="430339"/>
                  <a:pt x="168014" y="412347"/>
                </a:cubicBezTo>
                <a:cubicBezTo>
                  <a:pt x="160958" y="394355"/>
                  <a:pt x="129209" y="314980"/>
                  <a:pt x="112981" y="272647"/>
                </a:cubicBezTo>
                <a:cubicBezTo>
                  <a:pt x="96753" y="230314"/>
                  <a:pt x="87580" y="199269"/>
                  <a:pt x="70647" y="158347"/>
                </a:cubicBezTo>
                <a:cubicBezTo>
                  <a:pt x="53714" y="117425"/>
                  <a:pt x="-7670" y="-16631"/>
                  <a:pt x="797" y="171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BB6B065-3F99-43EB-A5B3-847B1653FA53}"/>
              </a:ext>
            </a:extLst>
          </p:cNvPr>
          <p:cNvSpPr/>
          <p:nvPr/>
        </p:nvSpPr>
        <p:spPr>
          <a:xfrm>
            <a:off x="7517341" y="3142244"/>
            <a:ext cx="136905" cy="316439"/>
          </a:xfrm>
          <a:custGeom>
            <a:avLst/>
            <a:gdLst>
              <a:gd name="connsiteX0" fmla="*/ 698 w 147414"/>
              <a:gd name="connsiteY0" fmla="*/ 3544 h 340729"/>
              <a:gd name="connsiteX1" fmla="*/ 121348 w 147414"/>
              <a:gd name="connsiteY1" fmla="*/ 282944 h 340729"/>
              <a:gd name="connsiteX2" fmla="*/ 146748 w 147414"/>
              <a:gd name="connsiteY2" fmla="*/ 333744 h 340729"/>
              <a:gd name="connsiteX3" fmla="*/ 106532 w 147414"/>
              <a:gd name="connsiteY3" fmla="*/ 181344 h 340729"/>
              <a:gd name="connsiteX4" fmla="*/ 108648 w 147414"/>
              <a:gd name="connsiteY4" fmla="*/ 198277 h 340729"/>
              <a:gd name="connsiteX5" fmla="*/ 72665 w 147414"/>
              <a:gd name="connsiteY5" fmla="*/ 128427 h 340729"/>
              <a:gd name="connsiteX6" fmla="*/ 698 w 147414"/>
              <a:gd name="connsiteY6" fmla="*/ 3544 h 34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14" h="340729">
                <a:moveTo>
                  <a:pt x="698" y="3544"/>
                </a:moveTo>
                <a:cubicBezTo>
                  <a:pt x="8812" y="29297"/>
                  <a:pt x="97006" y="227911"/>
                  <a:pt x="121348" y="282944"/>
                </a:cubicBezTo>
                <a:cubicBezTo>
                  <a:pt x="145690" y="337977"/>
                  <a:pt x="149217" y="350677"/>
                  <a:pt x="146748" y="333744"/>
                </a:cubicBezTo>
                <a:cubicBezTo>
                  <a:pt x="144279" y="316811"/>
                  <a:pt x="112882" y="203922"/>
                  <a:pt x="106532" y="181344"/>
                </a:cubicBezTo>
                <a:cubicBezTo>
                  <a:pt x="100182" y="158766"/>
                  <a:pt x="114292" y="207096"/>
                  <a:pt x="108648" y="198277"/>
                </a:cubicBezTo>
                <a:cubicBezTo>
                  <a:pt x="103004" y="189458"/>
                  <a:pt x="72665" y="128427"/>
                  <a:pt x="72665" y="128427"/>
                </a:cubicBezTo>
                <a:cubicBezTo>
                  <a:pt x="57496" y="99852"/>
                  <a:pt x="-7416" y="-22209"/>
                  <a:pt x="698" y="354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FA95DBE-50A6-448C-A72A-56637BE2D645}"/>
              </a:ext>
            </a:extLst>
          </p:cNvPr>
          <p:cNvSpPr/>
          <p:nvPr/>
        </p:nvSpPr>
        <p:spPr>
          <a:xfrm>
            <a:off x="7553373" y="3113892"/>
            <a:ext cx="233935" cy="625462"/>
          </a:xfrm>
          <a:custGeom>
            <a:avLst/>
            <a:gdLst>
              <a:gd name="connsiteX0" fmla="*/ 0 w 251892"/>
              <a:gd name="connsiteY0" fmla="*/ 205 h 673474"/>
              <a:gd name="connsiteX1" fmla="*/ 120650 w 251892"/>
              <a:gd name="connsiteY1" fmla="*/ 249972 h 673474"/>
              <a:gd name="connsiteX2" fmla="*/ 110067 w 251892"/>
              <a:gd name="connsiteY2" fmla="*/ 216105 h 673474"/>
              <a:gd name="connsiteX3" fmla="*/ 179917 w 251892"/>
              <a:gd name="connsiteY3" fmla="*/ 374855 h 673474"/>
              <a:gd name="connsiteX4" fmla="*/ 156634 w 251892"/>
              <a:gd name="connsiteY4" fmla="*/ 338872 h 673474"/>
              <a:gd name="connsiteX5" fmla="*/ 192617 w 251892"/>
              <a:gd name="connsiteY5" fmla="*/ 444705 h 673474"/>
              <a:gd name="connsiteX6" fmla="*/ 251884 w 251892"/>
              <a:gd name="connsiteY6" fmla="*/ 673305 h 673474"/>
              <a:gd name="connsiteX7" fmla="*/ 188384 w 251892"/>
              <a:gd name="connsiteY7" fmla="*/ 482805 h 673474"/>
              <a:gd name="connsiteX8" fmla="*/ 232834 w 251892"/>
              <a:gd name="connsiteY8" fmla="*/ 535722 h 673474"/>
              <a:gd name="connsiteX9" fmla="*/ 177800 w 251892"/>
              <a:gd name="connsiteY9" fmla="*/ 381205 h 673474"/>
              <a:gd name="connsiteX10" fmla="*/ 118534 w 251892"/>
              <a:gd name="connsiteY10" fmla="*/ 209755 h 673474"/>
              <a:gd name="connsiteX11" fmla="*/ 0 w 251892"/>
              <a:gd name="connsiteY11" fmla="*/ 205 h 67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892" h="673474">
                <a:moveTo>
                  <a:pt x="0" y="205"/>
                </a:moveTo>
                <a:cubicBezTo>
                  <a:pt x="353" y="6908"/>
                  <a:pt x="102305" y="213989"/>
                  <a:pt x="120650" y="249972"/>
                </a:cubicBezTo>
                <a:cubicBezTo>
                  <a:pt x="138995" y="285955"/>
                  <a:pt x="100189" y="195291"/>
                  <a:pt x="110067" y="216105"/>
                </a:cubicBezTo>
                <a:cubicBezTo>
                  <a:pt x="119945" y="236919"/>
                  <a:pt x="172156" y="354394"/>
                  <a:pt x="179917" y="374855"/>
                </a:cubicBezTo>
                <a:cubicBezTo>
                  <a:pt x="187678" y="395316"/>
                  <a:pt x="154517" y="327230"/>
                  <a:pt x="156634" y="338872"/>
                </a:cubicBezTo>
                <a:cubicBezTo>
                  <a:pt x="158751" y="350514"/>
                  <a:pt x="176742" y="388966"/>
                  <a:pt x="192617" y="444705"/>
                </a:cubicBezTo>
                <a:cubicBezTo>
                  <a:pt x="208492" y="500444"/>
                  <a:pt x="252589" y="666955"/>
                  <a:pt x="251884" y="673305"/>
                </a:cubicBezTo>
                <a:cubicBezTo>
                  <a:pt x="251179" y="679655"/>
                  <a:pt x="191559" y="505736"/>
                  <a:pt x="188384" y="482805"/>
                </a:cubicBezTo>
                <a:cubicBezTo>
                  <a:pt x="185209" y="459875"/>
                  <a:pt x="234598" y="552655"/>
                  <a:pt x="232834" y="535722"/>
                </a:cubicBezTo>
                <a:cubicBezTo>
                  <a:pt x="231070" y="518789"/>
                  <a:pt x="196850" y="435533"/>
                  <a:pt x="177800" y="381205"/>
                </a:cubicBezTo>
                <a:cubicBezTo>
                  <a:pt x="158750" y="326877"/>
                  <a:pt x="143581" y="266905"/>
                  <a:pt x="118534" y="209755"/>
                </a:cubicBezTo>
                <a:cubicBezTo>
                  <a:pt x="93487" y="152605"/>
                  <a:pt x="-353" y="-6498"/>
                  <a:pt x="0" y="20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B557D43-893D-4B08-A1D3-6E2B5C6B552F}"/>
              </a:ext>
            </a:extLst>
          </p:cNvPr>
          <p:cNvSpPr/>
          <p:nvPr/>
        </p:nvSpPr>
        <p:spPr>
          <a:xfrm>
            <a:off x="6786953" y="2337229"/>
            <a:ext cx="713486" cy="778869"/>
          </a:xfrm>
          <a:custGeom>
            <a:avLst/>
            <a:gdLst>
              <a:gd name="connsiteX0" fmla="*/ 1868 w 768254"/>
              <a:gd name="connsiteY0" fmla="*/ 3578 h 838656"/>
              <a:gd name="connsiteX1" fmla="*/ 357468 w 768254"/>
              <a:gd name="connsiteY1" fmla="*/ 333778 h 838656"/>
              <a:gd name="connsiteX2" fmla="*/ 322543 w 768254"/>
              <a:gd name="connsiteY2" fmla="*/ 244878 h 838656"/>
              <a:gd name="connsiteX3" fmla="*/ 509868 w 768254"/>
              <a:gd name="connsiteY3" fmla="*/ 495703 h 838656"/>
              <a:gd name="connsiteX4" fmla="*/ 538443 w 768254"/>
              <a:gd name="connsiteY4" fmla="*/ 473478 h 838656"/>
              <a:gd name="connsiteX5" fmla="*/ 655918 w 768254"/>
              <a:gd name="connsiteY5" fmla="*/ 625878 h 838656"/>
              <a:gd name="connsiteX6" fmla="*/ 640043 w 768254"/>
              <a:gd name="connsiteY6" fmla="*/ 584603 h 838656"/>
              <a:gd name="connsiteX7" fmla="*/ 767043 w 768254"/>
              <a:gd name="connsiteY7" fmla="*/ 835428 h 838656"/>
              <a:gd name="connsiteX8" fmla="*/ 690843 w 768254"/>
              <a:gd name="connsiteY8" fmla="*/ 708428 h 838656"/>
              <a:gd name="connsiteX9" fmla="*/ 481293 w 768254"/>
              <a:gd name="connsiteY9" fmla="*/ 444903 h 838656"/>
              <a:gd name="connsiteX10" fmla="*/ 474943 w 768254"/>
              <a:gd name="connsiteY10" fmla="*/ 448078 h 838656"/>
              <a:gd name="connsiteX11" fmla="*/ 293968 w 768254"/>
              <a:gd name="connsiteY11" fmla="*/ 235353 h 838656"/>
              <a:gd name="connsiteX12" fmla="*/ 220943 w 768254"/>
              <a:gd name="connsiteY12" fmla="*/ 162328 h 838656"/>
              <a:gd name="connsiteX13" fmla="*/ 1868 w 768254"/>
              <a:gd name="connsiteY13" fmla="*/ 3578 h 8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8254" h="838656">
                <a:moveTo>
                  <a:pt x="1868" y="3578"/>
                </a:moveTo>
                <a:cubicBezTo>
                  <a:pt x="24622" y="32153"/>
                  <a:pt x="304022" y="293561"/>
                  <a:pt x="357468" y="333778"/>
                </a:cubicBezTo>
                <a:cubicBezTo>
                  <a:pt x="410914" y="373995"/>
                  <a:pt x="297143" y="217891"/>
                  <a:pt x="322543" y="244878"/>
                </a:cubicBezTo>
                <a:cubicBezTo>
                  <a:pt x="347943" y="271866"/>
                  <a:pt x="473885" y="457603"/>
                  <a:pt x="509868" y="495703"/>
                </a:cubicBezTo>
                <a:cubicBezTo>
                  <a:pt x="545851" y="533803"/>
                  <a:pt x="514102" y="451782"/>
                  <a:pt x="538443" y="473478"/>
                </a:cubicBezTo>
                <a:cubicBezTo>
                  <a:pt x="562784" y="495174"/>
                  <a:pt x="638985" y="607357"/>
                  <a:pt x="655918" y="625878"/>
                </a:cubicBezTo>
                <a:cubicBezTo>
                  <a:pt x="672851" y="644399"/>
                  <a:pt x="621522" y="549678"/>
                  <a:pt x="640043" y="584603"/>
                </a:cubicBezTo>
                <a:cubicBezTo>
                  <a:pt x="658564" y="619528"/>
                  <a:pt x="758576" y="814790"/>
                  <a:pt x="767043" y="835428"/>
                </a:cubicBezTo>
                <a:cubicBezTo>
                  <a:pt x="775510" y="856066"/>
                  <a:pt x="738468" y="773516"/>
                  <a:pt x="690843" y="708428"/>
                </a:cubicBezTo>
                <a:cubicBezTo>
                  <a:pt x="643218" y="643341"/>
                  <a:pt x="517276" y="488295"/>
                  <a:pt x="481293" y="444903"/>
                </a:cubicBezTo>
                <a:cubicBezTo>
                  <a:pt x="445310" y="401511"/>
                  <a:pt x="506164" y="483003"/>
                  <a:pt x="474943" y="448078"/>
                </a:cubicBezTo>
                <a:cubicBezTo>
                  <a:pt x="443722" y="413153"/>
                  <a:pt x="336301" y="282978"/>
                  <a:pt x="293968" y="235353"/>
                </a:cubicBezTo>
                <a:cubicBezTo>
                  <a:pt x="251635" y="187728"/>
                  <a:pt x="271214" y="198841"/>
                  <a:pt x="220943" y="162328"/>
                </a:cubicBezTo>
                <a:cubicBezTo>
                  <a:pt x="170672" y="125815"/>
                  <a:pt x="-20886" y="-24997"/>
                  <a:pt x="1868" y="357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E8970CF-D612-419E-B133-7ADBC10BE0A1}"/>
              </a:ext>
            </a:extLst>
          </p:cNvPr>
          <p:cNvSpPr/>
          <p:nvPr/>
        </p:nvSpPr>
        <p:spPr>
          <a:xfrm>
            <a:off x="6608374" y="2225407"/>
            <a:ext cx="1055523" cy="1110205"/>
          </a:xfrm>
          <a:custGeom>
            <a:avLst/>
            <a:gdLst>
              <a:gd name="connsiteX0" fmla="*/ 481 w 1136547"/>
              <a:gd name="connsiteY0" fmla="*/ 159 h 1195426"/>
              <a:gd name="connsiteX1" fmla="*/ 502131 w 1136547"/>
              <a:gd name="connsiteY1" fmla="*/ 336709 h 1195426"/>
              <a:gd name="connsiteX2" fmla="*/ 505306 w 1136547"/>
              <a:gd name="connsiteY2" fmla="*/ 324009 h 1195426"/>
              <a:gd name="connsiteX3" fmla="*/ 765656 w 1136547"/>
              <a:gd name="connsiteY3" fmla="*/ 593884 h 1195426"/>
              <a:gd name="connsiteX4" fmla="*/ 778356 w 1136547"/>
              <a:gd name="connsiteY4" fmla="*/ 546259 h 1195426"/>
              <a:gd name="connsiteX5" fmla="*/ 940281 w 1136547"/>
              <a:gd name="connsiteY5" fmla="*/ 765334 h 1195426"/>
              <a:gd name="connsiteX6" fmla="*/ 997431 w 1136547"/>
              <a:gd name="connsiteY6" fmla="*/ 924084 h 1195426"/>
              <a:gd name="connsiteX7" fmla="*/ 1133956 w 1136547"/>
              <a:gd name="connsiteY7" fmla="*/ 1193959 h 1195426"/>
              <a:gd name="connsiteX8" fmla="*/ 1064106 w 1136547"/>
              <a:gd name="connsiteY8" fmla="*/ 1012984 h 1195426"/>
              <a:gd name="connsiteX9" fmla="*/ 797406 w 1136547"/>
              <a:gd name="connsiteY9" fmla="*/ 619284 h 1195426"/>
              <a:gd name="connsiteX10" fmla="*/ 603731 w 1136547"/>
              <a:gd name="connsiteY10" fmla="*/ 384334 h 1195426"/>
              <a:gd name="connsiteX11" fmla="*/ 481 w 1136547"/>
              <a:gd name="connsiteY11" fmla="*/ 159 h 11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547" h="1195426">
                <a:moveTo>
                  <a:pt x="481" y="159"/>
                </a:moveTo>
                <a:cubicBezTo>
                  <a:pt x="-16452" y="-7778"/>
                  <a:pt x="417993" y="282734"/>
                  <a:pt x="502131" y="336709"/>
                </a:cubicBezTo>
                <a:cubicBezTo>
                  <a:pt x="586269" y="390684"/>
                  <a:pt x="461385" y="281147"/>
                  <a:pt x="505306" y="324009"/>
                </a:cubicBezTo>
                <a:cubicBezTo>
                  <a:pt x="549227" y="366871"/>
                  <a:pt x="720148" y="556842"/>
                  <a:pt x="765656" y="593884"/>
                </a:cubicBezTo>
                <a:cubicBezTo>
                  <a:pt x="811164" y="630926"/>
                  <a:pt x="749252" y="517684"/>
                  <a:pt x="778356" y="546259"/>
                </a:cubicBezTo>
                <a:cubicBezTo>
                  <a:pt x="807460" y="574834"/>
                  <a:pt x="903769" y="702363"/>
                  <a:pt x="940281" y="765334"/>
                </a:cubicBezTo>
                <a:cubicBezTo>
                  <a:pt x="976793" y="828305"/>
                  <a:pt x="965152" y="852647"/>
                  <a:pt x="997431" y="924084"/>
                </a:cubicBezTo>
                <a:cubicBezTo>
                  <a:pt x="1029710" y="995521"/>
                  <a:pt x="1122844" y="1179143"/>
                  <a:pt x="1133956" y="1193959"/>
                </a:cubicBezTo>
                <a:cubicBezTo>
                  <a:pt x="1145068" y="1208775"/>
                  <a:pt x="1120198" y="1108763"/>
                  <a:pt x="1064106" y="1012984"/>
                </a:cubicBezTo>
                <a:cubicBezTo>
                  <a:pt x="1008014" y="917205"/>
                  <a:pt x="874135" y="724059"/>
                  <a:pt x="797406" y="619284"/>
                </a:cubicBezTo>
                <a:cubicBezTo>
                  <a:pt x="720677" y="514509"/>
                  <a:pt x="740256" y="488051"/>
                  <a:pt x="603731" y="384334"/>
                </a:cubicBezTo>
                <a:cubicBezTo>
                  <a:pt x="467206" y="280617"/>
                  <a:pt x="17414" y="8096"/>
                  <a:pt x="481" y="15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2F14B36-7F2B-48D9-A05B-E69F09B52D50}"/>
              </a:ext>
            </a:extLst>
          </p:cNvPr>
          <p:cNvSpPr/>
          <p:nvPr/>
        </p:nvSpPr>
        <p:spPr>
          <a:xfrm>
            <a:off x="6341113" y="2606484"/>
            <a:ext cx="178153" cy="531689"/>
          </a:xfrm>
          <a:custGeom>
            <a:avLst/>
            <a:gdLst>
              <a:gd name="connsiteX0" fmla="*/ 920 w 191828"/>
              <a:gd name="connsiteY0" fmla="*/ 993 h 572502"/>
              <a:gd name="connsiteX1" fmla="*/ 169195 w 191828"/>
              <a:gd name="connsiteY1" fmla="*/ 299443 h 572502"/>
              <a:gd name="connsiteX2" fmla="*/ 131095 w 191828"/>
              <a:gd name="connsiteY2" fmla="*/ 199430 h 572502"/>
              <a:gd name="connsiteX3" fmla="*/ 164432 w 191828"/>
              <a:gd name="connsiteY3" fmla="*/ 316905 h 572502"/>
              <a:gd name="connsiteX4" fmla="*/ 164432 w 191828"/>
              <a:gd name="connsiteY4" fmla="*/ 358180 h 572502"/>
              <a:gd name="connsiteX5" fmla="*/ 172370 w 191828"/>
              <a:gd name="connsiteY5" fmla="*/ 474068 h 572502"/>
              <a:gd name="connsiteX6" fmla="*/ 191420 w 191828"/>
              <a:gd name="connsiteY6" fmla="*/ 572493 h 572502"/>
              <a:gd name="connsiteX7" fmla="*/ 183482 w 191828"/>
              <a:gd name="connsiteY7" fmla="*/ 478830 h 572502"/>
              <a:gd name="connsiteX8" fmla="*/ 161257 w 191828"/>
              <a:gd name="connsiteY8" fmla="*/ 297855 h 572502"/>
              <a:gd name="connsiteX9" fmla="*/ 104107 w 191828"/>
              <a:gd name="connsiteY9" fmla="*/ 205780 h 572502"/>
              <a:gd name="connsiteX10" fmla="*/ 920 w 191828"/>
              <a:gd name="connsiteY10" fmla="*/ 993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28" h="572502">
                <a:moveTo>
                  <a:pt x="920" y="993"/>
                </a:moveTo>
                <a:cubicBezTo>
                  <a:pt x="11768" y="16603"/>
                  <a:pt x="147499" y="266370"/>
                  <a:pt x="169195" y="299443"/>
                </a:cubicBezTo>
                <a:cubicBezTo>
                  <a:pt x="190891" y="332516"/>
                  <a:pt x="131889" y="196520"/>
                  <a:pt x="131095" y="199430"/>
                </a:cubicBezTo>
                <a:cubicBezTo>
                  <a:pt x="130301" y="202340"/>
                  <a:pt x="158876" y="290447"/>
                  <a:pt x="164432" y="316905"/>
                </a:cubicBezTo>
                <a:cubicBezTo>
                  <a:pt x="169988" y="343363"/>
                  <a:pt x="163109" y="331986"/>
                  <a:pt x="164432" y="358180"/>
                </a:cubicBezTo>
                <a:cubicBezTo>
                  <a:pt x="165755" y="384374"/>
                  <a:pt x="167872" y="438349"/>
                  <a:pt x="172370" y="474068"/>
                </a:cubicBezTo>
                <a:cubicBezTo>
                  <a:pt x="176868" y="509787"/>
                  <a:pt x="189568" y="571699"/>
                  <a:pt x="191420" y="572493"/>
                </a:cubicBezTo>
                <a:cubicBezTo>
                  <a:pt x="193272" y="573287"/>
                  <a:pt x="188509" y="524603"/>
                  <a:pt x="183482" y="478830"/>
                </a:cubicBezTo>
                <a:cubicBezTo>
                  <a:pt x="178455" y="433057"/>
                  <a:pt x="174486" y="343363"/>
                  <a:pt x="161257" y="297855"/>
                </a:cubicBezTo>
                <a:cubicBezTo>
                  <a:pt x="148028" y="252347"/>
                  <a:pt x="130036" y="253405"/>
                  <a:pt x="104107" y="205780"/>
                </a:cubicBezTo>
                <a:cubicBezTo>
                  <a:pt x="78178" y="158155"/>
                  <a:pt x="-9928" y="-14617"/>
                  <a:pt x="920" y="99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F3B23A0-2E1D-4398-B50B-5D58C6064D8D}"/>
              </a:ext>
            </a:extLst>
          </p:cNvPr>
          <p:cNvSpPr/>
          <p:nvPr/>
        </p:nvSpPr>
        <p:spPr>
          <a:xfrm>
            <a:off x="6359150" y="2618677"/>
            <a:ext cx="242312" cy="332258"/>
          </a:xfrm>
          <a:custGeom>
            <a:avLst/>
            <a:gdLst>
              <a:gd name="connsiteX0" fmla="*/ 548 w 260912"/>
              <a:gd name="connsiteY0" fmla="*/ 2151 h 357763"/>
              <a:gd name="connsiteX1" fmla="*/ 208510 w 260912"/>
              <a:gd name="connsiteY1" fmla="*/ 329176 h 357763"/>
              <a:gd name="connsiteX2" fmla="*/ 178348 w 260912"/>
              <a:gd name="connsiteY2" fmla="*/ 248214 h 357763"/>
              <a:gd name="connsiteX3" fmla="*/ 260898 w 260912"/>
              <a:gd name="connsiteY3" fmla="*/ 357751 h 357763"/>
              <a:gd name="connsiteX4" fmla="*/ 184698 w 260912"/>
              <a:gd name="connsiteY4" fmla="*/ 240276 h 357763"/>
              <a:gd name="connsiteX5" fmla="*/ 148185 w 260912"/>
              <a:gd name="connsiteY5" fmla="*/ 189476 h 357763"/>
              <a:gd name="connsiteX6" fmla="*/ 548 w 260912"/>
              <a:gd name="connsiteY6" fmla="*/ 2151 h 35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12" h="357763">
                <a:moveTo>
                  <a:pt x="548" y="2151"/>
                </a:moveTo>
                <a:cubicBezTo>
                  <a:pt x="10602" y="25434"/>
                  <a:pt x="178877" y="288166"/>
                  <a:pt x="208510" y="329176"/>
                </a:cubicBezTo>
                <a:cubicBezTo>
                  <a:pt x="238143" y="370186"/>
                  <a:pt x="169617" y="243452"/>
                  <a:pt x="178348" y="248214"/>
                </a:cubicBezTo>
                <a:cubicBezTo>
                  <a:pt x="187079" y="252976"/>
                  <a:pt x="259840" y="359074"/>
                  <a:pt x="260898" y="357751"/>
                </a:cubicBezTo>
                <a:cubicBezTo>
                  <a:pt x="261956" y="356428"/>
                  <a:pt x="203484" y="268322"/>
                  <a:pt x="184698" y="240276"/>
                </a:cubicBezTo>
                <a:cubicBezTo>
                  <a:pt x="165913" y="212230"/>
                  <a:pt x="174643" y="227576"/>
                  <a:pt x="148185" y="189476"/>
                </a:cubicBezTo>
                <a:cubicBezTo>
                  <a:pt x="121727" y="151376"/>
                  <a:pt x="-9506" y="-21132"/>
                  <a:pt x="548" y="215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7B45F69-7FF9-4EE2-8771-6798F890D652}"/>
              </a:ext>
            </a:extLst>
          </p:cNvPr>
          <p:cNvSpPr/>
          <p:nvPr/>
        </p:nvSpPr>
        <p:spPr>
          <a:xfrm>
            <a:off x="6376147" y="2536197"/>
            <a:ext cx="250374" cy="395813"/>
          </a:xfrm>
          <a:custGeom>
            <a:avLst/>
            <a:gdLst>
              <a:gd name="connsiteX0" fmla="*/ 4472 w 269593"/>
              <a:gd name="connsiteY0" fmla="*/ 5237 h 426196"/>
              <a:gd name="connsiteX1" fmla="*/ 228309 w 269593"/>
              <a:gd name="connsiteY1" fmla="*/ 357662 h 426196"/>
              <a:gd name="connsiteX2" fmla="*/ 214022 w 269593"/>
              <a:gd name="connsiteY2" fmla="*/ 327500 h 426196"/>
              <a:gd name="connsiteX3" fmla="*/ 269584 w 269593"/>
              <a:gd name="connsiteY3" fmla="*/ 425925 h 426196"/>
              <a:gd name="connsiteX4" fmla="*/ 209259 w 269593"/>
              <a:gd name="connsiteY4" fmla="*/ 354487 h 426196"/>
              <a:gd name="connsiteX5" fmla="*/ 158459 w 269593"/>
              <a:gd name="connsiteY5" fmla="*/ 286225 h 426196"/>
              <a:gd name="connsiteX6" fmla="*/ 174334 w 269593"/>
              <a:gd name="connsiteY6" fmla="*/ 270350 h 426196"/>
              <a:gd name="connsiteX7" fmla="*/ 156872 w 269593"/>
              <a:gd name="connsiteY7" fmla="*/ 252887 h 426196"/>
              <a:gd name="connsiteX8" fmla="*/ 82259 w 269593"/>
              <a:gd name="connsiteY8" fmla="*/ 152875 h 426196"/>
              <a:gd name="connsiteX9" fmla="*/ 4472 w 269593"/>
              <a:gd name="connsiteY9" fmla="*/ 5237 h 4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593" h="426196">
                <a:moveTo>
                  <a:pt x="4472" y="5237"/>
                </a:moveTo>
                <a:cubicBezTo>
                  <a:pt x="28814" y="39368"/>
                  <a:pt x="193384" y="303952"/>
                  <a:pt x="228309" y="357662"/>
                </a:cubicBezTo>
                <a:cubicBezTo>
                  <a:pt x="263234" y="411373"/>
                  <a:pt x="207143" y="316123"/>
                  <a:pt x="214022" y="327500"/>
                </a:cubicBezTo>
                <a:cubicBezTo>
                  <a:pt x="220901" y="338877"/>
                  <a:pt x="270378" y="421427"/>
                  <a:pt x="269584" y="425925"/>
                </a:cubicBezTo>
                <a:cubicBezTo>
                  <a:pt x="268790" y="430423"/>
                  <a:pt x="227780" y="377770"/>
                  <a:pt x="209259" y="354487"/>
                </a:cubicBezTo>
                <a:cubicBezTo>
                  <a:pt x="190738" y="331204"/>
                  <a:pt x="164280" y="300248"/>
                  <a:pt x="158459" y="286225"/>
                </a:cubicBezTo>
                <a:cubicBezTo>
                  <a:pt x="152638" y="272202"/>
                  <a:pt x="174599" y="275906"/>
                  <a:pt x="174334" y="270350"/>
                </a:cubicBezTo>
                <a:cubicBezTo>
                  <a:pt x="174070" y="264794"/>
                  <a:pt x="172218" y="272466"/>
                  <a:pt x="156872" y="252887"/>
                </a:cubicBezTo>
                <a:cubicBezTo>
                  <a:pt x="141526" y="233308"/>
                  <a:pt x="102367" y="192298"/>
                  <a:pt x="82259" y="152875"/>
                </a:cubicBezTo>
                <a:cubicBezTo>
                  <a:pt x="62151" y="113452"/>
                  <a:pt x="-19870" y="-28894"/>
                  <a:pt x="4472" y="523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32D10D5-12F5-4A5F-A2DB-C76223EB1A5E}"/>
              </a:ext>
            </a:extLst>
          </p:cNvPr>
          <p:cNvSpPr/>
          <p:nvPr/>
        </p:nvSpPr>
        <p:spPr>
          <a:xfrm>
            <a:off x="6425998" y="2484534"/>
            <a:ext cx="256657" cy="496556"/>
          </a:xfrm>
          <a:custGeom>
            <a:avLst/>
            <a:gdLst>
              <a:gd name="connsiteX0" fmla="*/ 6 w 276358"/>
              <a:gd name="connsiteY0" fmla="*/ 541 h 534673"/>
              <a:gd name="connsiteX1" fmla="*/ 95256 w 276358"/>
              <a:gd name="connsiteY1" fmla="*/ 213266 h 534673"/>
              <a:gd name="connsiteX2" fmla="*/ 93669 w 276358"/>
              <a:gd name="connsiteY2" fmla="*/ 173579 h 534673"/>
              <a:gd name="connsiteX3" fmla="*/ 141294 w 276358"/>
              <a:gd name="connsiteY3" fmla="*/ 272004 h 534673"/>
              <a:gd name="connsiteX4" fmla="*/ 219081 w 276358"/>
              <a:gd name="connsiteY4" fmla="*/ 425991 h 534673"/>
              <a:gd name="connsiteX5" fmla="*/ 276231 w 276358"/>
              <a:gd name="connsiteY5" fmla="*/ 533941 h 534673"/>
              <a:gd name="connsiteX6" fmla="*/ 231781 w 276358"/>
              <a:gd name="connsiteY6" fmla="*/ 465679 h 534673"/>
              <a:gd name="connsiteX7" fmla="*/ 144469 w 276358"/>
              <a:gd name="connsiteY7" fmla="*/ 321216 h 534673"/>
              <a:gd name="connsiteX8" fmla="*/ 166694 w 276358"/>
              <a:gd name="connsiteY8" fmla="*/ 348204 h 534673"/>
              <a:gd name="connsiteX9" fmla="*/ 104781 w 276358"/>
              <a:gd name="connsiteY9" fmla="*/ 222791 h 534673"/>
              <a:gd name="connsiteX10" fmla="*/ 90494 w 276358"/>
              <a:gd name="connsiteY10" fmla="*/ 154529 h 534673"/>
              <a:gd name="connsiteX11" fmla="*/ 6 w 276358"/>
              <a:gd name="connsiteY11" fmla="*/ 541 h 53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58" h="534673">
                <a:moveTo>
                  <a:pt x="6" y="541"/>
                </a:moveTo>
                <a:cubicBezTo>
                  <a:pt x="800" y="10330"/>
                  <a:pt x="79646" y="184426"/>
                  <a:pt x="95256" y="213266"/>
                </a:cubicBezTo>
                <a:cubicBezTo>
                  <a:pt x="110866" y="242106"/>
                  <a:pt x="85996" y="163789"/>
                  <a:pt x="93669" y="173579"/>
                </a:cubicBezTo>
                <a:cubicBezTo>
                  <a:pt x="101342" y="183369"/>
                  <a:pt x="120392" y="229935"/>
                  <a:pt x="141294" y="272004"/>
                </a:cubicBezTo>
                <a:cubicBezTo>
                  <a:pt x="162196" y="314073"/>
                  <a:pt x="219081" y="425991"/>
                  <a:pt x="219081" y="425991"/>
                </a:cubicBezTo>
                <a:cubicBezTo>
                  <a:pt x="241571" y="469647"/>
                  <a:pt x="274114" y="527326"/>
                  <a:pt x="276231" y="533941"/>
                </a:cubicBezTo>
                <a:cubicBezTo>
                  <a:pt x="278348" y="540556"/>
                  <a:pt x="253741" y="501133"/>
                  <a:pt x="231781" y="465679"/>
                </a:cubicBezTo>
                <a:cubicBezTo>
                  <a:pt x="209821" y="430225"/>
                  <a:pt x="155317" y="340795"/>
                  <a:pt x="144469" y="321216"/>
                </a:cubicBezTo>
                <a:cubicBezTo>
                  <a:pt x="133621" y="301637"/>
                  <a:pt x="173309" y="364608"/>
                  <a:pt x="166694" y="348204"/>
                </a:cubicBezTo>
                <a:cubicBezTo>
                  <a:pt x="160079" y="331800"/>
                  <a:pt x="117481" y="255070"/>
                  <a:pt x="104781" y="222791"/>
                </a:cubicBezTo>
                <a:cubicBezTo>
                  <a:pt x="92081" y="190512"/>
                  <a:pt x="105311" y="192629"/>
                  <a:pt x="90494" y="154529"/>
                </a:cubicBezTo>
                <a:cubicBezTo>
                  <a:pt x="75677" y="116429"/>
                  <a:pt x="-788" y="-9248"/>
                  <a:pt x="6" y="54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D12E1F5-0F9C-469E-A1AF-9798FA2FD4D1}"/>
              </a:ext>
            </a:extLst>
          </p:cNvPr>
          <p:cNvSpPr/>
          <p:nvPr/>
        </p:nvSpPr>
        <p:spPr>
          <a:xfrm>
            <a:off x="6254074" y="2145411"/>
            <a:ext cx="595474" cy="268998"/>
          </a:xfrm>
          <a:custGeom>
            <a:avLst/>
            <a:gdLst>
              <a:gd name="connsiteX0" fmla="*/ 5740 w 641183"/>
              <a:gd name="connsiteY0" fmla="*/ 3745 h 289647"/>
              <a:gd name="connsiteX1" fmla="*/ 472465 w 641183"/>
              <a:gd name="connsiteY1" fmla="*/ 200595 h 289647"/>
              <a:gd name="connsiteX2" fmla="*/ 339115 w 641183"/>
              <a:gd name="connsiteY2" fmla="*/ 118045 h 289647"/>
              <a:gd name="connsiteX3" fmla="*/ 640740 w 641183"/>
              <a:gd name="connsiteY3" fmla="*/ 289495 h 289647"/>
              <a:gd name="connsiteX4" fmla="*/ 259740 w 641183"/>
              <a:gd name="connsiteY4" fmla="*/ 83120 h 289647"/>
              <a:gd name="connsiteX5" fmla="*/ 332765 w 641183"/>
              <a:gd name="connsiteY5" fmla="*/ 127570 h 289647"/>
              <a:gd name="connsiteX6" fmla="*/ 218465 w 641183"/>
              <a:gd name="connsiteY6" fmla="*/ 75183 h 289647"/>
              <a:gd name="connsiteX7" fmla="*/ 5740 w 641183"/>
              <a:gd name="connsiteY7" fmla="*/ 3745 h 28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183" h="289647">
                <a:moveTo>
                  <a:pt x="5740" y="3745"/>
                </a:moveTo>
                <a:cubicBezTo>
                  <a:pt x="48073" y="24647"/>
                  <a:pt x="416903" y="181545"/>
                  <a:pt x="472465" y="200595"/>
                </a:cubicBezTo>
                <a:cubicBezTo>
                  <a:pt x="528028" y="219645"/>
                  <a:pt x="311069" y="103228"/>
                  <a:pt x="339115" y="118045"/>
                </a:cubicBezTo>
                <a:cubicBezTo>
                  <a:pt x="367161" y="132862"/>
                  <a:pt x="653969" y="295316"/>
                  <a:pt x="640740" y="289495"/>
                </a:cubicBezTo>
                <a:cubicBezTo>
                  <a:pt x="627511" y="283674"/>
                  <a:pt x="311069" y="110108"/>
                  <a:pt x="259740" y="83120"/>
                </a:cubicBezTo>
                <a:cubicBezTo>
                  <a:pt x="208411" y="56133"/>
                  <a:pt x="339644" y="128893"/>
                  <a:pt x="332765" y="127570"/>
                </a:cubicBezTo>
                <a:cubicBezTo>
                  <a:pt x="325886" y="126247"/>
                  <a:pt x="269530" y="95027"/>
                  <a:pt x="218465" y="75183"/>
                </a:cubicBezTo>
                <a:cubicBezTo>
                  <a:pt x="167400" y="55339"/>
                  <a:pt x="-36593" y="-17157"/>
                  <a:pt x="5740" y="374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528A0AD-BD57-4BF5-9498-82584C02E059}"/>
              </a:ext>
            </a:extLst>
          </p:cNvPr>
          <p:cNvSpPr/>
          <p:nvPr/>
        </p:nvSpPr>
        <p:spPr>
          <a:xfrm>
            <a:off x="5913445" y="2224049"/>
            <a:ext cx="486301" cy="445469"/>
          </a:xfrm>
          <a:custGeom>
            <a:avLst/>
            <a:gdLst>
              <a:gd name="connsiteX0" fmla="*/ 2628 w 523630"/>
              <a:gd name="connsiteY0" fmla="*/ 3209 h 479664"/>
              <a:gd name="connsiteX1" fmla="*/ 313778 w 523630"/>
              <a:gd name="connsiteY1" fmla="*/ 249271 h 479664"/>
              <a:gd name="connsiteX2" fmla="*/ 289966 w 523630"/>
              <a:gd name="connsiteY2" fmla="*/ 207996 h 479664"/>
              <a:gd name="connsiteX3" fmla="*/ 434428 w 523630"/>
              <a:gd name="connsiteY3" fmla="*/ 352459 h 479664"/>
              <a:gd name="connsiteX4" fmla="*/ 428078 w 523630"/>
              <a:gd name="connsiteY4" fmla="*/ 336584 h 479664"/>
              <a:gd name="connsiteX5" fmla="*/ 523328 w 523630"/>
              <a:gd name="connsiteY5" fmla="*/ 479459 h 479664"/>
              <a:gd name="connsiteX6" fmla="*/ 453478 w 523630"/>
              <a:gd name="connsiteY6" fmla="*/ 365159 h 479664"/>
              <a:gd name="connsiteX7" fmla="*/ 324891 w 523630"/>
              <a:gd name="connsiteY7" fmla="*/ 241334 h 479664"/>
              <a:gd name="connsiteX8" fmla="*/ 305841 w 523630"/>
              <a:gd name="connsiteY8" fmla="*/ 219109 h 479664"/>
              <a:gd name="connsiteX9" fmla="*/ 172491 w 523630"/>
              <a:gd name="connsiteY9" fmla="*/ 115921 h 479664"/>
              <a:gd name="connsiteX10" fmla="*/ 2628 w 523630"/>
              <a:gd name="connsiteY10" fmla="*/ 3209 h 47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630" h="479664">
                <a:moveTo>
                  <a:pt x="2628" y="3209"/>
                </a:moveTo>
                <a:cubicBezTo>
                  <a:pt x="26176" y="25434"/>
                  <a:pt x="265888" y="215140"/>
                  <a:pt x="313778" y="249271"/>
                </a:cubicBezTo>
                <a:cubicBezTo>
                  <a:pt x="361668" y="283402"/>
                  <a:pt x="269858" y="190798"/>
                  <a:pt x="289966" y="207996"/>
                </a:cubicBezTo>
                <a:cubicBezTo>
                  <a:pt x="310074" y="225194"/>
                  <a:pt x="411409" y="331028"/>
                  <a:pt x="434428" y="352459"/>
                </a:cubicBezTo>
                <a:cubicBezTo>
                  <a:pt x="457447" y="373890"/>
                  <a:pt x="413261" y="315417"/>
                  <a:pt x="428078" y="336584"/>
                </a:cubicBezTo>
                <a:cubicBezTo>
                  <a:pt x="442895" y="357751"/>
                  <a:pt x="519095" y="474697"/>
                  <a:pt x="523328" y="479459"/>
                </a:cubicBezTo>
                <a:cubicBezTo>
                  <a:pt x="527561" y="484221"/>
                  <a:pt x="486551" y="404846"/>
                  <a:pt x="453478" y="365159"/>
                </a:cubicBezTo>
                <a:cubicBezTo>
                  <a:pt x="420405" y="325472"/>
                  <a:pt x="349497" y="265676"/>
                  <a:pt x="324891" y="241334"/>
                </a:cubicBezTo>
                <a:cubicBezTo>
                  <a:pt x="300285" y="216992"/>
                  <a:pt x="331241" y="240011"/>
                  <a:pt x="305841" y="219109"/>
                </a:cubicBezTo>
                <a:cubicBezTo>
                  <a:pt x="280441" y="198207"/>
                  <a:pt x="224878" y="151640"/>
                  <a:pt x="172491" y="115921"/>
                </a:cubicBezTo>
                <a:cubicBezTo>
                  <a:pt x="120104" y="80202"/>
                  <a:pt x="-20920" y="-19016"/>
                  <a:pt x="2628" y="320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194FC8F-992A-4373-82CD-5C4F37C507BF}"/>
              </a:ext>
            </a:extLst>
          </p:cNvPr>
          <p:cNvSpPr/>
          <p:nvPr/>
        </p:nvSpPr>
        <p:spPr>
          <a:xfrm>
            <a:off x="5968551" y="2289660"/>
            <a:ext cx="456009" cy="425470"/>
          </a:xfrm>
          <a:custGeom>
            <a:avLst/>
            <a:gdLst>
              <a:gd name="connsiteX0" fmla="*/ 11555 w 491013"/>
              <a:gd name="connsiteY0" fmla="*/ 10349 h 458130"/>
              <a:gd name="connsiteX1" fmla="*/ 68705 w 491013"/>
              <a:gd name="connsiteY1" fmla="*/ 43687 h 458130"/>
              <a:gd name="connsiteX2" fmla="*/ 336992 w 491013"/>
              <a:gd name="connsiteY2" fmla="*/ 272287 h 458130"/>
              <a:gd name="connsiteX3" fmla="*/ 281430 w 491013"/>
              <a:gd name="connsiteY3" fmla="*/ 216724 h 458130"/>
              <a:gd name="connsiteX4" fmla="*/ 381442 w 491013"/>
              <a:gd name="connsiteY4" fmla="*/ 313562 h 458130"/>
              <a:gd name="connsiteX5" fmla="*/ 490980 w 491013"/>
              <a:gd name="connsiteY5" fmla="*/ 458024 h 458130"/>
              <a:gd name="connsiteX6" fmla="*/ 370330 w 491013"/>
              <a:gd name="connsiteY6" fmla="*/ 335787 h 458130"/>
              <a:gd name="connsiteX7" fmla="*/ 321117 w 491013"/>
              <a:gd name="connsiteY7" fmla="*/ 265937 h 458130"/>
              <a:gd name="connsiteX8" fmla="*/ 335405 w 491013"/>
              <a:gd name="connsiteY8" fmla="*/ 269112 h 458130"/>
              <a:gd name="connsiteX9" fmla="*/ 251267 w 491013"/>
              <a:gd name="connsiteY9" fmla="*/ 169099 h 458130"/>
              <a:gd name="connsiteX10" fmla="*/ 11555 w 491013"/>
              <a:gd name="connsiteY10" fmla="*/ 10349 h 45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013" h="458130">
                <a:moveTo>
                  <a:pt x="11555" y="10349"/>
                </a:moveTo>
                <a:cubicBezTo>
                  <a:pt x="-18872" y="-10553"/>
                  <a:pt x="14466" y="31"/>
                  <a:pt x="68705" y="43687"/>
                </a:cubicBezTo>
                <a:cubicBezTo>
                  <a:pt x="122944" y="87343"/>
                  <a:pt x="301538" y="243447"/>
                  <a:pt x="336992" y="272287"/>
                </a:cubicBezTo>
                <a:cubicBezTo>
                  <a:pt x="372446" y="301127"/>
                  <a:pt x="281430" y="216724"/>
                  <a:pt x="281430" y="216724"/>
                </a:cubicBezTo>
                <a:cubicBezTo>
                  <a:pt x="288838" y="223603"/>
                  <a:pt x="346517" y="273345"/>
                  <a:pt x="381442" y="313562"/>
                </a:cubicBezTo>
                <a:cubicBezTo>
                  <a:pt x="416367" y="353779"/>
                  <a:pt x="492832" y="454320"/>
                  <a:pt x="490980" y="458024"/>
                </a:cubicBezTo>
                <a:cubicBezTo>
                  <a:pt x="489128" y="461728"/>
                  <a:pt x="398641" y="367802"/>
                  <a:pt x="370330" y="335787"/>
                </a:cubicBezTo>
                <a:cubicBezTo>
                  <a:pt x="342020" y="303773"/>
                  <a:pt x="326938" y="277049"/>
                  <a:pt x="321117" y="265937"/>
                </a:cubicBezTo>
                <a:cubicBezTo>
                  <a:pt x="315296" y="254825"/>
                  <a:pt x="347047" y="285252"/>
                  <a:pt x="335405" y="269112"/>
                </a:cubicBezTo>
                <a:cubicBezTo>
                  <a:pt x="323763" y="252972"/>
                  <a:pt x="305242" y="213549"/>
                  <a:pt x="251267" y="169099"/>
                </a:cubicBezTo>
                <a:cubicBezTo>
                  <a:pt x="197292" y="124649"/>
                  <a:pt x="41982" y="31251"/>
                  <a:pt x="11555" y="1034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53CE4F0-7938-41C6-8B97-434C9CAD0E13}"/>
              </a:ext>
            </a:extLst>
          </p:cNvPr>
          <p:cNvSpPr/>
          <p:nvPr/>
        </p:nvSpPr>
        <p:spPr>
          <a:xfrm>
            <a:off x="5958524" y="2026666"/>
            <a:ext cx="761666" cy="257088"/>
          </a:xfrm>
          <a:custGeom>
            <a:avLst/>
            <a:gdLst>
              <a:gd name="connsiteX0" fmla="*/ 127 w 820133"/>
              <a:gd name="connsiteY0" fmla="*/ 3018 h 276823"/>
              <a:gd name="connsiteX1" fmla="*/ 187452 w 820133"/>
              <a:gd name="connsiteY1" fmla="*/ 12543 h 276823"/>
              <a:gd name="connsiteX2" fmla="*/ 92202 w 820133"/>
              <a:gd name="connsiteY2" fmla="*/ 33180 h 276823"/>
              <a:gd name="connsiteX3" fmla="*/ 231902 w 820133"/>
              <a:gd name="connsiteY3" fmla="*/ 63343 h 276823"/>
              <a:gd name="connsiteX4" fmla="*/ 244602 w 820133"/>
              <a:gd name="connsiteY4" fmla="*/ 71280 h 276823"/>
              <a:gd name="connsiteX5" fmla="*/ 384302 w 820133"/>
              <a:gd name="connsiteY5" fmla="*/ 79218 h 276823"/>
              <a:gd name="connsiteX6" fmla="*/ 314452 w 820133"/>
              <a:gd name="connsiteY6" fmla="*/ 104618 h 276823"/>
              <a:gd name="connsiteX7" fmla="*/ 476377 w 820133"/>
              <a:gd name="connsiteY7" fmla="*/ 115730 h 276823"/>
              <a:gd name="connsiteX8" fmla="*/ 411289 w 820133"/>
              <a:gd name="connsiteY8" fmla="*/ 122080 h 276823"/>
              <a:gd name="connsiteX9" fmla="*/ 565277 w 820133"/>
              <a:gd name="connsiteY9" fmla="*/ 145893 h 276823"/>
              <a:gd name="connsiteX10" fmla="*/ 495427 w 820133"/>
              <a:gd name="connsiteY10" fmla="*/ 152243 h 276823"/>
              <a:gd name="connsiteX11" fmla="*/ 657352 w 820133"/>
              <a:gd name="connsiteY11" fmla="*/ 187168 h 276823"/>
              <a:gd name="connsiteX12" fmla="*/ 617664 w 820133"/>
              <a:gd name="connsiteY12" fmla="*/ 195105 h 276823"/>
              <a:gd name="connsiteX13" fmla="*/ 724027 w 820133"/>
              <a:gd name="connsiteY13" fmla="*/ 241143 h 276823"/>
              <a:gd name="connsiteX14" fmla="*/ 731964 w 820133"/>
              <a:gd name="connsiteY14" fmla="*/ 249080 h 276823"/>
              <a:gd name="connsiteX15" fmla="*/ 819277 w 820133"/>
              <a:gd name="connsiteY15" fmla="*/ 276068 h 276823"/>
              <a:gd name="connsiteX16" fmla="*/ 671639 w 820133"/>
              <a:gd name="connsiteY16" fmla="*/ 215743 h 276823"/>
              <a:gd name="connsiteX17" fmla="*/ 473202 w 820133"/>
              <a:gd name="connsiteY17" fmla="*/ 142718 h 276823"/>
              <a:gd name="connsiteX18" fmla="*/ 220789 w 820133"/>
              <a:gd name="connsiteY18" fmla="*/ 66518 h 276823"/>
              <a:gd name="connsiteX19" fmla="*/ 127 w 820133"/>
              <a:gd name="connsiteY19" fmla="*/ 3018 h 2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0133" h="276823">
                <a:moveTo>
                  <a:pt x="127" y="3018"/>
                </a:moveTo>
                <a:cubicBezTo>
                  <a:pt x="-5429" y="-5978"/>
                  <a:pt x="172106" y="7516"/>
                  <a:pt x="187452" y="12543"/>
                </a:cubicBezTo>
                <a:cubicBezTo>
                  <a:pt x="202798" y="17570"/>
                  <a:pt x="84794" y="24713"/>
                  <a:pt x="92202" y="33180"/>
                </a:cubicBezTo>
                <a:cubicBezTo>
                  <a:pt x="99610" y="41647"/>
                  <a:pt x="206502" y="56993"/>
                  <a:pt x="231902" y="63343"/>
                </a:cubicBezTo>
                <a:cubicBezTo>
                  <a:pt x="257302" y="69693"/>
                  <a:pt x="219202" y="68634"/>
                  <a:pt x="244602" y="71280"/>
                </a:cubicBezTo>
                <a:cubicBezTo>
                  <a:pt x="270002" y="73926"/>
                  <a:pt x="372660" y="73662"/>
                  <a:pt x="384302" y="79218"/>
                </a:cubicBezTo>
                <a:cubicBezTo>
                  <a:pt x="395944" y="84774"/>
                  <a:pt x="299106" y="98533"/>
                  <a:pt x="314452" y="104618"/>
                </a:cubicBezTo>
                <a:cubicBezTo>
                  <a:pt x="329798" y="110703"/>
                  <a:pt x="460238" y="112820"/>
                  <a:pt x="476377" y="115730"/>
                </a:cubicBezTo>
                <a:cubicBezTo>
                  <a:pt x="492517" y="118640"/>
                  <a:pt x="396473" y="117053"/>
                  <a:pt x="411289" y="122080"/>
                </a:cubicBezTo>
                <a:cubicBezTo>
                  <a:pt x="426105" y="127107"/>
                  <a:pt x="551254" y="140866"/>
                  <a:pt x="565277" y="145893"/>
                </a:cubicBezTo>
                <a:cubicBezTo>
                  <a:pt x="579300" y="150920"/>
                  <a:pt x="480081" y="145364"/>
                  <a:pt x="495427" y="152243"/>
                </a:cubicBezTo>
                <a:cubicBezTo>
                  <a:pt x="510773" y="159122"/>
                  <a:pt x="636979" y="180024"/>
                  <a:pt x="657352" y="187168"/>
                </a:cubicBezTo>
                <a:cubicBezTo>
                  <a:pt x="677725" y="194312"/>
                  <a:pt x="606552" y="186109"/>
                  <a:pt x="617664" y="195105"/>
                </a:cubicBezTo>
                <a:cubicBezTo>
                  <a:pt x="628776" y="204101"/>
                  <a:pt x="704977" y="232147"/>
                  <a:pt x="724027" y="241143"/>
                </a:cubicBezTo>
                <a:cubicBezTo>
                  <a:pt x="743077" y="250139"/>
                  <a:pt x="716089" y="243259"/>
                  <a:pt x="731964" y="249080"/>
                </a:cubicBezTo>
                <a:cubicBezTo>
                  <a:pt x="747839" y="254901"/>
                  <a:pt x="829331" y="281624"/>
                  <a:pt x="819277" y="276068"/>
                </a:cubicBezTo>
                <a:cubicBezTo>
                  <a:pt x="809223" y="270512"/>
                  <a:pt x="729318" y="237968"/>
                  <a:pt x="671639" y="215743"/>
                </a:cubicBezTo>
                <a:cubicBezTo>
                  <a:pt x="613960" y="193518"/>
                  <a:pt x="548344" y="167589"/>
                  <a:pt x="473202" y="142718"/>
                </a:cubicBezTo>
                <a:cubicBezTo>
                  <a:pt x="398060" y="117847"/>
                  <a:pt x="294872" y="91124"/>
                  <a:pt x="220789" y="66518"/>
                </a:cubicBezTo>
                <a:cubicBezTo>
                  <a:pt x="146706" y="41912"/>
                  <a:pt x="5683" y="12014"/>
                  <a:pt x="127" y="30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6C5A34-EBEE-4540-82D5-BD5A8B3FD1F0}"/>
              </a:ext>
            </a:extLst>
          </p:cNvPr>
          <p:cNvSpPr/>
          <p:nvPr/>
        </p:nvSpPr>
        <p:spPr>
          <a:xfrm>
            <a:off x="5733069" y="2010002"/>
            <a:ext cx="621818" cy="172326"/>
          </a:xfrm>
          <a:custGeom>
            <a:avLst/>
            <a:gdLst>
              <a:gd name="connsiteX0" fmla="*/ 0 w 669550"/>
              <a:gd name="connsiteY0" fmla="*/ 5087 h 185554"/>
              <a:gd name="connsiteX1" fmla="*/ 222250 w 669550"/>
              <a:gd name="connsiteY1" fmla="*/ 30487 h 185554"/>
              <a:gd name="connsiteX2" fmla="*/ 207963 w 669550"/>
              <a:gd name="connsiteY2" fmla="*/ 32074 h 185554"/>
              <a:gd name="connsiteX3" fmla="*/ 382588 w 669550"/>
              <a:gd name="connsiteY3" fmla="*/ 70174 h 185554"/>
              <a:gd name="connsiteX4" fmla="*/ 301625 w 669550"/>
              <a:gd name="connsiteY4" fmla="*/ 70174 h 185554"/>
              <a:gd name="connsiteX5" fmla="*/ 473075 w 669550"/>
              <a:gd name="connsiteY5" fmla="*/ 105099 h 185554"/>
              <a:gd name="connsiteX6" fmla="*/ 433388 w 669550"/>
              <a:gd name="connsiteY6" fmla="*/ 100337 h 185554"/>
              <a:gd name="connsiteX7" fmla="*/ 638175 w 669550"/>
              <a:gd name="connsiteY7" fmla="*/ 132087 h 185554"/>
              <a:gd name="connsiteX8" fmla="*/ 565150 w 669550"/>
              <a:gd name="connsiteY8" fmla="*/ 147962 h 185554"/>
              <a:gd name="connsiteX9" fmla="*/ 661988 w 669550"/>
              <a:gd name="connsiteY9" fmla="*/ 181299 h 185554"/>
              <a:gd name="connsiteX10" fmla="*/ 323850 w 669550"/>
              <a:gd name="connsiteY10" fmla="*/ 41599 h 185554"/>
              <a:gd name="connsiteX11" fmla="*/ 223838 w 669550"/>
              <a:gd name="connsiteY11" fmla="*/ 13024 h 185554"/>
              <a:gd name="connsiteX12" fmla="*/ 160338 w 669550"/>
              <a:gd name="connsiteY12" fmla="*/ 324 h 185554"/>
              <a:gd name="connsiteX13" fmla="*/ 165100 w 669550"/>
              <a:gd name="connsiteY13" fmla="*/ 3499 h 185554"/>
              <a:gd name="connsiteX14" fmla="*/ 0 w 669550"/>
              <a:gd name="connsiteY14" fmla="*/ 5087 h 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550" h="185554">
                <a:moveTo>
                  <a:pt x="0" y="5087"/>
                </a:moveTo>
                <a:lnTo>
                  <a:pt x="222250" y="30487"/>
                </a:lnTo>
                <a:cubicBezTo>
                  <a:pt x="256910" y="34985"/>
                  <a:pt x="181240" y="25460"/>
                  <a:pt x="207963" y="32074"/>
                </a:cubicBezTo>
                <a:cubicBezTo>
                  <a:pt x="234686" y="38688"/>
                  <a:pt x="366978" y="63824"/>
                  <a:pt x="382588" y="70174"/>
                </a:cubicBezTo>
                <a:cubicBezTo>
                  <a:pt x="398198" y="76524"/>
                  <a:pt x="286544" y="64353"/>
                  <a:pt x="301625" y="70174"/>
                </a:cubicBezTo>
                <a:cubicBezTo>
                  <a:pt x="316706" y="75995"/>
                  <a:pt x="451114" y="100072"/>
                  <a:pt x="473075" y="105099"/>
                </a:cubicBezTo>
                <a:cubicBezTo>
                  <a:pt x="495036" y="110126"/>
                  <a:pt x="433388" y="100337"/>
                  <a:pt x="433388" y="100337"/>
                </a:cubicBezTo>
                <a:cubicBezTo>
                  <a:pt x="460905" y="104835"/>
                  <a:pt x="616215" y="124150"/>
                  <a:pt x="638175" y="132087"/>
                </a:cubicBezTo>
                <a:cubicBezTo>
                  <a:pt x="660135" y="140024"/>
                  <a:pt x="561181" y="139760"/>
                  <a:pt x="565150" y="147962"/>
                </a:cubicBezTo>
                <a:cubicBezTo>
                  <a:pt x="569119" y="156164"/>
                  <a:pt x="702205" y="199026"/>
                  <a:pt x="661988" y="181299"/>
                </a:cubicBezTo>
                <a:cubicBezTo>
                  <a:pt x="621771" y="163572"/>
                  <a:pt x="396875" y="69645"/>
                  <a:pt x="323850" y="41599"/>
                </a:cubicBezTo>
                <a:cubicBezTo>
                  <a:pt x="250825" y="13553"/>
                  <a:pt x="251090" y="19903"/>
                  <a:pt x="223838" y="13024"/>
                </a:cubicBezTo>
                <a:cubicBezTo>
                  <a:pt x="196586" y="6145"/>
                  <a:pt x="170128" y="1911"/>
                  <a:pt x="160338" y="324"/>
                </a:cubicBezTo>
                <a:cubicBezTo>
                  <a:pt x="150548" y="-1264"/>
                  <a:pt x="165100" y="3499"/>
                  <a:pt x="165100" y="3499"/>
                </a:cubicBezTo>
                <a:lnTo>
                  <a:pt x="0" y="5087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1BC1C5-562B-4E15-9F56-C98415FD84D3}"/>
              </a:ext>
            </a:extLst>
          </p:cNvPr>
          <p:cNvSpPr/>
          <p:nvPr/>
        </p:nvSpPr>
        <p:spPr>
          <a:xfrm>
            <a:off x="5945343" y="2176623"/>
            <a:ext cx="406336" cy="396741"/>
          </a:xfrm>
          <a:custGeom>
            <a:avLst/>
            <a:gdLst>
              <a:gd name="connsiteX0" fmla="*/ 32 w 437527"/>
              <a:gd name="connsiteY0" fmla="*/ 300 h 427196"/>
              <a:gd name="connsiteX1" fmla="*/ 254032 w 437527"/>
              <a:gd name="connsiteY1" fmla="*/ 230487 h 427196"/>
              <a:gd name="connsiteX2" fmla="*/ 241332 w 437527"/>
              <a:gd name="connsiteY2" fmla="*/ 209850 h 427196"/>
              <a:gd name="connsiteX3" fmla="*/ 431832 w 437527"/>
              <a:gd name="connsiteY3" fmla="*/ 420987 h 427196"/>
              <a:gd name="connsiteX4" fmla="*/ 377857 w 437527"/>
              <a:gd name="connsiteY4" fmla="*/ 359075 h 427196"/>
              <a:gd name="connsiteX5" fmla="*/ 277845 w 437527"/>
              <a:gd name="connsiteY5" fmla="*/ 235250 h 427196"/>
              <a:gd name="connsiteX6" fmla="*/ 236570 w 437527"/>
              <a:gd name="connsiteY6" fmla="*/ 182862 h 427196"/>
              <a:gd name="connsiteX7" fmla="*/ 32 w 437527"/>
              <a:gd name="connsiteY7" fmla="*/ 300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27" h="427196">
                <a:moveTo>
                  <a:pt x="32" y="300"/>
                </a:moveTo>
                <a:cubicBezTo>
                  <a:pt x="2942" y="8237"/>
                  <a:pt x="213815" y="195562"/>
                  <a:pt x="254032" y="230487"/>
                </a:cubicBezTo>
                <a:cubicBezTo>
                  <a:pt x="294249" y="265412"/>
                  <a:pt x="211699" y="178100"/>
                  <a:pt x="241332" y="209850"/>
                </a:cubicBezTo>
                <a:cubicBezTo>
                  <a:pt x="270965" y="241600"/>
                  <a:pt x="409078" y="396116"/>
                  <a:pt x="431832" y="420987"/>
                </a:cubicBezTo>
                <a:cubicBezTo>
                  <a:pt x="454586" y="445858"/>
                  <a:pt x="403522" y="390031"/>
                  <a:pt x="377857" y="359075"/>
                </a:cubicBezTo>
                <a:cubicBezTo>
                  <a:pt x="352193" y="328119"/>
                  <a:pt x="301393" y="264619"/>
                  <a:pt x="277845" y="235250"/>
                </a:cubicBezTo>
                <a:cubicBezTo>
                  <a:pt x="254297" y="205881"/>
                  <a:pt x="282078" y="222020"/>
                  <a:pt x="236570" y="182862"/>
                </a:cubicBezTo>
                <a:cubicBezTo>
                  <a:pt x="191062" y="143704"/>
                  <a:pt x="-2878" y="-7637"/>
                  <a:pt x="32" y="30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6298A-23E0-48DC-BD09-246A9E743B6A}"/>
              </a:ext>
            </a:extLst>
          </p:cNvPr>
          <p:cNvSpPr/>
          <p:nvPr/>
        </p:nvSpPr>
        <p:spPr>
          <a:xfrm>
            <a:off x="5781537" y="2034975"/>
            <a:ext cx="620161" cy="531000"/>
          </a:xfrm>
          <a:custGeom>
            <a:avLst/>
            <a:gdLst>
              <a:gd name="connsiteX0" fmla="*/ 200 w 667765"/>
              <a:gd name="connsiteY0" fmla="*/ 422 h 571760"/>
              <a:gd name="connsiteX1" fmla="*/ 301825 w 667765"/>
              <a:gd name="connsiteY1" fmla="*/ 187747 h 571760"/>
              <a:gd name="connsiteX2" fmla="*/ 290712 w 667765"/>
              <a:gd name="connsiteY2" fmla="*/ 190922 h 571760"/>
              <a:gd name="connsiteX3" fmla="*/ 473275 w 667765"/>
              <a:gd name="connsiteY3" fmla="*/ 351259 h 571760"/>
              <a:gd name="connsiteX4" fmla="*/ 470100 w 667765"/>
              <a:gd name="connsiteY4" fmla="*/ 336972 h 571760"/>
              <a:gd name="connsiteX5" fmla="*/ 665362 w 667765"/>
              <a:gd name="connsiteY5" fmla="*/ 567159 h 571760"/>
              <a:gd name="connsiteX6" fmla="*/ 578050 w 667765"/>
              <a:gd name="connsiteY6" fmla="*/ 489372 h 571760"/>
              <a:gd name="connsiteX7" fmla="*/ 563762 w 667765"/>
              <a:gd name="connsiteY7" fmla="*/ 471909 h 571760"/>
              <a:gd name="connsiteX8" fmla="*/ 549475 w 667765"/>
              <a:gd name="connsiteY8" fmla="*/ 438572 h 571760"/>
              <a:gd name="connsiteX9" fmla="*/ 392312 w 667765"/>
              <a:gd name="connsiteY9" fmla="*/ 249659 h 571760"/>
              <a:gd name="connsiteX10" fmla="*/ 257375 w 667765"/>
              <a:gd name="connsiteY10" fmla="*/ 140122 h 571760"/>
              <a:gd name="connsiteX11" fmla="*/ 200 w 667765"/>
              <a:gd name="connsiteY11" fmla="*/ 422 h 57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7765" h="571760">
                <a:moveTo>
                  <a:pt x="200" y="422"/>
                </a:moveTo>
                <a:cubicBezTo>
                  <a:pt x="7608" y="8360"/>
                  <a:pt x="253406" y="155997"/>
                  <a:pt x="301825" y="187747"/>
                </a:cubicBezTo>
                <a:cubicBezTo>
                  <a:pt x="350244" y="219497"/>
                  <a:pt x="262137" y="163670"/>
                  <a:pt x="290712" y="190922"/>
                </a:cubicBezTo>
                <a:cubicBezTo>
                  <a:pt x="319287" y="218174"/>
                  <a:pt x="443377" y="326917"/>
                  <a:pt x="473275" y="351259"/>
                </a:cubicBezTo>
                <a:cubicBezTo>
                  <a:pt x="503173" y="375601"/>
                  <a:pt x="438086" y="300989"/>
                  <a:pt x="470100" y="336972"/>
                </a:cubicBezTo>
                <a:cubicBezTo>
                  <a:pt x="502115" y="372955"/>
                  <a:pt x="647370" y="541759"/>
                  <a:pt x="665362" y="567159"/>
                </a:cubicBezTo>
                <a:cubicBezTo>
                  <a:pt x="683354" y="592559"/>
                  <a:pt x="594983" y="505247"/>
                  <a:pt x="578050" y="489372"/>
                </a:cubicBezTo>
                <a:cubicBezTo>
                  <a:pt x="561117" y="473497"/>
                  <a:pt x="568525" y="480376"/>
                  <a:pt x="563762" y="471909"/>
                </a:cubicBezTo>
                <a:cubicBezTo>
                  <a:pt x="558999" y="463442"/>
                  <a:pt x="578050" y="475614"/>
                  <a:pt x="549475" y="438572"/>
                </a:cubicBezTo>
                <a:cubicBezTo>
                  <a:pt x="520900" y="401530"/>
                  <a:pt x="440995" y="299401"/>
                  <a:pt x="392312" y="249659"/>
                </a:cubicBezTo>
                <a:cubicBezTo>
                  <a:pt x="343629" y="199917"/>
                  <a:pt x="322198" y="181661"/>
                  <a:pt x="257375" y="140122"/>
                </a:cubicBezTo>
                <a:cubicBezTo>
                  <a:pt x="192552" y="98583"/>
                  <a:pt x="-7208" y="-7516"/>
                  <a:pt x="200" y="4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80CA035-5AA6-47A9-B6F7-0A48E3DB907E}"/>
              </a:ext>
            </a:extLst>
          </p:cNvPr>
          <p:cNvSpPr/>
          <p:nvPr/>
        </p:nvSpPr>
        <p:spPr>
          <a:xfrm>
            <a:off x="4913385" y="1855987"/>
            <a:ext cx="1094152" cy="163520"/>
          </a:xfrm>
          <a:custGeom>
            <a:avLst/>
            <a:gdLst>
              <a:gd name="connsiteX0" fmla="*/ 2071 w 1178141"/>
              <a:gd name="connsiteY0" fmla="*/ 3 h 176072"/>
              <a:gd name="connsiteX1" fmla="*/ 406354 w 1178141"/>
              <a:gd name="connsiteY1" fmla="*/ 29636 h 176072"/>
              <a:gd name="connsiteX2" fmla="*/ 328037 w 1178141"/>
              <a:gd name="connsiteY2" fmla="*/ 2119 h 176072"/>
              <a:gd name="connsiteX3" fmla="*/ 584154 w 1178141"/>
              <a:gd name="connsiteY3" fmla="*/ 44453 h 176072"/>
              <a:gd name="connsiteX4" fmla="*/ 562987 w 1178141"/>
              <a:gd name="connsiteY4" fmla="*/ 50803 h 176072"/>
              <a:gd name="connsiteX5" fmla="*/ 829687 w 1178141"/>
              <a:gd name="connsiteY5" fmla="*/ 103719 h 176072"/>
              <a:gd name="connsiteX6" fmla="*/ 770421 w 1178141"/>
              <a:gd name="connsiteY6" fmla="*/ 82553 h 176072"/>
              <a:gd name="connsiteX7" fmla="*/ 899537 w 1178141"/>
              <a:gd name="connsiteY7" fmla="*/ 124886 h 176072"/>
              <a:gd name="connsiteX8" fmla="*/ 880487 w 1178141"/>
              <a:gd name="connsiteY8" fmla="*/ 124886 h 176072"/>
              <a:gd name="connsiteX9" fmla="*/ 1011721 w 1178141"/>
              <a:gd name="connsiteY9" fmla="*/ 139703 h 176072"/>
              <a:gd name="connsiteX10" fmla="*/ 1176821 w 1178141"/>
              <a:gd name="connsiteY10" fmla="*/ 175686 h 176072"/>
              <a:gd name="connsiteX11" fmla="*/ 916471 w 1178141"/>
              <a:gd name="connsiteY11" fmla="*/ 114303 h 176072"/>
              <a:gd name="connsiteX12" fmla="*/ 607437 w 1178141"/>
              <a:gd name="connsiteY12" fmla="*/ 31753 h 176072"/>
              <a:gd name="connsiteX13" fmla="*/ 2071 w 1178141"/>
              <a:gd name="connsiteY13" fmla="*/ 3 h 1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8141" h="176072">
                <a:moveTo>
                  <a:pt x="2071" y="3"/>
                </a:moveTo>
                <a:cubicBezTo>
                  <a:pt x="-31443" y="-350"/>
                  <a:pt x="352026" y="29283"/>
                  <a:pt x="406354" y="29636"/>
                </a:cubicBezTo>
                <a:cubicBezTo>
                  <a:pt x="460682" y="29989"/>
                  <a:pt x="298404" y="-350"/>
                  <a:pt x="328037" y="2119"/>
                </a:cubicBezTo>
                <a:cubicBezTo>
                  <a:pt x="357670" y="4588"/>
                  <a:pt x="544996" y="36339"/>
                  <a:pt x="584154" y="44453"/>
                </a:cubicBezTo>
                <a:cubicBezTo>
                  <a:pt x="623312" y="52567"/>
                  <a:pt x="522065" y="40925"/>
                  <a:pt x="562987" y="50803"/>
                </a:cubicBezTo>
                <a:cubicBezTo>
                  <a:pt x="603909" y="60681"/>
                  <a:pt x="795115" y="98427"/>
                  <a:pt x="829687" y="103719"/>
                </a:cubicBezTo>
                <a:cubicBezTo>
                  <a:pt x="864259" y="109011"/>
                  <a:pt x="758779" y="79025"/>
                  <a:pt x="770421" y="82553"/>
                </a:cubicBezTo>
                <a:cubicBezTo>
                  <a:pt x="782063" y="86081"/>
                  <a:pt x="881193" y="117831"/>
                  <a:pt x="899537" y="124886"/>
                </a:cubicBezTo>
                <a:cubicBezTo>
                  <a:pt x="917881" y="131942"/>
                  <a:pt x="861790" y="122417"/>
                  <a:pt x="880487" y="124886"/>
                </a:cubicBezTo>
                <a:cubicBezTo>
                  <a:pt x="899184" y="127356"/>
                  <a:pt x="962332" y="131236"/>
                  <a:pt x="1011721" y="139703"/>
                </a:cubicBezTo>
                <a:cubicBezTo>
                  <a:pt x="1061110" y="148170"/>
                  <a:pt x="1192696" y="179919"/>
                  <a:pt x="1176821" y="175686"/>
                </a:cubicBezTo>
                <a:cubicBezTo>
                  <a:pt x="1160946" y="171453"/>
                  <a:pt x="1011368" y="138292"/>
                  <a:pt x="916471" y="114303"/>
                </a:cubicBezTo>
                <a:cubicBezTo>
                  <a:pt x="821574" y="90314"/>
                  <a:pt x="752781" y="50450"/>
                  <a:pt x="607437" y="31753"/>
                </a:cubicBezTo>
                <a:cubicBezTo>
                  <a:pt x="462093" y="13056"/>
                  <a:pt x="35585" y="356"/>
                  <a:pt x="2071" y="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CCF08FA-D02B-447E-A5E6-198A9E1FB1E4}"/>
              </a:ext>
            </a:extLst>
          </p:cNvPr>
          <p:cNvSpPr/>
          <p:nvPr/>
        </p:nvSpPr>
        <p:spPr>
          <a:xfrm>
            <a:off x="5171191" y="1902999"/>
            <a:ext cx="787138" cy="114386"/>
          </a:xfrm>
          <a:custGeom>
            <a:avLst/>
            <a:gdLst>
              <a:gd name="connsiteX0" fmla="*/ 3876 w 847560"/>
              <a:gd name="connsiteY0" fmla="*/ 182 h 123167"/>
              <a:gd name="connsiteX1" fmla="*/ 340426 w 847560"/>
              <a:gd name="connsiteY1" fmla="*/ 19232 h 123167"/>
              <a:gd name="connsiteX2" fmla="*/ 287509 w 847560"/>
              <a:gd name="connsiteY2" fmla="*/ 25582 h 123167"/>
              <a:gd name="connsiteX3" fmla="*/ 509759 w 847560"/>
              <a:gd name="connsiteY3" fmla="*/ 67915 h 123167"/>
              <a:gd name="connsiteX4" fmla="*/ 410276 w 847560"/>
              <a:gd name="connsiteY4" fmla="*/ 65798 h 123167"/>
              <a:gd name="connsiteX5" fmla="*/ 611359 w 847560"/>
              <a:gd name="connsiteY5" fmla="*/ 74265 h 123167"/>
              <a:gd name="connsiteX6" fmla="*/ 509759 w 847560"/>
              <a:gd name="connsiteY6" fmla="*/ 80615 h 123167"/>
              <a:gd name="connsiteX7" fmla="*/ 738359 w 847560"/>
              <a:gd name="connsiteY7" fmla="*/ 93315 h 123167"/>
              <a:gd name="connsiteX8" fmla="*/ 846309 w 847560"/>
              <a:gd name="connsiteY8" fmla="*/ 122948 h 123167"/>
              <a:gd name="connsiteX9" fmla="*/ 672742 w 847560"/>
              <a:gd name="connsiteY9" fmla="*/ 106015 h 123167"/>
              <a:gd name="connsiteX10" fmla="*/ 530926 w 847560"/>
              <a:gd name="connsiteY10" fmla="*/ 91198 h 123167"/>
              <a:gd name="connsiteX11" fmla="*/ 420859 w 847560"/>
              <a:gd name="connsiteY11" fmla="*/ 40398 h 123167"/>
              <a:gd name="connsiteX12" fmla="*/ 238826 w 847560"/>
              <a:gd name="connsiteY12" fmla="*/ 10765 h 123167"/>
              <a:gd name="connsiteX13" fmla="*/ 160509 w 847560"/>
              <a:gd name="connsiteY13" fmla="*/ 31932 h 123167"/>
              <a:gd name="connsiteX14" fmla="*/ 3876 w 847560"/>
              <a:gd name="connsiteY14" fmla="*/ 182 h 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7560" h="123167">
                <a:moveTo>
                  <a:pt x="3876" y="182"/>
                </a:moveTo>
                <a:cubicBezTo>
                  <a:pt x="33862" y="-1935"/>
                  <a:pt x="293154" y="14999"/>
                  <a:pt x="340426" y="19232"/>
                </a:cubicBezTo>
                <a:cubicBezTo>
                  <a:pt x="387698" y="23465"/>
                  <a:pt x="259287" y="17468"/>
                  <a:pt x="287509" y="25582"/>
                </a:cubicBezTo>
                <a:cubicBezTo>
                  <a:pt x="315731" y="33696"/>
                  <a:pt x="489298" y="61212"/>
                  <a:pt x="509759" y="67915"/>
                </a:cubicBezTo>
                <a:cubicBezTo>
                  <a:pt x="530220" y="74618"/>
                  <a:pt x="410276" y="65798"/>
                  <a:pt x="410276" y="65798"/>
                </a:cubicBezTo>
                <a:cubicBezTo>
                  <a:pt x="427209" y="66856"/>
                  <a:pt x="594779" y="71796"/>
                  <a:pt x="611359" y="74265"/>
                </a:cubicBezTo>
                <a:cubicBezTo>
                  <a:pt x="627939" y="76734"/>
                  <a:pt x="488592" y="77440"/>
                  <a:pt x="509759" y="80615"/>
                </a:cubicBezTo>
                <a:cubicBezTo>
                  <a:pt x="530926" y="83790"/>
                  <a:pt x="682267" y="86260"/>
                  <a:pt x="738359" y="93315"/>
                </a:cubicBezTo>
                <a:cubicBezTo>
                  <a:pt x="794451" y="100370"/>
                  <a:pt x="857245" y="120831"/>
                  <a:pt x="846309" y="122948"/>
                </a:cubicBezTo>
                <a:cubicBezTo>
                  <a:pt x="835373" y="125065"/>
                  <a:pt x="725306" y="111307"/>
                  <a:pt x="672742" y="106015"/>
                </a:cubicBezTo>
                <a:cubicBezTo>
                  <a:pt x="620178" y="100723"/>
                  <a:pt x="572906" y="102134"/>
                  <a:pt x="530926" y="91198"/>
                </a:cubicBezTo>
                <a:cubicBezTo>
                  <a:pt x="488946" y="80262"/>
                  <a:pt x="469542" y="53803"/>
                  <a:pt x="420859" y="40398"/>
                </a:cubicBezTo>
                <a:cubicBezTo>
                  <a:pt x="372176" y="26993"/>
                  <a:pt x="282218" y="12176"/>
                  <a:pt x="238826" y="10765"/>
                </a:cubicBezTo>
                <a:cubicBezTo>
                  <a:pt x="195434" y="9354"/>
                  <a:pt x="194376" y="34049"/>
                  <a:pt x="160509" y="31932"/>
                </a:cubicBezTo>
                <a:cubicBezTo>
                  <a:pt x="126642" y="29815"/>
                  <a:pt x="-26110" y="2299"/>
                  <a:pt x="3876" y="18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112D9A1-FC31-4A1E-92C3-B72ED7AB32DA}"/>
              </a:ext>
            </a:extLst>
          </p:cNvPr>
          <p:cNvSpPr/>
          <p:nvPr/>
        </p:nvSpPr>
        <p:spPr>
          <a:xfrm>
            <a:off x="5315993" y="1923013"/>
            <a:ext cx="637794" cy="264253"/>
          </a:xfrm>
          <a:custGeom>
            <a:avLst/>
            <a:gdLst>
              <a:gd name="connsiteX0" fmla="*/ 4592 w 686752"/>
              <a:gd name="connsiteY0" fmla="*/ 4032 h 284537"/>
              <a:gd name="connsiteX1" fmla="*/ 415225 w 686752"/>
              <a:gd name="connsiteY1" fmla="*/ 131032 h 284537"/>
              <a:gd name="connsiteX2" fmla="*/ 214142 w 686752"/>
              <a:gd name="connsiteY2" fmla="*/ 35782 h 284537"/>
              <a:gd name="connsiteX3" fmla="*/ 434275 w 686752"/>
              <a:gd name="connsiteY3" fmla="*/ 122565 h 284537"/>
              <a:gd name="connsiteX4" fmla="*/ 684042 w 686752"/>
              <a:gd name="connsiteY4" fmla="*/ 283432 h 284537"/>
              <a:gd name="connsiteX5" fmla="*/ 561275 w 686752"/>
              <a:gd name="connsiteY5" fmla="*/ 190298 h 284537"/>
              <a:gd name="connsiteX6" fmla="*/ 472375 w 686752"/>
              <a:gd name="connsiteY6" fmla="*/ 126798 h 284537"/>
              <a:gd name="connsiteX7" fmla="*/ 296692 w 686752"/>
              <a:gd name="connsiteY7" fmla="*/ 69648 h 284537"/>
              <a:gd name="connsiteX8" fmla="*/ 199325 w 686752"/>
              <a:gd name="connsiteY8" fmla="*/ 35782 h 284537"/>
              <a:gd name="connsiteX9" fmla="*/ 4592 w 686752"/>
              <a:gd name="connsiteY9" fmla="*/ 4032 h 28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752" h="284537">
                <a:moveTo>
                  <a:pt x="4592" y="4032"/>
                </a:moveTo>
                <a:cubicBezTo>
                  <a:pt x="40575" y="19907"/>
                  <a:pt x="380300" y="125740"/>
                  <a:pt x="415225" y="131032"/>
                </a:cubicBezTo>
                <a:cubicBezTo>
                  <a:pt x="450150" y="136324"/>
                  <a:pt x="210967" y="37193"/>
                  <a:pt x="214142" y="35782"/>
                </a:cubicBezTo>
                <a:cubicBezTo>
                  <a:pt x="217317" y="34371"/>
                  <a:pt x="355958" y="81290"/>
                  <a:pt x="434275" y="122565"/>
                </a:cubicBezTo>
                <a:cubicBezTo>
                  <a:pt x="512592" y="163840"/>
                  <a:pt x="662875" y="272143"/>
                  <a:pt x="684042" y="283432"/>
                </a:cubicBezTo>
                <a:cubicBezTo>
                  <a:pt x="705209" y="294721"/>
                  <a:pt x="596553" y="216404"/>
                  <a:pt x="561275" y="190298"/>
                </a:cubicBezTo>
                <a:cubicBezTo>
                  <a:pt x="525997" y="164192"/>
                  <a:pt x="516472" y="146906"/>
                  <a:pt x="472375" y="126798"/>
                </a:cubicBezTo>
                <a:cubicBezTo>
                  <a:pt x="428278" y="106690"/>
                  <a:pt x="296692" y="69648"/>
                  <a:pt x="296692" y="69648"/>
                </a:cubicBezTo>
                <a:cubicBezTo>
                  <a:pt x="251184" y="54479"/>
                  <a:pt x="244128" y="48129"/>
                  <a:pt x="199325" y="35782"/>
                </a:cubicBezTo>
                <a:cubicBezTo>
                  <a:pt x="154522" y="23435"/>
                  <a:pt x="-31391" y="-11843"/>
                  <a:pt x="4592" y="403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B873286-FAE9-4928-BFA2-532BFE404015}"/>
              </a:ext>
            </a:extLst>
          </p:cNvPr>
          <p:cNvSpPr/>
          <p:nvPr/>
        </p:nvSpPr>
        <p:spPr>
          <a:xfrm>
            <a:off x="5152018" y="1984308"/>
            <a:ext cx="796521" cy="273989"/>
          </a:xfrm>
          <a:custGeom>
            <a:avLst/>
            <a:gdLst>
              <a:gd name="connsiteX0" fmla="*/ 1237 w 857663"/>
              <a:gd name="connsiteY0" fmla="*/ 18465 h 295021"/>
              <a:gd name="connsiteX1" fmla="*/ 335671 w 857663"/>
              <a:gd name="connsiteY1" fmla="*/ 31165 h 295021"/>
              <a:gd name="connsiteX2" fmla="*/ 238304 w 857663"/>
              <a:gd name="connsiteY2" fmla="*/ 3648 h 295021"/>
              <a:gd name="connsiteX3" fmla="*/ 570621 w 857663"/>
              <a:gd name="connsiteY3" fmla="*/ 126415 h 295021"/>
              <a:gd name="connsiteX4" fmla="*/ 521937 w 857663"/>
              <a:gd name="connsiteY4" fmla="*/ 105248 h 295021"/>
              <a:gd name="connsiteX5" fmla="*/ 850021 w 857663"/>
              <a:gd name="connsiteY5" fmla="*/ 291515 h 295021"/>
              <a:gd name="connsiteX6" fmla="*/ 739954 w 857663"/>
              <a:gd name="connsiteY6" fmla="*/ 219548 h 295021"/>
              <a:gd name="connsiteX7" fmla="*/ 587554 w 857663"/>
              <a:gd name="connsiteY7" fmla="*/ 126415 h 295021"/>
              <a:gd name="connsiteX8" fmla="*/ 632004 w 857663"/>
              <a:gd name="connsiteY8" fmla="*/ 172982 h 295021"/>
              <a:gd name="connsiteX9" fmla="*/ 405521 w 857663"/>
              <a:gd name="connsiteY9" fmla="*/ 50215 h 295021"/>
              <a:gd name="connsiteX10" fmla="*/ 356837 w 857663"/>
              <a:gd name="connsiteY10" fmla="*/ 37515 h 295021"/>
              <a:gd name="connsiteX11" fmla="*/ 227721 w 857663"/>
              <a:gd name="connsiteY11" fmla="*/ 16348 h 295021"/>
              <a:gd name="connsiteX12" fmla="*/ 1237 w 857663"/>
              <a:gd name="connsiteY12" fmla="*/ 18465 h 29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7663" h="295021">
                <a:moveTo>
                  <a:pt x="1237" y="18465"/>
                </a:moveTo>
                <a:cubicBezTo>
                  <a:pt x="19229" y="20934"/>
                  <a:pt x="296160" y="33634"/>
                  <a:pt x="335671" y="31165"/>
                </a:cubicBezTo>
                <a:cubicBezTo>
                  <a:pt x="375182" y="28696"/>
                  <a:pt x="199146" y="-12227"/>
                  <a:pt x="238304" y="3648"/>
                </a:cubicBezTo>
                <a:cubicBezTo>
                  <a:pt x="277462" y="19523"/>
                  <a:pt x="570621" y="126415"/>
                  <a:pt x="570621" y="126415"/>
                </a:cubicBezTo>
                <a:cubicBezTo>
                  <a:pt x="617893" y="143348"/>
                  <a:pt x="475370" y="77731"/>
                  <a:pt x="521937" y="105248"/>
                </a:cubicBezTo>
                <a:cubicBezTo>
                  <a:pt x="568504" y="132765"/>
                  <a:pt x="813685" y="272465"/>
                  <a:pt x="850021" y="291515"/>
                </a:cubicBezTo>
                <a:cubicBezTo>
                  <a:pt x="886357" y="310565"/>
                  <a:pt x="783699" y="247065"/>
                  <a:pt x="739954" y="219548"/>
                </a:cubicBezTo>
                <a:cubicBezTo>
                  <a:pt x="696210" y="192031"/>
                  <a:pt x="605546" y="134176"/>
                  <a:pt x="587554" y="126415"/>
                </a:cubicBezTo>
                <a:cubicBezTo>
                  <a:pt x="569562" y="118654"/>
                  <a:pt x="662343" y="185682"/>
                  <a:pt x="632004" y="172982"/>
                </a:cubicBezTo>
                <a:cubicBezTo>
                  <a:pt x="601665" y="160282"/>
                  <a:pt x="451382" y="72793"/>
                  <a:pt x="405521" y="50215"/>
                </a:cubicBezTo>
                <a:cubicBezTo>
                  <a:pt x="359660" y="27637"/>
                  <a:pt x="386470" y="43159"/>
                  <a:pt x="356837" y="37515"/>
                </a:cubicBezTo>
                <a:cubicBezTo>
                  <a:pt x="327204" y="31871"/>
                  <a:pt x="289104" y="19876"/>
                  <a:pt x="227721" y="16348"/>
                </a:cubicBezTo>
                <a:cubicBezTo>
                  <a:pt x="166338" y="12820"/>
                  <a:pt x="-16755" y="15996"/>
                  <a:pt x="1237" y="1846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514A806-50D7-47AF-950D-F70638EA72BB}"/>
              </a:ext>
            </a:extLst>
          </p:cNvPr>
          <p:cNvSpPr/>
          <p:nvPr/>
        </p:nvSpPr>
        <p:spPr>
          <a:xfrm>
            <a:off x="5123680" y="2023080"/>
            <a:ext cx="804201" cy="206727"/>
          </a:xfrm>
          <a:custGeom>
            <a:avLst/>
            <a:gdLst>
              <a:gd name="connsiteX0" fmla="*/ 0 w 865933"/>
              <a:gd name="connsiteY0" fmla="*/ 0 h 222596"/>
              <a:gd name="connsiteX1" fmla="*/ 306917 w 865933"/>
              <a:gd name="connsiteY1" fmla="*/ 46567 h 222596"/>
              <a:gd name="connsiteX2" fmla="*/ 262467 w 865933"/>
              <a:gd name="connsiteY2" fmla="*/ 35984 h 222596"/>
              <a:gd name="connsiteX3" fmla="*/ 402167 w 865933"/>
              <a:gd name="connsiteY3" fmla="*/ 16934 h 222596"/>
              <a:gd name="connsiteX4" fmla="*/ 376767 w 865933"/>
              <a:gd name="connsiteY4" fmla="*/ 52917 h 222596"/>
              <a:gd name="connsiteX5" fmla="*/ 429684 w 865933"/>
              <a:gd name="connsiteY5" fmla="*/ 65617 h 222596"/>
              <a:gd name="connsiteX6" fmla="*/ 474134 w 865933"/>
              <a:gd name="connsiteY6" fmla="*/ 88900 h 222596"/>
              <a:gd name="connsiteX7" fmla="*/ 543984 w 865933"/>
              <a:gd name="connsiteY7" fmla="*/ 88900 h 222596"/>
              <a:gd name="connsiteX8" fmla="*/ 613834 w 865933"/>
              <a:gd name="connsiteY8" fmla="*/ 112184 h 222596"/>
              <a:gd name="connsiteX9" fmla="*/ 630767 w 865933"/>
              <a:gd name="connsiteY9" fmla="*/ 120650 h 222596"/>
              <a:gd name="connsiteX10" fmla="*/ 666750 w 865933"/>
              <a:gd name="connsiteY10" fmla="*/ 152400 h 222596"/>
              <a:gd name="connsiteX11" fmla="*/ 711200 w 865933"/>
              <a:gd name="connsiteY11" fmla="*/ 179917 h 222596"/>
              <a:gd name="connsiteX12" fmla="*/ 698500 w 865933"/>
              <a:gd name="connsiteY12" fmla="*/ 188384 h 222596"/>
              <a:gd name="connsiteX13" fmla="*/ 865717 w 865933"/>
              <a:gd name="connsiteY13" fmla="*/ 218017 h 222596"/>
              <a:gd name="connsiteX14" fmla="*/ 732367 w 865933"/>
              <a:gd name="connsiteY14" fmla="*/ 220134 h 222596"/>
              <a:gd name="connsiteX15" fmla="*/ 668867 w 865933"/>
              <a:gd name="connsiteY15" fmla="*/ 194734 h 222596"/>
              <a:gd name="connsiteX16" fmla="*/ 603250 w 865933"/>
              <a:gd name="connsiteY16" fmla="*/ 158750 h 222596"/>
              <a:gd name="connsiteX17" fmla="*/ 599017 w 865933"/>
              <a:gd name="connsiteY17" fmla="*/ 139700 h 222596"/>
              <a:gd name="connsiteX18" fmla="*/ 516467 w 865933"/>
              <a:gd name="connsiteY18" fmla="*/ 105834 h 222596"/>
              <a:gd name="connsiteX19" fmla="*/ 383117 w 865933"/>
              <a:gd name="connsiteY19" fmla="*/ 61384 h 222596"/>
              <a:gd name="connsiteX20" fmla="*/ 309034 w 865933"/>
              <a:gd name="connsiteY20" fmla="*/ 25400 h 222596"/>
              <a:gd name="connsiteX21" fmla="*/ 205317 w 865933"/>
              <a:gd name="connsiteY21" fmla="*/ 16934 h 222596"/>
              <a:gd name="connsiteX22" fmla="*/ 0 w 865933"/>
              <a:gd name="connsiteY22" fmla="*/ 0 h 22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65933" h="222596">
                <a:moveTo>
                  <a:pt x="0" y="0"/>
                </a:moveTo>
                <a:lnTo>
                  <a:pt x="306917" y="46567"/>
                </a:lnTo>
                <a:cubicBezTo>
                  <a:pt x="350661" y="52564"/>
                  <a:pt x="246592" y="40923"/>
                  <a:pt x="262467" y="35984"/>
                </a:cubicBezTo>
                <a:cubicBezTo>
                  <a:pt x="278342" y="31045"/>
                  <a:pt x="383117" y="14112"/>
                  <a:pt x="402167" y="16934"/>
                </a:cubicBezTo>
                <a:cubicBezTo>
                  <a:pt x="421217" y="19756"/>
                  <a:pt x="372181" y="44803"/>
                  <a:pt x="376767" y="52917"/>
                </a:cubicBezTo>
                <a:cubicBezTo>
                  <a:pt x="381353" y="61031"/>
                  <a:pt x="413456" y="59620"/>
                  <a:pt x="429684" y="65617"/>
                </a:cubicBezTo>
                <a:cubicBezTo>
                  <a:pt x="445912" y="71614"/>
                  <a:pt x="455084" y="85020"/>
                  <a:pt x="474134" y="88900"/>
                </a:cubicBezTo>
                <a:cubicBezTo>
                  <a:pt x="493184" y="92780"/>
                  <a:pt x="520701" y="85019"/>
                  <a:pt x="543984" y="88900"/>
                </a:cubicBezTo>
                <a:cubicBezTo>
                  <a:pt x="567267" y="92781"/>
                  <a:pt x="599370" y="106892"/>
                  <a:pt x="613834" y="112184"/>
                </a:cubicBezTo>
                <a:cubicBezTo>
                  <a:pt x="628298" y="117476"/>
                  <a:pt x="621948" y="113947"/>
                  <a:pt x="630767" y="120650"/>
                </a:cubicBezTo>
                <a:cubicBezTo>
                  <a:pt x="639586" y="127353"/>
                  <a:pt x="653345" y="142522"/>
                  <a:pt x="666750" y="152400"/>
                </a:cubicBezTo>
                <a:cubicBezTo>
                  <a:pt x="680155" y="162278"/>
                  <a:pt x="705908" y="173920"/>
                  <a:pt x="711200" y="179917"/>
                </a:cubicBezTo>
                <a:cubicBezTo>
                  <a:pt x="716492" y="185914"/>
                  <a:pt x="672747" y="182034"/>
                  <a:pt x="698500" y="188384"/>
                </a:cubicBezTo>
                <a:cubicBezTo>
                  <a:pt x="724253" y="194734"/>
                  <a:pt x="860073" y="212725"/>
                  <a:pt x="865717" y="218017"/>
                </a:cubicBezTo>
                <a:cubicBezTo>
                  <a:pt x="871361" y="223309"/>
                  <a:pt x="765175" y="224014"/>
                  <a:pt x="732367" y="220134"/>
                </a:cubicBezTo>
                <a:cubicBezTo>
                  <a:pt x="699559" y="216254"/>
                  <a:pt x="690387" y="204965"/>
                  <a:pt x="668867" y="194734"/>
                </a:cubicBezTo>
                <a:cubicBezTo>
                  <a:pt x="647348" y="184503"/>
                  <a:pt x="614892" y="167922"/>
                  <a:pt x="603250" y="158750"/>
                </a:cubicBezTo>
                <a:cubicBezTo>
                  <a:pt x="591608" y="149578"/>
                  <a:pt x="613481" y="148519"/>
                  <a:pt x="599017" y="139700"/>
                </a:cubicBezTo>
                <a:cubicBezTo>
                  <a:pt x="584553" y="130881"/>
                  <a:pt x="552450" y="118887"/>
                  <a:pt x="516467" y="105834"/>
                </a:cubicBezTo>
                <a:cubicBezTo>
                  <a:pt x="480484" y="92781"/>
                  <a:pt x="417689" y="74790"/>
                  <a:pt x="383117" y="61384"/>
                </a:cubicBezTo>
                <a:cubicBezTo>
                  <a:pt x="348545" y="47978"/>
                  <a:pt x="338667" y="32808"/>
                  <a:pt x="309034" y="25400"/>
                </a:cubicBezTo>
                <a:cubicBezTo>
                  <a:pt x="279401" y="17992"/>
                  <a:pt x="205317" y="16934"/>
                  <a:pt x="205317" y="16934"/>
                </a:cubicBezTo>
                <a:lnTo>
                  <a:pt x="0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896FAE4-FE5A-4FEE-803C-E7A69DF4FBE4}"/>
              </a:ext>
            </a:extLst>
          </p:cNvPr>
          <p:cNvSpPr/>
          <p:nvPr/>
        </p:nvSpPr>
        <p:spPr>
          <a:xfrm>
            <a:off x="4229752" y="1881367"/>
            <a:ext cx="923568" cy="184265"/>
          </a:xfrm>
          <a:custGeom>
            <a:avLst/>
            <a:gdLst>
              <a:gd name="connsiteX0" fmla="*/ 5814 w 994463"/>
              <a:gd name="connsiteY0" fmla="*/ 197041 h 198410"/>
              <a:gd name="connsiteX1" fmla="*/ 496881 w 994463"/>
              <a:gd name="connsiteY1" fmla="*/ 46758 h 198410"/>
              <a:gd name="connsiteX2" fmla="*/ 280981 w 994463"/>
              <a:gd name="connsiteY2" fmla="*/ 89091 h 198410"/>
              <a:gd name="connsiteX3" fmla="*/ 564614 w 994463"/>
              <a:gd name="connsiteY3" fmla="*/ 38291 h 198410"/>
              <a:gd name="connsiteX4" fmla="*/ 583664 w 994463"/>
              <a:gd name="connsiteY4" fmla="*/ 29825 h 198410"/>
              <a:gd name="connsiteX5" fmla="*/ 704314 w 994463"/>
              <a:gd name="connsiteY5" fmla="*/ 27708 h 198410"/>
              <a:gd name="connsiteX6" fmla="*/ 841897 w 994463"/>
              <a:gd name="connsiteY6" fmla="*/ 21358 h 198410"/>
              <a:gd name="connsiteX7" fmla="*/ 987947 w 994463"/>
              <a:gd name="connsiteY7" fmla="*/ 2308 h 198410"/>
              <a:gd name="connsiteX8" fmla="*/ 615414 w 994463"/>
              <a:gd name="connsiteY8" fmla="*/ 10775 h 198410"/>
              <a:gd name="connsiteX9" fmla="*/ 443964 w 994463"/>
              <a:gd name="connsiteY9" fmla="*/ 2308 h 198410"/>
              <a:gd name="connsiteX10" fmla="*/ 661981 w 994463"/>
              <a:gd name="connsiteY10" fmla="*/ 4425 h 198410"/>
              <a:gd name="connsiteX11" fmla="*/ 418564 w 994463"/>
              <a:gd name="connsiteY11" fmla="*/ 48875 h 198410"/>
              <a:gd name="connsiteX12" fmla="*/ 238647 w 994463"/>
              <a:gd name="connsiteY12" fmla="*/ 118725 h 198410"/>
              <a:gd name="connsiteX13" fmla="*/ 5814 w 994463"/>
              <a:gd name="connsiteY13" fmla="*/ 197041 h 19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463" h="198410">
                <a:moveTo>
                  <a:pt x="5814" y="197041"/>
                </a:moveTo>
                <a:cubicBezTo>
                  <a:pt x="48853" y="185047"/>
                  <a:pt x="451020" y="64750"/>
                  <a:pt x="496881" y="46758"/>
                </a:cubicBezTo>
                <a:cubicBezTo>
                  <a:pt x="542742" y="28766"/>
                  <a:pt x="269692" y="90502"/>
                  <a:pt x="280981" y="89091"/>
                </a:cubicBezTo>
                <a:cubicBezTo>
                  <a:pt x="292270" y="87680"/>
                  <a:pt x="514167" y="48169"/>
                  <a:pt x="564614" y="38291"/>
                </a:cubicBezTo>
                <a:cubicBezTo>
                  <a:pt x="615061" y="28413"/>
                  <a:pt x="560381" y="31589"/>
                  <a:pt x="583664" y="29825"/>
                </a:cubicBezTo>
                <a:cubicBezTo>
                  <a:pt x="606947" y="28061"/>
                  <a:pt x="661275" y="29119"/>
                  <a:pt x="704314" y="27708"/>
                </a:cubicBezTo>
                <a:cubicBezTo>
                  <a:pt x="747353" y="26297"/>
                  <a:pt x="794625" y="25591"/>
                  <a:pt x="841897" y="21358"/>
                </a:cubicBezTo>
                <a:cubicBezTo>
                  <a:pt x="889169" y="17125"/>
                  <a:pt x="1025694" y="4072"/>
                  <a:pt x="987947" y="2308"/>
                </a:cubicBezTo>
                <a:cubicBezTo>
                  <a:pt x="950200" y="544"/>
                  <a:pt x="706078" y="10775"/>
                  <a:pt x="615414" y="10775"/>
                </a:cubicBezTo>
                <a:cubicBezTo>
                  <a:pt x="524750" y="10775"/>
                  <a:pt x="436203" y="3366"/>
                  <a:pt x="443964" y="2308"/>
                </a:cubicBezTo>
                <a:cubicBezTo>
                  <a:pt x="451725" y="1250"/>
                  <a:pt x="666214" y="-3336"/>
                  <a:pt x="661981" y="4425"/>
                </a:cubicBezTo>
                <a:cubicBezTo>
                  <a:pt x="657748" y="12186"/>
                  <a:pt x="489120" y="29825"/>
                  <a:pt x="418564" y="48875"/>
                </a:cubicBezTo>
                <a:cubicBezTo>
                  <a:pt x="348008" y="67925"/>
                  <a:pt x="306733" y="98617"/>
                  <a:pt x="238647" y="118725"/>
                </a:cubicBezTo>
                <a:cubicBezTo>
                  <a:pt x="170561" y="138833"/>
                  <a:pt x="-37225" y="209035"/>
                  <a:pt x="5814" y="19704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99E596-0B57-4F67-AFBE-87B1A5E78F23}"/>
              </a:ext>
            </a:extLst>
          </p:cNvPr>
          <p:cNvSpPr/>
          <p:nvPr/>
        </p:nvSpPr>
        <p:spPr>
          <a:xfrm>
            <a:off x="4024179" y="1881347"/>
            <a:ext cx="688461" cy="307227"/>
          </a:xfrm>
          <a:custGeom>
            <a:avLst/>
            <a:gdLst>
              <a:gd name="connsiteX0" fmla="*/ 735167 w 741308"/>
              <a:gd name="connsiteY0" fmla="*/ 4446 h 330810"/>
              <a:gd name="connsiteX1" fmla="*/ 299134 w 741308"/>
              <a:gd name="connsiteY1" fmla="*/ 156846 h 330810"/>
              <a:gd name="connsiteX2" fmla="*/ 502334 w 741308"/>
              <a:gd name="connsiteY2" fmla="*/ 67946 h 330810"/>
              <a:gd name="connsiteX3" fmla="*/ 282200 w 741308"/>
              <a:gd name="connsiteY3" fmla="*/ 146262 h 330810"/>
              <a:gd name="connsiteX4" fmla="*/ 684 w 741308"/>
              <a:gd name="connsiteY4" fmla="*/ 330412 h 330810"/>
              <a:gd name="connsiteX5" fmla="*/ 203884 w 741308"/>
              <a:gd name="connsiteY5" fmla="*/ 194946 h 330810"/>
              <a:gd name="connsiteX6" fmla="*/ 233517 w 741308"/>
              <a:gd name="connsiteY6" fmla="*/ 178012 h 330810"/>
              <a:gd name="connsiteX7" fmla="*/ 534084 w 741308"/>
              <a:gd name="connsiteY7" fmla="*/ 53129 h 330810"/>
              <a:gd name="connsiteX8" fmla="*/ 735167 w 741308"/>
              <a:gd name="connsiteY8" fmla="*/ 4446 h 33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308" h="330810">
                <a:moveTo>
                  <a:pt x="735167" y="4446"/>
                </a:moveTo>
                <a:cubicBezTo>
                  <a:pt x="696009" y="21732"/>
                  <a:pt x="337939" y="146263"/>
                  <a:pt x="299134" y="156846"/>
                </a:cubicBezTo>
                <a:cubicBezTo>
                  <a:pt x="260329" y="167429"/>
                  <a:pt x="505156" y="69710"/>
                  <a:pt x="502334" y="67946"/>
                </a:cubicBezTo>
                <a:cubicBezTo>
                  <a:pt x="499512" y="66182"/>
                  <a:pt x="365808" y="102518"/>
                  <a:pt x="282200" y="146262"/>
                </a:cubicBezTo>
                <a:cubicBezTo>
                  <a:pt x="198592" y="190006"/>
                  <a:pt x="13737" y="322298"/>
                  <a:pt x="684" y="330412"/>
                </a:cubicBezTo>
                <a:cubicBezTo>
                  <a:pt x="-12369" y="338526"/>
                  <a:pt x="165079" y="220346"/>
                  <a:pt x="203884" y="194946"/>
                </a:cubicBezTo>
                <a:cubicBezTo>
                  <a:pt x="242689" y="169546"/>
                  <a:pt x="178484" y="201648"/>
                  <a:pt x="233517" y="178012"/>
                </a:cubicBezTo>
                <a:cubicBezTo>
                  <a:pt x="288550" y="154376"/>
                  <a:pt x="451534" y="82409"/>
                  <a:pt x="534084" y="53129"/>
                </a:cubicBezTo>
                <a:cubicBezTo>
                  <a:pt x="616634" y="23849"/>
                  <a:pt x="774325" y="-12840"/>
                  <a:pt x="735167" y="444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3053488-BF73-416F-AA49-022512F0398B}"/>
              </a:ext>
            </a:extLst>
          </p:cNvPr>
          <p:cNvSpPr/>
          <p:nvPr/>
        </p:nvSpPr>
        <p:spPr>
          <a:xfrm>
            <a:off x="4526086" y="1939641"/>
            <a:ext cx="805491" cy="79508"/>
          </a:xfrm>
          <a:custGeom>
            <a:avLst/>
            <a:gdLst>
              <a:gd name="connsiteX0" fmla="*/ 0 w 867322"/>
              <a:gd name="connsiteY0" fmla="*/ 85611 h 85611"/>
              <a:gd name="connsiteX1" fmla="*/ 419100 w 867322"/>
              <a:gd name="connsiteY1" fmla="*/ 72911 h 85611"/>
              <a:gd name="connsiteX2" fmla="*/ 300566 w 867322"/>
              <a:gd name="connsiteY2" fmla="*/ 49628 h 85611"/>
              <a:gd name="connsiteX3" fmla="*/ 465666 w 867322"/>
              <a:gd name="connsiteY3" fmla="*/ 32694 h 85611"/>
              <a:gd name="connsiteX4" fmla="*/ 469900 w 867322"/>
              <a:gd name="connsiteY4" fmla="*/ 30578 h 85611"/>
              <a:gd name="connsiteX5" fmla="*/ 865716 w 867322"/>
              <a:gd name="connsiteY5" fmla="*/ 60211 h 85611"/>
              <a:gd name="connsiteX6" fmla="*/ 618066 w 867322"/>
              <a:gd name="connsiteY6" fmla="*/ 64444 h 85611"/>
              <a:gd name="connsiteX7" fmla="*/ 840316 w 867322"/>
              <a:gd name="connsiteY7" fmla="*/ 58094 h 85611"/>
              <a:gd name="connsiteX8" fmla="*/ 419100 w 867322"/>
              <a:gd name="connsiteY8" fmla="*/ 944 h 85611"/>
              <a:gd name="connsiteX9" fmla="*/ 332316 w 867322"/>
              <a:gd name="connsiteY9" fmla="*/ 24228 h 85611"/>
              <a:gd name="connsiteX10" fmla="*/ 364066 w 867322"/>
              <a:gd name="connsiteY10" fmla="*/ 47511 h 85611"/>
              <a:gd name="connsiteX11" fmla="*/ 266700 w 867322"/>
              <a:gd name="connsiteY11" fmla="*/ 55978 h 85611"/>
              <a:gd name="connsiteX12" fmla="*/ 0 w 867322"/>
              <a:gd name="connsiteY12" fmla="*/ 85611 h 8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7322" h="85611">
                <a:moveTo>
                  <a:pt x="0" y="85611"/>
                </a:moveTo>
                <a:cubicBezTo>
                  <a:pt x="184503" y="82259"/>
                  <a:pt x="369006" y="78908"/>
                  <a:pt x="419100" y="72911"/>
                </a:cubicBezTo>
                <a:cubicBezTo>
                  <a:pt x="469194" y="66914"/>
                  <a:pt x="292805" y="56331"/>
                  <a:pt x="300566" y="49628"/>
                </a:cubicBezTo>
                <a:cubicBezTo>
                  <a:pt x="308327" y="42925"/>
                  <a:pt x="437444" y="35869"/>
                  <a:pt x="465666" y="32694"/>
                </a:cubicBezTo>
                <a:cubicBezTo>
                  <a:pt x="493888" y="29519"/>
                  <a:pt x="469900" y="30578"/>
                  <a:pt x="469900" y="30578"/>
                </a:cubicBezTo>
                <a:cubicBezTo>
                  <a:pt x="536575" y="35164"/>
                  <a:pt x="841022" y="54567"/>
                  <a:pt x="865716" y="60211"/>
                </a:cubicBezTo>
                <a:cubicBezTo>
                  <a:pt x="890410" y="65855"/>
                  <a:pt x="622299" y="64797"/>
                  <a:pt x="618066" y="64444"/>
                </a:cubicBezTo>
                <a:cubicBezTo>
                  <a:pt x="613833" y="64091"/>
                  <a:pt x="873477" y="68677"/>
                  <a:pt x="840316" y="58094"/>
                </a:cubicBezTo>
                <a:cubicBezTo>
                  <a:pt x="807155" y="47511"/>
                  <a:pt x="503767" y="6588"/>
                  <a:pt x="419100" y="944"/>
                </a:cubicBezTo>
                <a:cubicBezTo>
                  <a:pt x="334433" y="-4700"/>
                  <a:pt x="341488" y="16467"/>
                  <a:pt x="332316" y="24228"/>
                </a:cubicBezTo>
                <a:cubicBezTo>
                  <a:pt x="323144" y="31989"/>
                  <a:pt x="375002" y="42219"/>
                  <a:pt x="364066" y="47511"/>
                </a:cubicBezTo>
                <a:cubicBezTo>
                  <a:pt x="353130" y="52803"/>
                  <a:pt x="323497" y="49628"/>
                  <a:pt x="266700" y="55978"/>
                </a:cubicBezTo>
                <a:lnTo>
                  <a:pt x="0" y="85611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456C01-C181-4A4C-9321-BABB07D6C549}"/>
              </a:ext>
            </a:extLst>
          </p:cNvPr>
          <p:cNvSpPr/>
          <p:nvPr/>
        </p:nvSpPr>
        <p:spPr>
          <a:xfrm>
            <a:off x="4688244" y="2023076"/>
            <a:ext cx="445328" cy="21909"/>
          </a:xfrm>
          <a:custGeom>
            <a:avLst/>
            <a:gdLst>
              <a:gd name="connsiteX0" fmla="*/ 1078 w 479512"/>
              <a:gd name="connsiteY0" fmla="*/ 21171 h 23591"/>
              <a:gd name="connsiteX1" fmla="*/ 327045 w 479512"/>
              <a:gd name="connsiteY1" fmla="*/ 4 h 23591"/>
              <a:gd name="connsiteX2" fmla="*/ 170411 w 479512"/>
              <a:gd name="connsiteY2" fmla="*/ 23288 h 23591"/>
              <a:gd name="connsiteX3" fmla="*/ 473095 w 479512"/>
              <a:gd name="connsiteY3" fmla="*/ 12704 h 23591"/>
              <a:gd name="connsiteX4" fmla="*/ 365145 w 479512"/>
              <a:gd name="connsiteY4" fmla="*/ 4238 h 23591"/>
              <a:gd name="connsiteX5" fmla="*/ 225445 w 479512"/>
              <a:gd name="connsiteY5" fmla="*/ 8471 h 23591"/>
              <a:gd name="connsiteX6" fmla="*/ 1078 w 479512"/>
              <a:gd name="connsiteY6" fmla="*/ 21171 h 2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12" h="23591">
                <a:moveTo>
                  <a:pt x="1078" y="21171"/>
                </a:moveTo>
                <a:cubicBezTo>
                  <a:pt x="18011" y="19760"/>
                  <a:pt x="298823" y="-349"/>
                  <a:pt x="327045" y="4"/>
                </a:cubicBezTo>
                <a:cubicBezTo>
                  <a:pt x="355267" y="357"/>
                  <a:pt x="146069" y="21171"/>
                  <a:pt x="170411" y="23288"/>
                </a:cubicBezTo>
                <a:cubicBezTo>
                  <a:pt x="194753" y="25405"/>
                  <a:pt x="440639" y="15879"/>
                  <a:pt x="473095" y="12704"/>
                </a:cubicBezTo>
                <a:cubicBezTo>
                  <a:pt x="505551" y="9529"/>
                  <a:pt x="406420" y="4943"/>
                  <a:pt x="365145" y="4238"/>
                </a:cubicBezTo>
                <a:cubicBezTo>
                  <a:pt x="323870" y="3532"/>
                  <a:pt x="279420" y="3179"/>
                  <a:pt x="225445" y="8471"/>
                </a:cubicBezTo>
                <a:cubicBezTo>
                  <a:pt x="171470" y="13763"/>
                  <a:pt x="-15855" y="22582"/>
                  <a:pt x="1078" y="2117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0793E30-8356-44F3-8FDE-3A6337F10DA0}"/>
              </a:ext>
            </a:extLst>
          </p:cNvPr>
          <p:cNvSpPr/>
          <p:nvPr/>
        </p:nvSpPr>
        <p:spPr>
          <a:xfrm>
            <a:off x="4435598" y="2201953"/>
            <a:ext cx="1366445" cy="647466"/>
          </a:xfrm>
          <a:custGeom>
            <a:avLst/>
            <a:gdLst>
              <a:gd name="connsiteX0" fmla="*/ 1471150 w 1471335"/>
              <a:gd name="connsiteY0" fmla="*/ 35996 h 697167"/>
              <a:gd name="connsiteX1" fmla="*/ 1130367 w 1471335"/>
              <a:gd name="connsiteY1" fmla="*/ 38113 h 697167"/>
              <a:gd name="connsiteX2" fmla="*/ 1255250 w 1471335"/>
              <a:gd name="connsiteY2" fmla="*/ 48696 h 697167"/>
              <a:gd name="connsiteX3" fmla="*/ 933517 w 1471335"/>
              <a:gd name="connsiteY3" fmla="*/ 97380 h 697167"/>
              <a:gd name="connsiteX4" fmla="*/ 1033000 w 1471335"/>
              <a:gd name="connsiteY4" fmla="*/ 97380 h 697167"/>
              <a:gd name="connsiteX5" fmla="*/ 776884 w 1471335"/>
              <a:gd name="connsiteY5" fmla="*/ 158763 h 697167"/>
              <a:gd name="connsiteX6" fmla="*/ 643534 w 1471335"/>
              <a:gd name="connsiteY6" fmla="*/ 201096 h 697167"/>
              <a:gd name="connsiteX7" fmla="*/ 768417 w 1471335"/>
              <a:gd name="connsiteY7" fmla="*/ 173580 h 697167"/>
              <a:gd name="connsiteX8" fmla="*/ 622367 w 1471335"/>
              <a:gd name="connsiteY8" fmla="*/ 232846 h 697167"/>
              <a:gd name="connsiteX9" fmla="*/ 300634 w 1471335"/>
              <a:gd name="connsiteY9" fmla="*/ 402180 h 697167"/>
              <a:gd name="connsiteX10" fmla="*/ 408584 w 1471335"/>
              <a:gd name="connsiteY10" fmla="*/ 351380 h 697167"/>
              <a:gd name="connsiteX11" fmla="*/ 196917 w 1471335"/>
              <a:gd name="connsiteY11" fmla="*/ 484730 h 697167"/>
              <a:gd name="connsiteX12" fmla="*/ 137650 w 1471335"/>
              <a:gd name="connsiteY12" fmla="*/ 522830 h 697167"/>
              <a:gd name="connsiteX13" fmla="*/ 309100 w 1471335"/>
              <a:gd name="connsiteY13" fmla="*/ 410646 h 697167"/>
              <a:gd name="connsiteX14" fmla="*/ 129184 w 1471335"/>
              <a:gd name="connsiteY14" fmla="*/ 505896 h 697167"/>
              <a:gd name="connsiteX15" fmla="*/ 67 w 1471335"/>
              <a:gd name="connsiteY15" fmla="*/ 696396 h 697167"/>
              <a:gd name="connsiteX16" fmla="*/ 120717 w 1471335"/>
              <a:gd name="connsiteY16" fmla="*/ 558813 h 697167"/>
              <a:gd name="connsiteX17" fmla="*/ 611784 w 1471335"/>
              <a:gd name="connsiteY17" fmla="*/ 226496 h 697167"/>
              <a:gd name="connsiteX18" fmla="*/ 616017 w 1471335"/>
              <a:gd name="connsiteY18" fmla="*/ 237080 h 697167"/>
              <a:gd name="connsiteX19" fmla="*/ 969500 w 1471335"/>
              <a:gd name="connsiteY19" fmla="*/ 93146 h 697167"/>
              <a:gd name="connsiteX20" fmla="*/ 1003367 w 1471335"/>
              <a:gd name="connsiteY20" fmla="*/ 80446 h 697167"/>
              <a:gd name="connsiteX21" fmla="*/ 1185400 w 1471335"/>
              <a:gd name="connsiteY21" fmla="*/ 40230 h 697167"/>
              <a:gd name="connsiteX22" fmla="*/ 1179050 w 1471335"/>
              <a:gd name="connsiteY22" fmla="*/ 13 h 697167"/>
              <a:gd name="connsiteX23" fmla="*/ 1471150 w 1471335"/>
              <a:gd name="connsiteY23" fmla="*/ 35996 h 6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35" h="697167">
                <a:moveTo>
                  <a:pt x="1471150" y="35996"/>
                </a:moveTo>
                <a:cubicBezTo>
                  <a:pt x="1463036" y="42346"/>
                  <a:pt x="1166350" y="35996"/>
                  <a:pt x="1130367" y="38113"/>
                </a:cubicBezTo>
                <a:cubicBezTo>
                  <a:pt x="1094384" y="40230"/>
                  <a:pt x="1288058" y="38818"/>
                  <a:pt x="1255250" y="48696"/>
                </a:cubicBezTo>
                <a:cubicBezTo>
                  <a:pt x="1222442" y="58574"/>
                  <a:pt x="970559" y="89266"/>
                  <a:pt x="933517" y="97380"/>
                </a:cubicBezTo>
                <a:cubicBezTo>
                  <a:pt x="896475" y="105494"/>
                  <a:pt x="1059105" y="87150"/>
                  <a:pt x="1033000" y="97380"/>
                </a:cubicBezTo>
                <a:cubicBezTo>
                  <a:pt x="1006895" y="107610"/>
                  <a:pt x="841795" y="141477"/>
                  <a:pt x="776884" y="158763"/>
                </a:cubicBezTo>
                <a:cubicBezTo>
                  <a:pt x="711973" y="176049"/>
                  <a:pt x="644945" y="198627"/>
                  <a:pt x="643534" y="201096"/>
                </a:cubicBezTo>
                <a:cubicBezTo>
                  <a:pt x="642123" y="203566"/>
                  <a:pt x="771945" y="168288"/>
                  <a:pt x="768417" y="173580"/>
                </a:cubicBezTo>
                <a:cubicBezTo>
                  <a:pt x="764889" y="178872"/>
                  <a:pt x="700331" y="194746"/>
                  <a:pt x="622367" y="232846"/>
                </a:cubicBezTo>
                <a:cubicBezTo>
                  <a:pt x="544403" y="270946"/>
                  <a:pt x="336264" y="382424"/>
                  <a:pt x="300634" y="402180"/>
                </a:cubicBezTo>
                <a:cubicBezTo>
                  <a:pt x="265004" y="421936"/>
                  <a:pt x="425870" y="337622"/>
                  <a:pt x="408584" y="351380"/>
                </a:cubicBezTo>
                <a:cubicBezTo>
                  <a:pt x="391298" y="365138"/>
                  <a:pt x="242073" y="456155"/>
                  <a:pt x="196917" y="484730"/>
                </a:cubicBezTo>
                <a:cubicBezTo>
                  <a:pt x="151761" y="513305"/>
                  <a:pt x="137650" y="522830"/>
                  <a:pt x="137650" y="522830"/>
                </a:cubicBezTo>
                <a:cubicBezTo>
                  <a:pt x="156347" y="510483"/>
                  <a:pt x="310511" y="413468"/>
                  <a:pt x="309100" y="410646"/>
                </a:cubicBezTo>
                <a:cubicBezTo>
                  <a:pt x="307689" y="407824"/>
                  <a:pt x="180689" y="458271"/>
                  <a:pt x="129184" y="505896"/>
                </a:cubicBezTo>
                <a:cubicBezTo>
                  <a:pt x="77679" y="553521"/>
                  <a:pt x="1478" y="687576"/>
                  <a:pt x="67" y="696396"/>
                </a:cubicBezTo>
                <a:cubicBezTo>
                  <a:pt x="-1344" y="705216"/>
                  <a:pt x="18764" y="637130"/>
                  <a:pt x="120717" y="558813"/>
                </a:cubicBezTo>
                <a:cubicBezTo>
                  <a:pt x="222670" y="480496"/>
                  <a:pt x="529234" y="280118"/>
                  <a:pt x="611784" y="226496"/>
                </a:cubicBezTo>
                <a:cubicBezTo>
                  <a:pt x="694334" y="172874"/>
                  <a:pt x="556398" y="259305"/>
                  <a:pt x="616017" y="237080"/>
                </a:cubicBezTo>
                <a:cubicBezTo>
                  <a:pt x="675636" y="214855"/>
                  <a:pt x="904942" y="119252"/>
                  <a:pt x="969500" y="93146"/>
                </a:cubicBezTo>
                <a:cubicBezTo>
                  <a:pt x="1034058" y="67040"/>
                  <a:pt x="967384" y="89265"/>
                  <a:pt x="1003367" y="80446"/>
                </a:cubicBezTo>
                <a:cubicBezTo>
                  <a:pt x="1039350" y="71627"/>
                  <a:pt x="1156119" y="53636"/>
                  <a:pt x="1185400" y="40230"/>
                </a:cubicBezTo>
                <a:cubicBezTo>
                  <a:pt x="1214681" y="26824"/>
                  <a:pt x="1139539" y="-693"/>
                  <a:pt x="1179050" y="13"/>
                </a:cubicBezTo>
                <a:cubicBezTo>
                  <a:pt x="1218561" y="718"/>
                  <a:pt x="1479264" y="29646"/>
                  <a:pt x="1471150" y="3599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412BAF-54D6-4C9F-99BC-D174EB1E2425}"/>
              </a:ext>
            </a:extLst>
          </p:cNvPr>
          <p:cNvSpPr/>
          <p:nvPr/>
        </p:nvSpPr>
        <p:spPr>
          <a:xfrm>
            <a:off x="4085736" y="2014517"/>
            <a:ext cx="615351" cy="220963"/>
          </a:xfrm>
          <a:custGeom>
            <a:avLst/>
            <a:gdLst>
              <a:gd name="connsiteX0" fmla="*/ 18 w 662586"/>
              <a:gd name="connsiteY0" fmla="*/ 237820 h 237924"/>
              <a:gd name="connsiteX1" fmla="*/ 412768 w 662586"/>
              <a:gd name="connsiteY1" fmla="*/ 91770 h 237924"/>
              <a:gd name="connsiteX2" fmla="*/ 410652 w 662586"/>
              <a:gd name="connsiteY2" fmla="*/ 89654 h 237924"/>
              <a:gd name="connsiteX3" fmla="*/ 503785 w 662586"/>
              <a:gd name="connsiteY3" fmla="*/ 57904 h 237924"/>
              <a:gd name="connsiteX4" fmla="*/ 472035 w 662586"/>
              <a:gd name="connsiteY4" fmla="*/ 34620 h 237924"/>
              <a:gd name="connsiteX5" fmla="*/ 637135 w 662586"/>
              <a:gd name="connsiteY5" fmla="*/ 30387 h 237924"/>
              <a:gd name="connsiteX6" fmla="*/ 552468 w 662586"/>
              <a:gd name="connsiteY6" fmla="*/ 754 h 237924"/>
              <a:gd name="connsiteX7" fmla="*/ 662535 w 662586"/>
              <a:gd name="connsiteY7" fmla="*/ 9220 h 237924"/>
              <a:gd name="connsiteX8" fmla="*/ 565168 w 662586"/>
              <a:gd name="connsiteY8" fmla="*/ 13454 h 237924"/>
              <a:gd name="connsiteX9" fmla="*/ 446635 w 662586"/>
              <a:gd name="connsiteY9" fmla="*/ 43087 h 237924"/>
              <a:gd name="connsiteX10" fmla="*/ 452985 w 662586"/>
              <a:gd name="connsiteY10" fmla="*/ 47320 h 237924"/>
              <a:gd name="connsiteX11" fmla="*/ 395835 w 662586"/>
              <a:gd name="connsiteY11" fmla="*/ 66370 h 237924"/>
              <a:gd name="connsiteX12" fmla="*/ 18 w 662586"/>
              <a:gd name="connsiteY12" fmla="*/ 237820 h 2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2586" h="237924">
                <a:moveTo>
                  <a:pt x="18" y="237820"/>
                </a:moveTo>
                <a:cubicBezTo>
                  <a:pt x="2840" y="242053"/>
                  <a:pt x="344329" y="116464"/>
                  <a:pt x="412768" y="91770"/>
                </a:cubicBezTo>
                <a:cubicBezTo>
                  <a:pt x="481207" y="67076"/>
                  <a:pt x="395483" y="95298"/>
                  <a:pt x="410652" y="89654"/>
                </a:cubicBezTo>
                <a:cubicBezTo>
                  <a:pt x="425822" y="84010"/>
                  <a:pt x="493555" y="67076"/>
                  <a:pt x="503785" y="57904"/>
                </a:cubicBezTo>
                <a:cubicBezTo>
                  <a:pt x="514015" y="48732"/>
                  <a:pt x="449810" y="39206"/>
                  <a:pt x="472035" y="34620"/>
                </a:cubicBezTo>
                <a:cubicBezTo>
                  <a:pt x="494260" y="30034"/>
                  <a:pt x="623730" y="36031"/>
                  <a:pt x="637135" y="30387"/>
                </a:cubicBezTo>
                <a:cubicBezTo>
                  <a:pt x="650540" y="24743"/>
                  <a:pt x="548235" y="4282"/>
                  <a:pt x="552468" y="754"/>
                </a:cubicBezTo>
                <a:cubicBezTo>
                  <a:pt x="556701" y="-2774"/>
                  <a:pt x="660418" y="7103"/>
                  <a:pt x="662535" y="9220"/>
                </a:cubicBezTo>
                <a:cubicBezTo>
                  <a:pt x="664652" y="11337"/>
                  <a:pt x="601151" y="7809"/>
                  <a:pt x="565168" y="13454"/>
                </a:cubicBezTo>
                <a:cubicBezTo>
                  <a:pt x="529185" y="19098"/>
                  <a:pt x="465332" y="37443"/>
                  <a:pt x="446635" y="43087"/>
                </a:cubicBezTo>
                <a:cubicBezTo>
                  <a:pt x="427938" y="48731"/>
                  <a:pt x="461452" y="43440"/>
                  <a:pt x="452985" y="47320"/>
                </a:cubicBezTo>
                <a:cubicBezTo>
                  <a:pt x="444518" y="51200"/>
                  <a:pt x="469213" y="36031"/>
                  <a:pt x="395835" y="66370"/>
                </a:cubicBezTo>
                <a:cubicBezTo>
                  <a:pt x="322457" y="96709"/>
                  <a:pt x="-2804" y="233587"/>
                  <a:pt x="18" y="23782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D250CB9-9101-4B0C-B721-4628DC35D318}"/>
              </a:ext>
            </a:extLst>
          </p:cNvPr>
          <p:cNvSpPr/>
          <p:nvPr/>
        </p:nvSpPr>
        <p:spPr>
          <a:xfrm>
            <a:off x="3990192" y="1940517"/>
            <a:ext cx="769820" cy="303993"/>
          </a:xfrm>
          <a:custGeom>
            <a:avLst/>
            <a:gdLst>
              <a:gd name="connsiteX0" fmla="*/ 828913 w 828913"/>
              <a:gd name="connsiteY0" fmla="*/ 0 h 327328"/>
              <a:gd name="connsiteX1" fmla="*/ 380180 w 828913"/>
              <a:gd name="connsiteY1" fmla="*/ 114300 h 327328"/>
              <a:gd name="connsiteX2" fmla="*/ 460613 w 828913"/>
              <a:gd name="connsiteY2" fmla="*/ 95250 h 327328"/>
              <a:gd name="connsiteX3" fmla="*/ 267996 w 828913"/>
              <a:gd name="connsiteY3" fmla="*/ 171450 h 327328"/>
              <a:gd name="connsiteX4" fmla="*/ 43630 w 828913"/>
              <a:gd name="connsiteY4" fmla="*/ 273050 h 327328"/>
              <a:gd name="connsiteX5" fmla="*/ 255296 w 828913"/>
              <a:gd name="connsiteY5" fmla="*/ 173567 h 327328"/>
              <a:gd name="connsiteX6" fmla="*/ 45746 w 828913"/>
              <a:gd name="connsiteY6" fmla="*/ 300567 h 327328"/>
              <a:gd name="connsiteX7" fmla="*/ 9763 w 828913"/>
              <a:gd name="connsiteY7" fmla="*/ 323850 h 327328"/>
              <a:gd name="connsiteX8" fmla="*/ 179096 w 828913"/>
              <a:gd name="connsiteY8" fmla="*/ 249767 h 327328"/>
              <a:gd name="connsiteX9" fmla="*/ 185446 w 828913"/>
              <a:gd name="connsiteY9" fmla="*/ 247650 h 327328"/>
              <a:gd name="connsiteX10" fmla="*/ 204496 w 828913"/>
              <a:gd name="connsiteY10" fmla="*/ 218017 h 327328"/>
              <a:gd name="connsiteX11" fmla="*/ 337846 w 828913"/>
              <a:gd name="connsiteY11" fmla="*/ 169334 h 327328"/>
              <a:gd name="connsiteX12" fmla="*/ 828913 w 828913"/>
              <a:gd name="connsiteY12" fmla="*/ 0 h 32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913" h="327328">
                <a:moveTo>
                  <a:pt x="828913" y="0"/>
                </a:moveTo>
                <a:lnTo>
                  <a:pt x="380180" y="114300"/>
                </a:lnTo>
                <a:cubicBezTo>
                  <a:pt x="318797" y="130175"/>
                  <a:pt x="479310" y="85725"/>
                  <a:pt x="460613" y="95250"/>
                </a:cubicBezTo>
                <a:cubicBezTo>
                  <a:pt x="441916" y="104775"/>
                  <a:pt x="337493" y="141817"/>
                  <a:pt x="267996" y="171450"/>
                </a:cubicBezTo>
                <a:cubicBezTo>
                  <a:pt x="198499" y="201083"/>
                  <a:pt x="45747" y="272697"/>
                  <a:pt x="43630" y="273050"/>
                </a:cubicBezTo>
                <a:cubicBezTo>
                  <a:pt x="41513" y="273403"/>
                  <a:pt x="254943" y="168981"/>
                  <a:pt x="255296" y="173567"/>
                </a:cubicBezTo>
                <a:cubicBezTo>
                  <a:pt x="255649" y="178153"/>
                  <a:pt x="86668" y="275520"/>
                  <a:pt x="45746" y="300567"/>
                </a:cubicBezTo>
                <a:cubicBezTo>
                  <a:pt x="4824" y="325614"/>
                  <a:pt x="-12462" y="332317"/>
                  <a:pt x="9763" y="323850"/>
                </a:cubicBezTo>
                <a:cubicBezTo>
                  <a:pt x="31988" y="315383"/>
                  <a:pt x="179096" y="249767"/>
                  <a:pt x="179096" y="249767"/>
                </a:cubicBezTo>
                <a:cubicBezTo>
                  <a:pt x="208376" y="237067"/>
                  <a:pt x="181213" y="252942"/>
                  <a:pt x="185446" y="247650"/>
                </a:cubicBezTo>
                <a:cubicBezTo>
                  <a:pt x="189679" y="242358"/>
                  <a:pt x="179096" y="231070"/>
                  <a:pt x="204496" y="218017"/>
                </a:cubicBezTo>
                <a:cubicBezTo>
                  <a:pt x="229896" y="204964"/>
                  <a:pt x="337846" y="169334"/>
                  <a:pt x="337846" y="169334"/>
                </a:cubicBezTo>
                <a:lnTo>
                  <a:pt x="828913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91E2A6D-4005-4C8A-B0A7-E333E65B3216}"/>
              </a:ext>
            </a:extLst>
          </p:cNvPr>
          <p:cNvSpPr/>
          <p:nvPr/>
        </p:nvSpPr>
        <p:spPr>
          <a:xfrm>
            <a:off x="4457382" y="2260520"/>
            <a:ext cx="1216319" cy="584383"/>
          </a:xfrm>
          <a:custGeom>
            <a:avLst/>
            <a:gdLst>
              <a:gd name="connsiteX0" fmla="*/ 1307994 w 1309685"/>
              <a:gd name="connsiteY0" fmla="*/ 2567 h 629241"/>
              <a:gd name="connsiteX1" fmla="*/ 1026478 w 1309685"/>
              <a:gd name="connsiteY1" fmla="*/ 40667 h 629241"/>
              <a:gd name="connsiteX2" fmla="*/ 1032828 w 1309685"/>
              <a:gd name="connsiteY2" fmla="*/ 53367 h 629241"/>
              <a:gd name="connsiteX3" fmla="*/ 825394 w 1309685"/>
              <a:gd name="connsiteY3" fmla="*/ 114750 h 629241"/>
              <a:gd name="connsiteX4" fmla="*/ 783061 w 1309685"/>
              <a:gd name="connsiteY4" fmla="*/ 116867 h 629241"/>
              <a:gd name="connsiteX5" fmla="*/ 524828 w 1309685"/>
              <a:gd name="connsiteY5" fmla="*/ 250217 h 629241"/>
              <a:gd name="connsiteX6" fmla="*/ 349144 w 1309685"/>
              <a:gd name="connsiteY6" fmla="*/ 364517 h 629241"/>
              <a:gd name="connsiteX7" fmla="*/ 338561 w 1309685"/>
              <a:gd name="connsiteY7" fmla="*/ 349700 h 629241"/>
              <a:gd name="connsiteX8" fmla="*/ 4128 w 1309685"/>
              <a:gd name="connsiteY8" fmla="*/ 626983 h 629241"/>
              <a:gd name="connsiteX9" fmla="*/ 173461 w 1309685"/>
              <a:gd name="connsiteY9" fmla="*/ 470350 h 629241"/>
              <a:gd name="connsiteX10" fmla="*/ 488844 w 1309685"/>
              <a:gd name="connsiteY10" fmla="*/ 281967 h 629241"/>
              <a:gd name="connsiteX11" fmla="*/ 512128 w 1309685"/>
              <a:gd name="connsiteY11" fmla="*/ 271383 h 629241"/>
              <a:gd name="connsiteX12" fmla="*/ 787294 w 1309685"/>
              <a:gd name="connsiteY12" fmla="*/ 135917 h 629241"/>
              <a:gd name="connsiteX13" fmla="*/ 876194 w 1309685"/>
              <a:gd name="connsiteY13" fmla="*/ 121100 h 629241"/>
              <a:gd name="connsiteX14" fmla="*/ 1307994 w 1309685"/>
              <a:gd name="connsiteY14" fmla="*/ 2567 h 6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9685" h="629241">
                <a:moveTo>
                  <a:pt x="1307994" y="2567"/>
                </a:moveTo>
                <a:cubicBezTo>
                  <a:pt x="1333041" y="-10838"/>
                  <a:pt x="1072339" y="32200"/>
                  <a:pt x="1026478" y="40667"/>
                </a:cubicBezTo>
                <a:cubicBezTo>
                  <a:pt x="980617" y="49134"/>
                  <a:pt x="1066342" y="41020"/>
                  <a:pt x="1032828" y="53367"/>
                </a:cubicBezTo>
                <a:cubicBezTo>
                  <a:pt x="999314" y="65714"/>
                  <a:pt x="867022" y="104167"/>
                  <a:pt x="825394" y="114750"/>
                </a:cubicBezTo>
                <a:cubicBezTo>
                  <a:pt x="783766" y="125333"/>
                  <a:pt x="833155" y="94289"/>
                  <a:pt x="783061" y="116867"/>
                </a:cubicBezTo>
                <a:cubicBezTo>
                  <a:pt x="732967" y="139445"/>
                  <a:pt x="597147" y="208942"/>
                  <a:pt x="524828" y="250217"/>
                </a:cubicBezTo>
                <a:cubicBezTo>
                  <a:pt x="452509" y="291492"/>
                  <a:pt x="380188" y="347937"/>
                  <a:pt x="349144" y="364517"/>
                </a:cubicBezTo>
                <a:cubicBezTo>
                  <a:pt x="318099" y="381098"/>
                  <a:pt x="396064" y="305956"/>
                  <a:pt x="338561" y="349700"/>
                </a:cubicBezTo>
                <a:cubicBezTo>
                  <a:pt x="281058" y="393444"/>
                  <a:pt x="31645" y="606875"/>
                  <a:pt x="4128" y="626983"/>
                </a:cubicBezTo>
                <a:cubicBezTo>
                  <a:pt x="-23389" y="647091"/>
                  <a:pt x="92675" y="527853"/>
                  <a:pt x="173461" y="470350"/>
                </a:cubicBezTo>
                <a:cubicBezTo>
                  <a:pt x="254247" y="412847"/>
                  <a:pt x="432399" y="315128"/>
                  <a:pt x="488844" y="281967"/>
                </a:cubicBezTo>
                <a:cubicBezTo>
                  <a:pt x="545288" y="248806"/>
                  <a:pt x="512128" y="271383"/>
                  <a:pt x="512128" y="271383"/>
                </a:cubicBezTo>
                <a:cubicBezTo>
                  <a:pt x="561870" y="247041"/>
                  <a:pt x="726616" y="160964"/>
                  <a:pt x="787294" y="135917"/>
                </a:cubicBezTo>
                <a:cubicBezTo>
                  <a:pt x="847972" y="110870"/>
                  <a:pt x="796113" y="141208"/>
                  <a:pt x="876194" y="121100"/>
                </a:cubicBezTo>
                <a:cubicBezTo>
                  <a:pt x="956275" y="100992"/>
                  <a:pt x="1282947" y="15972"/>
                  <a:pt x="1307994" y="256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8E520EB-27B2-4B2C-8D84-133029CD75F7}"/>
              </a:ext>
            </a:extLst>
          </p:cNvPr>
          <p:cNvSpPr/>
          <p:nvPr/>
        </p:nvSpPr>
        <p:spPr>
          <a:xfrm>
            <a:off x="3311916" y="2091882"/>
            <a:ext cx="840674" cy="704345"/>
          </a:xfrm>
          <a:custGeom>
            <a:avLst/>
            <a:gdLst>
              <a:gd name="connsiteX0" fmla="*/ 905205 w 905205"/>
              <a:gd name="connsiteY0" fmla="*/ 0 h 758412"/>
              <a:gd name="connsiteX1" fmla="*/ 602522 w 905205"/>
              <a:gd name="connsiteY1" fmla="*/ 192616 h 758412"/>
              <a:gd name="connsiteX2" fmla="*/ 668138 w 905205"/>
              <a:gd name="connsiteY2" fmla="*/ 154516 h 758412"/>
              <a:gd name="connsiteX3" fmla="*/ 509388 w 905205"/>
              <a:gd name="connsiteY3" fmla="*/ 264583 h 758412"/>
              <a:gd name="connsiteX4" fmla="*/ 287138 w 905205"/>
              <a:gd name="connsiteY4" fmla="*/ 461433 h 758412"/>
              <a:gd name="connsiteX5" fmla="*/ 325238 w 905205"/>
              <a:gd name="connsiteY5" fmla="*/ 438150 h 758412"/>
              <a:gd name="connsiteX6" fmla="*/ 1388 w 905205"/>
              <a:gd name="connsiteY6" fmla="*/ 757766 h 758412"/>
              <a:gd name="connsiteX7" fmla="*/ 208822 w 905205"/>
              <a:gd name="connsiteY7" fmla="*/ 520700 h 758412"/>
              <a:gd name="connsiteX8" fmla="*/ 223638 w 905205"/>
              <a:gd name="connsiteY8" fmla="*/ 512233 h 758412"/>
              <a:gd name="connsiteX9" fmla="*/ 483988 w 905205"/>
              <a:gd name="connsiteY9" fmla="*/ 287866 h 758412"/>
              <a:gd name="connsiteX10" fmla="*/ 515738 w 905205"/>
              <a:gd name="connsiteY10" fmla="*/ 264583 h 758412"/>
              <a:gd name="connsiteX11" fmla="*/ 905205 w 905205"/>
              <a:gd name="connsiteY11" fmla="*/ 0 h 7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5205" h="758412">
                <a:moveTo>
                  <a:pt x="905205" y="0"/>
                </a:moveTo>
                <a:lnTo>
                  <a:pt x="602522" y="192616"/>
                </a:lnTo>
                <a:cubicBezTo>
                  <a:pt x="563011" y="218369"/>
                  <a:pt x="683660" y="142522"/>
                  <a:pt x="668138" y="154516"/>
                </a:cubicBezTo>
                <a:cubicBezTo>
                  <a:pt x="652616" y="166510"/>
                  <a:pt x="572888" y="213430"/>
                  <a:pt x="509388" y="264583"/>
                </a:cubicBezTo>
                <a:cubicBezTo>
                  <a:pt x="445888" y="315736"/>
                  <a:pt x="317830" y="432505"/>
                  <a:pt x="287138" y="461433"/>
                </a:cubicBezTo>
                <a:cubicBezTo>
                  <a:pt x="256446" y="490361"/>
                  <a:pt x="372863" y="388761"/>
                  <a:pt x="325238" y="438150"/>
                </a:cubicBezTo>
                <a:cubicBezTo>
                  <a:pt x="277613" y="487539"/>
                  <a:pt x="20791" y="744008"/>
                  <a:pt x="1388" y="757766"/>
                </a:cubicBezTo>
                <a:cubicBezTo>
                  <a:pt x="-18015" y="771524"/>
                  <a:pt x="171780" y="561622"/>
                  <a:pt x="208822" y="520700"/>
                </a:cubicBezTo>
                <a:cubicBezTo>
                  <a:pt x="245864" y="479778"/>
                  <a:pt x="177777" y="551039"/>
                  <a:pt x="223638" y="512233"/>
                </a:cubicBezTo>
                <a:cubicBezTo>
                  <a:pt x="269499" y="473427"/>
                  <a:pt x="435305" y="329141"/>
                  <a:pt x="483988" y="287866"/>
                </a:cubicBezTo>
                <a:cubicBezTo>
                  <a:pt x="532671" y="246591"/>
                  <a:pt x="515738" y="264583"/>
                  <a:pt x="515738" y="264583"/>
                </a:cubicBezTo>
                <a:lnTo>
                  <a:pt x="90520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C4640A1-AF1F-4FE9-BBBC-99C677D5F9D5}"/>
              </a:ext>
            </a:extLst>
          </p:cNvPr>
          <p:cNvSpPr/>
          <p:nvPr/>
        </p:nvSpPr>
        <p:spPr>
          <a:xfrm>
            <a:off x="3552876" y="2264731"/>
            <a:ext cx="357969" cy="281785"/>
          </a:xfrm>
          <a:custGeom>
            <a:avLst/>
            <a:gdLst>
              <a:gd name="connsiteX0" fmla="*/ 385398 w 385447"/>
              <a:gd name="connsiteY0" fmla="*/ 149 h 303415"/>
              <a:gd name="connsiteX1" fmla="*/ 154681 w 385447"/>
              <a:gd name="connsiteY1" fmla="*/ 158899 h 303415"/>
              <a:gd name="connsiteX2" fmla="*/ 175848 w 385447"/>
              <a:gd name="connsiteY2" fmla="*/ 139849 h 303415"/>
              <a:gd name="connsiteX3" fmla="*/ 2281 w 385447"/>
              <a:gd name="connsiteY3" fmla="*/ 302833 h 303415"/>
              <a:gd name="connsiteX4" fmla="*/ 84831 w 385447"/>
              <a:gd name="connsiteY4" fmla="*/ 190649 h 303415"/>
              <a:gd name="connsiteX5" fmla="*/ 203365 w 385447"/>
              <a:gd name="connsiteY5" fmla="*/ 95399 h 303415"/>
              <a:gd name="connsiteX6" fmla="*/ 175848 w 385447"/>
              <a:gd name="connsiteY6" fmla="*/ 129266 h 303415"/>
              <a:gd name="connsiteX7" fmla="*/ 385398 w 385447"/>
              <a:gd name="connsiteY7" fmla="*/ 149 h 30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447" h="303415">
                <a:moveTo>
                  <a:pt x="385398" y="149"/>
                </a:moveTo>
                <a:cubicBezTo>
                  <a:pt x="381870" y="5088"/>
                  <a:pt x="189606" y="135616"/>
                  <a:pt x="154681" y="158899"/>
                </a:cubicBezTo>
                <a:cubicBezTo>
                  <a:pt x="119756" y="182182"/>
                  <a:pt x="175848" y="139849"/>
                  <a:pt x="175848" y="139849"/>
                </a:cubicBezTo>
                <a:cubicBezTo>
                  <a:pt x="150448" y="163838"/>
                  <a:pt x="17450" y="294366"/>
                  <a:pt x="2281" y="302833"/>
                </a:cubicBezTo>
                <a:cubicBezTo>
                  <a:pt x="-12889" y="311300"/>
                  <a:pt x="51317" y="225221"/>
                  <a:pt x="84831" y="190649"/>
                </a:cubicBezTo>
                <a:cubicBezTo>
                  <a:pt x="118345" y="156077"/>
                  <a:pt x="188195" y="105630"/>
                  <a:pt x="203365" y="95399"/>
                </a:cubicBezTo>
                <a:cubicBezTo>
                  <a:pt x="218535" y="85168"/>
                  <a:pt x="147273" y="144083"/>
                  <a:pt x="175848" y="129266"/>
                </a:cubicBezTo>
                <a:cubicBezTo>
                  <a:pt x="204423" y="114449"/>
                  <a:pt x="388926" y="-4790"/>
                  <a:pt x="385398" y="14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394A288-817B-4D02-A92B-9416381D4A71}"/>
              </a:ext>
            </a:extLst>
          </p:cNvPr>
          <p:cNvSpPr/>
          <p:nvPr/>
        </p:nvSpPr>
        <p:spPr>
          <a:xfrm>
            <a:off x="3418625" y="2134823"/>
            <a:ext cx="724901" cy="590634"/>
          </a:xfrm>
          <a:custGeom>
            <a:avLst/>
            <a:gdLst>
              <a:gd name="connsiteX0" fmla="*/ 779722 w 780546"/>
              <a:gd name="connsiteY0" fmla="*/ 329 h 635972"/>
              <a:gd name="connsiteX1" fmla="*/ 515138 w 780546"/>
              <a:gd name="connsiteY1" fmla="*/ 163313 h 635972"/>
              <a:gd name="connsiteX2" fmla="*/ 517255 w 780546"/>
              <a:gd name="connsiteY2" fmla="*/ 167546 h 635972"/>
              <a:gd name="connsiteX3" fmla="*/ 386022 w 780546"/>
              <a:gd name="connsiteY3" fmla="*/ 252213 h 635972"/>
              <a:gd name="connsiteX4" fmla="*/ 252672 w 780546"/>
              <a:gd name="connsiteY4" fmla="*/ 355929 h 635972"/>
              <a:gd name="connsiteX5" fmla="*/ 311938 w 780546"/>
              <a:gd name="connsiteY5" fmla="*/ 328413 h 635972"/>
              <a:gd name="connsiteX6" fmla="*/ 214572 w 780546"/>
              <a:gd name="connsiteY6" fmla="*/ 406729 h 635972"/>
              <a:gd name="connsiteX7" fmla="*/ 89688 w 780546"/>
              <a:gd name="connsiteY7" fmla="*/ 546429 h 635972"/>
              <a:gd name="connsiteX8" fmla="*/ 788 w 780546"/>
              <a:gd name="connsiteY8" fmla="*/ 635329 h 635972"/>
              <a:gd name="connsiteX9" fmla="*/ 140488 w 780546"/>
              <a:gd name="connsiteY9" fmla="*/ 501979 h 635972"/>
              <a:gd name="connsiteX10" fmla="*/ 360622 w 780546"/>
              <a:gd name="connsiteY10" fmla="*/ 290313 h 635972"/>
              <a:gd name="connsiteX11" fmla="*/ 352155 w 780546"/>
              <a:gd name="connsiteY11" fmla="*/ 290313 h 635972"/>
              <a:gd name="connsiteX12" fmla="*/ 515138 w 780546"/>
              <a:gd name="connsiteY12" fmla="*/ 195063 h 635972"/>
              <a:gd name="connsiteX13" fmla="*/ 595572 w 780546"/>
              <a:gd name="connsiteY13" fmla="*/ 123096 h 635972"/>
              <a:gd name="connsiteX14" fmla="*/ 779722 w 780546"/>
              <a:gd name="connsiteY14" fmla="*/ 329 h 6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546" h="635972">
                <a:moveTo>
                  <a:pt x="779722" y="329"/>
                </a:moveTo>
                <a:cubicBezTo>
                  <a:pt x="766316" y="7032"/>
                  <a:pt x="558882" y="135444"/>
                  <a:pt x="515138" y="163313"/>
                </a:cubicBezTo>
                <a:cubicBezTo>
                  <a:pt x="471393" y="191183"/>
                  <a:pt x="538774" y="152729"/>
                  <a:pt x="517255" y="167546"/>
                </a:cubicBezTo>
                <a:cubicBezTo>
                  <a:pt x="495736" y="182363"/>
                  <a:pt x="430119" y="220816"/>
                  <a:pt x="386022" y="252213"/>
                </a:cubicBezTo>
                <a:cubicBezTo>
                  <a:pt x="341925" y="283610"/>
                  <a:pt x="265019" y="343229"/>
                  <a:pt x="252672" y="355929"/>
                </a:cubicBezTo>
                <a:cubicBezTo>
                  <a:pt x="240325" y="368629"/>
                  <a:pt x="318288" y="319946"/>
                  <a:pt x="311938" y="328413"/>
                </a:cubicBezTo>
                <a:cubicBezTo>
                  <a:pt x="305588" y="336880"/>
                  <a:pt x="251614" y="370393"/>
                  <a:pt x="214572" y="406729"/>
                </a:cubicBezTo>
                <a:cubicBezTo>
                  <a:pt x="177530" y="443065"/>
                  <a:pt x="125319" y="508329"/>
                  <a:pt x="89688" y="546429"/>
                </a:cubicBezTo>
                <a:cubicBezTo>
                  <a:pt x="54057" y="584529"/>
                  <a:pt x="-7679" y="642737"/>
                  <a:pt x="788" y="635329"/>
                </a:cubicBezTo>
                <a:cubicBezTo>
                  <a:pt x="9255" y="627921"/>
                  <a:pt x="140488" y="501979"/>
                  <a:pt x="140488" y="501979"/>
                </a:cubicBezTo>
                <a:lnTo>
                  <a:pt x="360622" y="290313"/>
                </a:lnTo>
                <a:cubicBezTo>
                  <a:pt x="395900" y="255035"/>
                  <a:pt x="326402" y="306188"/>
                  <a:pt x="352155" y="290313"/>
                </a:cubicBezTo>
                <a:cubicBezTo>
                  <a:pt x="377908" y="274438"/>
                  <a:pt x="474569" y="222932"/>
                  <a:pt x="515138" y="195063"/>
                </a:cubicBezTo>
                <a:cubicBezTo>
                  <a:pt x="555707" y="167194"/>
                  <a:pt x="551828" y="155199"/>
                  <a:pt x="595572" y="123096"/>
                </a:cubicBezTo>
                <a:cubicBezTo>
                  <a:pt x="639316" y="90993"/>
                  <a:pt x="793128" y="-6374"/>
                  <a:pt x="779722" y="32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DACEE06-DECD-4378-909A-378411C33BC6}"/>
              </a:ext>
            </a:extLst>
          </p:cNvPr>
          <p:cNvSpPr/>
          <p:nvPr/>
        </p:nvSpPr>
        <p:spPr>
          <a:xfrm>
            <a:off x="3549487" y="2219098"/>
            <a:ext cx="540232" cy="382451"/>
          </a:xfrm>
          <a:custGeom>
            <a:avLst/>
            <a:gdLst>
              <a:gd name="connsiteX0" fmla="*/ 581135 w 581701"/>
              <a:gd name="connsiteY0" fmla="*/ 602 h 411809"/>
              <a:gd name="connsiteX1" fmla="*/ 330310 w 581701"/>
              <a:gd name="connsiteY1" fmla="*/ 159352 h 411809"/>
              <a:gd name="connsiteX2" fmla="*/ 344597 w 581701"/>
              <a:gd name="connsiteY2" fmla="*/ 140302 h 411809"/>
              <a:gd name="connsiteX3" fmla="*/ 220772 w 581701"/>
              <a:gd name="connsiteY3" fmla="*/ 227615 h 411809"/>
              <a:gd name="connsiteX4" fmla="*/ 110 w 581701"/>
              <a:gd name="connsiteY4" fmla="*/ 411765 h 411809"/>
              <a:gd name="connsiteX5" fmla="*/ 250935 w 581701"/>
              <a:gd name="connsiteY5" fmla="*/ 210152 h 411809"/>
              <a:gd name="connsiteX6" fmla="*/ 204897 w 581701"/>
              <a:gd name="connsiteY6" fmla="*/ 272065 h 411809"/>
              <a:gd name="connsiteX7" fmla="*/ 320785 w 581701"/>
              <a:gd name="connsiteY7" fmla="*/ 168877 h 411809"/>
              <a:gd name="connsiteX8" fmla="*/ 396985 w 581701"/>
              <a:gd name="connsiteY8" fmla="*/ 106965 h 411809"/>
              <a:gd name="connsiteX9" fmla="*/ 581135 w 581701"/>
              <a:gd name="connsiteY9" fmla="*/ 602 h 41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701" h="411809">
                <a:moveTo>
                  <a:pt x="581135" y="602"/>
                </a:moveTo>
                <a:cubicBezTo>
                  <a:pt x="570022" y="9333"/>
                  <a:pt x="369733" y="136069"/>
                  <a:pt x="330310" y="159352"/>
                </a:cubicBezTo>
                <a:cubicBezTo>
                  <a:pt x="290887" y="182635"/>
                  <a:pt x="362853" y="128925"/>
                  <a:pt x="344597" y="140302"/>
                </a:cubicBezTo>
                <a:cubicBezTo>
                  <a:pt x="326341" y="151679"/>
                  <a:pt x="278186" y="182371"/>
                  <a:pt x="220772" y="227615"/>
                </a:cubicBezTo>
                <a:cubicBezTo>
                  <a:pt x="163358" y="272859"/>
                  <a:pt x="-4917" y="414675"/>
                  <a:pt x="110" y="411765"/>
                </a:cubicBezTo>
                <a:cubicBezTo>
                  <a:pt x="5137" y="408855"/>
                  <a:pt x="216804" y="233435"/>
                  <a:pt x="250935" y="210152"/>
                </a:cubicBezTo>
                <a:cubicBezTo>
                  <a:pt x="285066" y="186869"/>
                  <a:pt x="193255" y="278944"/>
                  <a:pt x="204897" y="272065"/>
                </a:cubicBezTo>
                <a:cubicBezTo>
                  <a:pt x="216539" y="265186"/>
                  <a:pt x="288770" y="196394"/>
                  <a:pt x="320785" y="168877"/>
                </a:cubicBezTo>
                <a:cubicBezTo>
                  <a:pt x="352800" y="141360"/>
                  <a:pt x="357298" y="133423"/>
                  <a:pt x="396985" y="106965"/>
                </a:cubicBezTo>
                <a:cubicBezTo>
                  <a:pt x="436672" y="80507"/>
                  <a:pt x="592248" y="-8129"/>
                  <a:pt x="581135" y="60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57E22EA-9EBA-48E4-8CBD-9E796BB6CB7A}"/>
              </a:ext>
            </a:extLst>
          </p:cNvPr>
          <p:cNvSpPr/>
          <p:nvPr/>
        </p:nvSpPr>
        <p:spPr>
          <a:xfrm>
            <a:off x="3358253" y="2607740"/>
            <a:ext cx="174368" cy="381718"/>
          </a:xfrm>
          <a:custGeom>
            <a:avLst/>
            <a:gdLst>
              <a:gd name="connsiteX0" fmla="*/ 185386 w 187753"/>
              <a:gd name="connsiteY0" fmla="*/ 4402 h 411019"/>
              <a:gd name="connsiteX1" fmla="*/ 50449 w 187753"/>
              <a:gd name="connsiteY1" fmla="*/ 179027 h 411019"/>
              <a:gd name="connsiteX2" fmla="*/ 72674 w 187753"/>
              <a:gd name="connsiteY2" fmla="*/ 150452 h 411019"/>
              <a:gd name="connsiteX3" fmla="*/ 1236 w 187753"/>
              <a:gd name="connsiteY3" fmla="*/ 247290 h 411019"/>
              <a:gd name="connsiteX4" fmla="*/ 26636 w 187753"/>
              <a:gd name="connsiteY4" fmla="*/ 220302 h 411019"/>
              <a:gd name="connsiteX5" fmla="*/ 17111 w 187753"/>
              <a:gd name="connsiteY5" fmla="*/ 272690 h 411019"/>
              <a:gd name="connsiteX6" fmla="*/ 32986 w 187753"/>
              <a:gd name="connsiteY6" fmla="*/ 250465 h 411019"/>
              <a:gd name="connsiteX7" fmla="*/ 59974 w 187753"/>
              <a:gd name="connsiteY7" fmla="*/ 183790 h 411019"/>
              <a:gd name="connsiteX8" fmla="*/ 32986 w 187753"/>
              <a:gd name="connsiteY8" fmla="*/ 293327 h 411019"/>
              <a:gd name="connsiteX9" fmla="*/ 12349 w 187753"/>
              <a:gd name="connsiteY9" fmla="*/ 325077 h 411019"/>
              <a:gd name="connsiteX10" fmla="*/ 5999 w 187753"/>
              <a:gd name="connsiteY10" fmla="*/ 361590 h 411019"/>
              <a:gd name="connsiteX11" fmla="*/ 5999 w 187753"/>
              <a:gd name="connsiteY11" fmla="*/ 410802 h 411019"/>
              <a:gd name="connsiteX12" fmla="*/ 18699 w 187753"/>
              <a:gd name="connsiteY12" fmla="*/ 340952 h 411019"/>
              <a:gd name="connsiteX13" fmla="*/ 45686 w 187753"/>
              <a:gd name="connsiteY13" fmla="*/ 244115 h 411019"/>
              <a:gd name="connsiteX14" fmla="*/ 67911 w 187753"/>
              <a:gd name="connsiteY14" fmla="*/ 193315 h 411019"/>
              <a:gd name="connsiteX15" fmla="*/ 132999 w 187753"/>
              <a:gd name="connsiteY15" fmla="*/ 61552 h 411019"/>
              <a:gd name="connsiteX16" fmla="*/ 185386 w 187753"/>
              <a:gd name="connsiteY16" fmla="*/ 4402 h 4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753" h="411019">
                <a:moveTo>
                  <a:pt x="185386" y="4402"/>
                </a:moveTo>
                <a:cubicBezTo>
                  <a:pt x="171628" y="23981"/>
                  <a:pt x="69234" y="154685"/>
                  <a:pt x="50449" y="179027"/>
                </a:cubicBezTo>
                <a:cubicBezTo>
                  <a:pt x="31664" y="203369"/>
                  <a:pt x="80876" y="139075"/>
                  <a:pt x="72674" y="150452"/>
                </a:cubicBezTo>
                <a:cubicBezTo>
                  <a:pt x="64472" y="161829"/>
                  <a:pt x="8909" y="235648"/>
                  <a:pt x="1236" y="247290"/>
                </a:cubicBezTo>
                <a:cubicBezTo>
                  <a:pt x="-6437" y="258932"/>
                  <a:pt x="23990" y="216069"/>
                  <a:pt x="26636" y="220302"/>
                </a:cubicBezTo>
                <a:cubicBezTo>
                  <a:pt x="29282" y="224535"/>
                  <a:pt x="16053" y="267663"/>
                  <a:pt x="17111" y="272690"/>
                </a:cubicBezTo>
                <a:cubicBezTo>
                  <a:pt x="18169" y="277717"/>
                  <a:pt x="25842" y="265282"/>
                  <a:pt x="32986" y="250465"/>
                </a:cubicBezTo>
                <a:cubicBezTo>
                  <a:pt x="40130" y="235648"/>
                  <a:pt x="59974" y="176646"/>
                  <a:pt x="59974" y="183790"/>
                </a:cubicBezTo>
                <a:cubicBezTo>
                  <a:pt x="59974" y="190934"/>
                  <a:pt x="40923" y="269779"/>
                  <a:pt x="32986" y="293327"/>
                </a:cubicBezTo>
                <a:cubicBezTo>
                  <a:pt x="25049" y="316875"/>
                  <a:pt x="16847" y="313700"/>
                  <a:pt x="12349" y="325077"/>
                </a:cubicBezTo>
                <a:cubicBezTo>
                  <a:pt x="7851" y="336454"/>
                  <a:pt x="7057" y="347303"/>
                  <a:pt x="5999" y="361590"/>
                </a:cubicBezTo>
                <a:cubicBezTo>
                  <a:pt x="4941" y="375877"/>
                  <a:pt x="3882" y="414242"/>
                  <a:pt x="5999" y="410802"/>
                </a:cubicBezTo>
                <a:cubicBezTo>
                  <a:pt x="8116" y="407362"/>
                  <a:pt x="12084" y="368733"/>
                  <a:pt x="18699" y="340952"/>
                </a:cubicBezTo>
                <a:cubicBezTo>
                  <a:pt x="25313" y="313171"/>
                  <a:pt x="37484" y="268721"/>
                  <a:pt x="45686" y="244115"/>
                </a:cubicBezTo>
                <a:cubicBezTo>
                  <a:pt x="53888" y="219509"/>
                  <a:pt x="53359" y="223742"/>
                  <a:pt x="67911" y="193315"/>
                </a:cubicBezTo>
                <a:cubicBezTo>
                  <a:pt x="82463" y="162888"/>
                  <a:pt x="116859" y="87746"/>
                  <a:pt x="132999" y="61552"/>
                </a:cubicBezTo>
                <a:cubicBezTo>
                  <a:pt x="149139" y="35358"/>
                  <a:pt x="199144" y="-15177"/>
                  <a:pt x="185386" y="440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C89DE79C-F5D6-45A0-945A-E20A2D7EBF47}"/>
              </a:ext>
            </a:extLst>
          </p:cNvPr>
          <p:cNvSpPr/>
          <p:nvPr/>
        </p:nvSpPr>
        <p:spPr>
          <a:xfrm>
            <a:off x="3238486" y="2680686"/>
            <a:ext cx="218973" cy="364605"/>
          </a:xfrm>
          <a:custGeom>
            <a:avLst/>
            <a:gdLst>
              <a:gd name="connsiteX0" fmla="*/ 234971 w 235782"/>
              <a:gd name="connsiteY0" fmla="*/ 470 h 392593"/>
              <a:gd name="connsiteX1" fmla="*/ 90509 w 235782"/>
              <a:gd name="connsiteY1" fmla="*/ 152870 h 392593"/>
              <a:gd name="connsiteX2" fmla="*/ 106384 w 235782"/>
              <a:gd name="connsiteY2" fmla="*/ 140170 h 392593"/>
              <a:gd name="connsiteX3" fmla="*/ 55584 w 235782"/>
              <a:gd name="connsiteY3" fmla="*/ 278282 h 392593"/>
              <a:gd name="connsiteX4" fmla="*/ 21 w 235782"/>
              <a:gd name="connsiteY4" fmla="*/ 392582 h 392593"/>
              <a:gd name="connsiteX5" fmla="*/ 49234 w 235782"/>
              <a:gd name="connsiteY5" fmla="*/ 271932 h 392593"/>
              <a:gd name="connsiteX6" fmla="*/ 68284 w 235782"/>
              <a:gd name="connsiteY6" fmla="*/ 213195 h 392593"/>
              <a:gd name="connsiteX7" fmla="*/ 66696 w 235782"/>
              <a:gd name="connsiteY7" fmla="*/ 230657 h 392593"/>
              <a:gd name="connsiteX8" fmla="*/ 95271 w 235782"/>
              <a:gd name="connsiteY8" fmla="*/ 163982 h 392593"/>
              <a:gd name="connsiteX9" fmla="*/ 146071 w 235782"/>
              <a:gd name="connsiteY9" fmla="*/ 106832 h 392593"/>
              <a:gd name="connsiteX10" fmla="*/ 234971 w 235782"/>
              <a:gd name="connsiteY10" fmla="*/ 470 h 3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782" h="392593">
                <a:moveTo>
                  <a:pt x="234971" y="470"/>
                </a:moveTo>
                <a:cubicBezTo>
                  <a:pt x="225711" y="8143"/>
                  <a:pt x="111940" y="129587"/>
                  <a:pt x="90509" y="152870"/>
                </a:cubicBezTo>
                <a:cubicBezTo>
                  <a:pt x="69078" y="176153"/>
                  <a:pt x="112205" y="119268"/>
                  <a:pt x="106384" y="140170"/>
                </a:cubicBezTo>
                <a:cubicBezTo>
                  <a:pt x="100563" y="161072"/>
                  <a:pt x="73311" y="236213"/>
                  <a:pt x="55584" y="278282"/>
                </a:cubicBezTo>
                <a:cubicBezTo>
                  <a:pt x="37857" y="320351"/>
                  <a:pt x="1079" y="393640"/>
                  <a:pt x="21" y="392582"/>
                </a:cubicBezTo>
                <a:cubicBezTo>
                  <a:pt x="-1037" y="391524"/>
                  <a:pt x="37857" y="301830"/>
                  <a:pt x="49234" y="271932"/>
                </a:cubicBezTo>
                <a:cubicBezTo>
                  <a:pt x="60611" y="242034"/>
                  <a:pt x="65374" y="220074"/>
                  <a:pt x="68284" y="213195"/>
                </a:cubicBezTo>
                <a:cubicBezTo>
                  <a:pt x="71194" y="206316"/>
                  <a:pt x="62198" y="238859"/>
                  <a:pt x="66696" y="230657"/>
                </a:cubicBezTo>
                <a:cubicBezTo>
                  <a:pt x="71194" y="222455"/>
                  <a:pt x="82042" y="184620"/>
                  <a:pt x="95271" y="163982"/>
                </a:cubicBezTo>
                <a:cubicBezTo>
                  <a:pt x="108500" y="143344"/>
                  <a:pt x="120406" y="132496"/>
                  <a:pt x="146071" y="106832"/>
                </a:cubicBezTo>
                <a:cubicBezTo>
                  <a:pt x="171736" y="81168"/>
                  <a:pt x="244231" y="-7203"/>
                  <a:pt x="234971" y="47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9896BB5-ABAB-4198-ADF2-71BAC4E16257}"/>
              </a:ext>
            </a:extLst>
          </p:cNvPr>
          <p:cNvSpPr/>
          <p:nvPr/>
        </p:nvSpPr>
        <p:spPr>
          <a:xfrm>
            <a:off x="3320648" y="2782766"/>
            <a:ext cx="68579" cy="339530"/>
          </a:xfrm>
          <a:custGeom>
            <a:avLst/>
            <a:gdLst>
              <a:gd name="connsiteX0" fmla="*/ 73477 w 73843"/>
              <a:gd name="connsiteY0" fmla="*/ 91 h 365593"/>
              <a:gd name="connsiteX1" fmla="*/ 27440 w 73843"/>
              <a:gd name="connsiteY1" fmla="*/ 142966 h 365593"/>
              <a:gd name="connsiteX2" fmla="*/ 24265 w 73843"/>
              <a:gd name="connsiteY2" fmla="*/ 98516 h 365593"/>
              <a:gd name="connsiteX3" fmla="*/ 22677 w 73843"/>
              <a:gd name="connsiteY3" fmla="*/ 190591 h 365593"/>
              <a:gd name="connsiteX4" fmla="*/ 25852 w 73843"/>
              <a:gd name="connsiteY4" fmla="*/ 258854 h 365593"/>
              <a:gd name="connsiteX5" fmla="*/ 35377 w 73843"/>
              <a:gd name="connsiteY5" fmla="*/ 328704 h 365593"/>
              <a:gd name="connsiteX6" fmla="*/ 38552 w 73843"/>
              <a:gd name="connsiteY6" fmla="*/ 282666 h 365593"/>
              <a:gd name="connsiteX7" fmla="*/ 452 w 73843"/>
              <a:gd name="connsiteY7" fmla="*/ 365216 h 365593"/>
              <a:gd name="connsiteX8" fmla="*/ 19502 w 73843"/>
              <a:gd name="connsiteY8" fmla="*/ 304891 h 365593"/>
              <a:gd name="connsiteX9" fmla="*/ 48077 w 73843"/>
              <a:gd name="connsiteY9" fmla="*/ 123916 h 365593"/>
              <a:gd name="connsiteX10" fmla="*/ 73477 w 73843"/>
              <a:gd name="connsiteY10" fmla="*/ 91 h 3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3" h="365593">
                <a:moveTo>
                  <a:pt x="73477" y="91"/>
                </a:moveTo>
                <a:cubicBezTo>
                  <a:pt x="70037" y="3266"/>
                  <a:pt x="35642" y="126562"/>
                  <a:pt x="27440" y="142966"/>
                </a:cubicBezTo>
                <a:cubicBezTo>
                  <a:pt x="19238" y="159370"/>
                  <a:pt x="25059" y="90579"/>
                  <a:pt x="24265" y="98516"/>
                </a:cubicBezTo>
                <a:cubicBezTo>
                  <a:pt x="23471" y="106453"/>
                  <a:pt x="22412" y="163868"/>
                  <a:pt x="22677" y="190591"/>
                </a:cubicBezTo>
                <a:cubicBezTo>
                  <a:pt x="22942" y="217314"/>
                  <a:pt x="23735" y="235835"/>
                  <a:pt x="25852" y="258854"/>
                </a:cubicBezTo>
                <a:cubicBezTo>
                  <a:pt x="27969" y="281873"/>
                  <a:pt x="33260" y="324735"/>
                  <a:pt x="35377" y="328704"/>
                </a:cubicBezTo>
                <a:cubicBezTo>
                  <a:pt x="37494" y="332673"/>
                  <a:pt x="44373" y="276581"/>
                  <a:pt x="38552" y="282666"/>
                </a:cubicBezTo>
                <a:cubicBezTo>
                  <a:pt x="32731" y="288751"/>
                  <a:pt x="3627" y="361512"/>
                  <a:pt x="452" y="365216"/>
                </a:cubicBezTo>
                <a:cubicBezTo>
                  <a:pt x="-2723" y="368920"/>
                  <a:pt x="11564" y="345108"/>
                  <a:pt x="19502" y="304891"/>
                </a:cubicBezTo>
                <a:cubicBezTo>
                  <a:pt x="27440" y="264674"/>
                  <a:pt x="40933" y="171012"/>
                  <a:pt x="48077" y="123916"/>
                </a:cubicBezTo>
                <a:cubicBezTo>
                  <a:pt x="55221" y="76820"/>
                  <a:pt x="76917" y="-3084"/>
                  <a:pt x="73477" y="9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2C1417E-1773-460B-A6E5-AAB81F061329}"/>
              </a:ext>
            </a:extLst>
          </p:cNvPr>
          <p:cNvSpPr/>
          <p:nvPr/>
        </p:nvSpPr>
        <p:spPr>
          <a:xfrm>
            <a:off x="3261760" y="2947774"/>
            <a:ext cx="109983" cy="179575"/>
          </a:xfrm>
          <a:custGeom>
            <a:avLst/>
            <a:gdLst>
              <a:gd name="connsiteX0" fmla="*/ 3536 w 118426"/>
              <a:gd name="connsiteY0" fmla="*/ 217 h 193359"/>
              <a:gd name="connsiteX1" fmla="*/ 361 w 118426"/>
              <a:gd name="connsiteY1" fmla="*/ 112930 h 193359"/>
              <a:gd name="connsiteX2" fmla="*/ 9886 w 118426"/>
              <a:gd name="connsiteY2" fmla="*/ 108167 h 193359"/>
              <a:gd name="connsiteX3" fmla="*/ 70211 w 118426"/>
              <a:gd name="connsiteY3" fmla="*/ 192305 h 193359"/>
              <a:gd name="connsiteX4" fmla="*/ 30524 w 118426"/>
              <a:gd name="connsiteY4" fmla="*/ 157380 h 193359"/>
              <a:gd name="connsiteX5" fmla="*/ 117836 w 118426"/>
              <a:gd name="connsiteY5" fmla="*/ 187542 h 193359"/>
              <a:gd name="connsiteX6" fmla="*/ 67036 w 118426"/>
              <a:gd name="connsiteY6" fmla="*/ 189130 h 193359"/>
              <a:gd name="connsiteX7" fmla="*/ 32111 w 118426"/>
              <a:gd name="connsiteY7" fmla="*/ 154205 h 193359"/>
              <a:gd name="connsiteX8" fmla="*/ 17824 w 118426"/>
              <a:gd name="connsiteY8" fmla="*/ 85942 h 193359"/>
              <a:gd name="connsiteX9" fmla="*/ 3536 w 118426"/>
              <a:gd name="connsiteY9" fmla="*/ 217 h 19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26" h="193359">
                <a:moveTo>
                  <a:pt x="3536" y="217"/>
                </a:moveTo>
                <a:cubicBezTo>
                  <a:pt x="625" y="4715"/>
                  <a:pt x="-697" y="94939"/>
                  <a:pt x="361" y="112930"/>
                </a:cubicBezTo>
                <a:cubicBezTo>
                  <a:pt x="1419" y="130921"/>
                  <a:pt x="-1756" y="94938"/>
                  <a:pt x="9886" y="108167"/>
                </a:cubicBezTo>
                <a:cubicBezTo>
                  <a:pt x="21528" y="121396"/>
                  <a:pt x="66771" y="184103"/>
                  <a:pt x="70211" y="192305"/>
                </a:cubicBezTo>
                <a:cubicBezTo>
                  <a:pt x="73651" y="200507"/>
                  <a:pt x="22587" y="158174"/>
                  <a:pt x="30524" y="157380"/>
                </a:cubicBezTo>
                <a:cubicBezTo>
                  <a:pt x="38461" y="156586"/>
                  <a:pt x="111751" y="182250"/>
                  <a:pt x="117836" y="187542"/>
                </a:cubicBezTo>
                <a:cubicBezTo>
                  <a:pt x="123921" y="192834"/>
                  <a:pt x="81324" y="194686"/>
                  <a:pt x="67036" y="189130"/>
                </a:cubicBezTo>
                <a:cubicBezTo>
                  <a:pt x="52749" y="183574"/>
                  <a:pt x="40313" y="171403"/>
                  <a:pt x="32111" y="154205"/>
                </a:cubicBezTo>
                <a:cubicBezTo>
                  <a:pt x="23909" y="137007"/>
                  <a:pt x="20470" y="109754"/>
                  <a:pt x="17824" y="85942"/>
                </a:cubicBezTo>
                <a:cubicBezTo>
                  <a:pt x="15178" y="62130"/>
                  <a:pt x="6447" y="-4281"/>
                  <a:pt x="3536" y="21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A6379E4-2F44-4516-B786-742607A02AF8}"/>
              </a:ext>
            </a:extLst>
          </p:cNvPr>
          <p:cNvSpPr/>
          <p:nvPr/>
        </p:nvSpPr>
        <p:spPr>
          <a:xfrm>
            <a:off x="3236870" y="2844772"/>
            <a:ext cx="166783" cy="318455"/>
          </a:xfrm>
          <a:custGeom>
            <a:avLst/>
            <a:gdLst>
              <a:gd name="connsiteX0" fmla="*/ 82724 w 179586"/>
              <a:gd name="connsiteY0" fmla="*/ 0 h 342900"/>
              <a:gd name="connsiteX1" fmla="*/ 17636 w 179586"/>
              <a:gd name="connsiteY1" fmla="*/ 147638 h 342900"/>
              <a:gd name="connsiteX2" fmla="*/ 28749 w 179586"/>
              <a:gd name="connsiteY2" fmla="*/ 141288 h 342900"/>
              <a:gd name="connsiteX3" fmla="*/ 174 w 179586"/>
              <a:gd name="connsiteY3" fmla="*/ 220663 h 342900"/>
              <a:gd name="connsiteX4" fmla="*/ 44624 w 179586"/>
              <a:gd name="connsiteY4" fmla="*/ 265113 h 342900"/>
              <a:gd name="connsiteX5" fmla="*/ 27161 w 179586"/>
              <a:gd name="connsiteY5" fmla="*/ 254000 h 342900"/>
              <a:gd name="connsiteX6" fmla="*/ 93836 w 179586"/>
              <a:gd name="connsiteY6" fmla="*/ 311150 h 342900"/>
              <a:gd name="connsiteX7" fmla="*/ 179561 w 179586"/>
              <a:gd name="connsiteY7" fmla="*/ 342900 h 342900"/>
              <a:gd name="connsiteX8" fmla="*/ 101774 w 179586"/>
              <a:gd name="connsiteY8" fmla="*/ 311150 h 342900"/>
              <a:gd name="connsiteX9" fmla="*/ 9699 w 179586"/>
              <a:gd name="connsiteY9" fmla="*/ 223838 h 342900"/>
              <a:gd name="connsiteX10" fmla="*/ 27161 w 179586"/>
              <a:gd name="connsiteY10" fmla="*/ 177800 h 342900"/>
              <a:gd name="connsiteX11" fmla="*/ 82724 w 179586"/>
              <a:gd name="connsiteY1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586" h="342900">
                <a:moveTo>
                  <a:pt x="82724" y="0"/>
                </a:moveTo>
                <a:cubicBezTo>
                  <a:pt x="54678" y="62045"/>
                  <a:pt x="26632" y="124090"/>
                  <a:pt x="17636" y="147638"/>
                </a:cubicBezTo>
                <a:cubicBezTo>
                  <a:pt x="8640" y="171186"/>
                  <a:pt x="31659" y="129117"/>
                  <a:pt x="28749" y="141288"/>
                </a:cubicBezTo>
                <a:cubicBezTo>
                  <a:pt x="25839" y="153459"/>
                  <a:pt x="-2472" y="200026"/>
                  <a:pt x="174" y="220663"/>
                </a:cubicBezTo>
                <a:cubicBezTo>
                  <a:pt x="2820" y="241300"/>
                  <a:pt x="40126" y="259557"/>
                  <a:pt x="44624" y="265113"/>
                </a:cubicBezTo>
                <a:cubicBezTo>
                  <a:pt x="49122" y="270669"/>
                  <a:pt x="18959" y="246327"/>
                  <a:pt x="27161" y="254000"/>
                </a:cubicBezTo>
                <a:cubicBezTo>
                  <a:pt x="35363" y="261673"/>
                  <a:pt x="68436" y="296333"/>
                  <a:pt x="93836" y="311150"/>
                </a:cubicBezTo>
                <a:cubicBezTo>
                  <a:pt x="119236" y="325967"/>
                  <a:pt x="179561" y="342900"/>
                  <a:pt x="179561" y="342900"/>
                </a:cubicBezTo>
                <a:cubicBezTo>
                  <a:pt x="180884" y="342900"/>
                  <a:pt x="130084" y="330994"/>
                  <a:pt x="101774" y="311150"/>
                </a:cubicBezTo>
                <a:cubicBezTo>
                  <a:pt x="73464" y="291306"/>
                  <a:pt x="22134" y="246063"/>
                  <a:pt x="9699" y="223838"/>
                </a:cubicBezTo>
                <a:cubicBezTo>
                  <a:pt x="-2736" y="201613"/>
                  <a:pt x="13138" y="214312"/>
                  <a:pt x="27161" y="177800"/>
                </a:cubicBezTo>
                <a:lnTo>
                  <a:pt x="82724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D55BEA33-A7F6-4BCA-A190-6421E301FB07}"/>
              </a:ext>
            </a:extLst>
          </p:cNvPr>
          <p:cNvSpPr/>
          <p:nvPr/>
        </p:nvSpPr>
        <p:spPr>
          <a:xfrm>
            <a:off x="2879061" y="2781025"/>
            <a:ext cx="441090" cy="700355"/>
          </a:xfrm>
          <a:custGeom>
            <a:avLst/>
            <a:gdLst>
              <a:gd name="connsiteX0" fmla="*/ 474349 w 474949"/>
              <a:gd name="connsiteY0" fmla="*/ 378 h 754115"/>
              <a:gd name="connsiteX1" fmla="*/ 342586 w 474949"/>
              <a:gd name="connsiteY1" fmla="*/ 168653 h 754115"/>
              <a:gd name="connsiteX2" fmla="*/ 360049 w 474949"/>
              <a:gd name="connsiteY2" fmla="*/ 144840 h 754115"/>
              <a:gd name="connsiteX3" fmla="*/ 269561 w 474949"/>
              <a:gd name="connsiteY3" fmla="*/ 284540 h 754115"/>
              <a:gd name="connsiteX4" fmla="*/ 279086 w 474949"/>
              <a:gd name="connsiteY4" fmla="*/ 265490 h 754115"/>
              <a:gd name="connsiteX5" fmla="*/ 210824 w 474949"/>
              <a:gd name="connsiteY5" fmla="*/ 405190 h 754115"/>
              <a:gd name="connsiteX6" fmla="*/ 226699 w 474949"/>
              <a:gd name="connsiteY6" fmla="*/ 379790 h 754115"/>
              <a:gd name="connsiteX7" fmla="*/ 115574 w 474949"/>
              <a:gd name="connsiteY7" fmla="*/ 546478 h 754115"/>
              <a:gd name="connsiteX8" fmla="*/ 140974 w 474949"/>
              <a:gd name="connsiteY8" fmla="*/ 497265 h 754115"/>
              <a:gd name="connsiteX9" fmla="*/ 2861 w 474949"/>
              <a:gd name="connsiteY9" fmla="*/ 748090 h 754115"/>
              <a:gd name="connsiteX10" fmla="*/ 60011 w 474949"/>
              <a:gd name="connsiteY10" fmla="*/ 651253 h 754115"/>
              <a:gd name="connsiteX11" fmla="*/ 206061 w 474949"/>
              <a:gd name="connsiteY11" fmla="*/ 378203 h 754115"/>
              <a:gd name="connsiteX12" fmla="*/ 287024 w 474949"/>
              <a:gd name="connsiteY12" fmla="*/ 279778 h 754115"/>
              <a:gd name="connsiteX13" fmla="*/ 290199 w 474949"/>
              <a:gd name="connsiteY13" fmla="*/ 284540 h 754115"/>
              <a:gd name="connsiteX14" fmla="*/ 387036 w 474949"/>
              <a:gd name="connsiteY14" fmla="*/ 127378 h 754115"/>
              <a:gd name="connsiteX15" fmla="*/ 474349 w 474949"/>
              <a:gd name="connsiteY15" fmla="*/ 378 h 7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4949" h="754115">
                <a:moveTo>
                  <a:pt x="474349" y="378"/>
                </a:moveTo>
                <a:cubicBezTo>
                  <a:pt x="466941" y="7257"/>
                  <a:pt x="361636" y="144576"/>
                  <a:pt x="342586" y="168653"/>
                </a:cubicBezTo>
                <a:cubicBezTo>
                  <a:pt x="323536" y="192730"/>
                  <a:pt x="372220" y="125526"/>
                  <a:pt x="360049" y="144840"/>
                </a:cubicBezTo>
                <a:cubicBezTo>
                  <a:pt x="347878" y="164155"/>
                  <a:pt x="283055" y="264432"/>
                  <a:pt x="269561" y="284540"/>
                </a:cubicBezTo>
                <a:cubicBezTo>
                  <a:pt x="256067" y="304648"/>
                  <a:pt x="279086" y="265490"/>
                  <a:pt x="279086" y="265490"/>
                </a:cubicBezTo>
                <a:cubicBezTo>
                  <a:pt x="269296" y="285598"/>
                  <a:pt x="219555" y="386140"/>
                  <a:pt x="210824" y="405190"/>
                </a:cubicBezTo>
                <a:cubicBezTo>
                  <a:pt x="202093" y="424240"/>
                  <a:pt x="226699" y="379790"/>
                  <a:pt x="226699" y="379790"/>
                </a:cubicBezTo>
                <a:cubicBezTo>
                  <a:pt x="210824" y="403338"/>
                  <a:pt x="129861" y="526899"/>
                  <a:pt x="115574" y="546478"/>
                </a:cubicBezTo>
                <a:cubicBezTo>
                  <a:pt x="101287" y="566057"/>
                  <a:pt x="159759" y="463663"/>
                  <a:pt x="140974" y="497265"/>
                </a:cubicBezTo>
                <a:cubicBezTo>
                  <a:pt x="122188" y="530867"/>
                  <a:pt x="16355" y="722425"/>
                  <a:pt x="2861" y="748090"/>
                </a:cubicBezTo>
                <a:cubicBezTo>
                  <a:pt x="-10633" y="773755"/>
                  <a:pt x="26144" y="712901"/>
                  <a:pt x="60011" y="651253"/>
                </a:cubicBezTo>
                <a:cubicBezTo>
                  <a:pt x="93878" y="589605"/>
                  <a:pt x="168226" y="440115"/>
                  <a:pt x="206061" y="378203"/>
                </a:cubicBezTo>
                <a:cubicBezTo>
                  <a:pt x="243896" y="316291"/>
                  <a:pt x="273001" y="295388"/>
                  <a:pt x="287024" y="279778"/>
                </a:cubicBezTo>
                <a:cubicBezTo>
                  <a:pt x="301047" y="264168"/>
                  <a:pt x="273530" y="309940"/>
                  <a:pt x="290199" y="284540"/>
                </a:cubicBezTo>
                <a:cubicBezTo>
                  <a:pt x="306868" y="259140"/>
                  <a:pt x="355286" y="172622"/>
                  <a:pt x="387036" y="127378"/>
                </a:cubicBezTo>
                <a:cubicBezTo>
                  <a:pt x="418786" y="82134"/>
                  <a:pt x="481757" y="-6501"/>
                  <a:pt x="474349" y="37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4245E4D-518C-424E-92CF-7E03D5748411}"/>
              </a:ext>
            </a:extLst>
          </p:cNvPr>
          <p:cNvSpPr/>
          <p:nvPr/>
        </p:nvSpPr>
        <p:spPr>
          <a:xfrm>
            <a:off x="2909314" y="2801455"/>
            <a:ext cx="414748" cy="697622"/>
          </a:xfrm>
          <a:custGeom>
            <a:avLst/>
            <a:gdLst>
              <a:gd name="connsiteX0" fmla="*/ 446536 w 446585"/>
              <a:gd name="connsiteY0" fmla="*/ 605 h 751173"/>
              <a:gd name="connsiteX1" fmla="*/ 327474 w 446585"/>
              <a:gd name="connsiteY1" fmla="*/ 187930 h 751173"/>
              <a:gd name="connsiteX2" fmla="*/ 348111 w 446585"/>
              <a:gd name="connsiteY2" fmla="*/ 146655 h 751173"/>
              <a:gd name="connsiteX3" fmla="*/ 303661 w 446585"/>
              <a:gd name="connsiteY3" fmla="*/ 251430 h 751173"/>
              <a:gd name="connsiteX4" fmla="*/ 302074 w 446585"/>
              <a:gd name="connsiteY4" fmla="*/ 238730 h 751173"/>
              <a:gd name="connsiteX5" fmla="*/ 251274 w 446585"/>
              <a:gd name="connsiteY5" fmla="*/ 332392 h 751173"/>
              <a:gd name="connsiteX6" fmla="*/ 252861 w 446585"/>
              <a:gd name="connsiteY6" fmla="*/ 306992 h 751173"/>
              <a:gd name="connsiteX7" fmla="*/ 229049 w 446585"/>
              <a:gd name="connsiteY7" fmla="*/ 359380 h 751173"/>
              <a:gd name="connsiteX8" fmla="*/ 162374 w 446585"/>
              <a:gd name="connsiteY8" fmla="*/ 451455 h 751173"/>
              <a:gd name="connsiteX9" fmla="*/ 79824 w 446585"/>
              <a:gd name="connsiteY9" fmla="*/ 583217 h 751173"/>
              <a:gd name="connsiteX10" fmla="*/ 102049 w 446585"/>
              <a:gd name="connsiteY10" fmla="*/ 553055 h 751173"/>
              <a:gd name="connsiteX11" fmla="*/ 2036 w 446585"/>
              <a:gd name="connsiteY11" fmla="*/ 749905 h 751173"/>
              <a:gd name="connsiteX12" fmla="*/ 54424 w 446585"/>
              <a:gd name="connsiteY12" fmla="*/ 621317 h 751173"/>
              <a:gd name="connsiteX13" fmla="*/ 275086 w 446585"/>
              <a:gd name="connsiteY13" fmla="*/ 311755 h 751173"/>
              <a:gd name="connsiteX14" fmla="*/ 311599 w 446585"/>
              <a:gd name="connsiteY14" fmla="*/ 260955 h 751173"/>
              <a:gd name="connsiteX15" fmla="*/ 446536 w 446585"/>
              <a:gd name="connsiteY15" fmla="*/ 605 h 7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585" h="751173">
                <a:moveTo>
                  <a:pt x="446536" y="605"/>
                </a:moveTo>
                <a:cubicBezTo>
                  <a:pt x="449182" y="-11566"/>
                  <a:pt x="343878" y="163588"/>
                  <a:pt x="327474" y="187930"/>
                </a:cubicBezTo>
                <a:cubicBezTo>
                  <a:pt x="311070" y="212272"/>
                  <a:pt x="352080" y="136072"/>
                  <a:pt x="348111" y="146655"/>
                </a:cubicBezTo>
                <a:cubicBezTo>
                  <a:pt x="344142" y="157238"/>
                  <a:pt x="311334" y="236084"/>
                  <a:pt x="303661" y="251430"/>
                </a:cubicBezTo>
                <a:cubicBezTo>
                  <a:pt x="295988" y="266776"/>
                  <a:pt x="310805" y="225236"/>
                  <a:pt x="302074" y="238730"/>
                </a:cubicBezTo>
                <a:cubicBezTo>
                  <a:pt x="293343" y="252224"/>
                  <a:pt x="259476" y="321015"/>
                  <a:pt x="251274" y="332392"/>
                </a:cubicBezTo>
                <a:cubicBezTo>
                  <a:pt x="243072" y="343769"/>
                  <a:pt x="256565" y="302494"/>
                  <a:pt x="252861" y="306992"/>
                </a:cubicBezTo>
                <a:cubicBezTo>
                  <a:pt x="249157" y="311490"/>
                  <a:pt x="244130" y="335303"/>
                  <a:pt x="229049" y="359380"/>
                </a:cubicBezTo>
                <a:cubicBezTo>
                  <a:pt x="213968" y="383457"/>
                  <a:pt x="187245" y="414149"/>
                  <a:pt x="162374" y="451455"/>
                </a:cubicBezTo>
                <a:cubicBezTo>
                  <a:pt x="137503" y="488761"/>
                  <a:pt x="89878" y="566284"/>
                  <a:pt x="79824" y="583217"/>
                </a:cubicBezTo>
                <a:cubicBezTo>
                  <a:pt x="69770" y="600150"/>
                  <a:pt x="115014" y="525274"/>
                  <a:pt x="102049" y="553055"/>
                </a:cubicBezTo>
                <a:cubicBezTo>
                  <a:pt x="89084" y="580836"/>
                  <a:pt x="9973" y="738528"/>
                  <a:pt x="2036" y="749905"/>
                </a:cubicBezTo>
                <a:cubicBezTo>
                  <a:pt x="-5901" y="761282"/>
                  <a:pt x="8916" y="694342"/>
                  <a:pt x="54424" y="621317"/>
                </a:cubicBezTo>
                <a:cubicBezTo>
                  <a:pt x="99932" y="548292"/>
                  <a:pt x="232224" y="371815"/>
                  <a:pt x="275086" y="311755"/>
                </a:cubicBezTo>
                <a:cubicBezTo>
                  <a:pt x="317948" y="251695"/>
                  <a:pt x="282495" y="308580"/>
                  <a:pt x="311599" y="260955"/>
                </a:cubicBezTo>
                <a:cubicBezTo>
                  <a:pt x="340703" y="213330"/>
                  <a:pt x="443890" y="12776"/>
                  <a:pt x="446536" y="60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0BF7045-BB32-447F-8C03-1EA520DA8449}"/>
              </a:ext>
            </a:extLst>
          </p:cNvPr>
          <p:cNvSpPr/>
          <p:nvPr/>
        </p:nvSpPr>
        <p:spPr>
          <a:xfrm>
            <a:off x="2751149" y="3127485"/>
            <a:ext cx="311153" cy="612668"/>
          </a:xfrm>
          <a:custGeom>
            <a:avLst/>
            <a:gdLst>
              <a:gd name="connsiteX0" fmla="*/ 334267 w 335038"/>
              <a:gd name="connsiteY0" fmla="*/ 385 h 659698"/>
              <a:gd name="connsiteX1" fmla="*/ 235842 w 335038"/>
              <a:gd name="connsiteY1" fmla="*/ 192473 h 659698"/>
              <a:gd name="connsiteX2" fmla="*/ 240605 w 335038"/>
              <a:gd name="connsiteY2" fmla="*/ 140085 h 659698"/>
              <a:gd name="connsiteX3" fmla="*/ 205680 w 335038"/>
              <a:gd name="connsiteY3" fmla="*/ 257560 h 659698"/>
              <a:gd name="connsiteX4" fmla="*/ 207267 w 335038"/>
              <a:gd name="connsiteY4" fmla="*/ 217873 h 659698"/>
              <a:gd name="connsiteX5" fmla="*/ 118367 w 335038"/>
              <a:gd name="connsiteY5" fmla="*/ 425835 h 659698"/>
              <a:gd name="connsiteX6" fmla="*/ 131067 w 335038"/>
              <a:gd name="connsiteY6" fmla="*/ 351223 h 659698"/>
              <a:gd name="connsiteX7" fmla="*/ 56455 w 335038"/>
              <a:gd name="connsiteY7" fmla="*/ 552835 h 659698"/>
              <a:gd name="connsiteX8" fmla="*/ 75505 w 335038"/>
              <a:gd name="connsiteY8" fmla="*/ 433773 h 659698"/>
              <a:gd name="connsiteX9" fmla="*/ 23117 w 335038"/>
              <a:gd name="connsiteY9" fmla="*/ 613160 h 659698"/>
              <a:gd name="connsiteX10" fmla="*/ 2480 w 335038"/>
              <a:gd name="connsiteY10" fmla="*/ 656023 h 659698"/>
              <a:gd name="connsiteX11" fmla="*/ 77092 w 335038"/>
              <a:gd name="connsiteY11" fmla="*/ 541723 h 659698"/>
              <a:gd name="connsiteX12" fmla="*/ 208855 w 335038"/>
              <a:gd name="connsiteY12" fmla="*/ 290898 h 659698"/>
              <a:gd name="connsiteX13" fmla="*/ 185042 w 335038"/>
              <a:gd name="connsiteY13" fmla="*/ 309948 h 659698"/>
              <a:gd name="connsiteX14" fmla="*/ 275530 w 335038"/>
              <a:gd name="connsiteY14" fmla="*/ 148023 h 659698"/>
              <a:gd name="connsiteX15" fmla="*/ 334267 w 335038"/>
              <a:gd name="connsiteY15" fmla="*/ 385 h 65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038" h="659698">
                <a:moveTo>
                  <a:pt x="334267" y="385"/>
                </a:moveTo>
                <a:cubicBezTo>
                  <a:pt x="327652" y="7793"/>
                  <a:pt x="251452" y="169190"/>
                  <a:pt x="235842" y="192473"/>
                </a:cubicBezTo>
                <a:cubicBezTo>
                  <a:pt x="220232" y="215756"/>
                  <a:pt x="245632" y="129237"/>
                  <a:pt x="240605" y="140085"/>
                </a:cubicBezTo>
                <a:cubicBezTo>
                  <a:pt x="235578" y="150933"/>
                  <a:pt x="211236" y="244595"/>
                  <a:pt x="205680" y="257560"/>
                </a:cubicBezTo>
                <a:cubicBezTo>
                  <a:pt x="200124" y="270525"/>
                  <a:pt x="221819" y="189827"/>
                  <a:pt x="207267" y="217873"/>
                </a:cubicBezTo>
                <a:cubicBezTo>
                  <a:pt x="192715" y="245919"/>
                  <a:pt x="131067" y="403610"/>
                  <a:pt x="118367" y="425835"/>
                </a:cubicBezTo>
                <a:cubicBezTo>
                  <a:pt x="105667" y="448060"/>
                  <a:pt x="141386" y="330056"/>
                  <a:pt x="131067" y="351223"/>
                </a:cubicBezTo>
                <a:cubicBezTo>
                  <a:pt x="120748" y="372390"/>
                  <a:pt x="65715" y="539077"/>
                  <a:pt x="56455" y="552835"/>
                </a:cubicBezTo>
                <a:cubicBezTo>
                  <a:pt x="47195" y="566593"/>
                  <a:pt x="81061" y="423719"/>
                  <a:pt x="75505" y="433773"/>
                </a:cubicBezTo>
                <a:cubicBezTo>
                  <a:pt x="69949" y="443827"/>
                  <a:pt x="35288" y="576119"/>
                  <a:pt x="23117" y="613160"/>
                </a:cubicBezTo>
                <a:cubicBezTo>
                  <a:pt x="10946" y="650201"/>
                  <a:pt x="-6516" y="667929"/>
                  <a:pt x="2480" y="656023"/>
                </a:cubicBezTo>
                <a:cubicBezTo>
                  <a:pt x="11476" y="644117"/>
                  <a:pt x="42696" y="602577"/>
                  <a:pt x="77092" y="541723"/>
                </a:cubicBezTo>
                <a:cubicBezTo>
                  <a:pt x="111488" y="480869"/>
                  <a:pt x="190863" y="329527"/>
                  <a:pt x="208855" y="290898"/>
                </a:cubicBezTo>
                <a:cubicBezTo>
                  <a:pt x="226847" y="252269"/>
                  <a:pt x="173929" y="333761"/>
                  <a:pt x="185042" y="309948"/>
                </a:cubicBezTo>
                <a:cubicBezTo>
                  <a:pt x="196154" y="286136"/>
                  <a:pt x="247484" y="201998"/>
                  <a:pt x="275530" y="148023"/>
                </a:cubicBezTo>
                <a:cubicBezTo>
                  <a:pt x="303576" y="94048"/>
                  <a:pt x="340882" y="-7023"/>
                  <a:pt x="334267" y="38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0AE335CC-AB0F-43FE-8EF6-EFD6885ADFCC}"/>
              </a:ext>
            </a:extLst>
          </p:cNvPr>
          <p:cNvSpPr/>
          <p:nvPr/>
        </p:nvSpPr>
        <p:spPr>
          <a:xfrm>
            <a:off x="2909321" y="3043723"/>
            <a:ext cx="397006" cy="765262"/>
          </a:xfrm>
          <a:custGeom>
            <a:avLst/>
            <a:gdLst>
              <a:gd name="connsiteX0" fmla="*/ 314767 w 427481"/>
              <a:gd name="connsiteY0" fmla="*/ 90 h 824005"/>
              <a:gd name="connsiteX1" fmla="*/ 360804 w 427481"/>
              <a:gd name="connsiteY1" fmla="*/ 69940 h 824005"/>
              <a:gd name="connsiteX2" fmla="*/ 386204 w 427481"/>
              <a:gd name="connsiteY2" fmla="*/ 96927 h 824005"/>
              <a:gd name="connsiteX3" fmla="*/ 394142 w 427481"/>
              <a:gd name="connsiteY3" fmla="*/ 101690 h 824005"/>
              <a:gd name="connsiteX4" fmla="*/ 427479 w 427481"/>
              <a:gd name="connsiteY4" fmla="*/ 120740 h 824005"/>
              <a:gd name="connsiteX5" fmla="*/ 395729 w 427481"/>
              <a:gd name="connsiteY5" fmla="*/ 120740 h 824005"/>
              <a:gd name="connsiteX6" fmla="*/ 356042 w 427481"/>
              <a:gd name="connsiteY6" fmla="*/ 190590 h 824005"/>
              <a:gd name="connsiteX7" fmla="*/ 260792 w 427481"/>
              <a:gd name="connsiteY7" fmla="*/ 336640 h 824005"/>
              <a:gd name="connsiteX8" fmla="*/ 343342 w 427481"/>
              <a:gd name="connsiteY8" fmla="*/ 217577 h 824005"/>
              <a:gd name="connsiteX9" fmla="*/ 252854 w 427481"/>
              <a:gd name="connsiteY9" fmla="*/ 368390 h 824005"/>
              <a:gd name="connsiteX10" fmla="*/ 130617 w 427481"/>
              <a:gd name="connsiteY10" fmla="*/ 577940 h 824005"/>
              <a:gd name="connsiteX11" fmla="*/ 225867 w 427481"/>
              <a:gd name="connsiteY11" fmla="*/ 373152 h 824005"/>
              <a:gd name="connsiteX12" fmla="*/ 178242 w 427481"/>
              <a:gd name="connsiteY12" fmla="*/ 482690 h 824005"/>
              <a:gd name="connsiteX13" fmla="*/ 59179 w 427481"/>
              <a:gd name="connsiteY13" fmla="*/ 720815 h 824005"/>
              <a:gd name="connsiteX14" fmla="*/ 442 w 427481"/>
              <a:gd name="connsiteY14" fmla="*/ 824002 h 824005"/>
              <a:gd name="connsiteX15" fmla="*/ 46479 w 427481"/>
              <a:gd name="connsiteY15" fmla="*/ 722402 h 824005"/>
              <a:gd name="connsiteX16" fmla="*/ 265554 w 427481"/>
              <a:gd name="connsiteY16" fmla="*/ 292190 h 824005"/>
              <a:gd name="connsiteX17" fmla="*/ 383029 w 427481"/>
              <a:gd name="connsiteY17" fmla="*/ 115977 h 824005"/>
              <a:gd name="connsiteX18" fmla="*/ 367154 w 427481"/>
              <a:gd name="connsiteY18" fmla="*/ 85815 h 824005"/>
              <a:gd name="connsiteX19" fmla="*/ 314767 w 427481"/>
              <a:gd name="connsiteY19" fmla="*/ 90 h 8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7481" h="824005">
                <a:moveTo>
                  <a:pt x="314767" y="90"/>
                </a:moveTo>
                <a:cubicBezTo>
                  <a:pt x="313709" y="-2556"/>
                  <a:pt x="348898" y="53801"/>
                  <a:pt x="360804" y="69940"/>
                </a:cubicBezTo>
                <a:cubicBezTo>
                  <a:pt x="372710" y="86079"/>
                  <a:pt x="380648" y="91635"/>
                  <a:pt x="386204" y="96927"/>
                </a:cubicBezTo>
                <a:cubicBezTo>
                  <a:pt x="391760" y="102219"/>
                  <a:pt x="394142" y="101690"/>
                  <a:pt x="394142" y="101690"/>
                </a:cubicBezTo>
                <a:cubicBezTo>
                  <a:pt x="401021" y="105659"/>
                  <a:pt x="427215" y="117565"/>
                  <a:pt x="427479" y="120740"/>
                </a:cubicBezTo>
                <a:cubicBezTo>
                  <a:pt x="427744" y="123915"/>
                  <a:pt x="407635" y="109099"/>
                  <a:pt x="395729" y="120740"/>
                </a:cubicBezTo>
                <a:cubicBezTo>
                  <a:pt x="383823" y="132381"/>
                  <a:pt x="378531" y="154607"/>
                  <a:pt x="356042" y="190590"/>
                </a:cubicBezTo>
                <a:cubicBezTo>
                  <a:pt x="333553" y="226573"/>
                  <a:pt x="262909" y="332142"/>
                  <a:pt x="260792" y="336640"/>
                </a:cubicBezTo>
                <a:cubicBezTo>
                  <a:pt x="258675" y="341138"/>
                  <a:pt x="344665" y="212285"/>
                  <a:pt x="343342" y="217577"/>
                </a:cubicBezTo>
                <a:cubicBezTo>
                  <a:pt x="342019" y="222869"/>
                  <a:pt x="288308" y="308330"/>
                  <a:pt x="252854" y="368390"/>
                </a:cubicBezTo>
                <a:cubicBezTo>
                  <a:pt x="217400" y="428451"/>
                  <a:pt x="135115" y="577146"/>
                  <a:pt x="130617" y="577940"/>
                </a:cubicBezTo>
                <a:cubicBezTo>
                  <a:pt x="126119" y="578734"/>
                  <a:pt x="217930" y="389027"/>
                  <a:pt x="225867" y="373152"/>
                </a:cubicBezTo>
                <a:cubicBezTo>
                  <a:pt x="233804" y="357277"/>
                  <a:pt x="206023" y="424746"/>
                  <a:pt x="178242" y="482690"/>
                </a:cubicBezTo>
                <a:cubicBezTo>
                  <a:pt x="150461" y="540634"/>
                  <a:pt x="88812" y="663930"/>
                  <a:pt x="59179" y="720815"/>
                </a:cubicBezTo>
                <a:cubicBezTo>
                  <a:pt x="29546" y="777700"/>
                  <a:pt x="2559" y="823738"/>
                  <a:pt x="442" y="824002"/>
                </a:cubicBezTo>
                <a:cubicBezTo>
                  <a:pt x="-1675" y="824266"/>
                  <a:pt x="2294" y="811037"/>
                  <a:pt x="46479" y="722402"/>
                </a:cubicBezTo>
                <a:cubicBezTo>
                  <a:pt x="90664" y="633767"/>
                  <a:pt x="209462" y="393261"/>
                  <a:pt x="265554" y="292190"/>
                </a:cubicBezTo>
                <a:cubicBezTo>
                  <a:pt x="321646" y="191119"/>
                  <a:pt x="366096" y="150373"/>
                  <a:pt x="383029" y="115977"/>
                </a:cubicBezTo>
                <a:cubicBezTo>
                  <a:pt x="399962" y="81581"/>
                  <a:pt x="379060" y="103013"/>
                  <a:pt x="367154" y="85815"/>
                </a:cubicBezTo>
                <a:cubicBezTo>
                  <a:pt x="355248" y="68617"/>
                  <a:pt x="315825" y="2736"/>
                  <a:pt x="314767" y="9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1BFCE96-4E02-4642-B4A7-C45008826D8C}"/>
              </a:ext>
            </a:extLst>
          </p:cNvPr>
          <p:cNvSpPr/>
          <p:nvPr/>
        </p:nvSpPr>
        <p:spPr>
          <a:xfrm>
            <a:off x="2810946" y="3119668"/>
            <a:ext cx="416072" cy="717329"/>
          </a:xfrm>
          <a:custGeom>
            <a:avLst/>
            <a:gdLst>
              <a:gd name="connsiteX0" fmla="*/ 446093 w 448010"/>
              <a:gd name="connsiteY0" fmla="*/ 866 h 772392"/>
              <a:gd name="connsiteX1" fmla="*/ 300043 w 448010"/>
              <a:gd name="connsiteY1" fmla="*/ 197716 h 772392"/>
              <a:gd name="connsiteX2" fmla="*/ 330205 w 448010"/>
              <a:gd name="connsiteY2" fmla="*/ 162791 h 772392"/>
              <a:gd name="connsiteX3" fmla="*/ 246068 w 448010"/>
              <a:gd name="connsiteY3" fmla="*/ 278678 h 772392"/>
              <a:gd name="connsiteX4" fmla="*/ 204793 w 448010"/>
              <a:gd name="connsiteY4" fmla="*/ 361228 h 772392"/>
              <a:gd name="connsiteX5" fmla="*/ 88905 w 448010"/>
              <a:gd name="connsiteY5" fmla="*/ 542203 h 772392"/>
              <a:gd name="connsiteX6" fmla="*/ 169868 w 448010"/>
              <a:gd name="connsiteY6" fmla="*/ 443778 h 772392"/>
              <a:gd name="connsiteX7" fmla="*/ 114305 w 448010"/>
              <a:gd name="connsiteY7" fmla="*/ 545378 h 772392"/>
              <a:gd name="connsiteX8" fmla="*/ 5 w 448010"/>
              <a:gd name="connsiteY8" fmla="*/ 772391 h 772392"/>
              <a:gd name="connsiteX9" fmla="*/ 109543 w 448010"/>
              <a:gd name="connsiteY9" fmla="*/ 548553 h 772392"/>
              <a:gd name="connsiteX10" fmla="*/ 125418 w 448010"/>
              <a:gd name="connsiteY10" fmla="*/ 553316 h 772392"/>
              <a:gd name="connsiteX11" fmla="*/ 236543 w 448010"/>
              <a:gd name="connsiteY11" fmla="*/ 316778 h 772392"/>
              <a:gd name="connsiteX12" fmla="*/ 285755 w 448010"/>
              <a:gd name="connsiteY12" fmla="*/ 238991 h 772392"/>
              <a:gd name="connsiteX13" fmla="*/ 376243 w 448010"/>
              <a:gd name="connsiteY13" fmla="*/ 129453 h 772392"/>
              <a:gd name="connsiteX14" fmla="*/ 446093 w 448010"/>
              <a:gd name="connsiteY14" fmla="*/ 866 h 7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010" h="772392">
                <a:moveTo>
                  <a:pt x="446093" y="866"/>
                </a:moveTo>
                <a:cubicBezTo>
                  <a:pt x="433393" y="12243"/>
                  <a:pt x="319358" y="170729"/>
                  <a:pt x="300043" y="197716"/>
                </a:cubicBezTo>
                <a:cubicBezTo>
                  <a:pt x="280728" y="224704"/>
                  <a:pt x="339201" y="149297"/>
                  <a:pt x="330205" y="162791"/>
                </a:cubicBezTo>
                <a:cubicBezTo>
                  <a:pt x="321209" y="176285"/>
                  <a:pt x="266970" y="245605"/>
                  <a:pt x="246068" y="278678"/>
                </a:cubicBezTo>
                <a:cubicBezTo>
                  <a:pt x="225166" y="311751"/>
                  <a:pt x="230987" y="317307"/>
                  <a:pt x="204793" y="361228"/>
                </a:cubicBezTo>
                <a:cubicBezTo>
                  <a:pt x="178599" y="405149"/>
                  <a:pt x="94726" y="528445"/>
                  <a:pt x="88905" y="542203"/>
                </a:cubicBezTo>
                <a:cubicBezTo>
                  <a:pt x="83084" y="555961"/>
                  <a:pt x="165635" y="443249"/>
                  <a:pt x="169868" y="443778"/>
                </a:cubicBezTo>
                <a:cubicBezTo>
                  <a:pt x="174101" y="444307"/>
                  <a:pt x="142616" y="490609"/>
                  <a:pt x="114305" y="545378"/>
                </a:cubicBezTo>
                <a:cubicBezTo>
                  <a:pt x="85994" y="600147"/>
                  <a:pt x="799" y="771862"/>
                  <a:pt x="5" y="772391"/>
                </a:cubicBezTo>
                <a:cubicBezTo>
                  <a:pt x="-789" y="772920"/>
                  <a:pt x="88641" y="585065"/>
                  <a:pt x="109543" y="548553"/>
                </a:cubicBezTo>
                <a:cubicBezTo>
                  <a:pt x="130445" y="512041"/>
                  <a:pt x="104251" y="591945"/>
                  <a:pt x="125418" y="553316"/>
                </a:cubicBezTo>
                <a:cubicBezTo>
                  <a:pt x="146585" y="514687"/>
                  <a:pt x="209820" y="369166"/>
                  <a:pt x="236543" y="316778"/>
                </a:cubicBezTo>
                <a:cubicBezTo>
                  <a:pt x="263266" y="264391"/>
                  <a:pt x="262472" y="270212"/>
                  <a:pt x="285755" y="238991"/>
                </a:cubicBezTo>
                <a:cubicBezTo>
                  <a:pt x="309038" y="207770"/>
                  <a:pt x="347139" y="165701"/>
                  <a:pt x="376243" y="129453"/>
                </a:cubicBezTo>
                <a:cubicBezTo>
                  <a:pt x="405347" y="93205"/>
                  <a:pt x="458793" y="-10511"/>
                  <a:pt x="446093" y="86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EC2DF5B-7844-42F2-A648-1C5673FAC52E}"/>
              </a:ext>
            </a:extLst>
          </p:cNvPr>
          <p:cNvSpPr/>
          <p:nvPr/>
        </p:nvSpPr>
        <p:spPr>
          <a:xfrm>
            <a:off x="2493832" y="3618013"/>
            <a:ext cx="294946" cy="773559"/>
          </a:xfrm>
          <a:custGeom>
            <a:avLst/>
            <a:gdLst>
              <a:gd name="connsiteX0" fmla="*/ 314474 w 317586"/>
              <a:gd name="connsiteY0" fmla="*/ 842 h 832939"/>
              <a:gd name="connsiteX1" fmla="*/ 300186 w 317586"/>
              <a:gd name="connsiteY1" fmla="*/ 156417 h 832939"/>
              <a:gd name="connsiteX2" fmla="*/ 287486 w 317586"/>
              <a:gd name="connsiteY2" fmla="*/ 134192 h 832939"/>
              <a:gd name="connsiteX3" fmla="*/ 252561 w 317586"/>
              <a:gd name="connsiteY3" fmla="*/ 199279 h 832939"/>
              <a:gd name="connsiteX4" fmla="*/ 249386 w 317586"/>
              <a:gd name="connsiteY4" fmla="*/ 210392 h 832939"/>
              <a:gd name="connsiteX5" fmla="*/ 217636 w 317586"/>
              <a:gd name="connsiteY5" fmla="*/ 318342 h 832939"/>
              <a:gd name="connsiteX6" fmla="*/ 206524 w 317586"/>
              <a:gd name="connsiteY6" fmla="*/ 297704 h 832939"/>
              <a:gd name="connsiteX7" fmla="*/ 163661 w 317586"/>
              <a:gd name="connsiteY7" fmla="*/ 461217 h 832939"/>
              <a:gd name="connsiteX8" fmla="*/ 158899 w 317586"/>
              <a:gd name="connsiteY8" fmla="*/ 399304 h 832939"/>
              <a:gd name="connsiteX9" fmla="*/ 103336 w 317586"/>
              <a:gd name="connsiteY9" fmla="*/ 596154 h 832939"/>
              <a:gd name="connsiteX10" fmla="*/ 98574 w 317586"/>
              <a:gd name="connsiteY10" fmla="*/ 535829 h 832939"/>
              <a:gd name="connsiteX11" fmla="*/ 50949 w 317586"/>
              <a:gd name="connsiteY11" fmla="*/ 719979 h 832939"/>
              <a:gd name="connsiteX12" fmla="*/ 44599 w 317586"/>
              <a:gd name="connsiteY12" fmla="*/ 662829 h 832939"/>
              <a:gd name="connsiteX13" fmla="*/ 46186 w 317586"/>
              <a:gd name="connsiteY13" fmla="*/ 793004 h 832939"/>
              <a:gd name="connsiteX14" fmla="*/ 17611 w 317586"/>
              <a:gd name="connsiteY14" fmla="*/ 745379 h 832939"/>
              <a:gd name="connsiteX15" fmla="*/ 149 w 317586"/>
              <a:gd name="connsiteY15" fmla="*/ 832692 h 832939"/>
              <a:gd name="connsiteX16" fmla="*/ 27136 w 317586"/>
              <a:gd name="connsiteY16" fmla="*/ 761254 h 832939"/>
              <a:gd name="connsiteX17" fmla="*/ 116036 w 317586"/>
              <a:gd name="connsiteY17" fmla="*/ 497729 h 832939"/>
              <a:gd name="connsiteX18" fmla="*/ 98574 w 317586"/>
              <a:gd name="connsiteY18" fmla="*/ 539004 h 832939"/>
              <a:gd name="connsiteX19" fmla="*/ 235099 w 317586"/>
              <a:gd name="connsiteY19" fmla="*/ 235792 h 832939"/>
              <a:gd name="connsiteX20" fmla="*/ 314474 w 317586"/>
              <a:gd name="connsiteY20" fmla="*/ 842 h 83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7586" h="832939">
                <a:moveTo>
                  <a:pt x="314474" y="842"/>
                </a:moveTo>
                <a:cubicBezTo>
                  <a:pt x="325322" y="-12387"/>
                  <a:pt x="304684" y="134192"/>
                  <a:pt x="300186" y="156417"/>
                </a:cubicBezTo>
                <a:cubicBezTo>
                  <a:pt x="295688" y="178642"/>
                  <a:pt x="295423" y="127048"/>
                  <a:pt x="287486" y="134192"/>
                </a:cubicBezTo>
                <a:cubicBezTo>
                  <a:pt x="279549" y="141336"/>
                  <a:pt x="258911" y="186579"/>
                  <a:pt x="252561" y="199279"/>
                </a:cubicBezTo>
                <a:cubicBezTo>
                  <a:pt x="246211" y="211979"/>
                  <a:pt x="255207" y="190548"/>
                  <a:pt x="249386" y="210392"/>
                </a:cubicBezTo>
                <a:cubicBezTo>
                  <a:pt x="243565" y="230236"/>
                  <a:pt x="224780" y="303790"/>
                  <a:pt x="217636" y="318342"/>
                </a:cubicBezTo>
                <a:cubicBezTo>
                  <a:pt x="210492" y="332894"/>
                  <a:pt x="215520" y="273892"/>
                  <a:pt x="206524" y="297704"/>
                </a:cubicBezTo>
                <a:cubicBezTo>
                  <a:pt x="197528" y="321516"/>
                  <a:pt x="171598" y="444284"/>
                  <a:pt x="163661" y="461217"/>
                </a:cubicBezTo>
                <a:cubicBezTo>
                  <a:pt x="155724" y="478150"/>
                  <a:pt x="168953" y="376815"/>
                  <a:pt x="158899" y="399304"/>
                </a:cubicBezTo>
                <a:cubicBezTo>
                  <a:pt x="148845" y="421794"/>
                  <a:pt x="113390" y="573400"/>
                  <a:pt x="103336" y="596154"/>
                </a:cubicBezTo>
                <a:cubicBezTo>
                  <a:pt x="93282" y="618908"/>
                  <a:pt x="107305" y="515192"/>
                  <a:pt x="98574" y="535829"/>
                </a:cubicBezTo>
                <a:cubicBezTo>
                  <a:pt x="89843" y="556466"/>
                  <a:pt x="59945" y="698812"/>
                  <a:pt x="50949" y="719979"/>
                </a:cubicBezTo>
                <a:cubicBezTo>
                  <a:pt x="41953" y="741146"/>
                  <a:pt x="45393" y="650658"/>
                  <a:pt x="44599" y="662829"/>
                </a:cubicBezTo>
                <a:cubicBezTo>
                  <a:pt x="43805" y="675000"/>
                  <a:pt x="50684" y="779246"/>
                  <a:pt x="46186" y="793004"/>
                </a:cubicBezTo>
                <a:cubicBezTo>
                  <a:pt x="41688" y="806762"/>
                  <a:pt x="25284" y="738764"/>
                  <a:pt x="17611" y="745379"/>
                </a:cubicBezTo>
                <a:cubicBezTo>
                  <a:pt x="9938" y="751994"/>
                  <a:pt x="-1439" y="830046"/>
                  <a:pt x="149" y="832692"/>
                </a:cubicBezTo>
                <a:cubicBezTo>
                  <a:pt x="1736" y="835338"/>
                  <a:pt x="7821" y="817081"/>
                  <a:pt x="27136" y="761254"/>
                </a:cubicBezTo>
                <a:cubicBezTo>
                  <a:pt x="46451" y="705427"/>
                  <a:pt x="104130" y="534771"/>
                  <a:pt x="116036" y="497729"/>
                </a:cubicBezTo>
                <a:cubicBezTo>
                  <a:pt x="127942" y="460687"/>
                  <a:pt x="78730" y="582660"/>
                  <a:pt x="98574" y="539004"/>
                </a:cubicBezTo>
                <a:cubicBezTo>
                  <a:pt x="118418" y="495348"/>
                  <a:pt x="198322" y="322046"/>
                  <a:pt x="235099" y="235792"/>
                </a:cubicBezTo>
                <a:cubicBezTo>
                  <a:pt x="271876" y="149538"/>
                  <a:pt x="303626" y="14071"/>
                  <a:pt x="314474" y="84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C0822B1-9128-416C-BFDD-B3BC47DBFBA7}"/>
              </a:ext>
            </a:extLst>
          </p:cNvPr>
          <p:cNvSpPr/>
          <p:nvPr/>
        </p:nvSpPr>
        <p:spPr>
          <a:xfrm>
            <a:off x="2536722" y="3777963"/>
            <a:ext cx="287506" cy="734743"/>
          </a:xfrm>
          <a:custGeom>
            <a:avLst/>
            <a:gdLst>
              <a:gd name="connsiteX0" fmla="*/ 309567 w 309575"/>
              <a:gd name="connsiteY0" fmla="*/ 64 h 791143"/>
              <a:gd name="connsiteX1" fmla="*/ 198442 w 309575"/>
              <a:gd name="connsiteY1" fmla="*/ 219139 h 791143"/>
              <a:gd name="connsiteX2" fmla="*/ 246067 w 309575"/>
              <a:gd name="connsiteY2" fmla="*/ 100076 h 791143"/>
              <a:gd name="connsiteX3" fmla="*/ 242892 w 309575"/>
              <a:gd name="connsiteY3" fmla="*/ 169926 h 791143"/>
              <a:gd name="connsiteX4" fmla="*/ 176217 w 309575"/>
              <a:gd name="connsiteY4" fmla="*/ 258826 h 791143"/>
              <a:gd name="connsiteX5" fmla="*/ 141292 w 309575"/>
              <a:gd name="connsiteY5" fmla="*/ 371539 h 791143"/>
              <a:gd name="connsiteX6" fmla="*/ 4 w 309575"/>
              <a:gd name="connsiteY6" fmla="*/ 790639 h 791143"/>
              <a:gd name="connsiteX7" fmla="*/ 136529 w 309575"/>
              <a:gd name="connsiteY7" fmla="*/ 457264 h 791143"/>
              <a:gd name="connsiteX8" fmla="*/ 127004 w 309575"/>
              <a:gd name="connsiteY8" fmla="*/ 465201 h 791143"/>
              <a:gd name="connsiteX9" fmla="*/ 192092 w 309575"/>
              <a:gd name="connsiteY9" fmla="*/ 244539 h 791143"/>
              <a:gd name="connsiteX10" fmla="*/ 309567 w 309575"/>
              <a:gd name="connsiteY10" fmla="*/ 64 h 79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575" h="791143">
                <a:moveTo>
                  <a:pt x="309567" y="64"/>
                </a:moveTo>
                <a:cubicBezTo>
                  <a:pt x="310625" y="-4169"/>
                  <a:pt x="209025" y="202470"/>
                  <a:pt x="198442" y="219139"/>
                </a:cubicBezTo>
                <a:cubicBezTo>
                  <a:pt x="187859" y="235808"/>
                  <a:pt x="238659" y="108278"/>
                  <a:pt x="246067" y="100076"/>
                </a:cubicBezTo>
                <a:cubicBezTo>
                  <a:pt x="253475" y="91874"/>
                  <a:pt x="254534" y="143468"/>
                  <a:pt x="242892" y="169926"/>
                </a:cubicBezTo>
                <a:cubicBezTo>
                  <a:pt x="231250" y="196384"/>
                  <a:pt x="193150" y="225224"/>
                  <a:pt x="176217" y="258826"/>
                </a:cubicBezTo>
                <a:cubicBezTo>
                  <a:pt x="159284" y="292428"/>
                  <a:pt x="170661" y="282904"/>
                  <a:pt x="141292" y="371539"/>
                </a:cubicBezTo>
                <a:cubicBezTo>
                  <a:pt x="111923" y="460174"/>
                  <a:pt x="798" y="776352"/>
                  <a:pt x="4" y="790639"/>
                </a:cubicBezTo>
                <a:cubicBezTo>
                  <a:pt x="-790" y="804926"/>
                  <a:pt x="115362" y="511504"/>
                  <a:pt x="136529" y="457264"/>
                </a:cubicBezTo>
                <a:cubicBezTo>
                  <a:pt x="157696" y="403024"/>
                  <a:pt x="117744" y="500655"/>
                  <a:pt x="127004" y="465201"/>
                </a:cubicBezTo>
                <a:cubicBezTo>
                  <a:pt x="136264" y="429747"/>
                  <a:pt x="162459" y="316241"/>
                  <a:pt x="192092" y="244539"/>
                </a:cubicBezTo>
                <a:cubicBezTo>
                  <a:pt x="221725" y="172837"/>
                  <a:pt x="308509" y="4297"/>
                  <a:pt x="309567" y="6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016E6C7-AF53-4A6F-9754-5E2B6DA4DBF8}"/>
              </a:ext>
            </a:extLst>
          </p:cNvPr>
          <p:cNvSpPr/>
          <p:nvPr/>
        </p:nvSpPr>
        <p:spPr>
          <a:xfrm>
            <a:off x="2607476" y="3765236"/>
            <a:ext cx="322909" cy="749778"/>
          </a:xfrm>
          <a:custGeom>
            <a:avLst/>
            <a:gdLst>
              <a:gd name="connsiteX0" fmla="*/ 341332 w 347696"/>
              <a:gd name="connsiteY0" fmla="*/ 15355 h 807332"/>
              <a:gd name="connsiteX1" fmla="*/ 173057 w 347696"/>
              <a:gd name="connsiteY1" fmla="*/ 336030 h 807332"/>
              <a:gd name="connsiteX2" fmla="*/ 281007 w 347696"/>
              <a:gd name="connsiteY2" fmla="*/ 148705 h 807332"/>
              <a:gd name="connsiteX3" fmla="*/ 277832 w 347696"/>
              <a:gd name="connsiteY3" fmla="*/ 137593 h 807332"/>
              <a:gd name="connsiteX4" fmla="*/ 233382 w 347696"/>
              <a:gd name="connsiteY4" fmla="*/ 272530 h 807332"/>
              <a:gd name="connsiteX5" fmla="*/ 149244 w 347696"/>
              <a:gd name="connsiteY5" fmla="*/ 443980 h 807332"/>
              <a:gd name="connsiteX6" fmla="*/ 149244 w 347696"/>
              <a:gd name="connsiteY6" fmla="*/ 447155 h 807332"/>
              <a:gd name="connsiteX7" fmla="*/ 88919 w 347696"/>
              <a:gd name="connsiteY7" fmla="*/ 623368 h 807332"/>
              <a:gd name="connsiteX8" fmla="*/ 1607 w 347696"/>
              <a:gd name="connsiteY8" fmla="*/ 802755 h 807332"/>
              <a:gd name="connsiteX9" fmla="*/ 41294 w 347696"/>
              <a:gd name="connsiteY9" fmla="*/ 724968 h 807332"/>
              <a:gd name="connsiteX10" fmla="*/ 150832 w 347696"/>
              <a:gd name="connsiteY10" fmla="*/ 420168 h 807332"/>
              <a:gd name="connsiteX11" fmla="*/ 161944 w 347696"/>
              <a:gd name="connsiteY11" fmla="*/ 351905 h 807332"/>
              <a:gd name="connsiteX12" fmla="*/ 169882 w 347696"/>
              <a:gd name="connsiteY12" fmla="*/ 363018 h 807332"/>
              <a:gd name="connsiteX13" fmla="*/ 187344 w 347696"/>
              <a:gd name="connsiteY13" fmla="*/ 286818 h 807332"/>
              <a:gd name="connsiteX14" fmla="*/ 206394 w 347696"/>
              <a:gd name="connsiteY14" fmla="*/ 216968 h 807332"/>
              <a:gd name="connsiteX15" fmla="*/ 304819 w 347696"/>
              <a:gd name="connsiteY15" fmla="*/ 64568 h 807332"/>
              <a:gd name="connsiteX16" fmla="*/ 341332 w 347696"/>
              <a:gd name="connsiteY16" fmla="*/ 15355 h 80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696" h="807332">
                <a:moveTo>
                  <a:pt x="341332" y="15355"/>
                </a:moveTo>
                <a:cubicBezTo>
                  <a:pt x="319372" y="60598"/>
                  <a:pt x="183111" y="313805"/>
                  <a:pt x="173057" y="336030"/>
                </a:cubicBezTo>
                <a:cubicBezTo>
                  <a:pt x="163003" y="358255"/>
                  <a:pt x="263544" y="181778"/>
                  <a:pt x="281007" y="148705"/>
                </a:cubicBezTo>
                <a:cubicBezTo>
                  <a:pt x="298470" y="115632"/>
                  <a:pt x="285769" y="116956"/>
                  <a:pt x="277832" y="137593"/>
                </a:cubicBezTo>
                <a:cubicBezTo>
                  <a:pt x="269894" y="158231"/>
                  <a:pt x="254813" y="221466"/>
                  <a:pt x="233382" y="272530"/>
                </a:cubicBezTo>
                <a:cubicBezTo>
                  <a:pt x="211951" y="323594"/>
                  <a:pt x="163267" y="414876"/>
                  <a:pt x="149244" y="443980"/>
                </a:cubicBezTo>
                <a:cubicBezTo>
                  <a:pt x="135221" y="473084"/>
                  <a:pt x="159298" y="417257"/>
                  <a:pt x="149244" y="447155"/>
                </a:cubicBezTo>
                <a:cubicBezTo>
                  <a:pt x="139190" y="477053"/>
                  <a:pt x="113525" y="564101"/>
                  <a:pt x="88919" y="623368"/>
                </a:cubicBezTo>
                <a:cubicBezTo>
                  <a:pt x="64313" y="682635"/>
                  <a:pt x="1607" y="802755"/>
                  <a:pt x="1607" y="802755"/>
                </a:cubicBezTo>
                <a:cubicBezTo>
                  <a:pt x="-6330" y="819688"/>
                  <a:pt x="16423" y="788733"/>
                  <a:pt x="41294" y="724968"/>
                </a:cubicBezTo>
                <a:cubicBezTo>
                  <a:pt x="66165" y="661204"/>
                  <a:pt x="130724" y="482345"/>
                  <a:pt x="150832" y="420168"/>
                </a:cubicBezTo>
                <a:cubicBezTo>
                  <a:pt x="170940" y="357991"/>
                  <a:pt x="158769" y="361430"/>
                  <a:pt x="161944" y="351905"/>
                </a:cubicBezTo>
                <a:cubicBezTo>
                  <a:pt x="165119" y="342380"/>
                  <a:pt x="165649" y="373866"/>
                  <a:pt x="169882" y="363018"/>
                </a:cubicBezTo>
                <a:cubicBezTo>
                  <a:pt x="174115" y="352170"/>
                  <a:pt x="181259" y="311160"/>
                  <a:pt x="187344" y="286818"/>
                </a:cubicBezTo>
                <a:cubicBezTo>
                  <a:pt x="193429" y="262476"/>
                  <a:pt x="186815" y="254010"/>
                  <a:pt x="206394" y="216968"/>
                </a:cubicBezTo>
                <a:cubicBezTo>
                  <a:pt x="225973" y="179926"/>
                  <a:pt x="286827" y="92614"/>
                  <a:pt x="304819" y="64568"/>
                </a:cubicBezTo>
                <a:cubicBezTo>
                  <a:pt x="322811" y="36522"/>
                  <a:pt x="363292" y="-29888"/>
                  <a:pt x="341332" y="1535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70D1DAB-8DE2-469D-A539-F3A21B86D07D}"/>
              </a:ext>
            </a:extLst>
          </p:cNvPr>
          <p:cNvSpPr/>
          <p:nvPr/>
        </p:nvSpPr>
        <p:spPr>
          <a:xfrm>
            <a:off x="2424136" y="4343525"/>
            <a:ext cx="232596" cy="776525"/>
          </a:xfrm>
          <a:custGeom>
            <a:avLst/>
            <a:gdLst>
              <a:gd name="connsiteX0" fmla="*/ 249820 w 250450"/>
              <a:gd name="connsiteY0" fmla="*/ 688 h 836132"/>
              <a:gd name="connsiteX1" fmla="*/ 151395 w 250450"/>
              <a:gd name="connsiteY1" fmla="*/ 292788 h 836132"/>
              <a:gd name="connsiteX2" fmla="*/ 113295 w 250450"/>
              <a:gd name="connsiteY2" fmla="*/ 372163 h 836132"/>
              <a:gd name="connsiteX3" fmla="*/ 184732 w 250450"/>
              <a:gd name="connsiteY3" fmla="*/ 161025 h 836132"/>
              <a:gd name="connsiteX4" fmla="*/ 157745 w 250450"/>
              <a:gd name="connsiteY4" fmla="*/ 276913 h 836132"/>
              <a:gd name="connsiteX5" fmla="*/ 99007 w 250450"/>
              <a:gd name="connsiteY5" fmla="*/ 437250 h 836132"/>
              <a:gd name="connsiteX6" fmla="*/ 67257 w 250450"/>
              <a:gd name="connsiteY6" fmla="*/ 542025 h 836132"/>
              <a:gd name="connsiteX7" fmla="*/ 2170 w 250450"/>
              <a:gd name="connsiteY7" fmla="*/ 826188 h 836132"/>
              <a:gd name="connsiteX8" fmla="*/ 18045 w 250450"/>
              <a:gd name="connsiteY8" fmla="*/ 748400 h 836132"/>
              <a:gd name="connsiteX9" fmla="*/ 43445 w 250450"/>
              <a:gd name="connsiteY9" fmla="*/ 524563 h 836132"/>
              <a:gd name="connsiteX10" fmla="*/ 52970 w 250450"/>
              <a:gd name="connsiteY10" fmla="*/ 521388 h 836132"/>
              <a:gd name="connsiteX11" fmla="*/ 99007 w 250450"/>
              <a:gd name="connsiteY11" fmla="*/ 384863 h 836132"/>
              <a:gd name="connsiteX12" fmla="*/ 249820 w 250450"/>
              <a:gd name="connsiteY12" fmla="*/ 688 h 83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450" h="836132">
                <a:moveTo>
                  <a:pt x="249820" y="688"/>
                </a:moveTo>
                <a:cubicBezTo>
                  <a:pt x="258551" y="-14658"/>
                  <a:pt x="174149" y="230876"/>
                  <a:pt x="151395" y="292788"/>
                </a:cubicBezTo>
                <a:cubicBezTo>
                  <a:pt x="128641" y="354701"/>
                  <a:pt x="107739" y="394123"/>
                  <a:pt x="113295" y="372163"/>
                </a:cubicBezTo>
                <a:cubicBezTo>
                  <a:pt x="118851" y="350203"/>
                  <a:pt x="177324" y="176900"/>
                  <a:pt x="184732" y="161025"/>
                </a:cubicBezTo>
                <a:cubicBezTo>
                  <a:pt x="192140" y="145150"/>
                  <a:pt x="172032" y="230876"/>
                  <a:pt x="157745" y="276913"/>
                </a:cubicBezTo>
                <a:cubicBezTo>
                  <a:pt x="143458" y="322950"/>
                  <a:pt x="114088" y="393065"/>
                  <a:pt x="99007" y="437250"/>
                </a:cubicBezTo>
                <a:cubicBezTo>
                  <a:pt x="83926" y="481435"/>
                  <a:pt x="83396" y="477202"/>
                  <a:pt x="67257" y="542025"/>
                </a:cubicBezTo>
                <a:cubicBezTo>
                  <a:pt x="51118" y="606848"/>
                  <a:pt x="10372" y="791792"/>
                  <a:pt x="2170" y="826188"/>
                </a:cubicBezTo>
                <a:cubicBezTo>
                  <a:pt x="-6032" y="860584"/>
                  <a:pt x="11166" y="798671"/>
                  <a:pt x="18045" y="748400"/>
                </a:cubicBezTo>
                <a:cubicBezTo>
                  <a:pt x="24924" y="698129"/>
                  <a:pt x="37624" y="562398"/>
                  <a:pt x="43445" y="524563"/>
                </a:cubicBezTo>
                <a:cubicBezTo>
                  <a:pt x="49266" y="486728"/>
                  <a:pt x="43710" y="544671"/>
                  <a:pt x="52970" y="521388"/>
                </a:cubicBezTo>
                <a:cubicBezTo>
                  <a:pt x="62230" y="498105"/>
                  <a:pt x="69109" y="468207"/>
                  <a:pt x="99007" y="384863"/>
                </a:cubicBezTo>
                <a:cubicBezTo>
                  <a:pt x="128905" y="301519"/>
                  <a:pt x="241089" y="16034"/>
                  <a:pt x="249820" y="68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E2D4B9A-6902-465D-872B-85E297D327B3}"/>
              </a:ext>
            </a:extLst>
          </p:cNvPr>
          <p:cNvSpPr/>
          <p:nvPr/>
        </p:nvSpPr>
        <p:spPr>
          <a:xfrm>
            <a:off x="2297718" y="4341245"/>
            <a:ext cx="191285" cy="772320"/>
          </a:xfrm>
          <a:custGeom>
            <a:avLst/>
            <a:gdLst>
              <a:gd name="connsiteX0" fmla="*/ 201792 w 205968"/>
              <a:gd name="connsiteY0" fmla="*/ 1555 h 831605"/>
              <a:gd name="connsiteX1" fmla="*/ 204967 w 205968"/>
              <a:gd name="connsiteY1" fmla="*/ 136493 h 831605"/>
              <a:gd name="connsiteX2" fmla="*/ 182742 w 205968"/>
              <a:gd name="connsiteY2" fmla="*/ 103155 h 831605"/>
              <a:gd name="connsiteX3" fmla="*/ 173217 w 205968"/>
              <a:gd name="connsiteY3" fmla="*/ 220630 h 831605"/>
              <a:gd name="connsiteX4" fmla="*/ 150992 w 205968"/>
              <a:gd name="connsiteY4" fmla="*/ 165068 h 831605"/>
              <a:gd name="connsiteX5" fmla="*/ 155754 w 205968"/>
              <a:gd name="connsiteY5" fmla="*/ 328580 h 831605"/>
              <a:gd name="connsiteX6" fmla="*/ 136704 w 205968"/>
              <a:gd name="connsiteY6" fmla="*/ 260318 h 831605"/>
              <a:gd name="connsiteX7" fmla="*/ 133529 w 205968"/>
              <a:gd name="connsiteY7" fmla="*/ 423830 h 831605"/>
              <a:gd name="connsiteX8" fmla="*/ 111304 w 205968"/>
              <a:gd name="connsiteY8" fmla="*/ 312705 h 831605"/>
              <a:gd name="connsiteX9" fmla="*/ 100192 w 205968"/>
              <a:gd name="connsiteY9" fmla="*/ 493680 h 831605"/>
              <a:gd name="connsiteX10" fmla="*/ 81142 w 205968"/>
              <a:gd name="connsiteY10" fmla="*/ 395255 h 831605"/>
              <a:gd name="connsiteX11" fmla="*/ 81142 w 205968"/>
              <a:gd name="connsiteY11" fmla="*/ 577818 h 831605"/>
              <a:gd name="connsiteX12" fmla="*/ 62092 w 205968"/>
              <a:gd name="connsiteY12" fmla="*/ 447643 h 831605"/>
              <a:gd name="connsiteX13" fmla="*/ 28754 w 205968"/>
              <a:gd name="connsiteY13" fmla="*/ 665130 h 831605"/>
              <a:gd name="connsiteX14" fmla="*/ 28754 w 205968"/>
              <a:gd name="connsiteY14" fmla="*/ 569880 h 831605"/>
              <a:gd name="connsiteX15" fmla="*/ 12879 w 205968"/>
              <a:gd name="connsiteY15" fmla="*/ 733393 h 831605"/>
              <a:gd name="connsiteX16" fmla="*/ 3354 w 205968"/>
              <a:gd name="connsiteY16" fmla="*/ 823880 h 831605"/>
              <a:gd name="connsiteX17" fmla="*/ 73204 w 205968"/>
              <a:gd name="connsiteY17" fmla="*/ 534955 h 831605"/>
              <a:gd name="connsiteX18" fmla="*/ 71617 w 205968"/>
              <a:gd name="connsiteY18" fmla="*/ 598455 h 831605"/>
              <a:gd name="connsiteX19" fmla="*/ 152579 w 205968"/>
              <a:gd name="connsiteY19" fmla="*/ 195230 h 831605"/>
              <a:gd name="connsiteX20" fmla="*/ 173217 w 205968"/>
              <a:gd name="connsiteY20" fmla="*/ 134905 h 831605"/>
              <a:gd name="connsiteX21" fmla="*/ 198617 w 205968"/>
              <a:gd name="connsiteY21" fmla="*/ 66643 h 831605"/>
              <a:gd name="connsiteX22" fmla="*/ 201792 w 205968"/>
              <a:gd name="connsiteY22" fmla="*/ 1555 h 8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968" h="831605">
                <a:moveTo>
                  <a:pt x="201792" y="1555"/>
                </a:moveTo>
                <a:cubicBezTo>
                  <a:pt x="202850" y="13197"/>
                  <a:pt x="208142" y="119560"/>
                  <a:pt x="204967" y="136493"/>
                </a:cubicBezTo>
                <a:cubicBezTo>
                  <a:pt x="201792" y="153426"/>
                  <a:pt x="188034" y="89132"/>
                  <a:pt x="182742" y="103155"/>
                </a:cubicBezTo>
                <a:cubicBezTo>
                  <a:pt x="177450" y="117178"/>
                  <a:pt x="178509" y="210311"/>
                  <a:pt x="173217" y="220630"/>
                </a:cubicBezTo>
                <a:cubicBezTo>
                  <a:pt x="167925" y="230949"/>
                  <a:pt x="153903" y="147076"/>
                  <a:pt x="150992" y="165068"/>
                </a:cubicBezTo>
                <a:cubicBezTo>
                  <a:pt x="148081" y="183060"/>
                  <a:pt x="158135" y="312705"/>
                  <a:pt x="155754" y="328580"/>
                </a:cubicBezTo>
                <a:cubicBezTo>
                  <a:pt x="153373" y="344455"/>
                  <a:pt x="140408" y="244443"/>
                  <a:pt x="136704" y="260318"/>
                </a:cubicBezTo>
                <a:cubicBezTo>
                  <a:pt x="133000" y="276193"/>
                  <a:pt x="137762" y="415099"/>
                  <a:pt x="133529" y="423830"/>
                </a:cubicBezTo>
                <a:cubicBezTo>
                  <a:pt x="129296" y="432561"/>
                  <a:pt x="116860" y="301063"/>
                  <a:pt x="111304" y="312705"/>
                </a:cubicBezTo>
                <a:cubicBezTo>
                  <a:pt x="105748" y="324347"/>
                  <a:pt x="105219" y="479922"/>
                  <a:pt x="100192" y="493680"/>
                </a:cubicBezTo>
                <a:cubicBezTo>
                  <a:pt x="95165" y="507438"/>
                  <a:pt x="84317" y="381232"/>
                  <a:pt x="81142" y="395255"/>
                </a:cubicBezTo>
                <a:cubicBezTo>
                  <a:pt x="77967" y="409278"/>
                  <a:pt x="84317" y="569087"/>
                  <a:pt x="81142" y="577818"/>
                </a:cubicBezTo>
                <a:cubicBezTo>
                  <a:pt x="77967" y="586549"/>
                  <a:pt x="70823" y="433091"/>
                  <a:pt x="62092" y="447643"/>
                </a:cubicBezTo>
                <a:cubicBezTo>
                  <a:pt x="53361" y="462195"/>
                  <a:pt x="34310" y="644757"/>
                  <a:pt x="28754" y="665130"/>
                </a:cubicBezTo>
                <a:cubicBezTo>
                  <a:pt x="23198" y="685503"/>
                  <a:pt x="31400" y="558503"/>
                  <a:pt x="28754" y="569880"/>
                </a:cubicBezTo>
                <a:cubicBezTo>
                  <a:pt x="26108" y="581257"/>
                  <a:pt x="17112" y="691060"/>
                  <a:pt x="12879" y="733393"/>
                </a:cubicBezTo>
                <a:cubicBezTo>
                  <a:pt x="8646" y="775726"/>
                  <a:pt x="-6700" y="856953"/>
                  <a:pt x="3354" y="823880"/>
                </a:cubicBezTo>
                <a:cubicBezTo>
                  <a:pt x="13408" y="790807"/>
                  <a:pt x="61827" y="572526"/>
                  <a:pt x="73204" y="534955"/>
                </a:cubicBezTo>
                <a:cubicBezTo>
                  <a:pt x="84581" y="497384"/>
                  <a:pt x="58388" y="655076"/>
                  <a:pt x="71617" y="598455"/>
                </a:cubicBezTo>
                <a:cubicBezTo>
                  <a:pt x="84846" y="541834"/>
                  <a:pt x="135646" y="272488"/>
                  <a:pt x="152579" y="195230"/>
                </a:cubicBezTo>
                <a:cubicBezTo>
                  <a:pt x="169512" y="117972"/>
                  <a:pt x="165544" y="156336"/>
                  <a:pt x="173217" y="134905"/>
                </a:cubicBezTo>
                <a:cubicBezTo>
                  <a:pt x="180890" y="113474"/>
                  <a:pt x="194384" y="86487"/>
                  <a:pt x="198617" y="66643"/>
                </a:cubicBezTo>
                <a:cubicBezTo>
                  <a:pt x="202850" y="46799"/>
                  <a:pt x="200734" y="-10087"/>
                  <a:pt x="201792" y="155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CFA86D-ADF9-4C8F-824B-B2796300AE17}"/>
              </a:ext>
            </a:extLst>
          </p:cNvPr>
          <p:cNvSpPr/>
          <p:nvPr/>
        </p:nvSpPr>
        <p:spPr>
          <a:xfrm>
            <a:off x="2410749" y="4409025"/>
            <a:ext cx="127586" cy="634146"/>
          </a:xfrm>
          <a:custGeom>
            <a:avLst/>
            <a:gdLst>
              <a:gd name="connsiteX0" fmla="*/ 137235 w 137380"/>
              <a:gd name="connsiteY0" fmla="*/ 10 h 682824"/>
              <a:gd name="connsiteX1" fmla="*/ 134060 w 137380"/>
              <a:gd name="connsiteY1" fmla="*/ 166697 h 682824"/>
              <a:gd name="connsiteX2" fmla="*/ 129297 w 137380"/>
              <a:gd name="connsiteY2" fmla="*/ 107960 h 682824"/>
              <a:gd name="connsiteX3" fmla="*/ 118185 w 137380"/>
              <a:gd name="connsiteY3" fmla="*/ 84147 h 682824"/>
              <a:gd name="connsiteX4" fmla="*/ 118185 w 137380"/>
              <a:gd name="connsiteY4" fmla="*/ 139710 h 682824"/>
              <a:gd name="connsiteX5" fmla="*/ 99135 w 137380"/>
              <a:gd name="connsiteY5" fmla="*/ 198447 h 682824"/>
              <a:gd name="connsiteX6" fmla="*/ 38810 w 137380"/>
              <a:gd name="connsiteY6" fmla="*/ 384185 h 682824"/>
              <a:gd name="connsiteX7" fmla="*/ 7060 w 137380"/>
              <a:gd name="connsiteY7" fmla="*/ 528647 h 682824"/>
              <a:gd name="connsiteX8" fmla="*/ 710 w 137380"/>
              <a:gd name="connsiteY8" fmla="*/ 606435 h 682824"/>
              <a:gd name="connsiteX9" fmla="*/ 2297 w 137380"/>
              <a:gd name="connsiteY9" fmla="*/ 679460 h 682824"/>
              <a:gd name="connsiteX10" fmla="*/ 19760 w 137380"/>
              <a:gd name="connsiteY10" fmla="*/ 492135 h 682824"/>
              <a:gd name="connsiteX11" fmla="*/ 24522 w 137380"/>
              <a:gd name="connsiteY11" fmla="*/ 492135 h 682824"/>
              <a:gd name="connsiteX12" fmla="*/ 100722 w 137380"/>
              <a:gd name="connsiteY12" fmla="*/ 241310 h 682824"/>
              <a:gd name="connsiteX13" fmla="*/ 129297 w 137380"/>
              <a:gd name="connsiteY13" fmla="*/ 158760 h 682824"/>
              <a:gd name="connsiteX14" fmla="*/ 137235 w 137380"/>
              <a:gd name="connsiteY14" fmla="*/ 10 h 6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380" h="682824">
                <a:moveTo>
                  <a:pt x="137235" y="10"/>
                </a:moveTo>
                <a:cubicBezTo>
                  <a:pt x="138029" y="1333"/>
                  <a:pt x="135383" y="148705"/>
                  <a:pt x="134060" y="166697"/>
                </a:cubicBezTo>
                <a:cubicBezTo>
                  <a:pt x="132737" y="184689"/>
                  <a:pt x="131943" y="121718"/>
                  <a:pt x="129297" y="107960"/>
                </a:cubicBezTo>
                <a:cubicBezTo>
                  <a:pt x="126651" y="94202"/>
                  <a:pt x="120037" y="78855"/>
                  <a:pt x="118185" y="84147"/>
                </a:cubicBezTo>
                <a:cubicBezTo>
                  <a:pt x="116333" y="89439"/>
                  <a:pt x="121360" y="120660"/>
                  <a:pt x="118185" y="139710"/>
                </a:cubicBezTo>
                <a:cubicBezTo>
                  <a:pt x="115010" y="158760"/>
                  <a:pt x="112364" y="157701"/>
                  <a:pt x="99135" y="198447"/>
                </a:cubicBezTo>
                <a:cubicBezTo>
                  <a:pt x="85906" y="239193"/>
                  <a:pt x="54156" y="329152"/>
                  <a:pt x="38810" y="384185"/>
                </a:cubicBezTo>
                <a:cubicBezTo>
                  <a:pt x="23464" y="439218"/>
                  <a:pt x="13410" y="491605"/>
                  <a:pt x="7060" y="528647"/>
                </a:cubicBezTo>
                <a:cubicBezTo>
                  <a:pt x="710" y="565689"/>
                  <a:pt x="1504" y="581300"/>
                  <a:pt x="710" y="606435"/>
                </a:cubicBezTo>
                <a:cubicBezTo>
                  <a:pt x="-84" y="631570"/>
                  <a:pt x="-878" y="698510"/>
                  <a:pt x="2297" y="679460"/>
                </a:cubicBezTo>
                <a:cubicBezTo>
                  <a:pt x="5472" y="660410"/>
                  <a:pt x="16056" y="523356"/>
                  <a:pt x="19760" y="492135"/>
                </a:cubicBezTo>
                <a:cubicBezTo>
                  <a:pt x="23464" y="460914"/>
                  <a:pt x="11028" y="533939"/>
                  <a:pt x="24522" y="492135"/>
                </a:cubicBezTo>
                <a:cubicBezTo>
                  <a:pt x="38016" y="450331"/>
                  <a:pt x="83259" y="296873"/>
                  <a:pt x="100722" y="241310"/>
                </a:cubicBezTo>
                <a:cubicBezTo>
                  <a:pt x="118185" y="185747"/>
                  <a:pt x="121360" y="198712"/>
                  <a:pt x="129297" y="158760"/>
                </a:cubicBezTo>
                <a:cubicBezTo>
                  <a:pt x="137234" y="118808"/>
                  <a:pt x="136441" y="-1313"/>
                  <a:pt x="137235" y="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C45BFAA9-E5B0-4A76-9167-13DC066AFAC3}"/>
              </a:ext>
            </a:extLst>
          </p:cNvPr>
          <p:cNvSpPr/>
          <p:nvPr/>
        </p:nvSpPr>
        <p:spPr>
          <a:xfrm>
            <a:off x="2156350" y="4855406"/>
            <a:ext cx="183148" cy="795161"/>
          </a:xfrm>
          <a:custGeom>
            <a:avLst/>
            <a:gdLst>
              <a:gd name="connsiteX0" fmla="*/ 147637 w 197207"/>
              <a:gd name="connsiteY0" fmla="*/ 9901 h 856199"/>
              <a:gd name="connsiteX1" fmla="*/ 155574 w 197207"/>
              <a:gd name="connsiteY1" fmla="*/ 343276 h 856199"/>
              <a:gd name="connsiteX2" fmla="*/ 144462 w 197207"/>
              <a:gd name="connsiteY2" fmla="*/ 236914 h 856199"/>
              <a:gd name="connsiteX3" fmla="*/ 134937 w 197207"/>
              <a:gd name="connsiteY3" fmla="*/ 176589 h 856199"/>
              <a:gd name="connsiteX4" fmla="*/ 123824 w 197207"/>
              <a:gd name="connsiteY4" fmla="*/ 263901 h 856199"/>
              <a:gd name="connsiteX5" fmla="*/ 123824 w 197207"/>
              <a:gd name="connsiteY5" fmla="*/ 421064 h 856199"/>
              <a:gd name="connsiteX6" fmla="*/ 114299 w 197207"/>
              <a:gd name="connsiteY6" fmla="*/ 373439 h 856199"/>
              <a:gd name="connsiteX7" fmla="*/ 103187 w 197207"/>
              <a:gd name="connsiteY7" fmla="*/ 490914 h 856199"/>
              <a:gd name="connsiteX8" fmla="*/ 77787 w 197207"/>
              <a:gd name="connsiteY8" fmla="*/ 424239 h 856199"/>
              <a:gd name="connsiteX9" fmla="*/ 84137 w 197207"/>
              <a:gd name="connsiteY9" fmla="*/ 525839 h 856199"/>
              <a:gd name="connsiteX10" fmla="*/ 31749 w 197207"/>
              <a:gd name="connsiteY10" fmla="*/ 697289 h 856199"/>
              <a:gd name="connsiteX11" fmla="*/ 30162 w 197207"/>
              <a:gd name="connsiteY11" fmla="*/ 689351 h 856199"/>
              <a:gd name="connsiteX12" fmla="*/ 49212 w 197207"/>
              <a:gd name="connsiteY12" fmla="*/ 586164 h 856199"/>
              <a:gd name="connsiteX13" fmla="*/ 50799 w 197207"/>
              <a:gd name="connsiteY13" fmla="*/ 730626 h 856199"/>
              <a:gd name="connsiteX14" fmla="*/ 1587 w 197207"/>
              <a:gd name="connsiteY14" fmla="*/ 856039 h 856199"/>
              <a:gd name="connsiteX15" fmla="*/ 14287 w 197207"/>
              <a:gd name="connsiteY15" fmla="*/ 752851 h 856199"/>
              <a:gd name="connsiteX16" fmla="*/ 36512 w 197207"/>
              <a:gd name="connsiteY16" fmla="*/ 582989 h 856199"/>
              <a:gd name="connsiteX17" fmla="*/ 60324 w 197207"/>
              <a:gd name="connsiteY17" fmla="*/ 548064 h 856199"/>
              <a:gd name="connsiteX18" fmla="*/ 125412 w 197207"/>
              <a:gd name="connsiteY18" fmla="*/ 289301 h 856199"/>
              <a:gd name="connsiteX19" fmla="*/ 155574 w 197207"/>
              <a:gd name="connsiteY19" fmla="*/ 198814 h 856199"/>
              <a:gd name="connsiteX20" fmla="*/ 196849 w 197207"/>
              <a:gd name="connsiteY20" fmla="*/ 30539 h 856199"/>
              <a:gd name="connsiteX21" fmla="*/ 174624 w 197207"/>
              <a:gd name="connsiteY21" fmla="*/ 81339 h 856199"/>
              <a:gd name="connsiteX22" fmla="*/ 147637 w 197207"/>
              <a:gd name="connsiteY22" fmla="*/ 9901 h 85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207" h="856199">
                <a:moveTo>
                  <a:pt x="147637" y="9901"/>
                </a:moveTo>
                <a:cubicBezTo>
                  <a:pt x="144462" y="53557"/>
                  <a:pt x="156103" y="305441"/>
                  <a:pt x="155574" y="343276"/>
                </a:cubicBezTo>
                <a:cubicBezTo>
                  <a:pt x="155045" y="381111"/>
                  <a:pt x="147902" y="264695"/>
                  <a:pt x="144462" y="236914"/>
                </a:cubicBezTo>
                <a:cubicBezTo>
                  <a:pt x="141022" y="209133"/>
                  <a:pt x="138377" y="172091"/>
                  <a:pt x="134937" y="176589"/>
                </a:cubicBezTo>
                <a:cubicBezTo>
                  <a:pt x="131497" y="181087"/>
                  <a:pt x="125676" y="223155"/>
                  <a:pt x="123824" y="263901"/>
                </a:cubicBezTo>
                <a:cubicBezTo>
                  <a:pt x="121972" y="304647"/>
                  <a:pt x="125411" y="402808"/>
                  <a:pt x="123824" y="421064"/>
                </a:cubicBezTo>
                <a:cubicBezTo>
                  <a:pt x="122236" y="439320"/>
                  <a:pt x="117738" y="361797"/>
                  <a:pt x="114299" y="373439"/>
                </a:cubicBezTo>
                <a:cubicBezTo>
                  <a:pt x="110860" y="385081"/>
                  <a:pt x="109272" y="482447"/>
                  <a:pt x="103187" y="490914"/>
                </a:cubicBezTo>
                <a:cubicBezTo>
                  <a:pt x="97102" y="499381"/>
                  <a:pt x="80962" y="418418"/>
                  <a:pt x="77787" y="424239"/>
                </a:cubicBezTo>
                <a:cubicBezTo>
                  <a:pt x="74612" y="430060"/>
                  <a:pt x="91810" y="480331"/>
                  <a:pt x="84137" y="525839"/>
                </a:cubicBezTo>
                <a:cubicBezTo>
                  <a:pt x="76464" y="571347"/>
                  <a:pt x="40745" y="670037"/>
                  <a:pt x="31749" y="697289"/>
                </a:cubicBezTo>
                <a:cubicBezTo>
                  <a:pt x="22753" y="724541"/>
                  <a:pt x="27252" y="707872"/>
                  <a:pt x="30162" y="689351"/>
                </a:cubicBezTo>
                <a:cubicBezTo>
                  <a:pt x="33072" y="670830"/>
                  <a:pt x="45773" y="579285"/>
                  <a:pt x="49212" y="586164"/>
                </a:cubicBezTo>
                <a:cubicBezTo>
                  <a:pt x="52651" y="593043"/>
                  <a:pt x="58737" y="685647"/>
                  <a:pt x="50799" y="730626"/>
                </a:cubicBezTo>
                <a:cubicBezTo>
                  <a:pt x="42861" y="775605"/>
                  <a:pt x="7672" y="852335"/>
                  <a:pt x="1587" y="856039"/>
                </a:cubicBezTo>
                <a:cubicBezTo>
                  <a:pt x="-4498" y="859743"/>
                  <a:pt x="8466" y="798359"/>
                  <a:pt x="14287" y="752851"/>
                </a:cubicBezTo>
                <a:cubicBezTo>
                  <a:pt x="20108" y="707343"/>
                  <a:pt x="28839" y="617120"/>
                  <a:pt x="36512" y="582989"/>
                </a:cubicBezTo>
                <a:cubicBezTo>
                  <a:pt x="44185" y="548858"/>
                  <a:pt x="45507" y="597012"/>
                  <a:pt x="60324" y="548064"/>
                </a:cubicBezTo>
                <a:cubicBezTo>
                  <a:pt x="75141" y="499116"/>
                  <a:pt x="109537" y="347509"/>
                  <a:pt x="125412" y="289301"/>
                </a:cubicBezTo>
                <a:cubicBezTo>
                  <a:pt x="141287" y="231093"/>
                  <a:pt x="143668" y="241941"/>
                  <a:pt x="155574" y="198814"/>
                </a:cubicBezTo>
                <a:cubicBezTo>
                  <a:pt x="167480" y="155687"/>
                  <a:pt x="193674" y="50118"/>
                  <a:pt x="196849" y="30539"/>
                </a:cubicBezTo>
                <a:cubicBezTo>
                  <a:pt x="200024" y="10960"/>
                  <a:pt x="181239" y="81604"/>
                  <a:pt x="174624" y="81339"/>
                </a:cubicBezTo>
                <a:cubicBezTo>
                  <a:pt x="168010" y="81074"/>
                  <a:pt x="150812" y="-33755"/>
                  <a:pt x="147637" y="990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6096A6F-4CCC-4D34-AB29-C961545361FD}"/>
              </a:ext>
            </a:extLst>
          </p:cNvPr>
          <p:cNvSpPr/>
          <p:nvPr/>
        </p:nvSpPr>
        <p:spPr>
          <a:xfrm>
            <a:off x="2279975" y="4947054"/>
            <a:ext cx="127204" cy="657319"/>
          </a:xfrm>
          <a:custGeom>
            <a:avLst/>
            <a:gdLst>
              <a:gd name="connsiteX0" fmla="*/ 122472 w 136968"/>
              <a:gd name="connsiteY0" fmla="*/ 118 h 707776"/>
              <a:gd name="connsiteX1" fmla="*/ 136759 w 136968"/>
              <a:gd name="connsiteY1" fmla="*/ 117593 h 707776"/>
              <a:gd name="connsiteX2" fmla="*/ 109772 w 136968"/>
              <a:gd name="connsiteY2" fmla="*/ 112831 h 707776"/>
              <a:gd name="connsiteX3" fmla="*/ 84372 w 136968"/>
              <a:gd name="connsiteY3" fmla="*/ 193793 h 707776"/>
              <a:gd name="connsiteX4" fmla="*/ 24047 w 136968"/>
              <a:gd name="connsiteY4" fmla="*/ 501768 h 707776"/>
              <a:gd name="connsiteX5" fmla="*/ 44684 w 136968"/>
              <a:gd name="connsiteY5" fmla="*/ 444618 h 707776"/>
              <a:gd name="connsiteX6" fmla="*/ 234 w 136968"/>
              <a:gd name="connsiteY6" fmla="*/ 706556 h 707776"/>
              <a:gd name="connsiteX7" fmla="*/ 28809 w 136968"/>
              <a:gd name="connsiteY7" fmla="*/ 535106 h 707776"/>
              <a:gd name="connsiteX8" fmla="*/ 65322 w 136968"/>
              <a:gd name="connsiteY8" fmla="*/ 358893 h 707776"/>
              <a:gd name="connsiteX9" fmla="*/ 82784 w 136968"/>
              <a:gd name="connsiteY9" fmla="*/ 277931 h 707776"/>
              <a:gd name="connsiteX10" fmla="*/ 117709 w 136968"/>
              <a:gd name="connsiteY10" fmla="*/ 127118 h 707776"/>
              <a:gd name="connsiteX11" fmla="*/ 125647 w 136968"/>
              <a:gd name="connsiteY11" fmla="*/ 95368 h 707776"/>
              <a:gd name="connsiteX12" fmla="*/ 122472 w 136968"/>
              <a:gd name="connsiteY12" fmla="*/ 118 h 70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968" h="707776">
                <a:moveTo>
                  <a:pt x="122472" y="118"/>
                </a:moveTo>
                <a:cubicBezTo>
                  <a:pt x="124324" y="3822"/>
                  <a:pt x="138876" y="98808"/>
                  <a:pt x="136759" y="117593"/>
                </a:cubicBezTo>
                <a:cubicBezTo>
                  <a:pt x="134642" y="136378"/>
                  <a:pt x="118503" y="100131"/>
                  <a:pt x="109772" y="112831"/>
                </a:cubicBezTo>
                <a:cubicBezTo>
                  <a:pt x="101041" y="125531"/>
                  <a:pt x="98659" y="128970"/>
                  <a:pt x="84372" y="193793"/>
                </a:cubicBezTo>
                <a:cubicBezTo>
                  <a:pt x="70085" y="258616"/>
                  <a:pt x="30662" y="459964"/>
                  <a:pt x="24047" y="501768"/>
                </a:cubicBezTo>
                <a:cubicBezTo>
                  <a:pt x="17432" y="543572"/>
                  <a:pt x="48653" y="410487"/>
                  <a:pt x="44684" y="444618"/>
                </a:cubicBezTo>
                <a:cubicBezTo>
                  <a:pt x="40715" y="478749"/>
                  <a:pt x="2880" y="691475"/>
                  <a:pt x="234" y="706556"/>
                </a:cubicBezTo>
                <a:cubicBezTo>
                  <a:pt x="-2412" y="721637"/>
                  <a:pt x="17961" y="593050"/>
                  <a:pt x="28809" y="535106"/>
                </a:cubicBezTo>
                <a:cubicBezTo>
                  <a:pt x="39657" y="477162"/>
                  <a:pt x="56326" y="401756"/>
                  <a:pt x="65322" y="358893"/>
                </a:cubicBezTo>
                <a:cubicBezTo>
                  <a:pt x="74318" y="316031"/>
                  <a:pt x="74053" y="316560"/>
                  <a:pt x="82784" y="277931"/>
                </a:cubicBezTo>
                <a:cubicBezTo>
                  <a:pt x="91515" y="239302"/>
                  <a:pt x="110565" y="157545"/>
                  <a:pt x="117709" y="127118"/>
                </a:cubicBezTo>
                <a:cubicBezTo>
                  <a:pt x="124853" y="96691"/>
                  <a:pt x="124324" y="109920"/>
                  <a:pt x="125647" y="95368"/>
                </a:cubicBezTo>
                <a:cubicBezTo>
                  <a:pt x="126970" y="80816"/>
                  <a:pt x="120620" y="-3586"/>
                  <a:pt x="122472" y="1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C0C302E6-371E-4D2A-8652-07A486E4B18F}"/>
              </a:ext>
            </a:extLst>
          </p:cNvPr>
          <p:cNvSpPr/>
          <p:nvPr/>
        </p:nvSpPr>
        <p:spPr>
          <a:xfrm>
            <a:off x="2098099" y="5467819"/>
            <a:ext cx="216025" cy="393518"/>
          </a:xfrm>
          <a:custGeom>
            <a:avLst/>
            <a:gdLst>
              <a:gd name="connsiteX0" fmla="*/ 54784 w 232607"/>
              <a:gd name="connsiteY0" fmla="*/ 1353 h 423725"/>
              <a:gd name="connsiteX1" fmla="*/ 54784 w 232607"/>
              <a:gd name="connsiteY1" fmla="*/ 231541 h 423725"/>
              <a:gd name="connsiteX2" fmla="*/ 77009 w 232607"/>
              <a:gd name="connsiteY2" fmla="*/ 150578 h 423725"/>
              <a:gd name="connsiteX3" fmla="*/ 16684 w 232607"/>
              <a:gd name="connsiteY3" fmla="*/ 312503 h 423725"/>
              <a:gd name="connsiteX4" fmla="*/ 809 w 232607"/>
              <a:gd name="connsiteY4" fmla="*/ 383941 h 423725"/>
              <a:gd name="connsiteX5" fmla="*/ 35734 w 232607"/>
              <a:gd name="connsiteY5" fmla="*/ 369653 h 423725"/>
              <a:gd name="connsiteX6" fmla="*/ 145271 w 232607"/>
              <a:gd name="connsiteY6" fmla="*/ 380766 h 423725"/>
              <a:gd name="connsiteX7" fmla="*/ 232584 w 232607"/>
              <a:gd name="connsiteY7" fmla="*/ 423628 h 423725"/>
              <a:gd name="connsiteX8" fmla="*/ 137334 w 232607"/>
              <a:gd name="connsiteY8" fmla="*/ 391878 h 423725"/>
              <a:gd name="connsiteX9" fmla="*/ 35734 w 232607"/>
              <a:gd name="connsiteY9" fmla="*/ 372828 h 423725"/>
              <a:gd name="connsiteX10" fmla="*/ 67484 w 232607"/>
              <a:gd name="connsiteY10" fmla="*/ 329966 h 423725"/>
              <a:gd name="connsiteX11" fmla="*/ 64309 w 232607"/>
              <a:gd name="connsiteY11" fmla="*/ 277578 h 423725"/>
              <a:gd name="connsiteX12" fmla="*/ 69071 w 232607"/>
              <a:gd name="connsiteY12" fmla="*/ 239478 h 423725"/>
              <a:gd name="connsiteX13" fmla="*/ 69071 w 232607"/>
              <a:gd name="connsiteY13" fmla="*/ 141053 h 423725"/>
              <a:gd name="connsiteX14" fmla="*/ 54784 w 232607"/>
              <a:gd name="connsiteY14" fmla="*/ 1353 h 4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607" h="423725">
                <a:moveTo>
                  <a:pt x="54784" y="1353"/>
                </a:moveTo>
                <a:cubicBezTo>
                  <a:pt x="52403" y="16434"/>
                  <a:pt x="51080" y="206670"/>
                  <a:pt x="54784" y="231541"/>
                </a:cubicBezTo>
                <a:cubicBezTo>
                  <a:pt x="58488" y="256412"/>
                  <a:pt x="83359" y="137084"/>
                  <a:pt x="77009" y="150578"/>
                </a:cubicBezTo>
                <a:cubicBezTo>
                  <a:pt x="70659" y="164072"/>
                  <a:pt x="29384" y="273609"/>
                  <a:pt x="16684" y="312503"/>
                </a:cubicBezTo>
                <a:cubicBezTo>
                  <a:pt x="3984" y="351397"/>
                  <a:pt x="-2366" y="374416"/>
                  <a:pt x="809" y="383941"/>
                </a:cubicBezTo>
                <a:cubicBezTo>
                  <a:pt x="3984" y="393466"/>
                  <a:pt x="11657" y="370182"/>
                  <a:pt x="35734" y="369653"/>
                </a:cubicBezTo>
                <a:cubicBezTo>
                  <a:pt x="59811" y="369124"/>
                  <a:pt x="112463" y="371770"/>
                  <a:pt x="145271" y="380766"/>
                </a:cubicBezTo>
                <a:cubicBezTo>
                  <a:pt x="178079" y="389762"/>
                  <a:pt x="233907" y="421776"/>
                  <a:pt x="232584" y="423628"/>
                </a:cubicBezTo>
                <a:cubicBezTo>
                  <a:pt x="231261" y="425480"/>
                  <a:pt x="170142" y="400345"/>
                  <a:pt x="137334" y="391878"/>
                </a:cubicBezTo>
                <a:cubicBezTo>
                  <a:pt x="104526" y="383411"/>
                  <a:pt x="47376" y="383147"/>
                  <a:pt x="35734" y="372828"/>
                </a:cubicBezTo>
                <a:cubicBezTo>
                  <a:pt x="24092" y="362509"/>
                  <a:pt x="62722" y="345841"/>
                  <a:pt x="67484" y="329966"/>
                </a:cubicBezTo>
                <a:cubicBezTo>
                  <a:pt x="72246" y="314091"/>
                  <a:pt x="64045" y="292659"/>
                  <a:pt x="64309" y="277578"/>
                </a:cubicBezTo>
                <a:cubicBezTo>
                  <a:pt x="64574" y="262497"/>
                  <a:pt x="68277" y="262232"/>
                  <a:pt x="69071" y="239478"/>
                </a:cubicBezTo>
                <a:cubicBezTo>
                  <a:pt x="69865" y="216724"/>
                  <a:pt x="69600" y="180740"/>
                  <a:pt x="69071" y="141053"/>
                </a:cubicBezTo>
                <a:cubicBezTo>
                  <a:pt x="68542" y="101366"/>
                  <a:pt x="57165" y="-13728"/>
                  <a:pt x="54784" y="135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3C4F66B-9742-4F52-BF40-1AA4F0389C45}"/>
              </a:ext>
            </a:extLst>
          </p:cNvPr>
          <p:cNvSpPr/>
          <p:nvPr/>
        </p:nvSpPr>
        <p:spPr>
          <a:xfrm>
            <a:off x="2109793" y="5316898"/>
            <a:ext cx="200082" cy="470136"/>
          </a:xfrm>
          <a:custGeom>
            <a:avLst/>
            <a:gdLst>
              <a:gd name="connsiteX0" fmla="*/ 215229 w 215441"/>
              <a:gd name="connsiteY0" fmla="*/ 347 h 506224"/>
              <a:gd name="connsiteX1" fmla="*/ 173954 w 215441"/>
              <a:gd name="connsiteY1" fmla="*/ 246409 h 506224"/>
              <a:gd name="connsiteX2" fmla="*/ 183479 w 215441"/>
              <a:gd name="connsiteY2" fmla="*/ 201959 h 506224"/>
              <a:gd name="connsiteX3" fmla="*/ 151729 w 215441"/>
              <a:gd name="connsiteY3" fmla="*/ 460722 h 506224"/>
              <a:gd name="connsiteX4" fmla="*/ 143792 w 215441"/>
              <a:gd name="connsiteY4" fmla="*/ 384522 h 506224"/>
              <a:gd name="connsiteX5" fmla="*/ 132679 w 215441"/>
              <a:gd name="connsiteY5" fmla="*/ 498822 h 506224"/>
              <a:gd name="connsiteX6" fmla="*/ 88229 w 215441"/>
              <a:gd name="connsiteY6" fmla="*/ 494059 h 506224"/>
              <a:gd name="connsiteX7" fmla="*/ 917 w 215441"/>
              <a:gd name="connsiteY7" fmla="*/ 497234 h 506224"/>
              <a:gd name="connsiteX8" fmla="*/ 148554 w 215441"/>
              <a:gd name="connsiteY8" fmla="*/ 500409 h 506224"/>
              <a:gd name="connsiteX9" fmla="*/ 150142 w 215441"/>
              <a:gd name="connsiteY9" fmla="*/ 411509 h 506224"/>
              <a:gd name="connsiteX10" fmla="*/ 142204 w 215441"/>
              <a:gd name="connsiteY10" fmla="*/ 332134 h 506224"/>
              <a:gd name="connsiteX11" fmla="*/ 153317 w 215441"/>
              <a:gd name="connsiteY11" fmla="*/ 308322 h 506224"/>
              <a:gd name="connsiteX12" fmla="*/ 215229 w 215441"/>
              <a:gd name="connsiteY12" fmla="*/ 347 h 5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41" h="506224">
                <a:moveTo>
                  <a:pt x="215229" y="347"/>
                </a:moveTo>
                <a:cubicBezTo>
                  <a:pt x="218669" y="-9972"/>
                  <a:pt x="179246" y="212807"/>
                  <a:pt x="173954" y="246409"/>
                </a:cubicBezTo>
                <a:cubicBezTo>
                  <a:pt x="168662" y="280011"/>
                  <a:pt x="187183" y="166240"/>
                  <a:pt x="183479" y="201959"/>
                </a:cubicBezTo>
                <a:cubicBezTo>
                  <a:pt x="179775" y="237678"/>
                  <a:pt x="158343" y="430295"/>
                  <a:pt x="151729" y="460722"/>
                </a:cubicBezTo>
                <a:cubicBezTo>
                  <a:pt x="145115" y="491149"/>
                  <a:pt x="146967" y="378172"/>
                  <a:pt x="143792" y="384522"/>
                </a:cubicBezTo>
                <a:cubicBezTo>
                  <a:pt x="140617" y="390872"/>
                  <a:pt x="141939" y="480566"/>
                  <a:pt x="132679" y="498822"/>
                </a:cubicBezTo>
                <a:cubicBezTo>
                  <a:pt x="123418" y="517078"/>
                  <a:pt x="110189" y="494324"/>
                  <a:pt x="88229" y="494059"/>
                </a:cubicBezTo>
                <a:cubicBezTo>
                  <a:pt x="66269" y="493794"/>
                  <a:pt x="-9137" y="496176"/>
                  <a:pt x="917" y="497234"/>
                </a:cubicBezTo>
                <a:cubicBezTo>
                  <a:pt x="10971" y="498292"/>
                  <a:pt x="123683" y="514697"/>
                  <a:pt x="148554" y="500409"/>
                </a:cubicBezTo>
                <a:cubicBezTo>
                  <a:pt x="173425" y="486122"/>
                  <a:pt x="151200" y="439555"/>
                  <a:pt x="150142" y="411509"/>
                </a:cubicBezTo>
                <a:cubicBezTo>
                  <a:pt x="149084" y="383463"/>
                  <a:pt x="141675" y="349332"/>
                  <a:pt x="142204" y="332134"/>
                </a:cubicBezTo>
                <a:cubicBezTo>
                  <a:pt x="142733" y="314936"/>
                  <a:pt x="140617" y="359916"/>
                  <a:pt x="153317" y="308322"/>
                </a:cubicBezTo>
                <a:cubicBezTo>
                  <a:pt x="166017" y="256728"/>
                  <a:pt x="211789" y="10666"/>
                  <a:pt x="215229" y="34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A861103-513C-4922-B62F-CE8DC40A0EB0}"/>
              </a:ext>
            </a:extLst>
          </p:cNvPr>
          <p:cNvSpPr/>
          <p:nvPr/>
        </p:nvSpPr>
        <p:spPr>
          <a:xfrm>
            <a:off x="2343229" y="5067178"/>
            <a:ext cx="76223" cy="484485"/>
          </a:xfrm>
          <a:custGeom>
            <a:avLst/>
            <a:gdLst>
              <a:gd name="connsiteX0" fmla="*/ 81350 w 82074"/>
              <a:gd name="connsiteY0" fmla="*/ 948 h 521675"/>
              <a:gd name="connsiteX1" fmla="*/ 44838 w 82074"/>
              <a:gd name="connsiteY1" fmla="*/ 223198 h 521675"/>
              <a:gd name="connsiteX2" fmla="*/ 57538 w 82074"/>
              <a:gd name="connsiteY2" fmla="*/ 139061 h 521675"/>
              <a:gd name="connsiteX3" fmla="*/ 6738 w 82074"/>
              <a:gd name="connsiteY3" fmla="*/ 304161 h 521675"/>
              <a:gd name="connsiteX4" fmla="*/ 22613 w 82074"/>
              <a:gd name="connsiteY4" fmla="*/ 269236 h 521675"/>
              <a:gd name="connsiteX5" fmla="*/ 16263 w 82074"/>
              <a:gd name="connsiteY5" fmla="*/ 353373 h 521675"/>
              <a:gd name="connsiteX6" fmla="*/ 13088 w 82074"/>
              <a:gd name="connsiteY6" fmla="*/ 454973 h 521675"/>
              <a:gd name="connsiteX7" fmla="*/ 17850 w 82074"/>
              <a:gd name="connsiteY7" fmla="*/ 521648 h 521675"/>
              <a:gd name="connsiteX8" fmla="*/ 14675 w 82074"/>
              <a:gd name="connsiteY8" fmla="*/ 461323 h 521675"/>
              <a:gd name="connsiteX9" fmla="*/ 388 w 82074"/>
              <a:gd name="connsiteY9" fmla="*/ 327973 h 521675"/>
              <a:gd name="connsiteX10" fmla="*/ 32138 w 82074"/>
              <a:gd name="connsiteY10" fmla="*/ 273998 h 521675"/>
              <a:gd name="connsiteX11" fmla="*/ 67063 w 82074"/>
              <a:gd name="connsiteY11" fmla="*/ 146998 h 521675"/>
              <a:gd name="connsiteX12" fmla="*/ 81350 w 82074"/>
              <a:gd name="connsiteY12" fmla="*/ 948 h 52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074" h="521675">
                <a:moveTo>
                  <a:pt x="81350" y="948"/>
                </a:moveTo>
                <a:cubicBezTo>
                  <a:pt x="77646" y="13648"/>
                  <a:pt x="48807" y="200179"/>
                  <a:pt x="44838" y="223198"/>
                </a:cubicBezTo>
                <a:cubicBezTo>
                  <a:pt x="40869" y="246217"/>
                  <a:pt x="63888" y="125567"/>
                  <a:pt x="57538" y="139061"/>
                </a:cubicBezTo>
                <a:cubicBezTo>
                  <a:pt x="51188" y="152555"/>
                  <a:pt x="12559" y="282465"/>
                  <a:pt x="6738" y="304161"/>
                </a:cubicBezTo>
                <a:cubicBezTo>
                  <a:pt x="917" y="325857"/>
                  <a:pt x="21025" y="261034"/>
                  <a:pt x="22613" y="269236"/>
                </a:cubicBezTo>
                <a:cubicBezTo>
                  <a:pt x="24201" y="277438"/>
                  <a:pt x="17850" y="322417"/>
                  <a:pt x="16263" y="353373"/>
                </a:cubicBezTo>
                <a:cubicBezTo>
                  <a:pt x="14676" y="384329"/>
                  <a:pt x="12824" y="426927"/>
                  <a:pt x="13088" y="454973"/>
                </a:cubicBezTo>
                <a:cubicBezTo>
                  <a:pt x="13352" y="483019"/>
                  <a:pt x="17585" y="520590"/>
                  <a:pt x="17850" y="521648"/>
                </a:cubicBezTo>
                <a:cubicBezTo>
                  <a:pt x="18114" y="522706"/>
                  <a:pt x="17585" y="493602"/>
                  <a:pt x="14675" y="461323"/>
                </a:cubicBezTo>
                <a:cubicBezTo>
                  <a:pt x="11765" y="429044"/>
                  <a:pt x="-2523" y="359194"/>
                  <a:pt x="388" y="327973"/>
                </a:cubicBezTo>
                <a:cubicBezTo>
                  <a:pt x="3298" y="296752"/>
                  <a:pt x="21026" y="304160"/>
                  <a:pt x="32138" y="273998"/>
                </a:cubicBezTo>
                <a:cubicBezTo>
                  <a:pt x="43250" y="243836"/>
                  <a:pt x="60449" y="187479"/>
                  <a:pt x="67063" y="146998"/>
                </a:cubicBezTo>
                <a:cubicBezTo>
                  <a:pt x="73677" y="106517"/>
                  <a:pt x="85054" y="-11752"/>
                  <a:pt x="81350" y="94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9134760-8846-4897-B0C3-060512AE894B}"/>
              </a:ext>
            </a:extLst>
          </p:cNvPr>
          <p:cNvSpPr/>
          <p:nvPr/>
        </p:nvSpPr>
        <p:spPr>
          <a:xfrm>
            <a:off x="2275449" y="5411462"/>
            <a:ext cx="219170" cy="438161"/>
          </a:xfrm>
          <a:custGeom>
            <a:avLst/>
            <a:gdLst>
              <a:gd name="connsiteX0" fmla="*/ 78132 w 235994"/>
              <a:gd name="connsiteY0" fmla="*/ 124 h 471795"/>
              <a:gd name="connsiteX1" fmla="*/ 43207 w 235994"/>
              <a:gd name="connsiteY1" fmla="*/ 114424 h 471795"/>
              <a:gd name="connsiteX2" fmla="*/ 59082 w 235994"/>
              <a:gd name="connsiteY2" fmla="*/ 157286 h 471795"/>
              <a:gd name="connsiteX3" fmla="*/ 54320 w 235994"/>
              <a:gd name="connsiteY3" fmla="*/ 152524 h 471795"/>
              <a:gd name="connsiteX4" fmla="*/ 27332 w 235994"/>
              <a:gd name="connsiteY4" fmla="*/ 289049 h 471795"/>
              <a:gd name="connsiteX5" fmla="*/ 14632 w 235994"/>
              <a:gd name="connsiteY5" fmla="*/ 341436 h 471795"/>
              <a:gd name="connsiteX6" fmla="*/ 1932 w 235994"/>
              <a:gd name="connsiteY6" fmla="*/ 385886 h 471795"/>
              <a:gd name="connsiteX7" fmla="*/ 8282 w 235994"/>
              <a:gd name="connsiteY7" fmla="*/ 396999 h 471795"/>
              <a:gd name="connsiteX8" fmla="*/ 59082 w 235994"/>
              <a:gd name="connsiteY8" fmla="*/ 423986 h 471795"/>
              <a:gd name="connsiteX9" fmla="*/ 235295 w 235994"/>
              <a:gd name="connsiteY9" fmla="*/ 470024 h 471795"/>
              <a:gd name="connsiteX10" fmla="*/ 116232 w 235994"/>
              <a:gd name="connsiteY10" fmla="*/ 458911 h 471795"/>
              <a:gd name="connsiteX11" fmla="*/ 5107 w 235994"/>
              <a:gd name="connsiteY11" fmla="*/ 427161 h 471795"/>
              <a:gd name="connsiteX12" fmla="*/ 22570 w 235994"/>
              <a:gd name="connsiteY12" fmla="*/ 339849 h 471795"/>
              <a:gd name="connsiteX13" fmla="*/ 57495 w 235994"/>
              <a:gd name="connsiteY13" fmla="*/ 173161 h 471795"/>
              <a:gd name="connsiteX14" fmla="*/ 28920 w 235994"/>
              <a:gd name="connsiteY14" fmla="*/ 138236 h 471795"/>
              <a:gd name="connsiteX15" fmla="*/ 78132 w 235994"/>
              <a:gd name="connsiteY15" fmla="*/ 124 h 4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994" h="471795">
                <a:moveTo>
                  <a:pt x="78132" y="124"/>
                </a:moveTo>
                <a:cubicBezTo>
                  <a:pt x="80513" y="-3845"/>
                  <a:pt x="46382" y="88230"/>
                  <a:pt x="43207" y="114424"/>
                </a:cubicBezTo>
                <a:cubicBezTo>
                  <a:pt x="40032" y="140618"/>
                  <a:pt x="57230" y="150936"/>
                  <a:pt x="59082" y="157286"/>
                </a:cubicBezTo>
                <a:cubicBezTo>
                  <a:pt x="60934" y="163636"/>
                  <a:pt x="59612" y="130564"/>
                  <a:pt x="54320" y="152524"/>
                </a:cubicBezTo>
                <a:cubicBezTo>
                  <a:pt x="49028" y="174484"/>
                  <a:pt x="33947" y="257564"/>
                  <a:pt x="27332" y="289049"/>
                </a:cubicBezTo>
                <a:cubicBezTo>
                  <a:pt x="20717" y="320534"/>
                  <a:pt x="18865" y="325297"/>
                  <a:pt x="14632" y="341436"/>
                </a:cubicBezTo>
                <a:cubicBezTo>
                  <a:pt x="10399" y="357575"/>
                  <a:pt x="2990" y="376626"/>
                  <a:pt x="1932" y="385886"/>
                </a:cubicBezTo>
                <a:cubicBezTo>
                  <a:pt x="874" y="395146"/>
                  <a:pt x="-1243" y="390649"/>
                  <a:pt x="8282" y="396999"/>
                </a:cubicBezTo>
                <a:cubicBezTo>
                  <a:pt x="17807" y="403349"/>
                  <a:pt x="21247" y="411815"/>
                  <a:pt x="59082" y="423986"/>
                </a:cubicBezTo>
                <a:cubicBezTo>
                  <a:pt x="96917" y="436157"/>
                  <a:pt x="225770" y="464203"/>
                  <a:pt x="235295" y="470024"/>
                </a:cubicBezTo>
                <a:cubicBezTo>
                  <a:pt x="244820" y="475845"/>
                  <a:pt x="154597" y="466055"/>
                  <a:pt x="116232" y="458911"/>
                </a:cubicBezTo>
                <a:cubicBezTo>
                  <a:pt x="77867" y="451767"/>
                  <a:pt x="20717" y="447005"/>
                  <a:pt x="5107" y="427161"/>
                </a:cubicBezTo>
                <a:cubicBezTo>
                  <a:pt x="-10503" y="407317"/>
                  <a:pt x="13839" y="382182"/>
                  <a:pt x="22570" y="339849"/>
                </a:cubicBezTo>
                <a:cubicBezTo>
                  <a:pt x="31301" y="297516"/>
                  <a:pt x="56437" y="206763"/>
                  <a:pt x="57495" y="173161"/>
                </a:cubicBezTo>
                <a:cubicBezTo>
                  <a:pt x="58553" y="139559"/>
                  <a:pt x="25481" y="162578"/>
                  <a:pt x="28920" y="138236"/>
                </a:cubicBezTo>
                <a:cubicBezTo>
                  <a:pt x="32359" y="113894"/>
                  <a:pt x="75751" y="4093"/>
                  <a:pt x="78132" y="12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DD0D7441-27B3-4EF9-8DD1-37E528904BCB}"/>
              </a:ext>
            </a:extLst>
          </p:cNvPr>
          <p:cNvSpPr/>
          <p:nvPr/>
        </p:nvSpPr>
        <p:spPr>
          <a:xfrm>
            <a:off x="2139905" y="5796613"/>
            <a:ext cx="186671" cy="35883"/>
          </a:xfrm>
          <a:custGeom>
            <a:avLst/>
            <a:gdLst>
              <a:gd name="connsiteX0" fmla="*/ 244 w 201000"/>
              <a:gd name="connsiteY0" fmla="*/ 1333 h 38637"/>
              <a:gd name="connsiteX1" fmla="*/ 103431 w 201000"/>
              <a:gd name="connsiteY1" fmla="*/ 4508 h 38637"/>
              <a:gd name="connsiteX2" fmla="*/ 200269 w 201000"/>
              <a:gd name="connsiteY2" fmla="*/ 37845 h 38637"/>
              <a:gd name="connsiteX3" fmla="*/ 147881 w 201000"/>
              <a:gd name="connsiteY3" fmla="*/ 28320 h 38637"/>
              <a:gd name="connsiteX4" fmla="*/ 147881 w 201000"/>
              <a:gd name="connsiteY4" fmla="*/ 29908 h 38637"/>
              <a:gd name="connsiteX5" fmla="*/ 76444 w 201000"/>
              <a:gd name="connsiteY5" fmla="*/ 14033 h 38637"/>
              <a:gd name="connsiteX6" fmla="*/ 244 w 201000"/>
              <a:gd name="connsiteY6" fmla="*/ 1333 h 3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000" h="38637">
                <a:moveTo>
                  <a:pt x="244" y="1333"/>
                </a:moveTo>
                <a:cubicBezTo>
                  <a:pt x="4742" y="-254"/>
                  <a:pt x="70093" y="-1577"/>
                  <a:pt x="103431" y="4508"/>
                </a:cubicBezTo>
                <a:cubicBezTo>
                  <a:pt x="136769" y="10593"/>
                  <a:pt x="192861" y="33876"/>
                  <a:pt x="200269" y="37845"/>
                </a:cubicBezTo>
                <a:cubicBezTo>
                  <a:pt x="207677" y="41814"/>
                  <a:pt x="156612" y="29643"/>
                  <a:pt x="147881" y="28320"/>
                </a:cubicBezTo>
                <a:cubicBezTo>
                  <a:pt x="139150" y="26997"/>
                  <a:pt x="159787" y="32289"/>
                  <a:pt x="147881" y="29908"/>
                </a:cubicBezTo>
                <a:cubicBezTo>
                  <a:pt x="135975" y="27527"/>
                  <a:pt x="98404" y="18531"/>
                  <a:pt x="76444" y="14033"/>
                </a:cubicBezTo>
                <a:cubicBezTo>
                  <a:pt x="54484" y="9535"/>
                  <a:pt x="-4254" y="2920"/>
                  <a:pt x="244" y="133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875022EE-9A4C-4D3E-8350-1F4916C7ED44}"/>
              </a:ext>
            </a:extLst>
          </p:cNvPr>
          <p:cNvSpPr/>
          <p:nvPr/>
        </p:nvSpPr>
        <p:spPr>
          <a:xfrm>
            <a:off x="2465860" y="5856455"/>
            <a:ext cx="423230" cy="81457"/>
          </a:xfrm>
          <a:custGeom>
            <a:avLst/>
            <a:gdLst>
              <a:gd name="connsiteX0" fmla="*/ 105 w 455718"/>
              <a:gd name="connsiteY0" fmla="*/ 398 h 87710"/>
              <a:gd name="connsiteX1" fmla="*/ 187430 w 455718"/>
              <a:gd name="connsiteY1" fmla="*/ 44848 h 87710"/>
              <a:gd name="connsiteX2" fmla="*/ 69955 w 455718"/>
              <a:gd name="connsiteY2" fmla="*/ 33735 h 87710"/>
              <a:gd name="connsiteX3" fmla="*/ 231880 w 455718"/>
              <a:gd name="connsiteY3" fmla="*/ 44848 h 87710"/>
              <a:gd name="connsiteX4" fmla="*/ 282680 w 455718"/>
              <a:gd name="connsiteY4" fmla="*/ 46435 h 87710"/>
              <a:gd name="connsiteX5" fmla="*/ 455718 w 455718"/>
              <a:gd name="connsiteY5" fmla="*/ 87710 h 87710"/>
              <a:gd name="connsiteX6" fmla="*/ 131868 w 455718"/>
              <a:gd name="connsiteY6" fmla="*/ 9923 h 87710"/>
              <a:gd name="connsiteX7" fmla="*/ 276330 w 455718"/>
              <a:gd name="connsiteY7" fmla="*/ 22623 h 87710"/>
              <a:gd name="connsiteX8" fmla="*/ 162030 w 455718"/>
              <a:gd name="connsiteY8" fmla="*/ 22623 h 87710"/>
              <a:gd name="connsiteX9" fmla="*/ 105 w 455718"/>
              <a:gd name="connsiteY9" fmla="*/ 398 h 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718" h="87710">
                <a:moveTo>
                  <a:pt x="105" y="398"/>
                </a:moveTo>
                <a:cubicBezTo>
                  <a:pt x="4338" y="4102"/>
                  <a:pt x="175788" y="39292"/>
                  <a:pt x="187430" y="44848"/>
                </a:cubicBezTo>
                <a:cubicBezTo>
                  <a:pt x="199072" y="50404"/>
                  <a:pt x="62547" y="33735"/>
                  <a:pt x="69955" y="33735"/>
                </a:cubicBezTo>
                <a:cubicBezTo>
                  <a:pt x="77363" y="33735"/>
                  <a:pt x="196426" y="42731"/>
                  <a:pt x="231880" y="44848"/>
                </a:cubicBezTo>
                <a:cubicBezTo>
                  <a:pt x="267334" y="46965"/>
                  <a:pt x="245374" y="39291"/>
                  <a:pt x="282680" y="46435"/>
                </a:cubicBezTo>
                <a:cubicBezTo>
                  <a:pt x="319986" y="53579"/>
                  <a:pt x="455718" y="87710"/>
                  <a:pt x="455718" y="87710"/>
                </a:cubicBezTo>
                <a:cubicBezTo>
                  <a:pt x="430583" y="81625"/>
                  <a:pt x="161766" y="20771"/>
                  <a:pt x="131868" y="9923"/>
                </a:cubicBezTo>
                <a:cubicBezTo>
                  <a:pt x="101970" y="-925"/>
                  <a:pt x="271303" y="20506"/>
                  <a:pt x="276330" y="22623"/>
                </a:cubicBezTo>
                <a:cubicBezTo>
                  <a:pt x="281357" y="24740"/>
                  <a:pt x="204363" y="25269"/>
                  <a:pt x="162030" y="22623"/>
                </a:cubicBezTo>
                <a:cubicBezTo>
                  <a:pt x="119697" y="19977"/>
                  <a:pt x="-4128" y="-3306"/>
                  <a:pt x="105" y="39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1D2C3F43-BF26-4333-86C8-3595E85A0491}"/>
              </a:ext>
            </a:extLst>
          </p:cNvPr>
          <p:cNvSpPr/>
          <p:nvPr/>
        </p:nvSpPr>
        <p:spPr>
          <a:xfrm>
            <a:off x="2860914" y="5703493"/>
            <a:ext cx="314427" cy="267731"/>
          </a:xfrm>
          <a:custGeom>
            <a:avLst/>
            <a:gdLst>
              <a:gd name="connsiteX0" fmla="*/ 176 w 338563"/>
              <a:gd name="connsiteY0" fmla="*/ 250827 h 288283"/>
              <a:gd name="connsiteX1" fmla="*/ 174801 w 338563"/>
              <a:gd name="connsiteY1" fmla="*/ 280989 h 288283"/>
              <a:gd name="connsiteX2" fmla="*/ 165276 w 338563"/>
              <a:gd name="connsiteY2" fmla="*/ 277814 h 288283"/>
              <a:gd name="connsiteX3" fmla="*/ 297039 w 338563"/>
              <a:gd name="connsiteY3" fmla="*/ 287339 h 288283"/>
              <a:gd name="connsiteX4" fmla="*/ 300214 w 338563"/>
              <a:gd name="connsiteY4" fmla="*/ 250827 h 288283"/>
              <a:gd name="connsiteX5" fmla="*/ 306564 w 338563"/>
              <a:gd name="connsiteY5" fmla="*/ 206377 h 288283"/>
              <a:gd name="connsiteX6" fmla="*/ 320851 w 338563"/>
              <a:gd name="connsiteY6" fmla="*/ 153989 h 288283"/>
              <a:gd name="connsiteX7" fmla="*/ 322439 w 338563"/>
              <a:gd name="connsiteY7" fmla="*/ 28577 h 288283"/>
              <a:gd name="connsiteX8" fmla="*/ 338314 w 338563"/>
              <a:gd name="connsiteY8" fmla="*/ 2 h 288283"/>
              <a:gd name="connsiteX9" fmla="*/ 308151 w 338563"/>
              <a:gd name="connsiteY9" fmla="*/ 26989 h 288283"/>
              <a:gd name="connsiteX10" fmla="*/ 301801 w 338563"/>
              <a:gd name="connsiteY10" fmla="*/ 42864 h 288283"/>
              <a:gd name="connsiteX11" fmla="*/ 304976 w 338563"/>
              <a:gd name="connsiteY11" fmla="*/ 92077 h 288283"/>
              <a:gd name="connsiteX12" fmla="*/ 303389 w 338563"/>
              <a:gd name="connsiteY12" fmla="*/ 104777 h 288283"/>
              <a:gd name="connsiteX13" fmla="*/ 322439 w 338563"/>
              <a:gd name="connsiteY13" fmla="*/ 198439 h 288283"/>
              <a:gd name="connsiteX14" fmla="*/ 293864 w 338563"/>
              <a:gd name="connsiteY14" fmla="*/ 222252 h 288283"/>
              <a:gd name="connsiteX15" fmla="*/ 266876 w 338563"/>
              <a:gd name="connsiteY15" fmla="*/ 269877 h 288283"/>
              <a:gd name="connsiteX16" fmla="*/ 211314 w 338563"/>
              <a:gd name="connsiteY16" fmla="*/ 269877 h 288283"/>
              <a:gd name="connsiteX17" fmla="*/ 176 w 338563"/>
              <a:gd name="connsiteY17" fmla="*/ 250827 h 2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63" h="288283">
                <a:moveTo>
                  <a:pt x="176" y="250827"/>
                </a:moveTo>
                <a:cubicBezTo>
                  <a:pt x="-5910" y="252679"/>
                  <a:pt x="147284" y="276491"/>
                  <a:pt x="174801" y="280989"/>
                </a:cubicBezTo>
                <a:cubicBezTo>
                  <a:pt x="202318" y="285487"/>
                  <a:pt x="144903" y="276756"/>
                  <a:pt x="165276" y="277814"/>
                </a:cubicBezTo>
                <a:cubicBezTo>
                  <a:pt x="185649" y="278872"/>
                  <a:pt x="274549" y="291837"/>
                  <a:pt x="297039" y="287339"/>
                </a:cubicBezTo>
                <a:cubicBezTo>
                  <a:pt x="319529" y="282841"/>
                  <a:pt x="298627" y="264321"/>
                  <a:pt x="300214" y="250827"/>
                </a:cubicBezTo>
                <a:cubicBezTo>
                  <a:pt x="301801" y="237333"/>
                  <a:pt x="303125" y="222517"/>
                  <a:pt x="306564" y="206377"/>
                </a:cubicBezTo>
                <a:cubicBezTo>
                  <a:pt x="310003" y="190237"/>
                  <a:pt x="318205" y="183622"/>
                  <a:pt x="320851" y="153989"/>
                </a:cubicBezTo>
                <a:cubicBezTo>
                  <a:pt x="323497" y="124356"/>
                  <a:pt x="319529" y="54241"/>
                  <a:pt x="322439" y="28577"/>
                </a:cubicBezTo>
                <a:cubicBezTo>
                  <a:pt x="325350" y="2912"/>
                  <a:pt x="340695" y="267"/>
                  <a:pt x="338314" y="2"/>
                </a:cubicBezTo>
                <a:cubicBezTo>
                  <a:pt x="335933" y="-263"/>
                  <a:pt x="314236" y="19845"/>
                  <a:pt x="308151" y="26989"/>
                </a:cubicBezTo>
                <a:cubicBezTo>
                  <a:pt x="302066" y="34133"/>
                  <a:pt x="302330" y="32016"/>
                  <a:pt x="301801" y="42864"/>
                </a:cubicBezTo>
                <a:cubicBezTo>
                  <a:pt x="301272" y="53712"/>
                  <a:pt x="304711" y="81758"/>
                  <a:pt x="304976" y="92077"/>
                </a:cubicBezTo>
                <a:cubicBezTo>
                  <a:pt x="305241" y="102396"/>
                  <a:pt x="300479" y="87050"/>
                  <a:pt x="303389" y="104777"/>
                </a:cubicBezTo>
                <a:cubicBezTo>
                  <a:pt x="306299" y="122504"/>
                  <a:pt x="324026" y="178860"/>
                  <a:pt x="322439" y="198439"/>
                </a:cubicBezTo>
                <a:cubicBezTo>
                  <a:pt x="320852" y="218018"/>
                  <a:pt x="303125" y="210346"/>
                  <a:pt x="293864" y="222252"/>
                </a:cubicBezTo>
                <a:cubicBezTo>
                  <a:pt x="284604" y="234158"/>
                  <a:pt x="280634" y="261940"/>
                  <a:pt x="266876" y="269877"/>
                </a:cubicBezTo>
                <a:cubicBezTo>
                  <a:pt x="253118" y="277815"/>
                  <a:pt x="253118" y="273581"/>
                  <a:pt x="211314" y="269877"/>
                </a:cubicBezTo>
                <a:cubicBezTo>
                  <a:pt x="169510" y="266173"/>
                  <a:pt x="6262" y="248975"/>
                  <a:pt x="176" y="2508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DB8CAFAF-B55F-4D3A-B893-5CB3E4F886C1}"/>
              </a:ext>
            </a:extLst>
          </p:cNvPr>
          <p:cNvSpPr/>
          <p:nvPr/>
        </p:nvSpPr>
        <p:spPr>
          <a:xfrm>
            <a:off x="2364542" y="5559681"/>
            <a:ext cx="803258" cy="171989"/>
          </a:xfrm>
          <a:custGeom>
            <a:avLst/>
            <a:gdLst>
              <a:gd name="connsiteX0" fmla="*/ 1251 w 864917"/>
              <a:gd name="connsiteY0" fmla="*/ 865 h 185191"/>
              <a:gd name="connsiteX1" fmla="*/ 312401 w 864917"/>
              <a:gd name="connsiteY1" fmla="*/ 113578 h 185191"/>
              <a:gd name="connsiteX2" fmla="*/ 271126 w 864917"/>
              <a:gd name="connsiteY2" fmla="*/ 113578 h 185191"/>
              <a:gd name="connsiteX3" fmla="*/ 402889 w 864917"/>
              <a:gd name="connsiteY3" fmla="*/ 143740 h 185191"/>
              <a:gd name="connsiteX4" fmla="*/ 398126 w 864917"/>
              <a:gd name="connsiteY4" fmla="*/ 150090 h 185191"/>
              <a:gd name="connsiteX5" fmla="*/ 601326 w 864917"/>
              <a:gd name="connsiteY5" fmla="*/ 161203 h 185191"/>
              <a:gd name="connsiteX6" fmla="*/ 593389 w 864917"/>
              <a:gd name="connsiteY6" fmla="*/ 159615 h 185191"/>
              <a:gd name="connsiteX7" fmla="*/ 710864 w 864917"/>
              <a:gd name="connsiteY7" fmla="*/ 185015 h 185191"/>
              <a:gd name="connsiteX8" fmla="*/ 864851 w 864917"/>
              <a:gd name="connsiteY8" fmla="*/ 170728 h 185191"/>
              <a:gd name="connsiteX9" fmla="*/ 691814 w 864917"/>
              <a:gd name="connsiteY9" fmla="*/ 167553 h 185191"/>
              <a:gd name="connsiteX10" fmla="*/ 475914 w 864917"/>
              <a:gd name="connsiteY10" fmla="*/ 140565 h 185191"/>
              <a:gd name="connsiteX11" fmla="*/ 410826 w 864917"/>
              <a:gd name="connsiteY11" fmla="*/ 124690 h 185191"/>
              <a:gd name="connsiteX12" fmla="*/ 213976 w 864917"/>
              <a:gd name="connsiteY12" fmla="*/ 69128 h 185191"/>
              <a:gd name="connsiteX13" fmla="*/ 204451 w 864917"/>
              <a:gd name="connsiteY13" fmla="*/ 62778 h 185191"/>
              <a:gd name="connsiteX14" fmla="*/ 1251 w 864917"/>
              <a:gd name="connsiteY14" fmla="*/ 865 h 18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917" h="185191">
                <a:moveTo>
                  <a:pt x="1251" y="865"/>
                </a:moveTo>
                <a:cubicBezTo>
                  <a:pt x="19243" y="9332"/>
                  <a:pt x="267422" y="94793"/>
                  <a:pt x="312401" y="113578"/>
                </a:cubicBezTo>
                <a:cubicBezTo>
                  <a:pt x="357380" y="132363"/>
                  <a:pt x="256045" y="108551"/>
                  <a:pt x="271126" y="113578"/>
                </a:cubicBezTo>
                <a:cubicBezTo>
                  <a:pt x="286207" y="118605"/>
                  <a:pt x="381722" y="137655"/>
                  <a:pt x="402889" y="143740"/>
                </a:cubicBezTo>
                <a:cubicBezTo>
                  <a:pt x="424056" y="149825"/>
                  <a:pt x="365053" y="147180"/>
                  <a:pt x="398126" y="150090"/>
                </a:cubicBezTo>
                <a:cubicBezTo>
                  <a:pt x="431199" y="153000"/>
                  <a:pt x="568782" y="159616"/>
                  <a:pt x="601326" y="161203"/>
                </a:cubicBezTo>
                <a:cubicBezTo>
                  <a:pt x="633870" y="162790"/>
                  <a:pt x="593389" y="159615"/>
                  <a:pt x="593389" y="159615"/>
                </a:cubicBezTo>
                <a:cubicBezTo>
                  <a:pt x="611645" y="163584"/>
                  <a:pt x="665620" y="183163"/>
                  <a:pt x="710864" y="185015"/>
                </a:cubicBezTo>
                <a:cubicBezTo>
                  <a:pt x="756108" y="186867"/>
                  <a:pt x="868026" y="173638"/>
                  <a:pt x="864851" y="170728"/>
                </a:cubicBezTo>
                <a:cubicBezTo>
                  <a:pt x="861676" y="167818"/>
                  <a:pt x="756637" y="172580"/>
                  <a:pt x="691814" y="167553"/>
                </a:cubicBezTo>
                <a:cubicBezTo>
                  <a:pt x="626991" y="162526"/>
                  <a:pt x="522745" y="147709"/>
                  <a:pt x="475914" y="140565"/>
                </a:cubicBezTo>
                <a:cubicBezTo>
                  <a:pt x="429083" y="133421"/>
                  <a:pt x="410826" y="124690"/>
                  <a:pt x="410826" y="124690"/>
                </a:cubicBezTo>
                <a:lnTo>
                  <a:pt x="213976" y="69128"/>
                </a:lnTo>
                <a:cubicBezTo>
                  <a:pt x="179580" y="58809"/>
                  <a:pt x="244403" y="77065"/>
                  <a:pt x="204451" y="62778"/>
                </a:cubicBezTo>
                <a:cubicBezTo>
                  <a:pt x="164499" y="48491"/>
                  <a:pt x="-16741" y="-7602"/>
                  <a:pt x="1251" y="86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142365B-A117-419E-864C-ED5C32828591}"/>
              </a:ext>
            </a:extLst>
          </p:cNvPr>
          <p:cNvSpPr/>
          <p:nvPr/>
        </p:nvSpPr>
        <p:spPr>
          <a:xfrm>
            <a:off x="2368535" y="5354053"/>
            <a:ext cx="759331" cy="339915"/>
          </a:xfrm>
          <a:custGeom>
            <a:avLst/>
            <a:gdLst>
              <a:gd name="connsiteX0" fmla="*/ 14414 w 817618"/>
              <a:gd name="connsiteY0" fmla="*/ 27 h 366007"/>
              <a:gd name="connsiteX1" fmla="*/ 1714 w 817618"/>
              <a:gd name="connsiteY1" fmla="*/ 161952 h 366007"/>
              <a:gd name="connsiteX2" fmla="*/ 126 w 817618"/>
              <a:gd name="connsiteY2" fmla="*/ 160365 h 366007"/>
              <a:gd name="connsiteX3" fmla="*/ 39814 w 817618"/>
              <a:gd name="connsiteY3" fmla="*/ 196877 h 366007"/>
              <a:gd name="connsiteX4" fmla="*/ 65214 w 817618"/>
              <a:gd name="connsiteY4" fmla="*/ 207990 h 366007"/>
              <a:gd name="connsiteX5" fmla="*/ 279526 w 817618"/>
              <a:gd name="connsiteY5" fmla="*/ 277840 h 366007"/>
              <a:gd name="connsiteX6" fmla="*/ 309689 w 817618"/>
              <a:gd name="connsiteY6" fmla="*/ 295302 h 366007"/>
              <a:gd name="connsiteX7" fmla="*/ 506539 w 817618"/>
              <a:gd name="connsiteY7" fmla="*/ 360390 h 366007"/>
              <a:gd name="connsiteX8" fmla="*/ 576389 w 817618"/>
              <a:gd name="connsiteY8" fmla="*/ 355627 h 366007"/>
              <a:gd name="connsiteX9" fmla="*/ 725614 w 817618"/>
              <a:gd name="connsiteY9" fmla="*/ 355627 h 366007"/>
              <a:gd name="connsiteX10" fmla="*/ 692276 w 817618"/>
              <a:gd name="connsiteY10" fmla="*/ 363565 h 366007"/>
              <a:gd name="connsiteX11" fmla="*/ 814514 w 817618"/>
              <a:gd name="connsiteY11" fmla="*/ 363565 h 366007"/>
              <a:gd name="connsiteX12" fmla="*/ 543051 w 817618"/>
              <a:gd name="connsiteY12" fmla="*/ 334990 h 366007"/>
              <a:gd name="connsiteX13" fmla="*/ 373189 w 817618"/>
              <a:gd name="connsiteY13" fmla="*/ 309590 h 366007"/>
              <a:gd name="connsiteX14" fmla="*/ 173164 w 817618"/>
              <a:gd name="connsiteY14" fmla="*/ 265140 h 366007"/>
              <a:gd name="connsiteX15" fmla="*/ 31876 w 817618"/>
              <a:gd name="connsiteY15" fmla="*/ 211165 h 366007"/>
              <a:gd name="connsiteX16" fmla="*/ 23939 w 817618"/>
              <a:gd name="connsiteY16" fmla="*/ 192115 h 366007"/>
              <a:gd name="connsiteX17" fmla="*/ 16001 w 817618"/>
              <a:gd name="connsiteY17" fmla="*/ 149252 h 366007"/>
              <a:gd name="connsiteX18" fmla="*/ 14414 w 817618"/>
              <a:gd name="connsiteY18" fmla="*/ 27 h 36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7618" h="366007">
                <a:moveTo>
                  <a:pt x="14414" y="27"/>
                </a:moveTo>
                <a:cubicBezTo>
                  <a:pt x="12033" y="2144"/>
                  <a:pt x="4095" y="135229"/>
                  <a:pt x="1714" y="161952"/>
                </a:cubicBezTo>
                <a:cubicBezTo>
                  <a:pt x="-667" y="188675"/>
                  <a:pt x="126" y="160365"/>
                  <a:pt x="126" y="160365"/>
                </a:cubicBezTo>
                <a:cubicBezTo>
                  <a:pt x="6476" y="166186"/>
                  <a:pt x="28966" y="188940"/>
                  <a:pt x="39814" y="196877"/>
                </a:cubicBezTo>
                <a:cubicBezTo>
                  <a:pt x="50662" y="204814"/>
                  <a:pt x="25262" y="194496"/>
                  <a:pt x="65214" y="207990"/>
                </a:cubicBezTo>
                <a:cubicBezTo>
                  <a:pt x="105166" y="221484"/>
                  <a:pt x="238780" y="263288"/>
                  <a:pt x="279526" y="277840"/>
                </a:cubicBezTo>
                <a:cubicBezTo>
                  <a:pt x="320272" y="292392"/>
                  <a:pt x="271854" y="281544"/>
                  <a:pt x="309689" y="295302"/>
                </a:cubicBezTo>
                <a:cubicBezTo>
                  <a:pt x="347524" y="309060"/>
                  <a:pt x="462089" y="350336"/>
                  <a:pt x="506539" y="360390"/>
                </a:cubicBezTo>
                <a:cubicBezTo>
                  <a:pt x="550989" y="370444"/>
                  <a:pt x="539877" y="356421"/>
                  <a:pt x="576389" y="355627"/>
                </a:cubicBezTo>
                <a:cubicBezTo>
                  <a:pt x="612902" y="354833"/>
                  <a:pt x="706300" y="354304"/>
                  <a:pt x="725614" y="355627"/>
                </a:cubicBezTo>
                <a:cubicBezTo>
                  <a:pt x="744929" y="356950"/>
                  <a:pt x="677459" y="362242"/>
                  <a:pt x="692276" y="363565"/>
                </a:cubicBezTo>
                <a:cubicBezTo>
                  <a:pt x="707093" y="364888"/>
                  <a:pt x="839385" y="368327"/>
                  <a:pt x="814514" y="363565"/>
                </a:cubicBezTo>
                <a:cubicBezTo>
                  <a:pt x="789643" y="358803"/>
                  <a:pt x="616605" y="343986"/>
                  <a:pt x="543051" y="334990"/>
                </a:cubicBezTo>
                <a:cubicBezTo>
                  <a:pt x="469497" y="325994"/>
                  <a:pt x="434837" y="321232"/>
                  <a:pt x="373189" y="309590"/>
                </a:cubicBezTo>
                <a:cubicBezTo>
                  <a:pt x="311541" y="297948"/>
                  <a:pt x="230049" y="281544"/>
                  <a:pt x="173164" y="265140"/>
                </a:cubicBezTo>
                <a:cubicBezTo>
                  <a:pt x="116279" y="248736"/>
                  <a:pt x="56747" y="223336"/>
                  <a:pt x="31876" y="211165"/>
                </a:cubicBezTo>
                <a:cubicBezTo>
                  <a:pt x="7005" y="198994"/>
                  <a:pt x="26585" y="202434"/>
                  <a:pt x="23939" y="192115"/>
                </a:cubicBezTo>
                <a:cubicBezTo>
                  <a:pt x="21293" y="181796"/>
                  <a:pt x="17324" y="178885"/>
                  <a:pt x="16001" y="149252"/>
                </a:cubicBezTo>
                <a:cubicBezTo>
                  <a:pt x="14678" y="119619"/>
                  <a:pt x="16795" y="-2090"/>
                  <a:pt x="14414" y="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21F5CD61-B0C2-41FB-BD5C-5DFA046ECAE9}"/>
              </a:ext>
            </a:extLst>
          </p:cNvPr>
          <p:cNvSpPr/>
          <p:nvPr/>
        </p:nvSpPr>
        <p:spPr>
          <a:xfrm>
            <a:off x="2385802" y="5338569"/>
            <a:ext cx="159890" cy="70435"/>
          </a:xfrm>
          <a:custGeom>
            <a:avLst/>
            <a:gdLst>
              <a:gd name="connsiteX0" fmla="*/ 172034 w 172163"/>
              <a:gd name="connsiteY0" fmla="*/ 825 h 75842"/>
              <a:gd name="connsiteX1" fmla="*/ 52972 w 172163"/>
              <a:gd name="connsiteY1" fmla="*/ 23050 h 75842"/>
              <a:gd name="connsiteX2" fmla="*/ 22809 w 172163"/>
              <a:gd name="connsiteY2" fmla="*/ 54800 h 75842"/>
              <a:gd name="connsiteX3" fmla="*/ 24397 w 172163"/>
              <a:gd name="connsiteY3" fmla="*/ 35750 h 75842"/>
              <a:gd name="connsiteX4" fmla="*/ 24397 w 172163"/>
              <a:gd name="connsiteY4" fmla="*/ 38925 h 75842"/>
              <a:gd name="connsiteX5" fmla="*/ 584 w 172163"/>
              <a:gd name="connsiteY5" fmla="*/ 75438 h 75842"/>
              <a:gd name="connsiteX6" fmla="*/ 13284 w 172163"/>
              <a:gd name="connsiteY6" fmla="*/ 11938 h 75842"/>
              <a:gd name="connsiteX7" fmla="*/ 75197 w 172163"/>
              <a:gd name="connsiteY7" fmla="*/ 5588 h 75842"/>
              <a:gd name="connsiteX8" fmla="*/ 172034 w 172163"/>
              <a:gd name="connsiteY8" fmla="*/ 825 h 7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163" h="75842">
                <a:moveTo>
                  <a:pt x="172034" y="825"/>
                </a:moveTo>
                <a:cubicBezTo>
                  <a:pt x="168330" y="3735"/>
                  <a:pt x="77843" y="14054"/>
                  <a:pt x="52972" y="23050"/>
                </a:cubicBezTo>
                <a:cubicBezTo>
                  <a:pt x="28101" y="32046"/>
                  <a:pt x="27571" y="52683"/>
                  <a:pt x="22809" y="54800"/>
                </a:cubicBezTo>
                <a:cubicBezTo>
                  <a:pt x="18047" y="56917"/>
                  <a:pt x="24397" y="35750"/>
                  <a:pt x="24397" y="35750"/>
                </a:cubicBezTo>
                <a:cubicBezTo>
                  <a:pt x="24662" y="33104"/>
                  <a:pt x="28366" y="32310"/>
                  <a:pt x="24397" y="38925"/>
                </a:cubicBezTo>
                <a:cubicBezTo>
                  <a:pt x="20428" y="45540"/>
                  <a:pt x="2436" y="79936"/>
                  <a:pt x="584" y="75438"/>
                </a:cubicBezTo>
                <a:cubicBezTo>
                  <a:pt x="-1268" y="70940"/>
                  <a:pt x="848" y="23580"/>
                  <a:pt x="13284" y="11938"/>
                </a:cubicBezTo>
                <a:cubicBezTo>
                  <a:pt x="25719" y="296"/>
                  <a:pt x="75197" y="5588"/>
                  <a:pt x="75197" y="5588"/>
                </a:cubicBezTo>
                <a:cubicBezTo>
                  <a:pt x="99010" y="3471"/>
                  <a:pt x="175738" y="-2085"/>
                  <a:pt x="172034" y="8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31CA43F-4910-401A-9AA3-61E069448AAC}"/>
              </a:ext>
            </a:extLst>
          </p:cNvPr>
          <p:cNvSpPr/>
          <p:nvPr/>
        </p:nvSpPr>
        <p:spPr>
          <a:xfrm>
            <a:off x="2408476" y="5383425"/>
            <a:ext cx="722479" cy="296527"/>
          </a:xfrm>
          <a:custGeom>
            <a:avLst/>
            <a:gdLst>
              <a:gd name="connsiteX0" fmla="*/ 1569 w 777938"/>
              <a:gd name="connsiteY0" fmla="*/ 150 h 319289"/>
              <a:gd name="connsiteX1" fmla="*/ 4744 w 777938"/>
              <a:gd name="connsiteY1" fmla="*/ 141438 h 319289"/>
              <a:gd name="connsiteX2" fmla="*/ 17444 w 777938"/>
              <a:gd name="connsiteY2" fmla="*/ 117625 h 319289"/>
              <a:gd name="connsiteX3" fmla="*/ 55544 w 777938"/>
              <a:gd name="connsiteY3" fmla="*/ 149375 h 319289"/>
              <a:gd name="connsiteX4" fmla="*/ 234932 w 777938"/>
              <a:gd name="connsiteY4" fmla="*/ 195413 h 319289"/>
              <a:gd name="connsiteX5" fmla="*/ 274619 w 777938"/>
              <a:gd name="connsiteY5" fmla="*/ 211288 h 319289"/>
              <a:gd name="connsiteX6" fmla="*/ 250807 w 777938"/>
              <a:gd name="connsiteY6" fmla="*/ 216050 h 319289"/>
              <a:gd name="connsiteX7" fmla="*/ 271444 w 777938"/>
              <a:gd name="connsiteY7" fmla="*/ 227163 h 319289"/>
              <a:gd name="connsiteX8" fmla="*/ 312719 w 777938"/>
              <a:gd name="connsiteY8" fmla="*/ 228750 h 319289"/>
              <a:gd name="connsiteX9" fmla="*/ 466707 w 777938"/>
              <a:gd name="connsiteY9" fmla="*/ 260500 h 319289"/>
              <a:gd name="connsiteX10" fmla="*/ 446069 w 777938"/>
              <a:gd name="connsiteY10" fmla="*/ 247800 h 319289"/>
              <a:gd name="connsiteX11" fmla="*/ 777857 w 777938"/>
              <a:gd name="connsiteY11" fmla="*/ 319238 h 319289"/>
              <a:gd name="connsiteX12" fmla="*/ 477819 w 777938"/>
              <a:gd name="connsiteY12" fmla="*/ 235100 h 319289"/>
              <a:gd name="connsiteX13" fmla="*/ 468294 w 777938"/>
              <a:gd name="connsiteY13" fmla="*/ 244625 h 319289"/>
              <a:gd name="connsiteX14" fmla="*/ 263507 w 777938"/>
              <a:gd name="connsiteY14" fmla="*/ 214463 h 319289"/>
              <a:gd name="connsiteX15" fmla="*/ 195244 w 777938"/>
              <a:gd name="connsiteY15" fmla="*/ 198588 h 319289"/>
              <a:gd name="connsiteX16" fmla="*/ 204769 w 777938"/>
              <a:gd name="connsiteY16" fmla="*/ 198588 h 319289"/>
              <a:gd name="connsiteX17" fmla="*/ 61894 w 777938"/>
              <a:gd name="connsiteY17" fmla="*/ 163663 h 319289"/>
              <a:gd name="connsiteX18" fmla="*/ 30144 w 777938"/>
              <a:gd name="connsiteY18" fmla="*/ 133500 h 319289"/>
              <a:gd name="connsiteX19" fmla="*/ 28557 w 777938"/>
              <a:gd name="connsiteY19" fmla="*/ 114450 h 319289"/>
              <a:gd name="connsiteX20" fmla="*/ 1569 w 777938"/>
              <a:gd name="connsiteY20" fmla="*/ 150 h 3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7938" h="319289">
                <a:moveTo>
                  <a:pt x="1569" y="150"/>
                </a:moveTo>
                <a:cubicBezTo>
                  <a:pt x="-2400" y="4648"/>
                  <a:pt x="2098" y="121859"/>
                  <a:pt x="4744" y="141438"/>
                </a:cubicBezTo>
                <a:cubicBezTo>
                  <a:pt x="7390" y="161017"/>
                  <a:pt x="8977" y="116302"/>
                  <a:pt x="17444" y="117625"/>
                </a:cubicBezTo>
                <a:cubicBezTo>
                  <a:pt x="25911" y="118948"/>
                  <a:pt x="19296" y="136410"/>
                  <a:pt x="55544" y="149375"/>
                </a:cubicBezTo>
                <a:cubicBezTo>
                  <a:pt x="91792" y="162340"/>
                  <a:pt x="198419" y="185094"/>
                  <a:pt x="234932" y="195413"/>
                </a:cubicBezTo>
                <a:cubicBezTo>
                  <a:pt x="271445" y="205732"/>
                  <a:pt x="271973" y="207848"/>
                  <a:pt x="274619" y="211288"/>
                </a:cubicBezTo>
                <a:cubicBezTo>
                  <a:pt x="277265" y="214728"/>
                  <a:pt x="251336" y="213404"/>
                  <a:pt x="250807" y="216050"/>
                </a:cubicBezTo>
                <a:cubicBezTo>
                  <a:pt x="250278" y="218696"/>
                  <a:pt x="261125" y="225046"/>
                  <a:pt x="271444" y="227163"/>
                </a:cubicBezTo>
                <a:cubicBezTo>
                  <a:pt x="281763" y="229280"/>
                  <a:pt x="280175" y="223194"/>
                  <a:pt x="312719" y="228750"/>
                </a:cubicBezTo>
                <a:cubicBezTo>
                  <a:pt x="345263" y="234306"/>
                  <a:pt x="444482" y="257325"/>
                  <a:pt x="466707" y="260500"/>
                </a:cubicBezTo>
                <a:cubicBezTo>
                  <a:pt x="488932" y="263675"/>
                  <a:pt x="394211" y="238010"/>
                  <a:pt x="446069" y="247800"/>
                </a:cubicBezTo>
                <a:cubicBezTo>
                  <a:pt x="497927" y="257590"/>
                  <a:pt x="772565" y="321355"/>
                  <a:pt x="777857" y="319238"/>
                </a:cubicBezTo>
                <a:cubicBezTo>
                  <a:pt x="783149" y="317121"/>
                  <a:pt x="529413" y="247536"/>
                  <a:pt x="477819" y="235100"/>
                </a:cubicBezTo>
                <a:cubicBezTo>
                  <a:pt x="426225" y="222664"/>
                  <a:pt x="504013" y="248065"/>
                  <a:pt x="468294" y="244625"/>
                </a:cubicBezTo>
                <a:cubicBezTo>
                  <a:pt x="432575" y="241186"/>
                  <a:pt x="309015" y="222136"/>
                  <a:pt x="263507" y="214463"/>
                </a:cubicBezTo>
                <a:cubicBezTo>
                  <a:pt x="217999" y="206790"/>
                  <a:pt x="205034" y="201234"/>
                  <a:pt x="195244" y="198588"/>
                </a:cubicBezTo>
                <a:cubicBezTo>
                  <a:pt x="185454" y="195942"/>
                  <a:pt x="226994" y="204409"/>
                  <a:pt x="204769" y="198588"/>
                </a:cubicBezTo>
                <a:cubicBezTo>
                  <a:pt x="182544" y="192767"/>
                  <a:pt x="90998" y="174511"/>
                  <a:pt x="61894" y="163663"/>
                </a:cubicBezTo>
                <a:cubicBezTo>
                  <a:pt x="32790" y="152815"/>
                  <a:pt x="35700" y="141702"/>
                  <a:pt x="30144" y="133500"/>
                </a:cubicBezTo>
                <a:cubicBezTo>
                  <a:pt x="24588" y="125298"/>
                  <a:pt x="33584" y="135352"/>
                  <a:pt x="28557" y="114450"/>
                </a:cubicBezTo>
                <a:cubicBezTo>
                  <a:pt x="23530" y="93548"/>
                  <a:pt x="5538" y="-4348"/>
                  <a:pt x="1569" y="15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6AD307F-67D2-465C-A164-A5D63FD47777}"/>
              </a:ext>
            </a:extLst>
          </p:cNvPr>
          <p:cNvSpPr/>
          <p:nvPr/>
        </p:nvSpPr>
        <p:spPr>
          <a:xfrm>
            <a:off x="3926457" y="2368504"/>
            <a:ext cx="833706" cy="184721"/>
          </a:xfrm>
          <a:custGeom>
            <a:avLst/>
            <a:gdLst>
              <a:gd name="connsiteX0" fmla="*/ 154591 w 897703"/>
              <a:gd name="connsiteY0" fmla="*/ 594 h 198900"/>
              <a:gd name="connsiteX1" fmla="*/ 423408 w 897703"/>
              <a:gd name="connsiteY1" fmla="*/ 104310 h 198900"/>
              <a:gd name="connsiteX2" fmla="*/ 309108 w 897703"/>
              <a:gd name="connsiteY2" fmla="*/ 81027 h 198900"/>
              <a:gd name="connsiteX3" fmla="*/ 525008 w 897703"/>
              <a:gd name="connsiteY3" fmla="*/ 138177 h 198900"/>
              <a:gd name="connsiteX4" fmla="*/ 497491 w 897703"/>
              <a:gd name="connsiteY4" fmla="*/ 136060 h 198900"/>
              <a:gd name="connsiteX5" fmla="*/ 776891 w 897703"/>
              <a:gd name="connsiteY5" fmla="*/ 182627 h 198900"/>
              <a:gd name="connsiteX6" fmla="*/ 886958 w 897703"/>
              <a:gd name="connsiteY6" fmla="*/ 195327 h 198900"/>
              <a:gd name="connsiteX7" fmla="*/ 529241 w 897703"/>
              <a:gd name="connsiteY7" fmla="*/ 123360 h 198900"/>
              <a:gd name="connsiteX8" fmla="*/ 486908 w 897703"/>
              <a:gd name="connsiteY8" fmla="*/ 125477 h 198900"/>
              <a:gd name="connsiteX9" fmla="*/ 351441 w 897703"/>
              <a:gd name="connsiteY9" fmla="*/ 100077 h 198900"/>
              <a:gd name="connsiteX10" fmla="*/ 262541 w 897703"/>
              <a:gd name="connsiteY10" fmla="*/ 68327 h 198900"/>
              <a:gd name="connsiteX11" fmla="*/ 74 w 897703"/>
              <a:gd name="connsiteY11" fmla="*/ 28110 h 198900"/>
              <a:gd name="connsiteX12" fmla="*/ 290058 w 897703"/>
              <a:gd name="connsiteY12" fmla="*/ 59860 h 198900"/>
              <a:gd name="connsiteX13" fmla="*/ 154591 w 897703"/>
              <a:gd name="connsiteY13" fmla="*/ 594 h 19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703" h="198900">
                <a:moveTo>
                  <a:pt x="154591" y="594"/>
                </a:moveTo>
                <a:cubicBezTo>
                  <a:pt x="176816" y="8002"/>
                  <a:pt x="397655" y="90904"/>
                  <a:pt x="423408" y="104310"/>
                </a:cubicBezTo>
                <a:cubicBezTo>
                  <a:pt x="449161" y="117716"/>
                  <a:pt x="292175" y="75383"/>
                  <a:pt x="309108" y="81027"/>
                </a:cubicBezTo>
                <a:cubicBezTo>
                  <a:pt x="326041" y="86671"/>
                  <a:pt x="493611" y="129005"/>
                  <a:pt x="525008" y="138177"/>
                </a:cubicBezTo>
                <a:cubicBezTo>
                  <a:pt x="556405" y="147349"/>
                  <a:pt x="497491" y="136060"/>
                  <a:pt x="497491" y="136060"/>
                </a:cubicBezTo>
                <a:lnTo>
                  <a:pt x="776891" y="182627"/>
                </a:lnTo>
                <a:cubicBezTo>
                  <a:pt x="841802" y="192505"/>
                  <a:pt x="928233" y="205205"/>
                  <a:pt x="886958" y="195327"/>
                </a:cubicBezTo>
                <a:cubicBezTo>
                  <a:pt x="845683" y="185449"/>
                  <a:pt x="595916" y="135002"/>
                  <a:pt x="529241" y="123360"/>
                </a:cubicBezTo>
                <a:cubicBezTo>
                  <a:pt x="462566" y="111718"/>
                  <a:pt x="516541" y="129357"/>
                  <a:pt x="486908" y="125477"/>
                </a:cubicBezTo>
                <a:cubicBezTo>
                  <a:pt x="457275" y="121597"/>
                  <a:pt x="388836" y="109602"/>
                  <a:pt x="351441" y="100077"/>
                </a:cubicBezTo>
                <a:cubicBezTo>
                  <a:pt x="314046" y="90552"/>
                  <a:pt x="321102" y="80321"/>
                  <a:pt x="262541" y="68327"/>
                </a:cubicBezTo>
                <a:cubicBezTo>
                  <a:pt x="203980" y="56333"/>
                  <a:pt x="-4512" y="29521"/>
                  <a:pt x="74" y="28110"/>
                </a:cubicBezTo>
                <a:cubicBezTo>
                  <a:pt x="4660" y="26699"/>
                  <a:pt x="262894" y="62329"/>
                  <a:pt x="290058" y="59860"/>
                </a:cubicBezTo>
                <a:cubicBezTo>
                  <a:pt x="317222" y="57391"/>
                  <a:pt x="132366" y="-6814"/>
                  <a:pt x="154591" y="59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77271792-8BFE-48D3-9D11-51CABD6DAD78}"/>
              </a:ext>
            </a:extLst>
          </p:cNvPr>
          <p:cNvSpPr/>
          <p:nvPr/>
        </p:nvSpPr>
        <p:spPr>
          <a:xfrm>
            <a:off x="3994896" y="2475130"/>
            <a:ext cx="327459" cy="269433"/>
          </a:xfrm>
          <a:custGeom>
            <a:avLst/>
            <a:gdLst>
              <a:gd name="connsiteX0" fmla="*/ 197315 w 352595"/>
              <a:gd name="connsiteY0" fmla="*/ 84 h 290115"/>
              <a:gd name="connsiteX1" fmla="*/ 349715 w 352595"/>
              <a:gd name="connsiteY1" fmla="*/ 36067 h 290115"/>
              <a:gd name="connsiteX2" fmla="*/ 290448 w 352595"/>
              <a:gd name="connsiteY2" fmla="*/ 67817 h 290115"/>
              <a:gd name="connsiteX3" fmla="*/ 207898 w 352595"/>
              <a:gd name="connsiteY3" fmla="*/ 120734 h 290115"/>
              <a:gd name="connsiteX4" fmla="*/ 2581 w 352595"/>
              <a:gd name="connsiteY4" fmla="*/ 271017 h 290115"/>
              <a:gd name="connsiteX5" fmla="*/ 91481 w 352595"/>
              <a:gd name="connsiteY5" fmla="*/ 224450 h 290115"/>
              <a:gd name="connsiteX6" fmla="*/ 76665 w 352595"/>
              <a:gd name="connsiteY6" fmla="*/ 264667 h 290115"/>
              <a:gd name="connsiteX7" fmla="*/ 294681 w 352595"/>
              <a:gd name="connsiteY7" fmla="*/ 114384 h 290115"/>
              <a:gd name="connsiteX8" fmla="*/ 53381 w 352595"/>
              <a:gd name="connsiteY8" fmla="*/ 290067 h 290115"/>
              <a:gd name="connsiteX9" fmla="*/ 220598 w 352595"/>
              <a:gd name="connsiteY9" fmla="*/ 131317 h 290115"/>
              <a:gd name="connsiteX10" fmla="*/ 307381 w 352595"/>
              <a:gd name="connsiteY10" fmla="*/ 46650 h 290115"/>
              <a:gd name="connsiteX11" fmla="*/ 197315 w 352595"/>
              <a:gd name="connsiteY11" fmla="*/ 84 h 29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595" h="290115">
                <a:moveTo>
                  <a:pt x="197315" y="84"/>
                </a:moveTo>
                <a:cubicBezTo>
                  <a:pt x="204371" y="-1680"/>
                  <a:pt x="334193" y="24778"/>
                  <a:pt x="349715" y="36067"/>
                </a:cubicBezTo>
                <a:cubicBezTo>
                  <a:pt x="365237" y="47356"/>
                  <a:pt x="314084" y="53706"/>
                  <a:pt x="290448" y="67817"/>
                </a:cubicBezTo>
                <a:cubicBezTo>
                  <a:pt x="266812" y="81928"/>
                  <a:pt x="255876" y="86867"/>
                  <a:pt x="207898" y="120734"/>
                </a:cubicBezTo>
                <a:cubicBezTo>
                  <a:pt x="159920" y="154601"/>
                  <a:pt x="21984" y="253731"/>
                  <a:pt x="2581" y="271017"/>
                </a:cubicBezTo>
                <a:cubicBezTo>
                  <a:pt x="-16822" y="288303"/>
                  <a:pt x="79134" y="225508"/>
                  <a:pt x="91481" y="224450"/>
                </a:cubicBezTo>
                <a:cubicBezTo>
                  <a:pt x="103828" y="223392"/>
                  <a:pt x="42798" y="283011"/>
                  <a:pt x="76665" y="264667"/>
                </a:cubicBezTo>
                <a:cubicBezTo>
                  <a:pt x="110532" y="246323"/>
                  <a:pt x="298562" y="110151"/>
                  <a:pt x="294681" y="114384"/>
                </a:cubicBezTo>
                <a:cubicBezTo>
                  <a:pt x="290800" y="118617"/>
                  <a:pt x="65728" y="287245"/>
                  <a:pt x="53381" y="290067"/>
                </a:cubicBezTo>
                <a:cubicBezTo>
                  <a:pt x="41034" y="292889"/>
                  <a:pt x="178265" y="171887"/>
                  <a:pt x="220598" y="131317"/>
                </a:cubicBezTo>
                <a:cubicBezTo>
                  <a:pt x="262931" y="90748"/>
                  <a:pt x="310556" y="69581"/>
                  <a:pt x="307381" y="46650"/>
                </a:cubicBezTo>
                <a:cubicBezTo>
                  <a:pt x="304206" y="23720"/>
                  <a:pt x="190259" y="1848"/>
                  <a:pt x="197315" y="8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0D34E49F-2B18-4FF8-93A5-DB018C941CBA}"/>
              </a:ext>
            </a:extLst>
          </p:cNvPr>
          <p:cNvSpPr/>
          <p:nvPr/>
        </p:nvSpPr>
        <p:spPr>
          <a:xfrm>
            <a:off x="3936200" y="2737961"/>
            <a:ext cx="556877" cy="909322"/>
          </a:xfrm>
          <a:custGeom>
            <a:avLst/>
            <a:gdLst>
              <a:gd name="connsiteX0" fmla="*/ 599183 w 599624"/>
              <a:gd name="connsiteY0" fmla="*/ 710 h 979123"/>
              <a:gd name="connsiteX1" fmla="*/ 425617 w 599624"/>
              <a:gd name="connsiteY1" fmla="*/ 235660 h 979123"/>
              <a:gd name="connsiteX2" fmla="*/ 472183 w 599624"/>
              <a:gd name="connsiteY2" fmla="*/ 117127 h 979123"/>
              <a:gd name="connsiteX3" fmla="*/ 419267 w 599624"/>
              <a:gd name="connsiteY3" fmla="*/ 254710 h 979123"/>
              <a:gd name="connsiteX4" fmla="*/ 351533 w 599624"/>
              <a:gd name="connsiteY4" fmla="*/ 428277 h 979123"/>
              <a:gd name="connsiteX5" fmla="*/ 381167 w 599624"/>
              <a:gd name="connsiteY5" fmla="*/ 326677 h 979123"/>
              <a:gd name="connsiteX6" fmla="*/ 288033 w 599624"/>
              <a:gd name="connsiteY6" fmla="*/ 540460 h 979123"/>
              <a:gd name="connsiteX7" fmla="*/ 182200 w 599624"/>
              <a:gd name="connsiteY7" fmla="*/ 699210 h 979123"/>
              <a:gd name="connsiteX8" fmla="*/ 313433 w 599624"/>
              <a:gd name="connsiteY8" fmla="*/ 440977 h 979123"/>
              <a:gd name="connsiteX9" fmla="*/ 101767 w 599624"/>
              <a:gd name="connsiteY9" fmla="*/ 855843 h 979123"/>
              <a:gd name="connsiteX10" fmla="*/ 167 w 599624"/>
              <a:gd name="connsiteY10" fmla="*/ 976493 h 979123"/>
              <a:gd name="connsiteX11" fmla="*/ 122933 w 599624"/>
              <a:gd name="connsiteY11" fmla="*/ 769060 h 979123"/>
              <a:gd name="connsiteX12" fmla="*/ 391750 w 599624"/>
              <a:gd name="connsiteY12" fmla="*/ 297043 h 979123"/>
              <a:gd name="connsiteX13" fmla="*/ 376933 w 599624"/>
              <a:gd name="connsiteY13" fmla="*/ 307627 h 979123"/>
              <a:gd name="connsiteX14" fmla="*/ 472183 w 599624"/>
              <a:gd name="connsiteY14" fmla="*/ 167927 h 979123"/>
              <a:gd name="connsiteX15" fmla="*/ 599183 w 599624"/>
              <a:gd name="connsiteY15" fmla="*/ 710 h 97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624" h="979123">
                <a:moveTo>
                  <a:pt x="599183" y="710"/>
                </a:moveTo>
                <a:cubicBezTo>
                  <a:pt x="591422" y="11999"/>
                  <a:pt x="446784" y="216257"/>
                  <a:pt x="425617" y="235660"/>
                </a:cubicBezTo>
                <a:cubicBezTo>
                  <a:pt x="404450" y="255063"/>
                  <a:pt x="473241" y="113952"/>
                  <a:pt x="472183" y="117127"/>
                </a:cubicBezTo>
                <a:cubicBezTo>
                  <a:pt x="471125" y="120302"/>
                  <a:pt x="439375" y="202852"/>
                  <a:pt x="419267" y="254710"/>
                </a:cubicBezTo>
                <a:cubicBezTo>
                  <a:pt x="399159" y="306568"/>
                  <a:pt x="357883" y="416283"/>
                  <a:pt x="351533" y="428277"/>
                </a:cubicBezTo>
                <a:cubicBezTo>
                  <a:pt x="345183" y="440272"/>
                  <a:pt x="391750" y="307980"/>
                  <a:pt x="381167" y="326677"/>
                </a:cubicBezTo>
                <a:cubicBezTo>
                  <a:pt x="370584" y="345374"/>
                  <a:pt x="321194" y="478371"/>
                  <a:pt x="288033" y="540460"/>
                </a:cubicBezTo>
                <a:cubicBezTo>
                  <a:pt x="254872" y="602549"/>
                  <a:pt x="177967" y="715791"/>
                  <a:pt x="182200" y="699210"/>
                </a:cubicBezTo>
                <a:cubicBezTo>
                  <a:pt x="186433" y="682630"/>
                  <a:pt x="326838" y="414872"/>
                  <a:pt x="313433" y="440977"/>
                </a:cubicBezTo>
                <a:cubicBezTo>
                  <a:pt x="300028" y="467082"/>
                  <a:pt x="153978" y="766590"/>
                  <a:pt x="101767" y="855843"/>
                </a:cubicBezTo>
                <a:cubicBezTo>
                  <a:pt x="49556" y="945096"/>
                  <a:pt x="-3361" y="990957"/>
                  <a:pt x="167" y="976493"/>
                </a:cubicBezTo>
                <a:cubicBezTo>
                  <a:pt x="3695" y="962029"/>
                  <a:pt x="57669" y="882302"/>
                  <a:pt x="122933" y="769060"/>
                </a:cubicBezTo>
                <a:cubicBezTo>
                  <a:pt x="188197" y="655818"/>
                  <a:pt x="349417" y="373948"/>
                  <a:pt x="391750" y="297043"/>
                </a:cubicBezTo>
                <a:cubicBezTo>
                  <a:pt x="434083" y="220138"/>
                  <a:pt x="363528" y="329146"/>
                  <a:pt x="376933" y="307627"/>
                </a:cubicBezTo>
                <a:cubicBezTo>
                  <a:pt x="390338" y="286108"/>
                  <a:pt x="434083" y="220138"/>
                  <a:pt x="472183" y="167927"/>
                </a:cubicBezTo>
                <a:cubicBezTo>
                  <a:pt x="510283" y="115716"/>
                  <a:pt x="606944" y="-10579"/>
                  <a:pt x="599183" y="7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6F576FFA-70E7-4026-9C4B-FBF709F670E4}"/>
              </a:ext>
            </a:extLst>
          </p:cNvPr>
          <p:cNvSpPr/>
          <p:nvPr/>
        </p:nvSpPr>
        <p:spPr>
          <a:xfrm>
            <a:off x="4051769" y="2817212"/>
            <a:ext cx="425213" cy="647985"/>
          </a:xfrm>
          <a:custGeom>
            <a:avLst/>
            <a:gdLst>
              <a:gd name="connsiteX0" fmla="*/ 457809 w 457853"/>
              <a:gd name="connsiteY0" fmla="*/ 43 h 697726"/>
              <a:gd name="connsiteX1" fmla="*/ 309642 w 457853"/>
              <a:gd name="connsiteY1" fmla="*/ 194776 h 697726"/>
              <a:gd name="connsiteX2" fmla="*/ 347742 w 457853"/>
              <a:gd name="connsiteY2" fmla="*/ 150326 h 697726"/>
              <a:gd name="connsiteX3" fmla="*/ 288476 w 457853"/>
              <a:gd name="connsiteY3" fmla="*/ 294259 h 697726"/>
              <a:gd name="connsiteX4" fmla="*/ 246142 w 457853"/>
              <a:gd name="connsiteY4" fmla="*/ 364109 h 697726"/>
              <a:gd name="connsiteX5" fmla="*/ 110676 w 457853"/>
              <a:gd name="connsiteY5" fmla="*/ 548259 h 697726"/>
              <a:gd name="connsiteX6" fmla="*/ 609 w 457853"/>
              <a:gd name="connsiteY6" fmla="*/ 696426 h 697726"/>
              <a:gd name="connsiteX7" fmla="*/ 76809 w 457853"/>
              <a:gd name="connsiteY7" fmla="*/ 603293 h 697726"/>
              <a:gd name="connsiteX8" fmla="*/ 286359 w 457853"/>
              <a:gd name="connsiteY8" fmla="*/ 323893 h 697726"/>
              <a:gd name="connsiteX9" fmla="*/ 188992 w 457853"/>
              <a:gd name="connsiteY9" fmla="*/ 486876 h 697726"/>
              <a:gd name="connsiteX10" fmla="*/ 248259 w 457853"/>
              <a:gd name="connsiteY10" fmla="*/ 355643 h 697726"/>
              <a:gd name="connsiteX11" fmla="*/ 292709 w 457853"/>
              <a:gd name="connsiteY11" fmla="*/ 213826 h 697726"/>
              <a:gd name="connsiteX12" fmla="*/ 457809 w 457853"/>
              <a:gd name="connsiteY12" fmla="*/ 43 h 6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853" h="697726">
                <a:moveTo>
                  <a:pt x="457809" y="43"/>
                </a:moveTo>
                <a:cubicBezTo>
                  <a:pt x="460631" y="-3132"/>
                  <a:pt x="327987" y="169729"/>
                  <a:pt x="309642" y="194776"/>
                </a:cubicBezTo>
                <a:cubicBezTo>
                  <a:pt x="291297" y="219823"/>
                  <a:pt x="351270" y="133746"/>
                  <a:pt x="347742" y="150326"/>
                </a:cubicBezTo>
                <a:cubicBezTo>
                  <a:pt x="344214" y="166907"/>
                  <a:pt x="305409" y="258629"/>
                  <a:pt x="288476" y="294259"/>
                </a:cubicBezTo>
                <a:cubicBezTo>
                  <a:pt x="271543" y="329890"/>
                  <a:pt x="275775" y="321776"/>
                  <a:pt x="246142" y="364109"/>
                </a:cubicBezTo>
                <a:cubicBezTo>
                  <a:pt x="216509" y="406442"/>
                  <a:pt x="151598" y="492873"/>
                  <a:pt x="110676" y="548259"/>
                </a:cubicBezTo>
                <a:cubicBezTo>
                  <a:pt x="69754" y="603645"/>
                  <a:pt x="6253" y="687254"/>
                  <a:pt x="609" y="696426"/>
                </a:cubicBezTo>
                <a:cubicBezTo>
                  <a:pt x="-5035" y="705598"/>
                  <a:pt x="29184" y="665382"/>
                  <a:pt x="76809" y="603293"/>
                </a:cubicBezTo>
                <a:cubicBezTo>
                  <a:pt x="124434" y="541204"/>
                  <a:pt x="267662" y="343296"/>
                  <a:pt x="286359" y="323893"/>
                </a:cubicBezTo>
                <a:cubicBezTo>
                  <a:pt x="305056" y="304490"/>
                  <a:pt x="195342" y="481584"/>
                  <a:pt x="188992" y="486876"/>
                </a:cubicBezTo>
                <a:cubicBezTo>
                  <a:pt x="182642" y="492168"/>
                  <a:pt x="230973" y="401151"/>
                  <a:pt x="248259" y="355643"/>
                </a:cubicBezTo>
                <a:cubicBezTo>
                  <a:pt x="265545" y="310135"/>
                  <a:pt x="250729" y="275562"/>
                  <a:pt x="292709" y="213826"/>
                </a:cubicBezTo>
                <a:cubicBezTo>
                  <a:pt x="334689" y="152090"/>
                  <a:pt x="454987" y="3218"/>
                  <a:pt x="457809" y="4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5EFF0FC-C1E4-492D-BB06-695D1E278D44}"/>
              </a:ext>
            </a:extLst>
          </p:cNvPr>
          <p:cNvSpPr/>
          <p:nvPr/>
        </p:nvSpPr>
        <p:spPr>
          <a:xfrm>
            <a:off x="3649311" y="3630996"/>
            <a:ext cx="289147" cy="595950"/>
          </a:xfrm>
          <a:custGeom>
            <a:avLst/>
            <a:gdLst>
              <a:gd name="connsiteX0" fmla="*/ 311194 w 311342"/>
              <a:gd name="connsiteY0" fmla="*/ 91 h 641696"/>
              <a:gd name="connsiteX1" fmla="*/ 156678 w 311342"/>
              <a:gd name="connsiteY1" fmla="*/ 271024 h 641696"/>
              <a:gd name="connsiteX2" fmla="*/ 232878 w 311342"/>
              <a:gd name="connsiteY2" fmla="*/ 103807 h 641696"/>
              <a:gd name="connsiteX3" fmla="*/ 203244 w 311342"/>
              <a:gd name="connsiteY3" fmla="*/ 218107 h 641696"/>
              <a:gd name="connsiteX4" fmla="*/ 105878 w 311342"/>
              <a:gd name="connsiteY4" fmla="*/ 391674 h 641696"/>
              <a:gd name="connsiteX5" fmla="*/ 44 w 311342"/>
              <a:gd name="connsiteY5" fmla="*/ 641441 h 641696"/>
              <a:gd name="connsiteX6" fmla="*/ 118578 w 311342"/>
              <a:gd name="connsiteY6" fmla="*/ 342991 h 641696"/>
              <a:gd name="connsiteX7" fmla="*/ 184194 w 311342"/>
              <a:gd name="connsiteY7" fmla="*/ 241391 h 641696"/>
              <a:gd name="connsiteX8" fmla="*/ 311194 w 311342"/>
              <a:gd name="connsiteY8" fmla="*/ 91 h 6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42" h="641696">
                <a:moveTo>
                  <a:pt x="311194" y="91"/>
                </a:moveTo>
                <a:cubicBezTo>
                  <a:pt x="306608" y="5030"/>
                  <a:pt x="169731" y="253738"/>
                  <a:pt x="156678" y="271024"/>
                </a:cubicBezTo>
                <a:cubicBezTo>
                  <a:pt x="143625" y="288310"/>
                  <a:pt x="225117" y="112627"/>
                  <a:pt x="232878" y="103807"/>
                </a:cubicBezTo>
                <a:cubicBezTo>
                  <a:pt x="240639" y="94988"/>
                  <a:pt x="224411" y="170129"/>
                  <a:pt x="203244" y="218107"/>
                </a:cubicBezTo>
                <a:cubicBezTo>
                  <a:pt x="182077" y="266085"/>
                  <a:pt x="139745" y="321118"/>
                  <a:pt x="105878" y="391674"/>
                </a:cubicBezTo>
                <a:cubicBezTo>
                  <a:pt x="72011" y="462230"/>
                  <a:pt x="-2073" y="649555"/>
                  <a:pt x="44" y="641441"/>
                </a:cubicBezTo>
                <a:cubicBezTo>
                  <a:pt x="2161" y="633327"/>
                  <a:pt x="87886" y="409666"/>
                  <a:pt x="118578" y="342991"/>
                </a:cubicBezTo>
                <a:cubicBezTo>
                  <a:pt x="149270" y="276316"/>
                  <a:pt x="155619" y="291485"/>
                  <a:pt x="184194" y="241391"/>
                </a:cubicBezTo>
                <a:cubicBezTo>
                  <a:pt x="212769" y="191297"/>
                  <a:pt x="315780" y="-4848"/>
                  <a:pt x="311194" y="9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81E0C50-9F08-4DA5-A59C-964A52F7AD8D}"/>
              </a:ext>
            </a:extLst>
          </p:cNvPr>
          <p:cNvSpPr/>
          <p:nvPr/>
        </p:nvSpPr>
        <p:spPr>
          <a:xfrm>
            <a:off x="3569258" y="3552085"/>
            <a:ext cx="458558" cy="880688"/>
          </a:xfrm>
          <a:custGeom>
            <a:avLst/>
            <a:gdLst>
              <a:gd name="connsiteX0" fmla="*/ 492642 w 493758"/>
              <a:gd name="connsiteY0" fmla="*/ 393 h 948291"/>
              <a:gd name="connsiteX1" fmla="*/ 270392 w 493758"/>
              <a:gd name="connsiteY1" fmla="*/ 330593 h 948291"/>
              <a:gd name="connsiteX2" fmla="*/ 352942 w 493758"/>
              <a:gd name="connsiteY2" fmla="*/ 220526 h 948291"/>
              <a:gd name="connsiteX3" fmla="*/ 268276 w 493758"/>
              <a:gd name="connsiteY3" fmla="*/ 366576 h 948291"/>
              <a:gd name="connsiteX4" fmla="*/ 209009 w 493758"/>
              <a:gd name="connsiteY4" fmla="*/ 502043 h 948291"/>
              <a:gd name="connsiteX5" fmla="*/ 3692 w 493758"/>
              <a:gd name="connsiteY5" fmla="*/ 944426 h 948291"/>
              <a:gd name="connsiteX6" fmla="*/ 77776 w 493758"/>
              <a:gd name="connsiteY6" fmla="*/ 717943 h 948291"/>
              <a:gd name="connsiteX7" fmla="*/ 88359 w 493758"/>
              <a:gd name="connsiteY7" fmla="*/ 726410 h 948291"/>
              <a:gd name="connsiteX8" fmla="*/ 236526 w 493758"/>
              <a:gd name="connsiteY8" fmla="*/ 447010 h 948291"/>
              <a:gd name="connsiteX9" fmla="*/ 308492 w 493758"/>
              <a:gd name="connsiteY9" fmla="*/ 362343 h 948291"/>
              <a:gd name="connsiteX10" fmla="*/ 355059 w 493758"/>
              <a:gd name="connsiteY10" fmla="*/ 264976 h 948291"/>
              <a:gd name="connsiteX11" fmla="*/ 492642 w 493758"/>
              <a:gd name="connsiteY11" fmla="*/ 393 h 9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758" h="948291">
                <a:moveTo>
                  <a:pt x="492642" y="393"/>
                </a:moveTo>
                <a:cubicBezTo>
                  <a:pt x="478531" y="11329"/>
                  <a:pt x="293675" y="293904"/>
                  <a:pt x="270392" y="330593"/>
                </a:cubicBezTo>
                <a:cubicBezTo>
                  <a:pt x="247109" y="367282"/>
                  <a:pt x="353295" y="214529"/>
                  <a:pt x="352942" y="220526"/>
                </a:cubicBezTo>
                <a:cubicBezTo>
                  <a:pt x="352589" y="226523"/>
                  <a:pt x="292265" y="319657"/>
                  <a:pt x="268276" y="366576"/>
                </a:cubicBezTo>
                <a:cubicBezTo>
                  <a:pt x="244287" y="413495"/>
                  <a:pt x="253106" y="405735"/>
                  <a:pt x="209009" y="502043"/>
                </a:cubicBezTo>
                <a:cubicBezTo>
                  <a:pt x="164912" y="598351"/>
                  <a:pt x="25564" y="908443"/>
                  <a:pt x="3692" y="944426"/>
                </a:cubicBezTo>
                <a:cubicBezTo>
                  <a:pt x="-18180" y="980409"/>
                  <a:pt x="63665" y="754279"/>
                  <a:pt x="77776" y="717943"/>
                </a:cubicBezTo>
                <a:cubicBezTo>
                  <a:pt x="91887" y="681607"/>
                  <a:pt x="61901" y="771566"/>
                  <a:pt x="88359" y="726410"/>
                </a:cubicBezTo>
                <a:cubicBezTo>
                  <a:pt x="114817" y="681255"/>
                  <a:pt x="199837" y="507688"/>
                  <a:pt x="236526" y="447010"/>
                </a:cubicBezTo>
                <a:cubicBezTo>
                  <a:pt x="273215" y="386332"/>
                  <a:pt x="288737" y="392682"/>
                  <a:pt x="308492" y="362343"/>
                </a:cubicBezTo>
                <a:cubicBezTo>
                  <a:pt x="328247" y="332004"/>
                  <a:pt x="327190" y="320362"/>
                  <a:pt x="355059" y="264976"/>
                </a:cubicBezTo>
                <a:cubicBezTo>
                  <a:pt x="382928" y="209590"/>
                  <a:pt x="506753" y="-10543"/>
                  <a:pt x="492642" y="39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088E131-740E-4A93-A3CA-860FE181CA46}"/>
              </a:ext>
            </a:extLst>
          </p:cNvPr>
          <p:cNvSpPr/>
          <p:nvPr/>
        </p:nvSpPr>
        <p:spPr>
          <a:xfrm>
            <a:off x="3273683" y="4191145"/>
            <a:ext cx="361146" cy="1119672"/>
          </a:xfrm>
          <a:custGeom>
            <a:avLst/>
            <a:gdLst>
              <a:gd name="connsiteX0" fmla="*/ 387573 w 388868"/>
              <a:gd name="connsiteY0" fmla="*/ 2310 h 1205620"/>
              <a:gd name="connsiteX1" fmla="*/ 158973 w 388868"/>
              <a:gd name="connsiteY1" fmla="*/ 531477 h 1205620"/>
              <a:gd name="connsiteX2" fmla="*/ 237290 w 388868"/>
              <a:gd name="connsiteY2" fmla="*/ 417177 h 1205620"/>
              <a:gd name="connsiteX3" fmla="*/ 163206 w 388868"/>
              <a:gd name="connsiteY3" fmla="*/ 582277 h 1205620"/>
              <a:gd name="connsiteX4" fmla="*/ 80656 w 388868"/>
              <a:gd name="connsiteY4" fmla="*/ 812994 h 1205620"/>
              <a:gd name="connsiteX5" fmla="*/ 48906 w 388868"/>
              <a:gd name="connsiteY5" fmla="*/ 897660 h 1205620"/>
              <a:gd name="connsiteX6" fmla="*/ 76423 w 388868"/>
              <a:gd name="connsiteY6" fmla="*/ 844744 h 1205620"/>
              <a:gd name="connsiteX7" fmla="*/ 15040 w 388868"/>
              <a:gd name="connsiteY7" fmla="*/ 982327 h 1205620"/>
              <a:gd name="connsiteX8" fmla="*/ 223 w 388868"/>
              <a:gd name="connsiteY8" fmla="*/ 1073344 h 1205620"/>
              <a:gd name="connsiteX9" fmla="*/ 6573 w 388868"/>
              <a:gd name="connsiteY9" fmla="*/ 1058527 h 1205620"/>
              <a:gd name="connsiteX10" fmla="*/ 12923 w 388868"/>
              <a:gd name="connsiteY10" fmla="*/ 1204577 h 1205620"/>
              <a:gd name="connsiteX11" fmla="*/ 8690 w 388868"/>
              <a:gd name="connsiteY11" fmla="*/ 1107210 h 1205620"/>
              <a:gd name="connsiteX12" fmla="*/ 48906 w 388868"/>
              <a:gd name="connsiteY12" fmla="*/ 810877 h 1205620"/>
              <a:gd name="connsiteX13" fmla="*/ 163206 w 388868"/>
              <a:gd name="connsiteY13" fmla="*/ 523010 h 1205620"/>
              <a:gd name="connsiteX14" fmla="*/ 203423 w 388868"/>
              <a:gd name="connsiteY14" fmla="*/ 465860 h 1205620"/>
              <a:gd name="connsiteX15" fmla="*/ 249990 w 388868"/>
              <a:gd name="connsiteY15" fmla="*/ 343094 h 1205620"/>
              <a:gd name="connsiteX16" fmla="*/ 387573 w 388868"/>
              <a:gd name="connsiteY16" fmla="*/ 2310 h 12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8868" h="1205620">
                <a:moveTo>
                  <a:pt x="387573" y="2310"/>
                </a:moveTo>
                <a:cubicBezTo>
                  <a:pt x="372404" y="33707"/>
                  <a:pt x="184020" y="462333"/>
                  <a:pt x="158973" y="531477"/>
                </a:cubicBezTo>
                <a:cubicBezTo>
                  <a:pt x="133926" y="600621"/>
                  <a:pt x="236584" y="408710"/>
                  <a:pt x="237290" y="417177"/>
                </a:cubicBezTo>
                <a:cubicBezTo>
                  <a:pt x="237996" y="425644"/>
                  <a:pt x="189312" y="516308"/>
                  <a:pt x="163206" y="582277"/>
                </a:cubicBezTo>
                <a:cubicBezTo>
                  <a:pt x="137100" y="648246"/>
                  <a:pt x="99706" y="760430"/>
                  <a:pt x="80656" y="812994"/>
                </a:cubicBezTo>
                <a:cubicBezTo>
                  <a:pt x="61606" y="865558"/>
                  <a:pt x="49611" y="892368"/>
                  <a:pt x="48906" y="897660"/>
                </a:cubicBezTo>
                <a:cubicBezTo>
                  <a:pt x="48201" y="902952"/>
                  <a:pt x="82067" y="830633"/>
                  <a:pt x="76423" y="844744"/>
                </a:cubicBezTo>
                <a:cubicBezTo>
                  <a:pt x="70779" y="858855"/>
                  <a:pt x="27740" y="944227"/>
                  <a:pt x="15040" y="982327"/>
                </a:cubicBezTo>
                <a:cubicBezTo>
                  <a:pt x="2340" y="1020427"/>
                  <a:pt x="1634" y="1060644"/>
                  <a:pt x="223" y="1073344"/>
                </a:cubicBezTo>
                <a:cubicBezTo>
                  <a:pt x="-1188" y="1086044"/>
                  <a:pt x="4456" y="1036655"/>
                  <a:pt x="6573" y="1058527"/>
                </a:cubicBezTo>
                <a:cubicBezTo>
                  <a:pt x="8690" y="1080399"/>
                  <a:pt x="12570" y="1196463"/>
                  <a:pt x="12923" y="1204577"/>
                </a:cubicBezTo>
                <a:cubicBezTo>
                  <a:pt x="13276" y="1212691"/>
                  <a:pt x="2693" y="1172827"/>
                  <a:pt x="8690" y="1107210"/>
                </a:cubicBezTo>
                <a:cubicBezTo>
                  <a:pt x="14687" y="1041593"/>
                  <a:pt x="23153" y="908244"/>
                  <a:pt x="48906" y="810877"/>
                </a:cubicBezTo>
                <a:cubicBezTo>
                  <a:pt x="74659" y="713510"/>
                  <a:pt x="137453" y="580513"/>
                  <a:pt x="163206" y="523010"/>
                </a:cubicBezTo>
                <a:cubicBezTo>
                  <a:pt x="188959" y="465507"/>
                  <a:pt x="188959" y="495846"/>
                  <a:pt x="203423" y="465860"/>
                </a:cubicBezTo>
                <a:cubicBezTo>
                  <a:pt x="217887" y="435874"/>
                  <a:pt x="219651" y="417530"/>
                  <a:pt x="249990" y="343094"/>
                </a:cubicBezTo>
                <a:cubicBezTo>
                  <a:pt x="280329" y="268658"/>
                  <a:pt x="402742" y="-29087"/>
                  <a:pt x="387573" y="23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857CB95-0FE4-40F9-B01A-3EAAA140D343}"/>
              </a:ext>
            </a:extLst>
          </p:cNvPr>
          <p:cNvSpPr/>
          <p:nvPr/>
        </p:nvSpPr>
        <p:spPr>
          <a:xfrm>
            <a:off x="3247250" y="4432453"/>
            <a:ext cx="335730" cy="1082813"/>
          </a:xfrm>
          <a:custGeom>
            <a:avLst/>
            <a:gdLst>
              <a:gd name="connsiteX0" fmla="*/ 361002 w 361501"/>
              <a:gd name="connsiteY0" fmla="*/ 713 h 1165932"/>
              <a:gd name="connsiteX1" fmla="*/ 221302 w 361501"/>
              <a:gd name="connsiteY1" fmla="*/ 358429 h 1165932"/>
              <a:gd name="connsiteX2" fmla="*/ 253052 w 361501"/>
              <a:gd name="connsiteY2" fmla="*/ 284346 h 1165932"/>
              <a:gd name="connsiteX3" fmla="*/ 159918 w 361501"/>
              <a:gd name="connsiteY3" fmla="*/ 489663 h 1165932"/>
              <a:gd name="connsiteX4" fmla="*/ 96418 w 361501"/>
              <a:gd name="connsiteY4" fmla="*/ 764829 h 1165932"/>
              <a:gd name="connsiteX5" fmla="*/ 115468 w 361501"/>
              <a:gd name="connsiteY5" fmla="*/ 690746 h 1165932"/>
              <a:gd name="connsiteX6" fmla="*/ 13868 w 361501"/>
              <a:gd name="connsiteY6" fmla="*/ 1105613 h 1165932"/>
              <a:gd name="connsiteX7" fmla="*/ 1168 w 361501"/>
              <a:gd name="connsiteY7" fmla="*/ 1156413 h 1165932"/>
              <a:gd name="connsiteX8" fmla="*/ 15985 w 361501"/>
              <a:gd name="connsiteY8" fmla="*/ 1035763 h 1165932"/>
              <a:gd name="connsiteX9" fmla="*/ 100652 w 361501"/>
              <a:gd name="connsiteY9" fmla="*/ 684396 h 1165932"/>
              <a:gd name="connsiteX10" fmla="*/ 119702 w 361501"/>
              <a:gd name="connsiteY10" fmla="*/ 735196 h 1165932"/>
              <a:gd name="connsiteX11" fmla="*/ 195902 w 361501"/>
              <a:gd name="connsiteY11" fmla="*/ 466379 h 1165932"/>
              <a:gd name="connsiteX12" fmla="*/ 210718 w 361501"/>
              <a:gd name="connsiteY12" fmla="*/ 451563 h 1165932"/>
              <a:gd name="connsiteX13" fmla="*/ 259402 w 361501"/>
              <a:gd name="connsiteY13" fmla="*/ 335146 h 1165932"/>
              <a:gd name="connsiteX14" fmla="*/ 267868 w 361501"/>
              <a:gd name="connsiteY14" fmla="*/ 267413 h 1165932"/>
              <a:gd name="connsiteX15" fmla="*/ 361002 w 361501"/>
              <a:gd name="connsiteY15" fmla="*/ 713 h 116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501" h="1165932">
                <a:moveTo>
                  <a:pt x="361002" y="713"/>
                </a:moveTo>
                <a:cubicBezTo>
                  <a:pt x="353241" y="15882"/>
                  <a:pt x="239294" y="311157"/>
                  <a:pt x="221302" y="358429"/>
                </a:cubicBezTo>
                <a:cubicBezTo>
                  <a:pt x="203310" y="405701"/>
                  <a:pt x="263283" y="262474"/>
                  <a:pt x="253052" y="284346"/>
                </a:cubicBezTo>
                <a:cubicBezTo>
                  <a:pt x="242821" y="306218"/>
                  <a:pt x="186024" y="409583"/>
                  <a:pt x="159918" y="489663"/>
                </a:cubicBezTo>
                <a:cubicBezTo>
                  <a:pt x="133812" y="569743"/>
                  <a:pt x="103826" y="731315"/>
                  <a:pt x="96418" y="764829"/>
                </a:cubicBezTo>
                <a:cubicBezTo>
                  <a:pt x="89010" y="798343"/>
                  <a:pt x="129226" y="633949"/>
                  <a:pt x="115468" y="690746"/>
                </a:cubicBezTo>
                <a:cubicBezTo>
                  <a:pt x="101710" y="747543"/>
                  <a:pt x="32918" y="1028002"/>
                  <a:pt x="13868" y="1105613"/>
                </a:cubicBezTo>
                <a:cubicBezTo>
                  <a:pt x="-5182" y="1183224"/>
                  <a:pt x="815" y="1168055"/>
                  <a:pt x="1168" y="1156413"/>
                </a:cubicBezTo>
                <a:cubicBezTo>
                  <a:pt x="1521" y="1144771"/>
                  <a:pt x="-596" y="1114433"/>
                  <a:pt x="15985" y="1035763"/>
                </a:cubicBezTo>
                <a:cubicBezTo>
                  <a:pt x="32566" y="957093"/>
                  <a:pt x="83366" y="734490"/>
                  <a:pt x="100652" y="684396"/>
                </a:cubicBezTo>
                <a:cubicBezTo>
                  <a:pt x="117938" y="634302"/>
                  <a:pt x="103827" y="771532"/>
                  <a:pt x="119702" y="735196"/>
                </a:cubicBezTo>
                <a:cubicBezTo>
                  <a:pt x="135577" y="698860"/>
                  <a:pt x="180733" y="513651"/>
                  <a:pt x="195902" y="466379"/>
                </a:cubicBezTo>
                <a:cubicBezTo>
                  <a:pt x="211071" y="419107"/>
                  <a:pt x="200135" y="473435"/>
                  <a:pt x="210718" y="451563"/>
                </a:cubicBezTo>
                <a:cubicBezTo>
                  <a:pt x="221301" y="429691"/>
                  <a:pt x="249877" y="365838"/>
                  <a:pt x="259402" y="335146"/>
                </a:cubicBezTo>
                <a:cubicBezTo>
                  <a:pt x="268927" y="304454"/>
                  <a:pt x="251993" y="318213"/>
                  <a:pt x="267868" y="267413"/>
                </a:cubicBezTo>
                <a:cubicBezTo>
                  <a:pt x="283743" y="216613"/>
                  <a:pt x="368763" y="-14456"/>
                  <a:pt x="361002" y="71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4E5FD5E-E5BD-443E-BEBF-40C63777DFFE}"/>
              </a:ext>
            </a:extLst>
          </p:cNvPr>
          <p:cNvSpPr/>
          <p:nvPr/>
        </p:nvSpPr>
        <p:spPr>
          <a:xfrm>
            <a:off x="3164563" y="5284652"/>
            <a:ext cx="99173" cy="691210"/>
          </a:xfrm>
          <a:custGeom>
            <a:avLst/>
            <a:gdLst>
              <a:gd name="connsiteX0" fmla="*/ 105019 w 106786"/>
              <a:gd name="connsiteY0" fmla="*/ 1731 h 744269"/>
              <a:gd name="connsiteX1" fmla="*/ 49457 w 106786"/>
              <a:gd name="connsiteY1" fmla="*/ 208106 h 744269"/>
              <a:gd name="connsiteX2" fmla="*/ 47869 w 106786"/>
              <a:gd name="connsiteY2" fmla="*/ 166831 h 744269"/>
              <a:gd name="connsiteX3" fmla="*/ 70094 w 106786"/>
              <a:gd name="connsiteY3" fmla="*/ 312881 h 744269"/>
              <a:gd name="connsiteX4" fmla="*/ 41519 w 106786"/>
              <a:gd name="connsiteY4" fmla="*/ 258906 h 744269"/>
              <a:gd name="connsiteX5" fmla="*/ 38344 w 106786"/>
              <a:gd name="connsiteY5" fmla="*/ 446231 h 744269"/>
              <a:gd name="connsiteX6" fmla="*/ 22469 w 106786"/>
              <a:gd name="connsiteY6" fmla="*/ 366856 h 744269"/>
              <a:gd name="connsiteX7" fmla="*/ 16119 w 106786"/>
              <a:gd name="connsiteY7" fmla="*/ 647844 h 744269"/>
              <a:gd name="connsiteX8" fmla="*/ 3419 w 106786"/>
              <a:gd name="connsiteY8" fmla="*/ 574819 h 744269"/>
              <a:gd name="connsiteX9" fmla="*/ 8182 w 106786"/>
              <a:gd name="connsiteY9" fmla="*/ 741506 h 744269"/>
              <a:gd name="connsiteX10" fmla="*/ 244 w 106786"/>
              <a:gd name="connsiteY10" fmla="*/ 651019 h 744269"/>
              <a:gd name="connsiteX11" fmla="*/ 19294 w 106786"/>
              <a:gd name="connsiteY11" fmla="*/ 309706 h 744269"/>
              <a:gd name="connsiteX12" fmla="*/ 35169 w 106786"/>
              <a:gd name="connsiteY12" fmla="*/ 304944 h 744269"/>
              <a:gd name="connsiteX13" fmla="*/ 87557 w 106786"/>
              <a:gd name="connsiteY13" fmla="*/ 120794 h 744269"/>
              <a:gd name="connsiteX14" fmla="*/ 105019 w 106786"/>
              <a:gd name="connsiteY14" fmla="*/ 1731 h 74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786" h="744269">
                <a:moveTo>
                  <a:pt x="105019" y="1731"/>
                </a:moveTo>
                <a:cubicBezTo>
                  <a:pt x="98669" y="16283"/>
                  <a:pt x="58982" y="180589"/>
                  <a:pt x="49457" y="208106"/>
                </a:cubicBezTo>
                <a:cubicBezTo>
                  <a:pt x="39932" y="235623"/>
                  <a:pt x="44430" y="149369"/>
                  <a:pt x="47869" y="166831"/>
                </a:cubicBezTo>
                <a:cubicBezTo>
                  <a:pt x="51308" y="184293"/>
                  <a:pt x="71152" y="297535"/>
                  <a:pt x="70094" y="312881"/>
                </a:cubicBezTo>
                <a:cubicBezTo>
                  <a:pt x="69036" y="328227"/>
                  <a:pt x="46811" y="236681"/>
                  <a:pt x="41519" y="258906"/>
                </a:cubicBezTo>
                <a:cubicBezTo>
                  <a:pt x="36227" y="281131"/>
                  <a:pt x="41519" y="428239"/>
                  <a:pt x="38344" y="446231"/>
                </a:cubicBezTo>
                <a:cubicBezTo>
                  <a:pt x="35169" y="464223"/>
                  <a:pt x="26173" y="333254"/>
                  <a:pt x="22469" y="366856"/>
                </a:cubicBezTo>
                <a:cubicBezTo>
                  <a:pt x="18765" y="400458"/>
                  <a:pt x="19294" y="613183"/>
                  <a:pt x="16119" y="647844"/>
                </a:cubicBezTo>
                <a:cubicBezTo>
                  <a:pt x="12944" y="682505"/>
                  <a:pt x="4742" y="559209"/>
                  <a:pt x="3419" y="574819"/>
                </a:cubicBezTo>
                <a:cubicBezTo>
                  <a:pt x="2096" y="590429"/>
                  <a:pt x="8711" y="728806"/>
                  <a:pt x="8182" y="741506"/>
                </a:cubicBezTo>
                <a:cubicBezTo>
                  <a:pt x="7653" y="754206"/>
                  <a:pt x="-1608" y="722986"/>
                  <a:pt x="244" y="651019"/>
                </a:cubicBezTo>
                <a:cubicBezTo>
                  <a:pt x="2096" y="579052"/>
                  <a:pt x="13473" y="367385"/>
                  <a:pt x="19294" y="309706"/>
                </a:cubicBezTo>
                <a:cubicBezTo>
                  <a:pt x="25115" y="252027"/>
                  <a:pt x="23792" y="336429"/>
                  <a:pt x="35169" y="304944"/>
                </a:cubicBezTo>
                <a:cubicBezTo>
                  <a:pt x="46546" y="273459"/>
                  <a:pt x="75651" y="173975"/>
                  <a:pt x="87557" y="120794"/>
                </a:cubicBezTo>
                <a:cubicBezTo>
                  <a:pt x="99463" y="67613"/>
                  <a:pt x="111369" y="-12821"/>
                  <a:pt x="105019" y="173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0220EB71-1922-4D4F-9425-5B3CB57E6186}"/>
              </a:ext>
            </a:extLst>
          </p:cNvPr>
          <p:cNvSpPr/>
          <p:nvPr/>
        </p:nvSpPr>
        <p:spPr>
          <a:xfrm>
            <a:off x="3180975" y="5453677"/>
            <a:ext cx="88496" cy="506373"/>
          </a:xfrm>
          <a:custGeom>
            <a:avLst/>
            <a:gdLst>
              <a:gd name="connsiteX0" fmla="*/ 95285 w 95289"/>
              <a:gd name="connsiteY0" fmla="*/ 2294 h 545243"/>
              <a:gd name="connsiteX1" fmla="*/ 31785 w 95289"/>
              <a:gd name="connsiteY1" fmla="*/ 189619 h 545243"/>
              <a:gd name="connsiteX2" fmla="*/ 47660 w 95289"/>
              <a:gd name="connsiteY2" fmla="*/ 151519 h 545243"/>
              <a:gd name="connsiteX3" fmla="*/ 38135 w 95289"/>
              <a:gd name="connsiteY3" fmla="*/ 245181 h 545243"/>
              <a:gd name="connsiteX4" fmla="*/ 9560 w 95289"/>
              <a:gd name="connsiteY4" fmla="*/ 416631 h 545243"/>
              <a:gd name="connsiteX5" fmla="*/ 7972 w 95289"/>
              <a:gd name="connsiteY5" fmla="*/ 422981 h 545243"/>
              <a:gd name="connsiteX6" fmla="*/ 1622 w 95289"/>
              <a:gd name="connsiteY6" fmla="*/ 545219 h 545243"/>
              <a:gd name="connsiteX7" fmla="*/ 3210 w 95289"/>
              <a:gd name="connsiteY7" fmla="*/ 411869 h 545243"/>
              <a:gd name="connsiteX8" fmla="*/ 34960 w 95289"/>
              <a:gd name="connsiteY8" fmla="*/ 232481 h 545243"/>
              <a:gd name="connsiteX9" fmla="*/ 34960 w 95289"/>
              <a:gd name="connsiteY9" fmla="*/ 94369 h 545243"/>
              <a:gd name="connsiteX10" fmla="*/ 95285 w 95289"/>
              <a:gd name="connsiteY10" fmla="*/ 2294 h 54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89" h="545243">
                <a:moveTo>
                  <a:pt x="95285" y="2294"/>
                </a:moveTo>
                <a:cubicBezTo>
                  <a:pt x="94756" y="18169"/>
                  <a:pt x="39722" y="164748"/>
                  <a:pt x="31785" y="189619"/>
                </a:cubicBezTo>
                <a:cubicBezTo>
                  <a:pt x="23848" y="214490"/>
                  <a:pt x="46602" y="142259"/>
                  <a:pt x="47660" y="151519"/>
                </a:cubicBezTo>
                <a:cubicBezTo>
                  <a:pt x="48718" y="160779"/>
                  <a:pt x="44485" y="200996"/>
                  <a:pt x="38135" y="245181"/>
                </a:cubicBezTo>
                <a:cubicBezTo>
                  <a:pt x="31785" y="289366"/>
                  <a:pt x="14587" y="386998"/>
                  <a:pt x="9560" y="416631"/>
                </a:cubicBezTo>
                <a:cubicBezTo>
                  <a:pt x="4533" y="446264"/>
                  <a:pt x="9295" y="401550"/>
                  <a:pt x="7972" y="422981"/>
                </a:cubicBezTo>
                <a:cubicBezTo>
                  <a:pt x="6649" y="444412"/>
                  <a:pt x="2416" y="547071"/>
                  <a:pt x="1622" y="545219"/>
                </a:cubicBezTo>
                <a:cubicBezTo>
                  <a:pt x="828" y="543367"/>
                  <a:pt x="-2346" y="463992"/>
                  <a:pt x="3210" y="411869"/>
                </a:cubicBezTo>
                <a:cubicBezTo>
                  <a:pt x="8766" y="359746"/>
                  <a:pt x="29668" y="285398"/>
                  <a:pt x="34960" y="232481"/>
                </a:cubicBezTo>
                <a:cubicBezTo>
                  <a:pt x="40252" y="179564"/>
                  <a:pt x="22789" y="131940"/>
                  <a:pt x="34960" y="94369"/>
                </a:cubicBezTo>
                <a:cubicBezTo>
                  <a:pt x="47131" y="56798"/>
                  <a:pt x="95814" y="-13581"/>
                  <a:pt x="95285" y="229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F1DB9CC-4C9A-40D0-A85F-7DBD36B40F13}"/>
              </a:ext>
            </a:extLst>
          </p:cNvPr>
          <p:cNvSpPr/>
          <p:nvPr/>
        </p:nvSpPr>
        <p:spPr>
          <a:xfrm>
            <a:off x="7034834" y="6019637"/>
            <a:ext cx="850875" cy="393021"/>
          </a:xfrm>
          <a:custGeom>
            <a:avLst/>
            <a:gdLst>
              <a:gd name="connsiteX0" fmla="*/ 73 w 916190"/>
              <a:gd name="connsiteY0" fmla="*/ 902 h 423190"/>
              <a:gd name="connsiteX1" fmla="*/ 100085 w 916190"/>
              <a:gd name="connsiteY1" fmla="*/ 213627 h 423190"/>
              <a:gd name="connsiteX2" fmla="*/ 58810 w 916190"/>
              <a:gd name="connsiteY2" fmla="*/ 154890 h 423190"/>
              <a:gd name="connsiteX3" fmla="*/ 225498 w 916190"/>
              <a:gd name="connsiteY3" fmla="*/ 245377 h 423190"/>
              <a:gd name="connsiteX4" fmla="*/ 204860 w 916190"/>
              <a:gd name="connsiteY4" fmla="*/ 237440 h 423190"/>
              <a:gd name="connsiteX5" fmla="*/ 698573 w 916190"/>
              <a:gd name="connsiteY5" fmla="*/ 372377 h 423190"/>
              <a:gd name="connsiteX6" fmla="*/ 684285 w 916190"/>
              <a:gd name="connsiteY6" fmla="*/ 362852 h 423190"/>
              <a:gd name="connsiteX7" fmla="*/ 847798 w 916190"/>
              <a:gd name="connsiteY7" fmla="*/ 421590 h 423190"/>
              <a:gd name="connsiteX8" fmla="*/ 866848 w 916190"/>
              <a:gd name="connsiteY8" fmla="*/ 383490 h 423190"/>
              <a:gd name="connsiteX9" fmla="*/ 916060 w 916190"/>
              <a:gd name="connsiteY9" fmla="*/ 161240 h 423190"/>
              <a:gd name="connsiteX10" fmla="*/ 881135 w 916190"/>
              <a:gd name="connsiteY10" fmla="*/ 361265 h 423190"/>
              <a:gd name="connsiteX11" fmla="*/ 877960 w 916190"/>
              <a:gd name="connsiteY11" fmla="*/ 373965 h 423190"/>
              <a:gd name="connsiteX12" fmla="*/ 868435 w 916190"/>
              <a:gd name="connsiteY12" fmla="*/ 319990 h 423190"/>
              <a:gd name="connsiteX13" fmla="*/ 835098 w 916190"/>
              <a:gd name="connsiteY13" fmla="*/ 204102 h 423190"/>
              <a:gd name="connsiteX14" fmla="*/ 838273 w 916190"/>
              <a:gd name="connsiteY14" fmla="*/ 383490 h 423190"/>
              <a:gd name="connsiteX15" fmla="*/ 747785 w 916190"/>
              <a:gd name="connsiteY15" fmla="*/ 358090 h 423190"/>
              <a:gd name="connsiteX16" fmla="*/ 260423 w 916190"/>
              <a:gd name="connsiteY16" fmla="*/ 229502 h 423190"/>
              <a:gd name="connsiteX17" fmla="*/ 265185 w 916190"/>
              <a:gd name="connsiteY17" fmla="*/ 227915 h 423190"/>
              <a:gd name="connsiteX18" fmla="*/ 117548 w 916190"/>
              <a:gd name="connsiteY18" fmla="*/ 172352 h 423190"/>
              <a:gd name="connsiteX19" fmla="*/ 84210 w 916190"/>
              <a:gd name="connsiteY19" fmla="*/ 139015 h 423190"/>
              <a:gd name="connsiteX20" fmla="*/ 73 w 916190"/>
              <a:gd name="connsiteY20" fmla="*/ 902 h 4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6190" h="423190">
                <a:moveTo>
                  <a:pt x="73" y="902"/>
                </a:moveTo>
                <a:cubicBezTo>
                  <a:pt x="2719" y="13337"/>
                  <a:pt x="90296" y="187962"/>
                  <a:pt x="100085" y="213627"/>
                </a:cubicBezTo>
                <a:cubicBezTo>
                  <a:pt x="109875" y="239292"/>
                  <a:pt x="37908" y="149598"/>
                  <a:pt x="58810" y="154890"/>
                </a:cubicBezTo>
                <a:cubicBezTo>
                  <a:pt x="79712" y="160182"/>
                  <a:pt x="201156" y="231619"/>
                  <a:pt x="225498" y="245377"/>
                </a:cubicBezTo>
                <a:cubicBezTo>
                  <a:pt x="249840" y="259135"/>
                  <a:pt x="204860" y="237440"/>
                  <a:pt x="204860" y="237440"/>
                </a:cubicBezTo>
                <a:lnTo>
                  <a:pt x="698573" y="372377"/>
                </a:lnTo>
                <a:cubicBezTo>
                  <a:pt x="778477" y="393279"/>
                  <a:pt x="659414" y="354650"/>
                  <a:pt x="684285" y="362852"/>
                </a:cubicBezTo>
                <a:cubicBezTo>
                  <a:pt x="709156" y="371054"/>
                  <a:pt x="817371" y="418150"/>
                  <a:pt x="847798" y="421590"/>
                </a:cubicBezTo>
                <a:cubicBezTo>
                  <a:pt x="878225" y="425030"/>
                  <a:pt x="855471" y="426882"/>
                  <a:pt x="866848" y="383490"/>
                </a:cubicBezTo>
                <a:cubicBezTo>
                  <a:pt x="878225" y="340098"/>
                  <a:pt x="913679" y="164944"/>
                  <a:pt x="916060" y="161240"/>
                </a:cubicBezTo>
                <a:cubicBezTo>
                  <a:pt x="918441" y="157536"/>
                  <a:pt x="887485" y="325811"/>
                  <a:pt x="881135" y="361265"/>
                </a:cubicBezTo>
                <a:cubicBezTo>
                  <a:pt x="874785" y="396719"/>
                  <a:pt x="880077" y="380844"/>
                  <a:pt x="877960" y="373965"/>
                </a:cubicBezTo>
                <a:cubicBezTo>
                  <a:pt x="875843" y="367086"/>
                  <a:pt x="875579" y="348301"/>
                  <a:pt x="868435" y="319990"/>
                </a:cubicBezTo>
                <a:cubicBezTo>
                  <a:pt x="861291" y="291680"/>
                  <a:pt x="840125" y="193519"/>
                  <a:pt x="835098" y="204102"/>
                </a:cubicBezTo>
                <a:cubicBezTo>
                  <a:pt x="830071" y="214685"/>
                  <a:pt x="852825" y="357825"/>
                  <a:pt x="838273" y="383490"/>
                </a:cubicBezTo>
                <a:cubicBezTo>
                  <a:pt x="823721" y="409155"/>
                  <a:pt x="747785" y="358090"/>
                  <a:pt x="747785" y="358090"/>
                </a:cubicBezTo>
                <a:lnTo>
                  <a:pt x="260423" y="229502"/>
                </a:lnTo>
                <a:cubicBezTo>
                  <a:pt x="179990" y="207806"/>
                  <a:pt x="288998" y="237440"/>
                  <a:pt x="265185" y="227915"/>
                </a:cubicBezTo>
                <a:cubicBezTo>
                  <a:pt x="241373" y="218390"/>
                  <a:pt x="147710" y="187169"/>
                  <a:pt x="117548" y="172352"/>
                </a:cubicBezTo>
                <a:cubicBezTo>
                  <a:pt x="87386" y="157535"/>
                  <a:pt x="101672" y="169971"/>
                  <a:pt x="84210" y="139015"/>
                </a:cubicBezTo>
                <a:cubicBezTo>
                  <a:pt x="66748" y="108059"/>
                  <a:pt x="-2573" y="-11533"/>
                  <a:pt x="73" y="90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2E8D80A8-99E7-4ABB-84FC-2BF5F340291A}"/>
              </a:ext>
            </a:extLst>
          </p:cNvPr>
          <p:cNvSpPr/>
          <p:nvPr/>
        </p:nvSpPr>
        <p:spPr>
          <a:xfrm>
            <a:off x="7434965" y="6717621"/>
            <a:ext cx="229767" cy="897153"/>
          </a:xfrm>
          <a:custGeom>
            <a:avLst/>
            <a:gdLst>
              <a:gd name="connsiteX0" fmla="*/ 247089 w 247404"/>
              <a:gd name="connsiteY0" fmla="*/ 227 h 966020"/>
              <a:gd name="connsiteX1" fmla="*/ 207402 w 247404"/>
              <a:gd name="connsiteY1" fmla="*/ 206602 h 966020"/>
              <a:gd name="connsiteX2" fmla="*/ 193114 w 247404"/>
              <a:gd name="connsiteY2" fmla="*/ 154214 h 966020"/>
              <a:gd name="connsiteX3" fmla="*/ 194702 w 247404"/>
              <a:gd name="connsiteY3" fmla="*/ 271689 h 966020"/>
              <a:gd name="connsiteX4" fmla="*/ 180414 w 247404"/>
              <a:gd name="connsiteY4" fmla="*/ 228827 h 966020"/>
              <a:gd name="connsiteX5" fmla="*/ 172477 w 247404"/>
              <a:gd name="connsiteY5" fmla="*/ 412977 h 966020"/>
              <a:gd name="connsiteX6" fmla="*/ 159777 w 247404"/>
              <a:gd name="connsiteY6" fmla="*/ 359002 h 966020"/>
              <a:gd name="connsiteX7" fmla="*/ 124852 w 247404"/>
              <a:gd name="connsiteY7" fmla="*/ 547914 h 966020"/>
              <a:gd name="connsiteX8" fmla="*/ 128027 w 247404"/>
              <a:gd name="connsiteY8" fmla="*/ 452664 h 966020"/>
              <a:gd name="connsiteX9" fmla="*/ 121677 w 247404"/>
              <a:gd name="connsiteY9" fmla="*/ 605064 h 966020"/>
              <a:gd name="connsiteX10" fmla="*/ 113739 w 247404"/>
              <a:gd name="connsiteY10" fmla="*/ 559027 h 966020"/>
              <a:gd name="connsiteX11" fmla="*/ 89927 w 247404"/>
              <a:gd name="connsiteY11" fmla="*/ 705077 h 966020"/>
              <a:gd name="connsiteX12" fmla="*/ 78814 w 247404"/>
              <a:gd name="connsiteY12" fmla="*/ 647927 h 966020"/>
              <a:gd name="connsiteX13" fmla="*/ 78814 w 247404"/>
              <a:gd name="connsiteY13" fmla="*/ 749527 h 966020"/>
              <a:gd name="connsiteX14" fmla="*/ 70877 w 247404"/>
              <a:gd name="connsiteY14" fmla="*/ 701902 h 966020"/>
              <a:gd name="connsiteX15" fmla="*/ 67702 w 247404"/>
              <a:gd name="connsiteY15" fmla="*/ 800327 h 966020"/>
              <a:gd name="connsiteX16" fmla="*/ 2614 w 247404"/>
              <a:gd name="connsiteY16" fmla="*/ 963839 h 966020"/>
              <a:gd name="connsiteX17" fmla="*/ 20077 w 247404"/>
              <a:gd name="connsiteY17" fmla="*/ 882877 h 966020"/>
              <a:gd name="connsiteX18" fmla="*/ 86752 w 247404"/>
              <a:gd name="connsiteY18" fmla="*/ 720952 h 966020"/>
              <a:gd name="connsiteX19" fmla="*/ 91514 w 247404"/>
              <a:gd name="connsiteY19" fmla="*/ 660627 h 966020"/>
              <a:gd name="connsiteX20" fmla="*/ 183589 w 247404"/>
              <a:gd name="connsiteY20" fmla="*/ 252639 h 966020"/>
              <a:gd name="connsiteX21" fmla="*/ 247089 w 247404"/>
              <a:gd name="connsiteY21" fmla="*/ 227 h 9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7404" h="966020">
                <a:moveTo>
                  <a:pt x="247089" y="227"/>
                </a:moveTo>
                <a:cubicBezTo>
                  <a:pt x="251058" y="-7446"/>
                  <a:pt x="216398" y="180938"/>
                  <a:pt x="207402" y="206602"/>
                </a:cubicBezTo>
                <a:cubicBezTo>
                  <a:pt x="198406" y="232266"/>
                  <a:pt x="195231" y="143366"/>
                  <a:pt x="193114" y="154214"/>
                </a:cubicBezTo>
                <a:cubicBezTo>
                  <a:pt x="190997" y="165062"/>
                  <a:pt x="196819" y="259254"/>
                  <a:pt x="194702" y="271689"/>
                </a:cubicBezTo>
                <a:cubicBezTo>
                  <a:pt x="192585" y="284124"/>
                  <a:pt x="184118" y="205279"/>
                  <a:pt x="180414" y="228827"/>
                </a:cubicBezTo>
                <a:cubicBezTo>
                  <a:pt x="176710" y="252375"/>
                  <a:pt x="175916" y="391281"/>
                  <a:pt x="172477" y="412977"/>
                </a:cubicBezTo>
                <a:cubicBezTo>
                  <a:pt x="169038" y="434673"/>
                  <a:pt x="167715" y="336512"/>
                  <a:pt x="159777" y="359002"/>
                </a:cubicBezTo>
                <a:cubicBezTo>
                  <a:pt x="151839" y="381492"/>
                  <a:pt x="130144" y="532304"/>
                  <a:pt x="124852" y="547914"/>
                </a:cubicBezTo>
                <a:cubicBezTo>
                  <a:pt x="119560" y="563524"/>
                  <a:pt x="128556" y="443139"/>
                  <a:pt x="128027" y="452664"/>
                </a:cubicBezTo>
                <a:cubicBezTo>
                  <a:pt x="127498" y="462189"/>
                  <a:pt x="124058" y="587337"/>
                  <a:pt x="121677" y="605064"/>
                </a:cubicBezTo>
                <a:cubicBezTo>
                  <a:pt x="119296" y="622791"/>
                  <a:pt x="119031" y="542358"/>
                  <a:pt x="113739" y="559027"/>
                </a:cubicBezTo>
                <a:cubicBezTo>
                  <a:pt x="108447" y="575696"/>
                  <a:pt x="95748" y="690260"/>
                  <a:pt x="89927" y="705077"/>
                </a:cubicBezTo>
                <a:cubicBezTo>
                  <a:pt x="84106" y="719894"/>
                  <a:pt x="80666" y="640519"/>
                  <a:pt x="78814" y="647927"/>
                </a:cubicBezTo>
                <a:cubicBezTo>
                  <a:pt x="76962" y="655335"/>
                  <a:pt x="80137" y="740531"/>
                  <a:pt x="78814" y="749527"/>
                </a:cubicBezTo>
                <a:cubicBezTo>
                  <a:pt x="77491" y="758523"/>
                  <a:pt x="72729" y="693435"/>
                  <a:pt x="70877" y="701902"/>
                </a:cubicBezTo>
                <a:cubicBezTo>
                  <a:pt x="69025" y="710369"/>
                  <a:pt x="79079" y="756671"/>
                  <a:pt x="67702" y="800327"/>
                </a:cubicBezTo>
                <a:cubicBezTo>
                  <a:pt x="56325" y="843983"/>
                  <a:pt x="10551" y="950081"/>
                  <a:pt x="2614" y="963839"/>
                </a:cubicBezTo>
                <a:cubicBezTo>
                  <a:pt x="-5324" y="977597"/>
                  <a:pt x="6054" y="923358"/>
                  <a:pt x="20077" y="882877"/>
                </a:cubicBezTo>
                <a:cubicBezTo>
                  <a:pt x="34100" y="842396"/>
                  <a:pt x="74846" y="757994"/>
                  <a:pt x="86752" y="720952"/>
                </a:cubicBezTo>
                <a:cubicBezTo>
                  <a:pt x="98658" y="683910"/>
                  <a:pt x="75374" y="738679"/>
                  <a:pt x="91514" y="660627"/>
                </a:cubicBezTo>
                <a:cubicBezTo>
                  <a:pt x="107654" y="582575"/>
                  <a:pt x="158718" y="359531"/>
                  <a:pt x="183589" y="252639"/>
                </a:cubicBezTo>
                <a:cubicBezTo>
                  <a:pt x="208460" y="145747"/>
                  <a:pt x="243120" y="7900"/>
                  <a:pt x="247089" y="2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8DFA86E-994A-4E82-8FA3-107F61AF626D}"/>
              </a:ext>
            </a:extLst>
          </p:cNvPr>
          <p:cNvSpPr/>
          <p:nvPr/>
        </p:nvSpPr>
        <p:spPr>
          <a:xfrm>
            <a:off x="7545011" y="6724955"/>
            <a:ext cx="91201" cy="412621"/>
          </a:xfrm>
          <a:custGeom>
            <a:avLst/>
            <a:gdLst>
              <a:gd name="connsiteX0" fmla="*/ 69859 w 98202"/>
              <a:gd name="connsiteY0" fmla="*/ 267 h 444295"/>
              <a:gd name="connsiteX1" fmla="*/ 88909 w 98202"/>
              <a:gd name="connsiteY1" fmla="*/ 136792 h 444295"/>
              <a:gd name="connsiteX2" fmla="*/ 77796 w 98202"/>
              <a:gd name="connsiteY2" fmla="*/ 100280 h 444295"/>
              <a:gd name="connsiteX3" fmla="*/ 47634 w 98202"/>
              <a:gd name="connsiteY3" fmla="*/ 227280 h 444295"/>
              <a:gd name="connsiteX4" fmla="*/ 69859 w 98202"/>
              <a:gd name="connsiteY4" fmla="*/ 190767 h 444295"/>
              <a:gd name="connsiteX5" fmla="*/ 9 w 98202"/>
              <a:gd name="connsiteY5" fmla="*/ 443180 h 444295"/>
              <a:gd name="connsiteX6" fmla="*/ 65096 w 98202"/>
              <a:gd name="connsiteY6" fmla="*/ 276492 h 444295"/>
              <a:gd name="connsiteX7" fmla="*/ 95259 w 98202"/>
              <a:gd name="connsiteY7" fmla="*/ 117742 h 444295"/>
              <a:gd name="connsiteX8" fmla="*/ 95259 w 98202"/>
              <a:gd name="connsiteY8" fmla="*/ 101867 h 444295"/>
              <a:gd name="connsiteX9" fmla="*/ 69859 w 98202"/>
              <a:gd name="connsiteY9" fmla="*/ 267 h 44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02" h="444295">
                <a:moveTo>
                  <a:pt x="69859" y="267"/>
                </a:moveTo>
                <a:cubicBezTo>
                  <a:pt x="68801" y="6088"/>
                  <a:pt x="87586" y="120123"/>
                  <a:pt x="88909" y="136792"/>
                </a:cubicBezTo>
                <a:cubicBezTo>
                  <a:pt x="90232" y="153461"/>
                  <a:pt x="84675" y="85199"/>
                  <a:pt x="77796" y="100280"/>
                </a:cubicBezTo>
                <a:cubicBezTo>
                  <a:pt x="70917" y="115361"/>
                  <a:pt x="48957" y="212199"/>
                  <a:pt x="47634" y="227280"/>
                </a:cubicBezTo>
                <a:cubicBezTo>
                  <a:pt x="46311" y="242361"/>
                  <a:pt x="77797" y="154784"/>
                  <a:pt x="69859" y="190767"/>
                </a:cubicBezTo>
                <a:cubicBezTo>
                  <a:pt x="61921" y="226750"/>
                  <a:pt x="803" y="428893"/>
                  <a:pt x="9" y="443180"/>
                </a:cubicBezTo>
                <a:cubicBezTo>
                  <a:pt x="-785" y="457467"/>
                  <a:pt x="49221" y="330732"/>
                  <a:pt x="65096" y="276492"/>
                </a:cubicBezTo>
                <a:cubicBezTo>
                  <a:pt x="80971" y="222252"/>
                  <a:pt x="90232" y="146846"/>
                  <a:pt x="95259" y="117742"/>
                </a:cubicBezTo>
                <a:cubicBezTo>
                  <a:pt x="100286" y="88638"/>
                  <a:pt x="97905" y="118271"/>
                  <a:pt x="95259" y="101867"/>
                </a:cubicBezTo>
                <a:cubicBezTo>
                  <a:pt x="92613" y="85463"/>
                  <a:pt x="70917" y="-5554"/>
                  <a:pt x="69859" y="26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24657E8-9C00-4FEA-89E8-4BAE4B4A194E}"/>
              </a:ext>
            </a:extLst>
          </p:cNvPr>
          <p:cNvSpPr/>
          <p:nvPr/>
        </p:nvSpPr>
        <p:spPr>
          <a:xfrm>
            <a:off x="7344440" y="7064299"/>
            <a:ext cx="197940" cy="710897"/>
          </a:xfrm>
          <a:custGeom>
            <a:avLst/>
            <a:gdLst>
              <a:gd name="connsiteX0" fmla="*/ 212801 w 213134"/>
              <a:gd name="connsiteY0" fmla="*/ 0 h 765467"/>
              <a:gd name="connsiteX1" fmla="*/ 208038 w 213134"/>
              <a:gd name="connsiteY1" fmla="*/ 163513 h 765467"/>
              <a:gd name="connsiteX2" fmla="*/ 201688 w 213134"/>
              <a:gd name="connsiteY2" fmla="*/ 117475 h 765467"/>
              <a:gd name="connsiteX3" fmla="*/ 171526 w 213134"/>
              <a:gd name="connsiteY3" fmla="*/ 277813 h 765467"/>
              <a:gd name="connsiteX4" fmla="*/ 181051 w 213134"/>
              <a:gd name="connsiteY4" fmla="*/ 176213 h 765467"/>
              <a:gd name="connsiteX5" fmla="*/ 150888 w 213134"/>
              <a:gd name="connsiteY5" fmla="*/ 298450 h 765467"/>
              <a:gd name="connsiteX6" fmla="*/ 119138 w 213134"/>
              <a:gd name="connsiteY6" fmla="*/ 425450 h 765467"/>
              <a:gd name="connsiteX7" fmla="*/ 131838 w 213134"/>
              <a:gd name="connsiteY7" fmla="*/ 309563 h 765467"/>
              <a:gd name="connsiteX8" fmla="*/ 125488 w 213134"/>
              <a:gd name="connsiteY8" fmla="*/ 433388 h 765467"/>
              <a:gd name="connsiteX9" fmla="*/ 66751 w 213134"/>
              <a:gd name="connsiteY9" fmla="*/ 547688 h 765467"/>
              <a:gd name="connsiteX10" fmla="*/ 101676 w 213134"/>
              <a:gd name="connsiteY10" fmla="*/ 420688 h 765467"/>
              <a:gd name="connsiteX11" fmla="*/ 42938 w 213134"/>
              <a:gd name="connsiteY11" fmla="*/ 577850 h 765467"/>
              <a:gd name="connsiteX12" fmla="*/ 1663 w 213134"/>
              <a:gd name="connsiteY12" fmla="*/ 684213 h 765467"/>
              <a:gd name="connsiteX13" fmla="*/ 11188 w 213134"/>
              <a:gd name="connsiteY13" fmla="*/ 765175 h 765467"/>
              <a:gd name="connsiteX14" fmla="*/ 39763 w 213134"/>
              <a:gd name="connsiteY14" fmla="*/ 655638 h 765467"/>
              <a:gd name="connsiteX15" fmla="*/ 135013 w 213134"/>
              <a:gd name="connsiteY15" fmla="*/ 393700 h 765467"/>
              <a:gd name="connsiteX16" fmla="*/ 131838 w 213134"/>
              <a:gd name="connsiteY16" fmla="*/ 419100 h 765467"/>
              <a:gd name="connsiteX17" fmla="*/ 198513 w 213134"/>
              <a:gd name="connsiteY17" fmla="*/ 163513 h 765467"/>
              <a:gd name="connsiteX18" fmla="*/ 212801 w 213134"/>
              <a:gd name="connsiteY18" fmla="*/ 0 h 7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134" h="765467">
                <a:moveTo>
                  <a:pt x="212801" y="0"/>
                </a:moveTo>
                <a:cubicBezTo>
                  <a:pt x="214388" y="0"/>
                  <a:pt x="209890" y="143934"/>
                  <a:pt x="208038" y="163513"/>
                </a:cubicBezTo>
                <a:cubicBezTo>
                  <a:pt x="206186" y="183092"/>
                  <a:pt x="207773" y="98425"/>
                  <a:pt x="201688" y="117475"/>
                </a:cubicBezTo>
                <a:cubicBezTo>
                  <a:pt x="195603" y="136525"/>
                  <a:pt x="174965" y="268023"/>
                  <a:pt x="171526" y="277813"/>
                </a:cubicBezTo>
                <a:cubicBezTo>
                  <a:pt x="168087" y="287603"/>
                  <a:pt x="184491" y="172774"/>
                  <a:pt x="181051" y="176213"/>
                </a:cubicBezTo>
                <a:cubicBezTo>
                  <a:pt x="177611" y="179652"/>
                  <a:pt x="161207" y="256910"/>
                  <a:pt x="150888" y="298450"/>
                </a:cubicBezTo>
                <a:cubicBezTo>
                  <a:pt x="140569" y="339990"/>
                  <a:pt x="122313" y="423598"/>
                  <a:pt x="119138" y="425450"/>
                </a:cubicBezTo>
                <a:cubicBezTo>
                  <a:pt x="115963" y="427302"/>
                  <a:pt x="130780" y="308240"/>
                  <a:pt x="131838" y="309563"/>
                </a:cubicBezTo>
                <a:cubicBezTo>
                  <a:pt x="132896" y="310886"/>
                  <a:pt x="136336" y="393701"/>
                  <a:pt x="125488" y="433388"/>
                </a:cubicBezTo>
                <a:cubicBezTo>
                  <a:pt x="114640" y="473075"/>
                  <a:pt x="70720" y="549805"/>
                  <a:pt x="66751" y="547688"/>
                </a:cubicBezTo>
                <a:cubicBezTo>
                  <a:pt x="62782" y="545571"/>
                  <a:pt x="105645" y="415661"/>
                  <a:pt x="101676" y="420688"/>
                </a:cubicBezTo>
                <a:cubicBezTo>
                  <a:pt x="97707" y="425715"/>
                  <a:pt x="59607" y="533929"/>
                  <a:pt x="42938" y="577850"/>
                </a:cubicBezTo>
                <a:cubicBezTo>
                  <a:pt x="26269" y="621771"/>
                  <a:pt x="6955" y="652992"/>
                  <a:pt x="1663" y="684213"/>
                </a:cubicBezTo>
                <a:cubicBezTo>
                  <a:pt x="-3629" y="715434"/>
                  <a:pt x="4838" y="769937"/>
                  <a:pt x="11188" y="765175"/>
                </a:cubicBezTo>
                <a:cubicBezTo>
                  <a:pt x="17538" y="760413"/>
                  <a:pt x="19126" y="717550"/>
                  <a:pt x="39763" y="655638"/>
                </a:cubicBezTo>
                <a:cubicBezTo>
                  <a:pt x="60400" y="593726"/>
                  <a:pt x="119667" y="433123"/>
                  <a:pt x="135013" y="393700"/>
                </a:cubicBezTo>
                <a:cubicBezTo>
                  <a:pt x="150359" y="354277"/>
                  <a:pt x="121255" y="457464"/>
                  <a:pt x="131838" y="419100"/>
                </a:cubicBezTo>
                <a:cubicBezTo>
                  <a:pt x="142421" y="380736"/>
                  <a:pt x="185548" y="233628"/>
                  <a:pt x="198513" y="163513"/>
                </a:cubicBezTo>
                <a:cubicBezTo>
                  <a:pt x="211478" y="93399"/>
                  <a:pt x="211214" y="0"/>
                  <a:pt x="212801" y="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3A193D5-EFBB-4306-BF8C-EE0782393919}"/>
              </a:ext>
            </a:extLst>
          </p:cNvPr>
          <p:cNvSpPr/>
          <p:nvPr/>
        </p:nvSpPr>
        <p:spPr>
          <a:xfrm>
            <a:off x="7373207" y="7428099"/>
            <a:ext cx="88450" cy="321620"/>
          </a:xfrm>
          <a:custGeom>
            <a:avLst/>
            <a:gdLst>
              <a:gd name="connsiteX0" fmla="*/ 89751 w 95240"/>
              <a:gd name="connsiteY0" fmla="*/ 1974 h 346308"/>
              <a:gd name="connsiteX1" fmla="*/ 69113 w 95240"/>
              <a:gd name="connsiteY1" fmla="*/ 205174 h 346308"/>
              <a:gd name="connsiteX2" fmla="*/ 72288 w 95240"/>
              <a:gd name="connsiteY2" fmla="*/ 181362 h 346308"/>
              <a:gd name="connsiteX3" fmla="*/ 851 w 95240"/>
              <a:gd name="connsiteY3" fmla="*/ 344874 h 346308"/>
              <a:gd name="connsiteX4" fmla="*/ 31013 w 95240"/>
              <a:gd name="connsiteY4" fmla="*/ 265499 h 346308"/>
              <a:gd name="connsiteX5" fmla="*/ 88163 w 95240"/>
              <a:gd name="connsiteY5" fmla="*/ 109924 h 346308"/>
              <a:gd name="connsiteX6" fmla="*/ 89751 w 95240"/>
              <a:gd name="connsiteY6" fmla="*/ 1974 h 34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40" h="346308">
                <a:moveTo>
                  <a:pt x="89751" y="1974"/>
                </a:moveTo>
                <a:cubicBezTo>
                  <a:pt x="86576" y="17849"/>
                  <a:pt x="72023" y="175276"/>
                  <a:pt x="69113" y="205174"/>
                </a:cubicBezTo>
                <a:cubicBezTo>
                  <a:pt x="66202" y="235072"/>
                  <a:pt x="83665" y="158079"/>
                  <a:pt x="72288" y="181362"/>
                </a:cubicBezTo>
                <a:cubicBezTo>
                  <a:pt x="60911" y="204645"/>
                  <a:pt x="7730" y="330851"/>
                  <a:pt x="851" y="344874"/>
                </a:cubicBezTo>
                <a:cubicBezTo>
                  <a:pt x="-6028" y="358897"/>
                  <a:pt x="31013" y="265499"/>
                  <a:pt x="31013" y="265499"/>
                </a:cubicBezTo>
                <a:cubicBezTo>
                  <a:pt x="45565" y="226341"/>
                  <a:pt x="75198" y="149876"/>
                  <a:pt x="88163" y="109924"/>
                </a:cubicBezTo>
                <a:cubicBezTo>
                  <a:pt x="101128" y="69972"/>
                  <a:pt x="92926" y="-13901"/>
                  <a:pt x="89751" y="19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EF25A82-791A-4C74-A233-91923F20ABEC}"/>
              </a:ext>
            </a:extLst>
          </p:cNvPr>
          <p:cNvSpPr/>
          <p:nvPr/>
        </p:nvSpPr>
        <p:spPr>
          <a:xfrm>
            <a:off x="6674013" y="6531579"/>
            <a:ext cx="161059" cy="589060"/>
          </a:xfrm>
          <a:custGeom>
            <a:avLst/>
            <a:gdLst>
              <a:gd name="connsiteX0" fmla="*/ 142528 w 173422"/>
              <a:gd name="connsiteY0" fmla="*/ 525 h 634277"/>
              <a:gd name="connsiteX1" fmla="*/ 140941 w 173422"/>
              <a:gd name="connsiteY1" fmla="*/ 206900 h 634277"/>
              <a:gd name="connsiteX2" fmla="*/ 121891 w 173422"/>
              <a:gd name="connsiteY2" fmla="*/ 132287 h 634277"/>
              <a:gd name="connsiteX3" fmla="*/ 117128 w 173422"/>
              <a:gd name="connsiteY3" fmla="*/ 152925 h 634277"/>
              <a:gd name="connsiteX4" fmla="*/ 136178 w 173422"/>
              <a:gd name="connsiteY4" fmla="*/ 327550 h 634277"/>
              <a:gd name="connsiteX5" fmla="*/ 99666 w 173422"/>
              <a:gd name="connsiteY5" fmla="*/ 235475 h 634277"/>
              <a:gd name="connsiteX6" fmla="*/ 91728 w 173422"/>
              <a:gd name="connsiteY6" fmla="*/ 364062 h 634277"/>
              <a:gd name="connsiteX7" fmla="*/ 93316 w 173422"/>
              <a:gd name="connsiteY7" fmla="*/ 419625 h 634277"/>
              <a:gd name="connsiteX8" fmla="*/ 75853 w 173422"/>
              <a:gd name="connsiteY8" fmla="*/ 327550 h 634277"/>
              <a:gd name="connsiteX9" fmla="*/ 71091 w 173422"/>
              <a:gd name="connsiteY9" fmla="*/ 411687 h 634277"/>
              <a:gd name="connsiteX10" fmla="*/ 67916 w 173422"/>
              <a:gd name="connsiteY10" fmla="*/ 503762 h 634277"/>
              <a:gd name="connsiteX11" fmla="*/ 61566 w 173422"/>
              <a:gd name="connsiteY11" fmla="*/ 373587 h 634277"/>
              <a:gd name="connsiteX12" fmla="*/ 47278 w 173422"/>
              <a:gd name="connsiteY12" fmla="*/ 499000 h 634277"/>
              <a:gd name="connsiteX13" fmla="*/ 1241 w 173422"/>
              <a:gd name="connsiteY13" fmla="*/ 630762 h 634277"/>
              <a:gd name="connsiteX14" fmla="*/ 102841 w 173422"/>
              <a:gd name="connsiteY14" fmla="*/ 349775 h 634277"/>
              <a:gd name="connsiteX15" fmla="*/ 104428 w 173422"/>
              <a:gd name="connsiteY15" fmla="*/ 384700 h 634277"/>
              <a:gd name="connsiteX16" fmla="*/ 172691 w 173422"/>
              <a:gd name="connsiteY16" fmla="*/ 154512 h 634277"/>
              <a:gd name="connsiteX17" fmla="*/ 142528 w 173422"/>
              <a:gd name="connsiteY17" fmla="*/ 525 h 6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422" h="634277">
                <a:moveTo>
                  <a:pt x="142528" y="525"/>
                </a:moveTo>
                <a:cubicBezTo>
                  <a:pt x="137236" y="9256"/>
                  <a:pt x="144381" y="184940"/>
                  <a:pt x="140941" y="206900"/>
                </a:cubicBezTo>
                <a:cubicBezTo>
                  <a:pt x="137501" y="228860"/>
                  <a:pt x="125860" y="141283"/>
                  <a:pt x="121891" y="132287"/>
                </a:cubicBezTo>
                <a:cubicBezTo>
                  <a:pt x="117922" y="123291"/>
                  <a:pt x="114747" y="120381"/>
                  <a:pt x="117128" y="152925"/>
                </a:cubicBezTo>
                <a:cubicBezTo>
                  <a:pt x="119509" y="185469"/>
                  <a:pt x="139088" y="313792"/>
                  <a:pt x="136178" y="327550"/>
                </a:cubicBezTo>
                <a:cubicBezTo>
                  <a:pt x="133268" y="341308"/>
                  <a:pt x="107074" y="229390"/>
                  <a:pt x="99666" y="235475"/>
                </a:cubicBezTo>
                <a:cubicBezTo>
                  <a:pt x="92258" y="241560"/>
                  <a:pt x="92786" y="333370"/>
                  <a:pt x="91728" y="364062"/>
                </a:cubicBezTo>
                <a:cubicBezTo>
                  <a:pt x="90670" y="394754"/>
                  <a:pt x="95962" y="425710"/>
                  <a:pt x="93316" y="419625"/>
                </a:cubicBezTo>
                <a:cubicBezTo>
                  <a:pt x="90670" y="413540"/>
                  <a:pt x="79557" y="328873"/>
                  <a:pt x="75853" y="327550"/>
                </a:cubicBezTo>
                <a:cubicBezTo>
                  <a:pt x="72149" y="326227"/>
                  <a:pt x="72414" y="382318"/>
                  <a:pt x="71091" y="411687"/>
                </a:cubicBezTo>
                <a:cubicBezTo>
                  <a:pt x="69768" y="441056"/>
                  <a:pt x="69503" y="510112"/>
                  <a:pt x="67916" y="503762"/>
                </a:cubicBezTo>
                <a:cubicBezTo>
                  <a:pt x="66328" y="497412"/>
                  <a:pt x="65006" y="374381"/>
                  <a:pt x="61566" y="373587"/>
                </a:cubicBezTo>
                <a:cubicBezTo>
                  <a:pt x="58126" y="372793"/>
                  <a:pt x="57332" y="456138"/>
                  <a:pt x="47278" y="499000"/>
                </a:cubicBezTo>
                <a:cubicBezTo>
                  <a:pt x="37224" y="541863"/>
                  <a:pt x="-8020" y="655633"/>
                  <a:pt x="1241" y="630762"/>
                </a:cubicBezTo>
                <a:cubicBezTo>
                  <a:pt x="10502" y="605891"/>
                  <a:pt x="85643" y="390785"/>
                  <a:pt x="102841" y="349775"/>
                </a:cubicBezTo>
                <a:cubicBezTo>
                  <a:pt x="120039" y="308765"/>
                  <a:pt x="92786" y="417244"/>
                  <a:pt x="104428" y="384700"/>
                </a:cubicBezTo>
                <a:cubicBezTo>
                  <a:pt x="116070" y="352156"/>
                  <a:pt x="166870" y="215102"/>
                  <a:pt x="172691" y="154512"/>
                </a:cubicBezTo>
                <a:cubicBezTo>
                  <a:pt x="178512" y="93922"/>
                  <a:pt x="147820" y="-8206"/>
                  <a:pt x="142528" y="5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51BA2A56-9A5B-43C6-970E-4686D26AEE3A}"/>
              </a:ext>
            </a:extLst>
          </p:cNvPr>
          <p:cNvSpPr/>
          <p:nvPr/>
        </p:nvSpPr>
        <p:spPr>
          <a:xfrm>
            <a:off x="6694326" y="6530746"/>
            <a:ext cx="157799" cy="679511"/>
          </a:xfrm>
          <a:custGeom>
            <a:avLst/>
            <a:gdLst>
              <a:gd name="connsiteX0" fmla="*/ 165106 w 169912"/>
              <a:gd name="connsiteY0" fmla="*/ 1422 h 731672"/>
              <a:gd name="connsiteX1" fmla="*/ 136531 w 169912"/>
              <a:gd name="connsiteY1" fmla="*/ 190334 h 731672"/>
              <a:gd name="connsiteX2" fmla="*/ 150819 w 169912"/>
              <a:gd name="connsiteY2" fmla="*/ 130009 h 731672"/>
              <a:gd name="connsiteX3" fmla="*/ 128594 w 169912"/>
              <a:gd name="connsiteY3" fmla="*/ 237959 h 731672"/>
              <a:gd name="connsiteX4" fmla="*/ 109544 w 169912"/>
              <a:gd name="connsiteY4" fmla="*/ 291934 h 731672"/>
              <a:gd name="connsiteX5" fmla="*/ 125419 w 169912"/>
              <a:gd name="connsiteY5" fmla="*/ 250659 h 731672"/>
              <a:gd name="connsiteX6" fmla="*/ 79381 w 169912"/>
              <a:gd name="connsiteY6" fmla="*/ 431634 h 731672"/>
              <a:gd name="connsiteX7" fmla="*/ 90494 w 169912"/>
              <a:gd name="connsiteY7" fmla="*/ 404647 h 731672"/>
              <a:gd name="connsiteX8" fmla="*/ 6 w 169912"/>
              <a:gd name="connsiteY8" fmla="*/ 731672 h 731672"/>
              <a:gd name="connsiteX9" fmla="*/ 85731 w 169912"/>
              <a:gd name="connsiteY9" fmla="*/ 407822 h 731672"/>
              <a:gd name="connsiteX10" fmla="*/ 101606 w 169912"/>
              <a:gd name="connsiteY10" fmla="*/ 380834 h 731672"/>
              <a:gd name="connsiteX11" fmla="*/ 163519 w 169912"/>
              <a:gd name="connsiteY11" fmla="*/ 117309 h 731672"/>
              <a:gd name="connsiteX12" fmla="*/ 165106 w 169912"/>
              <a:gd name="connsiteY12" fmla="*/ 1422 h 73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12" h="731672">
                <a:moveTo>
                  <a:pt x="165106" y="1422"/>
                </a:moveTo>
                <a:cubicBezTo>
                  <a:pt x="160608" y="13593"/>
                  <a:pt x="138912" y="168903"/>
                  <a:pt x="136531" y="190334"/>
                </a:cubicBezTo>
                <a:cubicBezTo>
                  <a:pt x="134150" y="211765"/>
                  <a:pt x="152142" y="122072"/>
                  <a:pt x="150819" y="130009"/>
                </a:cubicBezTo>
                <a:cubicBezTo>
                  <a:pt x="149496" y="137947"/>
                  <a:pt x="135473" y="210972"/>
                  <a:pt x="128594" y="237959"/>
                </a:cubicBezTo>
                <a:cubicBezTo>
                  <a:pt x="121715" y="264946"/>
                  <a:pt x="110073" y="289817"/>
                  <a:pt x="109544" y="291934"/>
                </a:cubicBezTo>
                <a:cubicBezTo>
                  <a:pt x="109015" y="294051"/>
                  <a:pt x="130446" y="227376"/>
                  <a:pt x="125419" y="250659"/>
                </a:cubicBezTo>
                <a:cubicBezTo>
                  <a:pt x="120392" y="273942"/>
                  <a:pt x="85202" y="405969"/>
                  <a:pt x="79381" y="431634"/>
                </a:cubicBezTo>
                <a:cubicBezTo>
                  <a:pt x="73560" y="457299"/>
                  <a:pt x="103723" y="354641"/>
                  <a:pt x="90494" y="404647"/>
                </a:cubicBezTo>
                <a:cubicBezTo>
                  <a:pt x="77265" y="454653"/>
                  <a:pt x="800" y="731143"/>
                  <a:pt x="6" y="731672"/>
                </a:cubicBezTo>
                <a:cubicBezTo>
                  <a:pt x="-788" y="732201"/>
                  <a:pt x="68798" y="466295"/>
                  <a:pt x="85731" y="407822"/>
                </a:cubicBezTo>
                <a:cubicBezTo>
                  <a:pt x="102664" y="349349"/>
                  <a:pt x="88641" y="429253"/>
                  <a:pt x="101606" y="380834"/>
                </a:cubicBezTo>
                <a:cubicBezTo>
                  <a:pt x="114571" y="332415"/>
                  <a:pt x="153200" y="177105"/>
                  <a:pt x="163519" y="117309"/>
                </a:cubicBezTo>
                <a:cubicBezTo>
                  <a:pt x="173838" y="57513"/>
                  <a:pt x="169604" y="-10749"/>
                  <a:pt x="165106" y="14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173EB3-B6B2-441F-AF2A-08CB0891291B}"/>
              </a:ext>
            </a:extLst>
          </p:cNvPr>
          <p:cNvSpPr/>
          <p:nvPr/>
        </p:nvSpPr>
        <p:spPr>
          <a:xfrm>
            <a:off x="6678068" y="6559521"/>
            <a:ext cx="196139" cy="776055"/>
          </a:xfrm>
          <a:custGeom>
            <a:avLst/>
            <a:gdLst>
              <a:gd name="connsiteX0" fmla="*/ 211187 w 211195"/>
              <a:gd name="connsiteY0" fmla="*/ 600 h 835626"/>
              <a:gd name="connsiteX1" fmla="*/ 182612 w 211195"/>
              <a:gd name="connsiteY1" fmla="*/ 160938 h 835626"/>
              <a:gd name="connsiteX2" fmla="*/ 187375 w 211195"/>
              <a:gd name="connsiteY2" fmla="*/ 149825 h 835626"/>
              <a:gd name="connsiteX3" fmla="*/ 154037 w 211195"/>
              <a:gd name="connsiteY3" fmla="*/ 310163 h 835626"/>
              <a:gd name="connsiteX4" fmla="*/ 160387 w 211195"/>
              <a:gd name="connsiteY4" fmla="*/ 329213 h 835626"/>
              <a:gd name="connsiteX5" fmla="*/ 114350 w 211195"/>
              <a:gd name="connsiteY5" fmla="*/ 484788 h 835626"/>
              <a:gd name="connsiteX6" fmla="*/ 123875 w 211195"/>
              <a:gd name="connsiteY6" fmla="*/ 422875 h 835626"/>
              <a:gd name="connsiteX7" fmla="*/ 84187 w 211195"/>
              <a:gd name="connsiteY7" fmla="*/ 583213 h 835626"/>
              <a:gd name="connsiteX8" fmla="*/ 50 w 211195"/>
              <a:gd name="connsiteY8" fmla="*/ 835625 h 835626"/>
              <a:gd name="connsiteX9" fmla="*/ 96887 w 211195"/>
              <a:gd name="connsiteY9" fmla="*/ 586388 h 835626"/>
              <a:gd name="connsiteX10" fmla="*/ 101650 w 211195"/>
              <a:gd name="connsiteY10" fmla="*/ 584800 h 835626"/>
              <a:gd name="connsiteX11" fmla="*/ 192137 w 211195"/>
              <a:gd name="connsiteY11" fmla="*/ 303813 h 835626"/>
              <a:gd name="connsiteX12" fmla="*/ 177850 w 211195"/>
              <a:gd name="connsiteY12" fmla="*/ 311750 h 835626"/>
              <a:gd name="connsiteX13" fmla="*/ 179437 w 211195"/>
              <a:gd name="connsiteY13" fmla="*/ 227613 h 835626"/>
              <a:gd name="connsiteX14" fmla="*/ 211187 w 211195"/>
              <a:gd name="connsiteY14" fmla="*/ 600 h 8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195" h="835626">
                <a:moveTo>
                  <a:pt x="211187" y="600"/>
                </a:moveTo>
                <a:cubicBezTo>
                  <a:pt x="211716" y="-10512"/>
                  <a:pt x="186581" y="136067"/>
                  <a:pt x="182612" y="160938"/>
                </a:cubicBezTo>
                <a:cubicBezTo>
                  <a:pt x="178643" y="185809"/>
                  <a:pt x="192137" y="124954"/>
                  <a:pt x="187375" y="149825"/>
                </a:cubicBezTo>
                <a:cubicBezTo>
                  <a:pt x="182613" y="174696"/>
                  <a:pt x="158535" y="280265"/>
                  <a:pt x="154037" y="310163"/>
                </a:cubicBezTo>
                <a:cubicBezTo>
                  <a:pt x="149539" y="340061"/>
                  <a:pt x="167001" y="300109"/>
                  <a:pt x="160387" y="329213"/>
                </a:cubicBezTo>
                <a:cubicBezTo>
                  <a:pt x="153773" y="358317"/>
                  <a:pt x="120435" y="469178"/>
                  <a:pt x="114350" y="484788"/>
                </a:cubicBezTo>
                <a:cubicBezTo>
                  <a:pt x="108265" y="500398"/>
                  <a:pt x="128902" y="406471"/>
                  <a:pt x="123875" y="422875"/>
                </a:cubicBezTo>
                <a:cubicBezTo>
                  <a:pt x="118848" y="439279"/>
                  <a:pt x="104825" y="514421"/>
                  <a:pt x="84187" y="583213"/>
                </a:cubicBezTo>
                <a:cubicBezTo>
                  <a:pt x="63549" y="652005"/>
                  <a:pt x="-2067" y="835096"/>
                  <a:pt x="50" y="835625"/>
                </a:cubicBezTo>
                <a:cubicBezTo>
                  <a:pt x="2167" y="836154"/>
                  <a:pt x="79954" y="628192"/>
                  <a:pt x="96887" y="586388"/>
                </a:cubicBezTo>
                <a:cubicBezTo>
                  <a:pt x="113820" y="544584"/>
                  <a:pt x="85775" y="631896"/>
                  <a:pt x="101650" y="584800"/>
                </a:cubicBezTo>
                <a:cubicBezTo>
                  <a:pt x="117525" y="537704"/>
                  <a:pt x="179437" y="349321"/>
                  <a:pt x="192137" y="303813"/>
                </a:cubicBezTo>
                <a:cubicBezTo>
                  <a:pt x="204837" y="258305"/>
                  <a:pt x="179967" y="324450"/>
                  <a:pt x="177850" y="311750"/>
                </a:cubicBezTo>
                <a:cubicBezTo>
                  <a:pt x="175733" y="299050"/>
                  <a:pt x="173616" y="276561"/>
                  <a:pt x="179437" y="227613"/>
                </a:cubicBezTo>
                <a:cubicBezTo>
                  <a:pt x="185258" y="178665"/>
                  <a:pt x="210658" y="11712"/>
                  <a:pt x="211187" y="60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9B65C99E-B29B-4DD5-B4E1-0C4FEF015915}"/>
              </a:ext>
            </a:extLst>
          </p:cNvPr>
          <p:cNvSpPr/>
          <p:nvPr/>
        </p:nvSpPr>
        <p:spPr>
          <a:xfrm>
            <a:off x="6523289" y="6889601"/>
            <a:ext cx="209609" cy="655427"/>
          </a:xfrm>
          <a:custGeom>
            <a:avLst/>
            <a:gdLst>
              <a:gd name="connsiteX0" fmla="*/ 214335 w 225699"/>
              <a:gd name="connsiteY0" fmla="*/ 2371 h 705739"/>
              <a:gd name="connsiteX1" fmla="*/ 192110 w 225699"/>
              <a:gd name="connsiteY1" fmla="*/ 208746 h 705739"/>
              <a:gd name="connsiteX2" fmla="*/ 192110 w 225699"/>
              <a:gd name="connsiteY2" fmla="*/ 132546 h 705739"/>
              <a:gd name="connsiteX3" fmla="*/ 165122 w 225699"/>
              <a:gd name="connsiteY3" fmla="*/ 265896 h 705739"/>
              <a:gd name="connsiteX4" fmla="*/ 165122 w 225699"/>
              <a:gd name="connsiteY4" fmla="*/ 184933 h 705739"/>
              <a:gd name="connsiteX5" fmla="*/ 134960 w 225699"/>
              <a:gd name="connsiteY5" fmla="*/ 318283 h 705739"/>
              <a:gd name="connsiteX6" fmla="*/ 142897 w 225699"/>
              <a:gd name="connsiteY6" fmla="*/ 272246 h 705739"/>
              <a:gd name="connsiteX7" fmla="*/ 109560 w 225699"/>
              <a:gd name="connsiteY7" fmla="*/ 473858 h 705739"/>
              <a:gd name="connsiteX8" fmla="*/ 106385 w 225699"/>
              <a:gd name="connsiteY8" fmla="*/ 356383 h 705739"/>
              <a:gd name="connsiteX9" fmla="*/ 100035 w 225699"/>
              <a:gd name="connsiteY9" fmla="*/ 556408 h 705739"/>
              <a:gd name="connsiteX10" fmla="*/ 85747 w 225699"/>
              <a:gd name="connsiteY10" fmla="*/ 500846 h 705739"/>
              <a:gd name="connsiteX11" fmla="*/ 46060 w 225699"/>
              <a:gd name="connsiteY11" fmla="*/ 613558 h 705739"/>
              <a:gd name="connsiteX12" fmla="*/ 63522 w 225699"/>
              <a:gd name="connsiteY12" fmla="*/ 532596 h 705739"/>
              <a:gd name="connsiteX13" fmla="*/ 22 w 225699"/>
              <a:gd name="connsiteY13" fmla="*/ 705633 h 705739"/>
              <a:gd name="connsiteX14" fmla="*/ 71460 w 225699"/>
              <a:gd name="connsiteY14" fmla="*/ 554821 h 705739"/>
              <a:gd name="connsiteX15" fmla="*/ 157185 w 225699"/>
              <a:gd name="connsiteY15" fmla="*/ 340508 h 705739"/>
              <a:gd name="connsiteX16" fmla="*/ 144485 w 225699"/>
              <a:gd name="connsiteY16" fmla="*/ 313521 h 705739"/>
              <a:gd name="connsiteX17" fmla="*/ 220685 w 225699"/>
              <a:gd name="connsiteY17" fmla="*/ 110321 h 705739"/>
              <a:gd name="connsiteX18" fmla="*/ 214335 w 225699"/>
              <a:gd name="connsiteY18" fmla="*/ 2371 h 70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699" h="705739">
                <a:moveTo>
                  <a:pt x="214335" y="2371"/>
                </a:moveTo>
                <a:cubicBezTo>
                  <a:pt x="209572" y="18775"/>
                  <a:pt x="195814" y="187050"/>
                  <a:pt x="192110" y="208746"/>
                </a:cubicBezTo>
                <a:cubicBezTo>
                  <a:pt x="188406" y="230442"/>
                  <a:pt x="196608" y="123021"/>
                  <a:pt x="192110" y="132546"/>
                </a:cubicBezTo>
                <a:cubicBezTo>
                  <a:pt x="187612" y="142071"/>
                  <a:pt x="169620" y="257165"/>
                  <a:pt x="165122" y="265896"/>
                </a:cubicBezTo>
                <a:cubicBezTo>
                  <a:pt x="160624" y="274627"/>
                  <a:pt x="170149" y="176202"/>
                  <a:pt x="165122" y="184933"/>
                </a:cubicBezTo>
                <a:cubicBezTo>
                  <a:pt x="160095" y="193664"/>
                  <a:pt x="138664" y="303731"/>
                  <a:pt x="134960" y="318283"/>
                </a:cubicBezTo>
                <a:cubicBezTo>
                  <a:pt x="131256" y="332835"/>
                  <a:pt x="147130" y="246317"/>
                  <a:pt x="142897" y="272246"/>
                </a:cubicBezTo>
                <a:cubicBezTo>
                  <a:pt x="138664" y="298175"/>
                  <a:pt x="115645" y="459835"/>
                  <a:pt x="109560" y="473858"/>
                </a:cubicBezTo>
                <a:cubicBezTo>
                  <a:pt x="103475" y="487881"/>
                  <a:pt x="107972" y="342625"/>
                  <a:pt x="106385" y="356383"/>
                </a:cubicBezTo>
                <a:cubicBezTo>
                  <a:pt x="104798" y="370141"/>
                  <a:pt x="103475" y="532331"/>
                  <a:pt x="100035" y="556408"/>
                </a:cubicBezTo>
                <a:cubicBezTo>
                  <a:pt x="96595" y="580485"/>
                  <a:pt x="94743" y="491321"/>
                  <a:pt x="85747" y="500846"/>
                </a:cubicBezTo>
                <a:cubicBezTo>
                  <a:pt x="76751" y="510371"/>
                  <a:pt x="49764" y="608266"/>
                  <a:pt x="46060" y="613558"/>
                </a:cubicBezTo>
                <a:cubicBezTo>
                  <a:pt x="42356" y="618850"/>
                  <a:pt x="71195" y="517250"/>
                  <a:pt x="63522" y="532596"/>
                </a:cubicBezTo>
                <a:cubicBezTo>
                  <a:pt x="55849" y="547942"/>
                  <a:pt x="-1301" y="701929"/>
                  <a:pt x="22" y="705633"/>
                </a:cubicBezTo>
                <a:cubicBezTo>
                  <a:pt x="1345" y="709337"/>
                  <a:pt x="45266" y="615675"/>
                  <a:pt x="71460" y="554821"/>
                </a:cubicBezTo>
                <a:cubicBezTo>
                  <a:pt x="97654" y="493967"/>
                  <a:pt x="145014" y="380725"/>
                  <a:pt x="157185" y="340508"/>
                </a:cubicBezTo>
                <a:cubicBezTo>
                  <a:pt x="169356" y="300291"/>
                  <a:pt x="133902" y="351885"/>
                  <a:pt x="144485" y="313521"/>
                </a:cubicBezTo>
                <a:cubicBezTo>
                  <a:pt x="155068" y="275157"/>
                  <a:pt x="208250" y="162444"/>
                  <a:pt x="220685" y="110321"/>
                </a:cubicBezTo>
                <a:cubicBezTo>
                  <a:pt x="233120" y="58198"/>
                  <a:pt x="219098" y="-14033"/>
                  <a:pt x="214335" y="237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70F3A96D-5798-4583-8E15-9E7B2A47E2E4}"/>
              </a:ext>
            </a:extLst>
          </p:cNvPr>
          <p:cNvSpPr/>
          <p:nvPr/>
        </p:nvSpPr>
        <p:spPr>
          <a:xfrm>
            <a:off x="6567533" y="7171845"/>
            <a:ext cx="144587" cy="442691"/>
          </a:xfrm>
          <a:custGeom>
            <a:avLst/>
            <a:gdLst>
              <a:gd name="connsiteX0" fmla="*/ 155582 w 155686"/>
              <a:gd name="connsiteY0" fmla="*/ 86 h 476673"/>
              <a:gd name="connsiteX1" fmla="*/ 80970 w 155686"/>
              <a:gd name="connsiteY1" fmla="*/ 214398 h 476673"/>
              <a:gd name="connsiteX2" fmla="*/ 107957 w 155686"/>
              <a:gd name="connsiteY2" fmla="*/ 150898 h 476673"/>
              <a:gd name="connsiteX3" fmla="*/ 69857 w 155686"/>
              <a:gd name="connsiteY3" fmla="*/ 263611 h 476673"/>
              <a:gd name="connsiteX4" fmla="*/ 7945 w 155686"/>
              <a:gd name="connsiteY4" fmla="*/ 452523 h 476673"/>
              <a:gd name="connsiteX5" fmla="*/ 7945 w 155686"/>
              <a:gd name="connsiteY5" fmla="*/ 471573 h 476673"/>
              <a:gd name="connsiteX6" fmla="*/ 7 w 155686"/>
              <a:gd name="connsiteY6" fmla="*/ 428711 h 476673"/>
              <a:gd name="connsiteX7" fmla="*/ 9532 w 155686"/>
              <a:gd name="connsiteY7" fmla="*/ 346161 h 476673"/>
              <a:gd name="connsiteX8" fmla="*/ 38107 w 155686"/>
              <a:gd name="connsiteY8" fmla="*/ 225511 h 476673"/>
              <a:gd name="connsiteX9" fmla="*/ 22232 w 155686"/>
              <a:gd name="connsiteY9" fmla="*/ 306473 h 476673"/>
              <a:gd name="connsiteX10" fmla="*/ 23820 w 155686"/>
              <a:gd name="connsiteY10" fmla="*/ 362036 h 476673"/>
              <a:gd name="connsiteX11" fmla="*/ 61920 w 155686"/>
              <a:gd name="connsiteY11" fmla="*/ 242973 h 476673"/>
              <a:gd name="connsiteX12" fmla="*/ 155582 w 155686"/>
              <a:gd name="connsiteY12" fmla="*/ 86 h 47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686" h="476673">
                <a:moveTo>
                  <a:pt x="155582" y="86"/>
                </a:moveTo>
                <a:cubicBezTo>
                  <a:pt x="158757" y="-4676"/>
                  <a:pt x="88907" y="189263"/>
                  <a:pt x="80970" y="214398"/>
                </a:cubicBezTo>
                <a:cubicBezTo>
                  <a:pt x="73033" y="239533"/>
                  <a:pt x="109809" y="142696"/>
                  <a:pt x="107957" y="150898"/>
                </a:cubicBezTo>
                <a:cubicBezTo>
                  <a:pt x="106105" y="159100"/>
                  <a:pt x="86526" y="213340"/>
                  <a:pt x="69857" y="263611"/>
                </a:cubicBezTo>
                <a:cubicBezTo>
                  <a:pt x="53188" y="313882"/>
                  <a:pt x="18264" y="417863"/>
                  <a:pt x="7945" y="452523"/>
                </a:cubicBezTo>
                <a:cubicBezTo>
                  <a:pt x="-2374" y="487183"/>
                  <a:pt x="9268" y="475542"/>
                  <a:pt x="7945" y="471573"/>
                </a:cubicBezTo>
                <a:cubicBezTo>
                  <a:pt x="6622" y="467604"/>
                  <a:pt x="-258" y="449613"/>
                  <a:pt x="7" y="428711"/>
                </a:cubicBezTo>
                <a:cubicBezTo>
                  <a:pt x="271" y="407809"/>
                  <a:pt x="3182" y="380028"/>
                  <a:pt x="9532" y="346161"/>
                </a:cubicBezTo>
                <a:cubicBezTo>
                  <a:pt x="15882" y="312294"/>
                  <a:pt x="35990" y="232126"/>
                  <a:pt x="38107" y="225511"/>
                </a:cubicBezTo>
                <a:cubicBezTo>
                  <a:pt x="40224" y="218896"/>
                  <a:pt x="24613" y="283719"/>
                  <a:pt x="22232" y="306473"/>
                </a:cubicBezTo>
                <a:cubicBezTo>
                  <a:pt x="19851" y="329227"/>
                  <a:pt x="17205" y="372619"/>
                  <a:pt x="23820" y="362036"/>
                </a:cubicBezTo>
                <a:cubicBezTo>
                  <a:pt x="30435" y="351453"/>
                  <a:pt x="40489" y="302240"/>
                  <a:pt x="61920" y="242973"/>
                </a:cubicBezTo>
                <a:cubicBezTo>
                  <a:pt x="83351" y="183706"/>
                  <a:pt x="152407" y="4848"/>
                  <a:pt x="155582" y="8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1E4944CD-D048-4FDA-A1F6-61AB707AB308}"/>
              </a:ext>
            </a:extLst>
          </p:cNvPr>
          <p:cNvSpPr/>
          <p:nvPr/>
        </p:nvSpPr>
        <p:spPr>
          <a:xfrm>
            <a:off x="6546898" y="7284628"/>
            <a:ext cx="141431" cy="345813"/>
          </a:xfrm>
          <a:custGeom>
            <a:avLst/>
            <a:gdLst>
              <a:gd name="connsiteX0" fmla="*/ 144463 w 152288"/>
              <a:gd name="connsiteY0" fmla="*/ 4058 h 372358"/>
              <a:gd name="connsiteX1" fmla="*/ 115888 w 152288"/>
              <a:gd name="connsiteY1" fmla="*/ 191383 h 372358"/>
              <a:gd name="connsiteX2" fmla="*/ 144463 w 152288"/>
              <a:gd name="connsiteY2" fmla="*/ 102483 h 372358"/>
              <a:gd name="connsiteX3" fmla="*/ 109538 w 152288"/>
              <a:gd name="connsiteY3" fmla="*/ 196146 h 372358"/>
              <a:gd name="connsiteX4" fmla="*/ 85725 w 152288"/>
              <a:gd name="connsiteY4" fmla="*/ 245358 h 372358"/>
              <a:gd name="connsiteX5" fmla="*/ 79375 w 152288"/>
              <a:gd name="connsiteY5" fmla="*/ 291396 h 372358"/>
              <a:gd name="connsiteX6" fmla="*/ 47625 w 152288"/>
              <a:gd name="connsiteY6" fmla="*/ 339021 h 372358"/>
              <a:gd name="connsiteX7" fmla="*/ 0 w 152288"/>
              <a:gd name="connsiteY7" fmla="*/ 372358 h 372358"/>
              <a:gd name="connsiteX8" fmla="*/ 80963 w 152288"/>
              <a:gd name="connsiteY8" fmla="*/ 310446 h 372358"/>
              <a:gd name="connsiteX9" fmla="*/ 80963 w 152288"/>
              <a:gd name="connsiteY9" fmla="*/ 235833 h 372358"/>
              <a:gd name="connsiteX10" fmla="*/ 109538 w 152288"/>
              <a:gd name="connsiteY10" fmla="*/ 146933 h 372358"/>
              <a:gd name="connsiteX11" fmla="*/ 149225 w 152288"/>
              <a:gd name="connsiteY11" fmla="*/ 67558 h 372358"/>
              <a:gd name="connsiteX12" fmla="*/ 144463 w 152288"/>
              <a:gd name="connsiteY12" fmla="*/ 4058 h 37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288" h="372358">
                <a:moveTo>
                  <a:pt x="144463" y="4058"/>
                </a:moveTo>
                <a:cubicBezTo>
                  <a:pt x="138907" y="24695"/>
                  <a:pt x="115888" y="174979"/>
                  <a:pt x="115888" y="191383"/>
                </a:cubicBezTo>
                <a:cubicBezTo>
                  <a:pt x="115888" y="207787"/>
                  <a:pt x="145521" y="101689"/>
                  <a:pt x="144463" y="102483"/>
                </a:cubicBezTo>
                <a:cubicBezTo>
                  <a:pt x="143405" y="103277"/>
                  <a:pt x="119328" y="172334"/>
                  <a:pt x="109538" y="196146"/>
                </a:cubicBezTo>
                <a:cubicBezTo>
                  <a:pt x="99748" y="219958"/>
                  <a:pt x="90752" y="229483"/>
                  <a:pt x="85725" y="245358"/>
                </a:cubicBezTo>
                <a:cubicBezTo>
                  <a:pt x="80698" y="261233"/>
                  <a:pt x="85725" y="275786"/>
                  <a:pt x="79375" y="291396"/>
                </a:cubicBezTo>
                <a:cubicBezTo>
                  <a:pt x="73025" y="307006"/>
                  <a:pt x="60854" y="325527"/>
                  <a:pt x="47625" y="339021"/>
                </a:cubicBezTo>
                <a:cubicBezTo>
                  <a:pt x="34396" y="352515"/>
                  <a:pt x="0" y="372358"/>
                  <a:pt x="0" y="372358"/>
                </a:cubicBezTo>
                <a:cubicBezTo>
                  <a:pt x="5556" y="367596"/>
                  <a:pt x="67469" y="333200"/>
                  <a:pt x="80963" y="310446"/>
                </a:cubicBezTo>
                <a:cubicBezTo>
                  <a:pt x="94457" y="287692"/>
                  <a:pt x="76201" y="263085"/>
                  <a:pt x="80963" y="235833"/>
                </a:cubicBezTo>
                <a:cubicBezTo>
                  <a:pt x="85725" y="208581"/>
                  <a:pt x="98161" y="174979"/>
                  <a:pt x="109538" y="146933"/>
                </a:cubicBezTo>
                <a:cubicBezTo>
                  <a:pt x="120915" y="118887"/>
                  <a:pt x="142346" y="87931"/>
                  <a:pt x="149225" y="67558"/>
                </a:cubicBezTo>
                <a:cubicBezTo>
                  <a:pt x="156104" y="47185"/>
                  <a:pt x="150019" y="-16579"/>
                  <a:pt x="144463" y="405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20C4660-EDFB-4C56-8ABA-ED28B2BF0B2E}"/>
              </a:ext>
            </a:extLst>
          </p:cNvPr>
          <p:cNvSpPr/>
          <p:nvPr/>
        </p:nvSpPr>
        <p:spPr>
          <a:xfrm>
            <a:off x="6986248" y="7733695"/>
            <a:ext cx="520708" cy="152400"/>
          </a:xfrm>
          <a:custGeom>
            <a:avLst/>
            <a:gdLst>
              <a:gd name="connsiteX0" fmla="*/ 398463 w 560678"/>
              <a:gd name="connsiteY0" fmla="*/ 1533 h 164098"/>
              <a:gd name="connsiteX1" fmla="*/ 503238 w 560678"/>
              <a:gd name="connsiteY1" fmla="*/ 103133 h 164098"/>
              <a:gd name="connsiteX2" fmla="*/ 468313 w 560678"/>
              <a:gd name="connsiteY2" fmla="*/ 79320 h 164098"/>
              <a:gd name="connsiteX3" fmla="*/ 558800 w 560678"/>
              <a:gd name="connsiteY3" fmla="*/ 147583 h 164098"/>
              <a:gd name="connsiteX4" fmla="*/ 525463 w 560678"/>
              <a:gd name="connsiteY4" fmla="*/ 160283 h 164098"/>
              <a:gd name="connsiteX5" fmla="*/ 476250 w 560678"/>
              <a:gd name="connsiteY5" fmla="*/ 160283 h 164098"/>
              <a:gd name="connsiteX6" fmla="*/ 234950 w 560678"/>
              <a:gd name="connsiteY6" fmla="*/ 115833 h 164098"/>
              <a:gd name="connsiteX7" fmla="*/ 0 w 560678"/>
              <a:gd name="connsiteY7" fmla="*/ 74558 h 164098"/>
              <a:gd name="connsiteX8" fmla="*/ 442913 w 560678"/>
              <a:gd name="connsiteY8" fmla="*/ 147583 h 164098"/>
              <a:gd name="connsiteX9" fmla="*/ 387350 w 560678"/>
              <a:gd name="connsiteY9" fmla="*/ 139645 h 164098"/>
              <a:gd name="connsiteX10" fmla="*/ 517525 w 560678"/>
              <a:gd name="connsiteY10" fmla="*/ 144408 h 164098"/>
              <a:gd name="connsiteX11" fmla="*/ 501650 w 560678"/>
              <a:gd name="connsiteY11" fmla="*/ 133295 h 164098"/>
              <a:gd name="connsiteX12" fmla="*/ 442913 w 560678"/>
              <a:gd name="connsiteY12" fmla="*/ 45983 h 164098"/>
              <a:gd name="connsiteX13" fmla="*/ 398463 w 560678"/>
              <a:gd name="connsiteY13" fmla="*/ 1533 h 1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678" h="164098">
                <a:moveTo>
                  <a:pt x="398463" y="1533"/>
                </a:moveTo>
                <a:cubicBezTo>
                  <a:pt x="408517" y="11058"/>
                  <a:pt x="491597" y="90169"/>
                  <a:pt x="503238" y="103133"/>
                </a:cubicBezTo>
                <a:cubicBezTo>
                  <a:pt x="514879" y="116097"/>
                  <a:pt x="459053" y="71912"/>
                  <a:pt x="468313" y="79320"/>
                </a:cubicBezTo>
                <a:cubicBezTo>
                  <a:pt x="477573" y="86728"/>
                  <a:pt x="549275" y="134089"/>
                  <a:pt x="558800" y="147583"/>
                </a:cubicBezTo>
                <a:cubicBezTo>
                  <a:pt x="568325" y="161077"/>
                  <a:pt x="539221" y="158166"/>
                  <a:pt x="525463" y="160283"/>
                </a:cubicBezTo>
                <a:cubicBezTo>
                  <a:pt x="511705" y="162400"/>
                  <a:pt x="524669" y="167691"/>
                  <a:pt x="476250" y="160283"/>
                </a:cubicBezTo>
                <a:cubicBezTo>
                  <a:pt x="427831" y="152875"/>
                  <a:pt x="234950" y="115833"/>
                  <a:pt x="234950" y="115833"/>
                </a:cubicBezTo>
                <a:lnTo>
                  <a:pt x="0" y="74558"/>
                </a:lnTo>
                <a:cubicBezTo>
                  <a:pt x="34660" y="79850"/>
                  <a:pt x="378355" y="136735"/>
                  <a:pt x="442913" y="147583"/>
                </a:cubicBezTo>
                <a:cubicBezTo>
                  <a:pt x="507471" y="158431"/>
                  <a:pt x="374915" y="140174"/>
                  <a:pt x="387350" y="139645"/>
                </a:cubicBezTo>
                <a:cubicBezTo>
                  <a:pt x="399785" y="139116"/>
                  <a:pt x="498475" y="145466"/>
                  <a:pt x="517525" y="144408"/>
                </a:cubicBezTo>
                <a:cubicBezTo>
                  <a:pt x="536575" y="143350"/>
                  <a:pt x="514085" y="149699"/>
                  <a:pt x="501650" y="133295"/>
                </a:cubicBezTo>
                <a:cubicBezTo>
                  <a:pt x="489215" y="116891"/>
                  <a:pt x="453761" y="62652"/>
                  <a:pt x="442913" y="45983"/>
                </a:cubicBezTo>
                <a:cubicBezTo>
                  <a:pt x="432065" y="29314"/>
                  <a:pt x="388409" y="-7992"/>
                  <a:pt x="398463" y="153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2C05898A-B2FE-418D-AF3E-B7AF458DDF2B}"/>
              </a:ext>
            </a:extLst>
          </p:cNvPr>
          <p:cNvSpPr/>
          <p:nvPr/>
        </p:nvSpPr>
        <p:spPr>
          <a:xfrm>
            <a:off x="7354200" y="7727679"/>
            <a:ext cx="111816" cy="116731"/>
          </a:xfrm>
          <a:custGeom>
            <a:avLst/>
            <a:gdLst>
              <a:gd name="connsiteX0" fmla="*/ 41954 w 120399"/>
              <a:gd name="connsiteY0" fmla="*/ 72 h 125691"/>
              <a:gd name="connsiteX1" fmla="*/ 14967 w 120399"/>
              <a:gd name="connsiteY1" fmla="*/ 71510 h 125691"/>
              <a:gd name="connsiteX2" fmla="*/ 48304 w 120399"/>
              <a:gd name="connsiteY2" fmla="*/ 100085 h 125691"/>
              <a:gd name="connsiteX3" fmla="*/ 119742 w 120399"/>
              <a:gd name="connsiteY3" fmla="*/ 125485 h 125691"/>
              <a:gd name="connsiteX4" fmla="*/ 2267 w 120399"/>
              <a:gd name="connsiteY4" fmla="*/ 85797 h 125691"/>
              <a:gd name="connsiteX5" fmla="*/ 41954 w 120399"/>
              <a:gd name="connsiteY5" fmla="*/ 72 h 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99" h="125691">
                <a:moveTo>
                  <a:pt x="41954" y="72"/>
                </a:moveTo>
                <a:cubicBezTo>
                  <a:pt x="44071" y="-2309"/>
                  <a:pt x="13909" y="54841"/>
                  <a:pt x="14967" y="71510"/>
                </a:cubicBezTo>
                <a:cubicBezTo>
                  <a:pt x="16025" y="88179"/>
                  <a:pt x="30841" y="91089"/>
                  <a:pt x="48304" y="100085"/>
                </a:cubicBezTo>
                <a:cubicBezTo>
                  <a:pt x="65767" y="109081"/>
                  <a:pt x="127415" y="127866"/>
                  <a:pt x="119742" y="125485"/>
                </a:cubicBezTo>
                <a:cubicBezTo>
                  <a:pt x="112069" y="123104"/>
                  <a:pt x="15761" y="104847"/>
                  <a:pt x="2267" y="85797"/>
                </a:cubicBezTo>
                <a:cubicBezTo>
                  <a:pt x="-11227" y="66747"/>
                  <a:pt x="39837" y="2453"/>
                  <a:pt x="41954" y="7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B86A2CA-1218-4BE7-B87E-DB512AAAB26C}"/>
              </a:ext>
            </a:extLst>
          </p:cNvPr>
          <p:cNvSpPr/>
          <p:nvPr/>
        </p:nvSpPr>
        <p:spPr>
          <a:xfrm>
            <a:off x="7342384" y="7681563"/>
            <a:ext cx="148761" cy="192054"/>
          </a:xfrm>
          <a:custGeom>
            <a:avLst/>
            <a:gdLst>
              <a:gd name="connsiteX0" fmla="*/ 57852 w 160180"/>
              <a:gd name="connsiteY0" fmla="*/ 516 h 206796"/>
              <a:gd name="connsiteX1" fmla="*/ 7052 w 160180"/>
              <a:gd name="connsiteY1" fmla="*/ 157678 h 206796"/>
              <a:gd name="connsiteX2" fmla="*/ 8640 w 160180"/>
              <a:gd name="connsiteY2" fmla="*/ 181491 h 206796"/>
              <a:gd name="connsiteX3" fmla="*/ 83252 w 160180"/>
              <a:gd name="connsiteY3" fmla="*/ 200541 h 206796"/>
              <a:gd name="connsiteX4" fmla="*/ 159452 w 160180"/>
              <a:gd name="connsiteY4" fmla="*/ 205303 h 206796"/>
              <a:gd name="connsiteX5" fmla="*/ 35627 w 160180"/>
              <a:gd name="connsiteY5" fmla="*/ 176728 h 206796"/>
              <a:gd name="connsiteX6" fmla="*/ 13402 w 160180"/>
              <a:gd name="connsiteY6" fmla="*/ 168791 h 206796"/>
              <a:gd name="connsiteX7" fmla="*/ 32452 w 160180"/>
              <a:gd name="connsiteY7" fmla="*/ 108466 h 206796"/>
              <a:gd name="connsiteX8" fmla="*/ 57852 w 160180"/>
              <a:gd name="connsiteY8" fmla="*/ 516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206796">
                <a:moveTo>
                  <a:pt x="57852" y="516"/>
                </a:moveTo>
                <a:cubicBezTo>
                  <a:pt x="53619" y="8718"/>
                  <a:pt x="15254" y="127516"/>
                  <a:pt x="7052" y="157678"/>
                </a:cubicBezTo>
                <a:cubicBezTo>
                  <a:pt x="-1150" y="187840"/>
                  <a:pt x="-4060" y="174347"/>
                  <a:pt x="8640" y="181491"/>
                </a:cubicBezTo>
                <a:cubicBezTo>
                  <a:pt x="21340" y="188635"/>
                  <a:pt x="58117" y="196572"/>
                  <a:pt x="83252" y="200541"/>
                </a:cubicBezTo>
                <a:cubicBezTo>
                  <a:pt x="108387" y="204510"/>
                  <a:pt x="167390" y="209272"/>
                  <a:pt x="159452" y="205303"/>
                </a:cubicBezTo>
                <a:cubicBezTo>
                  <a:pt x="151515" y="201334"/>
                  <a:pt x="59969" y="182813"/>
                  <a:pt x="35627" y="176728"/>
                </a:cubicBezTo>
                <a:cubicBezTo>
                  <a:pt x="11285" y="170643"/>
                  <a:pt x="13931" y="180168"/>
                  <a:pt x="13402" y="168791"/>
                </a:cubicBezTo>
                <a:cubicBezTo>
                  <a:pt x="12873" y="157414"/>
                  <a:pt x="25044" y="132808"/>
                  <a:pt x="32452" y="108466"/>
                </a:cubicBezTo>
                <a:cubicBezTo>
                  <a:pt x="39860" y="84124"/>
                  <a:pt x="62085" y="-7686"/>
                  <a:pt x="57852" y="51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F1A54C8A-4CFE-49D1-92F7-88A5F930D2C7}"/>
              </a:ext>
            </a:extLst>
          </p:cNvPr>
          <p:cNvSpPr/>
          <p:nvPr/>
        </p:nvSpPr>
        <p:spPr>
          <a:xfrm>
            <a:off x="6505093" y="7565137"/>
            <a:ext cx="836843" cy="212026"/>
          </a:xfrm>
          <a:custGeom>
            <a:avLst/>
            <a:gdLst>
              <a:gd name="connsiteX0" fmla="*/ 5328 w 901080"/>
              <a:gd name="connsiteY0" fmla="*/ 466 h 228302"/>
              <a:gd name="connsiteX1" fmla="*/ 264090 w 901080"/>
              <a:gd name="connsiteY1" fmla="*/ 105241 h 228302"/>
              <a:gd name="connsiteX2" fmla="*/ 224403 w 901080"/>
              <a:gd name="connsiteY2" fmla="*/ 111591 h 228302"/>
              <a:gd name="connsiteX3" fmla="*/ 618103 w 901080"/>
              <a:gd name="connsiteY3" fmla="*/ 197316 h 228302"/>
              <a:gd name="connsiteX4" fmla="*/ 580003 w 901080"/>
              <a:gd name="connsiteY4" fmla="*/ 197316 h 228302"/>
              <a:gd name="connsiteX5" fmla="*/ 899090 w 901080"/>
              <a:gd name="connsiteY5" fmla="*/ 214779 h 228302"/>
              <a:gd name="connsiteX6" fmla="*/ 703828 w 901080"/>
              <a:gd name="connsiteY6" fmla="*/ 224304 h 228302"/>
              <a:gd name="connsiteX7" fmla="*/ 473640 w 901080"/>
              <a:gd name="connsiteY7" fmla="*/ 222716 h 228302"/>
              <a:gd name="connsiteX8" fmla="*/ 556190 w 901080"/>
              <a:gd name="connsiteY8" fmla="*/ 222716 h 228302"/>
              <a:gd name="connsiteX9" fmla="*/ 351403 w 901080"/>
              <a:gd name="connsiteY9" fmla="*/ 146516 h 228302"/>
              <a:gd name="connsiteX10" fmla="*/ 175190 w 901080"/>
              <a:gd name="connsiteY10" fmla="*/ 103654 h 228302"/>
              <a:gd name="connsiteX11" fmla="*/ 327590 w 901080"/>
              <a:gd name="connsiteY11" fmla="*/ 167154 h 228302"/>
              <a:gd name="connsiteX12" fmla="*/ 181540 w 901080"/>
              <a:gd name="connsiteY12" fmla="*/ 103654 h 228302"/>
              <a:gd name="connsiteX13" fmla="*/ 102165 w 901080"/>
              <a:gd name="connsiteY13" fmla="*/ 73491 h 228302"/>
              <a:gd name="connsiteX14" fmla="*/ 89465 w 901080"/>
              <a:gd name="connsiteY14" fmla="*/ 67141 h 228302"/>
              <a:gd name="connsiteX15" fmla="*/ 5328 w 901080"/>
              <a:gd name="connsiteY15" fmla="*/ 466 h 2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080" h="228302">
                <a:moveTo>
                  <a:pt x="5328" y="466"/>
                </a:moveTo>
                <a:cubicBezTo>
                  <a:pt x="34432" y="6816"/>
                  <a:pt x="227578" y="86720"/>
                  <a:pt x="264090" y="105241"/>
                </a:cubicBezTo>
                <a:cubicBezTo>
                  <a:pt x="300603" y="123762"/>
                  <a:pt x="165401" y="96245"/>
                  <a:pt x="224403" y="111591"/>
                </a:cubicBezTo>
                <a:cubicBezTo>
                  <a:pt x="283405" y="126937"/>
                  <a:pt x="558836" y="183029"/>
                  <a:pt x="618103" y="197316"/>
                </a:cubicBezTo>
                <a:cubicBezTo>
                  <a:pt x="677370" y="211603"/>
                  <a:pt x="580003" y="197316"/>
                  <a:pt x="580003" y="197316"/>
                </a:cubicBezTo>
                <a:cubicBezTo>
                  <a:pt x="626834" y="200226"/>
                  <a:pt x="878453" y="210281"/>
                  <a:pt x="899090" y="214779"/>
                </a:cubicBezTo>
                <a:cubicBezTo>
                  <a:pt x="919727" y="219277"/>
                  <a:pt x="774736" y="222981"/>
                  <a:pt x="703828" y="224304"/>
                </a:cubicBezTo>
                <a:cubicBezTo>
                  <a:pt x="632920" y="225627"/>
                  <a:pt x="498246" y="222981"/>
                  <a:pt x="473640" y="222716"/>
                </a:cubicBezTo>
                <a:cubicBezTo>
                  <a:pt x="449034" y="222451"/>
                  <a:pt x="576563" y="235416"/>
                  <a:pt x="556190" y="222716"/>
                </a:cubicBezTo>
                <a:cubicBezTo>
                  <a:pt x="535817" y="210016"/>
                  <a:pt x="414903" y="166360"/>
                  <a:pt x="351403" y="146516"/>
                </a:cubicBezTo>
                <a:cubicBezTo>
                  <a:pt x="287903" y="126672"/>
                  <a:pt x="179159" y="100214"/>
                  <a:pt x="175190" y="103654"/>
                </a:cubicBezTo>
                <a:cubicBezTo>
                  <a:pt x="171221" y="107094"/>
                  <a:pt x="326532" y="167154"/>
                  <a:pt x="327590" y="167154"/>
                </a:cubicBezTo>
                <a:cubicBezTo>
                  <a:pt x="328648" y="167154"/>
                  <a:pt x="219111" y="119265"/>
                  <a:pt x="181540" y="103654"/>
                </a:cubicBezTo>
                <a:cubicBezTo>
                  <a:pt x="143969" y="88044"/>
                  <a:pt x="117511" y="79576"/>
                  <a:pt x="102165" y="73491"/>
                </a:cubicBezTo>
                <a:cubicBezTo>
                  <a:pt x="86819" y="67406"/>
                  <a:pt x="103753" y="79841"/>
                  <a:pt x="89465" y="67141"/>
                </a:cubicBezTo>
                <a:cubicBezTo>
                  <a:pt x="75178" y="54441"/>
                  <a:pt x="-23776" y="-5884"/>
                  <a:pt x="5328" y="46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328AE07C-889B-4D5A-9D55-B6312675B52A}"/>
              </a:ext>
            </a:extLst>
          </p:cNvPr>
          <p:cNvSpPr/>
          <p:nvPr/>
        </p:nvSpPr>
        <p:spPr>
          <a:xfrm>
            <a:off x="6964631" y="7788679"/>
            <a:ext cx="419721" cy="33752"/>
          </a:xfrm>
          <a:custGeom>
            <a:avLst/>
            <a:gdLst>
              <a:gd name="connsiteX0" fmla="*/ 2640 w 451939"/>
              <a:gd name="connsiteY0" fmla="*/ 2653 h 36343"/>
              <a:gd name="connsiteX1" fmla="*/ 302677 w 451939"/>
              <a:gd name="connsiteY1" fmla="*/ 9003 h 36343"/>
              <a:gd name="connsiteX2" fmla="*/ 224890 w 451939"/>
              <a:gd name="connsiteY2" fmla="*/ 9003 h 36343"/>
              <a:gd name="connsiteX3" fmla="*/ 331252 w 451939"/>
              <a:gd name="connsiteY3" fmla="*/ 18528 h 36343"/>
              <a:gd name="connsiteX4" fmla="*/ 451902 w 451939"/>
              <a:gd name="connsiteY4" fmla="*/ 35990 h 36343"/>
              <a:gd name="connsiteX5" fmla="*/ 343952 w 451939"/>
              <a:gd name="connsiteY5" fmla="*/ 1065 h 36343"/>
              <a:gd name="connsiteX6" fmla="*/ 324902 w 451939"/>
              <a:gd name="connsiteY6" fmla="*/ 9003 h 36343"/>
              <a:gd name="connsiteX7" fmla="*/ 164565 w 451939"/>
              <a:gd name="connsiteY7" fmla="*/ 9003 h 36343"/>
              <a:gd name="connsiteX8" fmla="*/ 2640 w 451939"/>
              <a:gd name="connsiteY8" fmla="*/ 2653 h 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939" h="36343">
                <a:moveTo>
                  <a:pt x="2640" y="2653"/>
                </a:moveTo>
                <a:cubicBezTo>
                  <a:pt x="25659" y="2653"/>
                  <a:pt x="265635" y="7945"/>
                  <a:pt x="302677" y="9003"/>
                </a:cubicBezTo>
                <a:cubicBezTo>
                  <a:pt x="339719" y="10061"/>
                  <a:pt x="220128" y="7416"/>
                  <a:pt x="224890" y="9003"/>
                </a:cubicBezTo>
                <a:cubicBezTo>
                  <a:pt x="229652" y="10590"/>
                  <a:pt x="293417" y="14030"/>
                  <a:pt x="331252" y="18528"/>
                </a:cubicBezTo>
                <a:cubicBezTo>
                  <a:pt x="369087" y="23026"/>
                  <a:pt x="449785" y="38900"/>
                  <a:pt x="451902" y="35990"/>
                </a:cubicBezTo>
                <a:cubicBezTo>
                  <a:pt x="454019" y="33080"/>
                  <a:pt x="365119" y="5563"/>
                  <a:pt x="343952" y="1065"/>
                </a:cubicBezTo>
                <a:cubicBezTo>
                  <a:pt x="322785" y="-3433"/>
                  <a:pt x="354800" y="7680"/>
                  <a:pt x="324902" y="9003"/>
                </a:cubicBezTo>
                <a:cubicBezTo>
                  <a:pt x="295004" y="10326"/>
                  <a:pt x="215894" y="8474"/>
                  <a:pt x="164565" y="9003"/>
                </a:cubicBezTo>
                <a:cubicBezTo>
                  <a:pt x="113236" y="9532"/>
                  <a:pt x="-20379" y="2653"/>
                  <a:pt x="2640" y="265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C1862D0E-A2AE-446A-AB3B-EA25C1CAD751}"/>
              </a:ext>
            </a:extLst>
          </p:cNvPr>
          <p:cNvSpPr/>
          <p:nvPr/>
        </p:nvSpPr>
        <p:spPr>
          <a:xfrm>
            <a:off x="6529949" y="7656957"/>
            <a:ext cx="460815" cy="119545"/>
          </a:xfrm>
          <a:custGeom>
            <a:avLst/>
            <a:gdLst>
              <a:gd name="connsiteX0" fmla="*/ 788 w 496188"/>
              <a:gd name="connsiteY0" fmla="*/ 23 h 128721"/>
              <a:gd name="connsiteX1" fmla="*/ 283363 w 496188"/>
              <a:gd name="connsiteY1" fmla="*/ 76223 h 128721"/>
              <a:gd name="connsiteX2" fmla="*/ 243675 w 496188"/>
              <a:gd name="connsiteY2" fmla="*/ 61936 h 128721"/>
              <a:gd name="connsiteX3" fmla="*/ 372263 w 496188"/>
              <a:gd name="connsiteY3" fmla="*/ 87336 h 128721"/>
              <a:gd name="connsiteX4" fmla="*/ 496088 w 496188"/>
              <a:gd name="connsiteY4" fmla="*/ 128611 h 128721"/>
              <a:gd name="connsiteX5" fmla="*/ 389725 w 496188"/>
              <a:gd name="connsiteY5" fmla="*/ 98448 h 128721"/>
              <a:gd name="connsiteX6" fmla="*/ 203988 w 496188"/>
              <a:gd name="connsiteY6" fmla="*/ 68286 h 128721"/>
              <a:gd name="connsiteX7" fmla="*/ 788 w 496188"/>
              <a:gd name="connsiteY7" fmla="*/ 23 h 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88" h="128721">
                <a:moveTo>
                  <a:pt x="788" y="23"/>
                </a:moveTo>
                <a:cubicBezTo>
                  <a:pt x="14017" y="1346"/>
                  <a:pt x="242882" y="65904"/>
                  <a:pt x="283363" y="76223"/>
                </a:cubicBezTo>
                <a:cubicBezTo>
                  <a:pt x="323844" y="86542"/>
                  <a:pt x="228858" y="60084"/>
                  <a:pt x="243675" y="61936"/>
                </a:cubicBezTo>
                <a:cubicBezTo>
                  <a:pt x="258492" y="63788"/>
                  <a:pt x="330194" y="76224"/>
                  <a:pt x="372263" y="87336"/>
                </a:cubicBezTo>
                <a:cubicBezTo>
                  <a:pt x="414332" y="98448"/>
                  <a:pt x="493178" y="126759"/>
                  <a:pt x="496088" y="128611"/>
                </a:cubicBezTo>
                <a:cubicBezTo>
                  <a:pt x="498998" y="130463"/>
                  <a:pt x="438408" y="108502"/>
                  <a:pt x="389725" y="98448"/>
                </a:cubicBezTo>
                <a:cubicBezTo>
                  <a:pt x="341042" y="88394"/>
                  <a:pt x="263519" y="82044"/>
                  <a:pt x="203988" y="68286"/>
                </a:cubicBezTo>
                <a:cubicBezTo>
                  <a:pt x="144457" y="54528"/>
                  <a:pt x="-12441" y="-1300"/>
                  <a:pt x="788" y="2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5D8AE41-7DC7-48E6-B829-8EC7119D40B4}"/>
              </a:ext>
            </a:extLst>
          </p:cNvPr>
          <p:cNvSpPr/>
          <p:nvPr/>
        </p:nvSpPr>
        <p:spPr>
          <a:xfrm>
            <a:off x="6538517" y="7720371"/>
            <a:ext cx="516522" cy="93450"/>
          </a:xfrm>
          <a:custGeom>
            <a:avLst/>
            <a:gdLst>
              <a:gd name="connsiteX0" fmla="*/ 1088 w 556171"/>
              <a:gd name="connsiteY0" fmla="*/ 14291 h 100623"/>
              <a:gd name="connsiteX1" fmla="*/ 151900 w 556171"/>
              <a:gd name="connsiteY1" fmla="*/ 15879 h 100623"/>
              <a:gd name="connsiteX2" fmla="*/ 131263 w 556171"/>
              <a:gd name="connsiteY2" fmla="*/ 19054 h 100623"/>
              <a:gd name="connsiteX3" fmla="*/ 269375 w 556171"/>
              <a:gd name="connsiteY3" fmla="*/ 23816 h 100623"/>
              <a:gd name="connsiteX4" fmla="*/ 216988 w 556171"/>
              <a:gd name="connsiteY4" fmla="*/ 33341 h 100623"/>
              <a:gd name="connsiteX5" fmla="*/ 377325 w 556171"/>
              <a:gd name="connsiteY5" fmla="*/ 63504 h 100623"/>
              <a:gd name="connsiteX6" fmla="*/ 555125 w 556171"/>
              <a:gd name="connsiteY6" fmla="*/ 100016 h 100623"/>
              <a:gd name="connsiteX7" fmla="*/ 291600 w 556171"/>
              <a:gd name="connsiteY7" fmla="*/ 31754 h 100623"/>
              <a:gd name="connsiteX8" fmla="*/ 170950 w 556171"/>
              <a:gd name="connsiteY8" fmla="*/ 15879 h 100623"/>
              <a:gd name="connsiteX9" fmla="*/ 86813 w 556171"/>
              <a:gd name="connsiteY9" fmla="*/ 4 h 100623"/>
              <a:gd name="connsiteX10" fmla="*/ 1088 w 556171"/>
              <a:gd name="connsiteY10" fmla="*/ 14291 h 1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71" h="100623">
                <a:moveTo>
                  <a:pt x="1088" y="14291"/>
                </a:moveTo>
                <a:cubicBezTo>
                  <a:pt x="11936" y="16937"/>
                  <a:pt x="130204" y="15085"/>
                  <a:pt x="151900" y="15879"/>
                </a:cubicBezTo>
                <a:cubicBezTo>
                  <a:pt x="173596" y="16673"/>
                  <a:pt x="111684" y="17731"/>
                  <a:pt x="131263" y="19054"/>
                </a:cubicBezTo>
                <a:cubicBezTo>
                  <a:pt x="150842" y="20377"/>
                  <a:pt x="255088" y="21435"/>
                  <a:pt x="269375" y="23816"/>
                </a:cubicBezTo>
                <a:cubicBezTo>
                  <a:pt x="283663" y="26197"/>
                  <a:pt x="198996" y="26726"/>
                  <a:pt x="216988" y="33341"/>
                </a:cubicBezTo>
                <a:cubicBezTo>
                  <a:pt x="234980" y="39956"/>
                  <a:pt x="377325" y="63504"/>
                  <a:pt x="377325" y="63504"/>
                </a:cubicBezTo>
                <a:cubicBezTo>
                  <a:pt x="433681" y="74616"/>
                  <a:pt x="569412" y="105308"/>
                  <a:pt x="555125" y="100016"/>
                </a:cubicBezTo>
                <a:cubicBezTo>
                  <a:pt x="540838" y="94724"/>
                  <a:pt x="355629" y="45777"/>
                  <a:pt x="291600" y="31754"/>
                </a:cubicBezTo>
                <a:cubicBezTo>
                  <a:pt x="227571" y="17731"/>
                  <a:pt x="205081" y="21171"/>
                  <a:pt x="170950" y="15879"/>
                </a:cubicBezTo>
                <a:cubicBezTo>
                  <a:pt x="136819" y="10587"/>
                  <a:pt x="110096" y="-260"/>
                  <a:pt x="86813" y="4"/>
                </a:cubicBezTo>
                <a:cubicBezTo>
                  <a:pt x="63530" y="268"/>
                  <a:pt x="-9760" y="11645"/>
                  <a:pt x="1088" y="1429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B3444D9-09FE-4BC5-AA1F-2405BD416DB7}"/>
              </a:ext>
            </a:extLst>
          </p:cNvPr>
          <p:cNvSpPr/>
          <p:nvPr/>
        </p:nvSpPr>
        <p:spPr>
          <a:xfrm>
            <a:off x="6343054" y="7537558"/>
            <a:ext cx="292390" cy="185173"/>
          </a:xfrm>
          <a:custGeom>
            <a:avLst/>
            <a:gdLst>
              <a:gd name="connsiteX0" fmla="*/ 221080 w 314834"/>
              <a:gd name="connsiteY0" fmla="*/ 17462 h 199387"/>
              <a:gd name="connsiteX1" fmla="*/ 151230 w 314834"/>
              <a:gd name="connsiteY1" fmla="*/ 41275 h 199387"/>
              <a:gd name="connsiteX2" fmla="*/ 84555 w 314834"/>
              <a:gd name="connsiteY2" fmla="*/ 20637 h 199387"/>
              <a:gd name="connsiteX3" fmla="*/ 28992 w 314834"/>
              <a:gd name="connsiteY3" fmla="*/ 4762 h 199387"/>
              <a:gd name="connsiteX4" fmla="*/ 49630 w 314834"/>
              <a:gd name="connsiteY4" fmla="*/ 30162 h 199387"/>
              <a:gd name="connsiteX5" fmla="*/ 95667 w 314834"/>
              <a:gd name="connsiteY5" fmla="*/ 76200 h 199387"/>
              <a:gd name="connsiteX6" fmla="*/ 170280 w 314834"/>
              <a:gd name="connsiteY6" fmla="*/ 131762 h 199387"/>
              <a:gd name="connsiteX7" fmla="*/ 263942 w 314834"/>
              <a:gd name="connsiteY7" fmla="*/ 190500 h 199387"/>
              <a:gd name="connsiteX8" fmla="*/ 313155 w 314834"/>
              <a:gd name="connsiteY8" fmla="*/ 195262 h 199387"/>
              <a:gd name="connsiteX9" fmla="*/ 205205 w 314834"/>
              <a:gd name="connsiteY9" fmla="*/ 152400 h 199387"/>
              <a:gd name="connsiteX10" fmla="*/ 13117 w 314834"/>
              <a:gd name="connsiteY10" fmla="*/ 33337 h 199387"/>
              <a:gd name="connsiteX11" fmla="*/ 33755 w 314834"/>
              <a:gd name="connsiteY11" fmla="*/ 0 h 199387"/>
              <a:gd name="connsiteX12" fmla="*/ 168692 w 314834"/>
              <a:gd name="connsiteY12" fmla="*/ 33337 h 199387"/>
              <a:gd name="connsiteX13" fmla="*/ 221080 w 314834"/>
              <a:gd name="connsiteY13" fmla="*/ 17462 h 19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34" h="199387">
                <a:moveTo>
                  <a:pt x="221080" y="17462"/>
                </a:moveTo>
                <a:cubicBezTo>
                  <a:pt x="218170" y="18785"/>
                  <a:pt x="173984" y="40746"/>
                  <a:pt x="151230" y="41275"/>
                </a:cubicBezTo>
                <a:cubicBezTo>
                  <a:pt x="128476" y="41804"/>
                  <a:pt x="84555" y="20637"/>
                  <a:pt x="84555" y="20637"/>
                </a:cubicBezTo>
                <a:cubicBezTo>
                  <a:pt x="64182" y="14552"/>
                  <a:pt x="34813" y="3174"/>
                  <a:pt x="28992" y="4762"/>
                </a:cubicBezTo>
                <a:cubicBezTo>
                  <a:pt x="23171" y="6349"/>
                  <a:pt x="38518" y="18256"/>
                  <a:pt x="49630" y="30162"/>
                </a:cubicBezTo>
                <a:cubicBezTo>
                  <a:pt x="60742" y="42068"/>
                  <a:pt x="75559" y="59267"/>
                  <a:pt x="95667" y="76200"/>
                </a:cubicBezTo>
                <a:cubicBezTo>
                  <a:pt x="115775" y="93133"/>
                  <a:pt x="142234" y="112712"/>
                  <a:pt x="170280" y="131762"/>
                </a:cubicBezTo>
                <a:cubicBezTo>
                  <a:pt x="198326" y="150812"/>
                  <a:pt x="240130" y="179917"/>
                  <a:pt x="263942" y="190500"/>
                </a:cubicBezTo>
                <a:cubicBezTo>
                  <a:pt x="287754" y="201083"/>
                  <a:pt x="322944" y="201612"/>
                  <a:pt x="313155" y="195262"/>
                </a:cubicBezTo>
                <a:cubicBezTo>
                  <a:pt x="303366" y="188912"/>
                  <a:pt x="255211" y="179388"/>
                  <a:pt x="205205" y="152400"/>
                </a:cubicBezTo>
                <a:cubicBezTo>
                  <a:pt x="155199" y="125412"/>
                  <a:pt x="41692" y="58737"/>
                  <a:pt x="13117" y="33337"/>
                </a:cubicBezTo>
                <a:cubicBezTo>
                  <a:pt x="-15458" y="7937"/>
                  <a:pt x="7826" y="0"/>
                  <a:pt x="33755" y="0"/>
                </a:cubicBezTo>
                <a:cubicBezTo>
                  <a:pt x="59684" y="0"/>
                  <a:pt x="141969" y="27781"/>
                  <a:pt x="168692" y="33337"/>
                </a:cubicBezTo>
                <a:cubicBezTo>
                  <a:pt x="195415" y="38893"/>
                  <a:pt x="223990" y="16139"/>
                  <a:pt x="221080" y="1746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B02C116E-9DFE-4DAB-83B9-6472AD23522D}"/>
              </a:ext>
            </a:extLst>
          </p:cNvPr>
          <p:cNvSpPr/>
          <p:nvPr/>
        </p:nvSpPr>
        <p:spPr>
          <a:xfrm>
            <a:off x="6378663" y="7550791"/>
            <a:ext cx="147798" cy="34612"/>
          </a:xfrm>
          <a:custGeom>
            <a:avLst/>
            <a:gdLst>
              <a:gd name="connsiteX0" fmla="*/ 158924 w 159143"/>
              <a:gd name="connsiteY0" fmla="*/ 36552 h 37269"/>
              <a:gd name="connsiteX1" fmla="*/ 73199 w 159143"/>
              <a:gd name="connsiteY1" fmla="*/ 25439 h 37269"/>
              <a:gd name="connsiteX2" fmla="*/ 174 w 159143"/>
              <a:gd name="connsiteY2" fmla="*/ 39 h 37269"/>
              <a:gd name="connsiteX3" fmla="*/ 54149 w 159143"/>
              <a:gd name="connsiteY3" fmla="*/ 31789 h 37269"/>
              <a:gd name="connsiteX4" fmla="*/ 97012 w 159143"/>
              <a:gd name="connsiteY4" fmla="*/ 36552 h 37269"/>
              <a:gd name="connsiteX5" fmla="*/ 158924 w 159143"/>
              <a:gd name="connsiteY5" fmla="*/ 36552 h 3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143" h="37269">
                <a:moveTo>
                  <a:pt x="158924" y="36552"/>
                </a:moveTo>
                <a:cubicBezTo>
                  <a:pt x="154955" y="34700"/>
                  <a:pt x="99657" y="31524"/>
                  <a:pt x="73199" y="25439"/>
                </a:cubicBezTo>
                <a:cubicBezTo>
                  <a:pt x="46741" y="19354"/>
                  <a:pt x="3349" y="-1019"/>
                  <a:pt x="174" y="39"/>
                </a:cubicBezTo>
                <a:cubicBezTo>
                  <a:pt x="-3001" y="1097"/>
                  <a:pt x="38009" y="25703"/>
                  <a:pt x="54149" y="31789"/>
                </a:cubicBezTo>
                <a:cubicBezTo>
                  <a:pt x="70289" y="37875"/>
                  <a:pt x="82195" y="37081"/>
                  <a:pt x="97012" y="36552"/>
                </a:cubicBezTo>
                <a:cubicBezTo>
                  <a:pt x="111829" y="36023"/>
                  <a:pt x="162893" y="38404"/>
                  <a:pt x="158924" y="3655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FEAE45B-567E-4265-9698-F9EB6D9172BA}"/>
              </a:ext>
            </a:extLst>
          </p:cNvPr>
          <p:cNvSpPr/>
          <p:nvPr/>
        </p:nvSpPr>
        <p:spPr>
          <a:xfrm>
            <a:off x="6453226" y="7562558"/>
            <a:ext cx="211781" cy="140134"/>
          </a:xfrm>
          <a:custGeom>
            <a:avLst/>
            <a:gdLst>
              <a:gd name="connsiteX0" fmla="*/ 851 w 228038"/>
              <a:gd name="connsiteY0" fmla="*/ 68 h 150891"/>
              <a:gd name="connsiteX1" fmla="*/ 32601 w 228038"/>
              <a:gd name="connsiteY1" fmla="*/ 73093 h 150891"/>
              <a:gd name="connsiteX2" fmla="*/ 96101 w 228038"/>
              <a:gd name="connsiteY2" fmla="*/ 90556 h 150891"/>
              <a:gd name="connsiteX3" fmla="*/ 227863 w 228038"/>
              <a:gd name="connsiteY3" fmla="*/ 150881 h 150891"/>
              <a:gd name="connsiteX4" fmla="*/ 65938 w 228038"/>
              <a:gd name="connsiteY4" fmla="*/ 95318 h 150891"/>
              <a:gd name="connsiteX5" fmla="*/ 15138 w 228038"/>
              <a:gd name="connsiteY5" fmla="*/ 87381 h 150891"/>
              <a:gd name="connsiteX6" fmla="*/ 851 w 228038"/>
              <a:gd name="connsiteY6" fmla="*/ 68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38" h="150891">
                <a:moveTo>
                  <a:pt x="851" y="68"/>
                </a:moveTo>
                <a:cubicBezTo>
                  <a:pt x="3761" y="-2313"/>
                  <a:pt x="16726" y="58012"/>
                  <a:pt x="32601" y="73093"/>
                </a:cubicBezTo>
                <a:cubicBezTo>
                  <a:pt x="48476" y="88174"/>
                  <a:pt x="63557" y="77591"/>
                  <a:pt x="96101" y="90556"/>
                </a:cubicBezTo>
                <a:cubicBezTo>
                  <a:pt x="128645" y="103521"/>
                  <a:pt x="232890" y="150087"/>
                  <a:pt x="227863" y="150881"/>
                </a:cubicBezTo>
                <a:cubicBezTo>
                  <a:pt x="222836" y="151675"/>
                  <a:pt x="101392" y="105901"/>
                  <a:pt x="65938" y="95318"/>
                </a:cubicBezTo>
                <a:cubicBezTo>
                  <a:pt x="30484" y="84735"/>
                  <a:pt x="27838" y="99816"/>
                  <a:pt x="15138" y="87381"/>
                </a:cubicBezTo>
                <a:cubicBezTo>
                  <a:pt x="2438" y="74946"/>
                  <a:pt x="-2059" y="2449"/>
                  <a:pt x="851" y="6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7F0DEFB-AF6F-41DA-9CA2-BA40F1225A3D}"/>
              </a:ext>
            </a:extLst>
          </p:cNvPr>
          <p:cNvSpPr/>
          <p:nvPr/>
        </p:nvSpPr>
        <p:spPr>
          <a:xfrm>
            <a:off x="6467278" y="7563870"/>
            <a:ext cx="93488" cy="75788"/>
          </a:xfrm>
          <a:custGeom>
            <a:avLst/>
            <a:gdLst>
              <a:gd name="connsiteX0" fmla="*/ 14295 w 100664"/>
              <a:gd name="connsiteY0" fmla="*/ 244 h 81606"/>
              <a:gd name="connsiteX1" fmla="*/ 82557 w 100664"/>
              <a:gd name="connsiteY1" fmla="*/ 54219 h 81606"/>
              <a:gd name="connsiteX2" fmla="*/ 7 w 100664"/>
              <a:gd name="connsiteY2" fmla="*/ 74856 h 81606"/>
              <a:gd name="connsiteX3" fmla="*/ 77795 w 100664"/>
              <a:gd name="connsiteY3" fmla="*/ 73269 h 81606"/>
              <a:gd name="connsiteX4" fmla="*/ 100020 w 100664"/>
              <a:gd name="connsiteY4" fmla="*/ 78031 h 81606"/>
              <a:gd name="connsiteX5" fmla="*/ 14295 w 100664"/>
              <a:gd name="connsiteY5" fmla="*/ 244 h 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64" h="81606">
                <a:moveTo>
                  <a:pt x="14295" y="244"/>
                </a:moveTo>
                <a:cubicBezTo>
                  <a:pt x="11384" y="-3725"/>
                  <a:pt x="84938" y="41784"/>
                  <a:pt x="82557" y="54219"/>
                </a:cubicBezTo>
                <a:cubicBezTo>
                  <a:pt x="80176" y="66654"/>
                  <a:pt x="801" y="71681"/>
                  <a:pt x="7" y="74856"/>
                </a:cubicBezTo>
                <a:cubicBezTo>
                  <a:pt x="-787" y="78031"/>
                  <a:pt x="61126" y="72740"/>
                  <a:pt x="77795" y="73269"/>
                </a:cubicBezTo>
                <a:cubicBezTo>
                  <a:pt x="94464" y="73798"/>
                  <a:pt x="103195" y="88085"/>
                  <a:pt x="100020" y="78031"/>
                </a:cubicBezTo>
                <a:cubicBezTo>
                  <a:pt x="96845" y="67977"/>
                  <a:pt x="17206" y="4213"/>
                  <a:pt x="14295" y="24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82CDF8-FA8E-4274-B0A5-95FE156E35FC}"/>
              </a:ext>
            </a:extLst>
          </p:cNvPr>
          <p:cNvSpPr/>
          <p:nvPr/>
        </p:nvSpPr>
        <p:spPr>
          <a:xfrm>
            <a:off x="7300973" y="7763121"/>
            <a:ext cx="207272" cy="492680"/>
          </a:xfrm>
          <a:custGeom>
            <a:avLst/>
            <a:gdLst>
              <a:gd name="connsiteX0" fmla="*/ 81805 w 223183"/>
              <a:gd name="connsiteY0" fmla="*/ 10 h 530499"/>
              <a:gd name="connsiteX1" fmla="*/ 210392 w 223183"/>
              <a:gd name="connsiteY1" fmla="*/ 92085 h 530499"/>
              <a:gd name="connsiteX2" fmla="*/ 188167 w 223183"/>
              <a:gd name="connsiteY2" fmla="*/ 96848 h 530499"/>
              <a:gd name="connsiteX3" fmla="*/ 199280 w 223183"/>
              <a:gd name="connsiteY3" fmla="*/ 139710 h 530499"/>
              <a:gd name="connsiteX4" fmla="*/ 150067 w 223183"/>
              <a:gd name="connsiteY4" fmla="*/ 238135 h 530499"/>
              <a:gd name="connsiteX5" fmla="*/ 86567 w 223183"/>
              <a:gd name="connsiteY5" fmla="*/ 352435 h 530499"/>
              <a:gd name="connsiteX6" fmla="*/ 134192 w 223183"/>
              <a:gd name="connsiteY6" fmla="*/ 215910 h 530499"/>
              <a:gd name="connsiteX7" fmla="*/ 842 w 223183"/>
              <a:gd name="connsiteY7" fmla="*/ 522298 h 530499"/>
              <a:gd name="connsiteX8" fmla="*/ 75455 w 223183"/>
              <a:gd name="connsiteY8" fmla="*/ 388948 h 530499"/>
              <a:gd name="connsiteX9" fmla="*/ 35767 w 223183"/>
              <a:gd name="connsiteY9" fmla="*/ 522298 h 530499"/>
              <a:gd name="connsiteX10" fmla="*/ 223092 w 223183"/>
              <a:gd name="connsiteY10" fmla="*/ 98435 h 530499"/>
              <a:gd name="connsiteX11" fmla="*/ 81805 w 223183"/>
              <a:gd name="connsiteY11" fmla="*/ 10 h 53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83" h="530499">
                <a:moveTo>
                  <a:pt x="81805" y="10"/>
                </a:moveTo>
                <a:cubicBezTo>
                  <a:pt x="79688" y="-1048"/>
                  <a:pt x="192665" y="75945"/>
                  <a:pt x="210392" y="92085"/>
                </a:cubicBezTo>
                <a:cubicBezTo>
                  <a:pt x="228119" y="108225"/>
                  <a:pt x="190019" y="88911"/>
                  <a:pt x="188167" y="96848"/>
                </a:cubicBezTo>
                <a:cubicBezTo>
                  <a:pt x="186315" y="104786"/>
                  <a:pt x="205630" y="116162"/>
                  <a:pt x="199280" y="139710"/>
                </a:cubicBezTo>
                <a:cubicBezTo>
                  <a:pt x="192930" y="163258"/>
                  <a:pt x="168852" y="202681"/>
                  <a:pt x="150067" y="238135"/>
                </a:cubicBezTo>
                <a:cubicBezTo>
                  <a:pt x="131282" y="273589"/>
                  <a:pt x="89213" y="356139"/>
                  <a:pt x="86567" y="352435"/>
                </a:cubicBezTo>
                <a:cubicBezTo>
                  <a:pt x="83921" y="348731"/>
                  <a:pt x="148479" y="187600"/>
                  <a:pt x="134192" y="215910"/>
                </a:cubicBezTo>
                <a:cubicBezTo>
                  <a:pt x="119905" y="244220"/>
                  <a:pt x="10631" y="493458"/>
                  <a:pt x="842" y="522298"/>
                </a:cubicBezTo>
                <a:cubicBezTo>
                  <a:pt x="-8947" y="551138"/>
                  <a:pt x="69634" y="388948"/>
                  <a:pt x="75455" y="388948"/>
                </a:cubicBezTo>
                <a:cubicBezTo>
                  <a:pt x="81276" y="388948"/>
                  <a:pt x="11161" y="570717"/>
                  <a:pt x="35767" y="522298"/>
                </a:cubicBezTo>
                <a:cubicBezTo>
                  <a:pt x="60373" y="473879"/>
                  <a:pt x="218859" y="186012"/>
                  <a:pt x="223092" y="98435"/>
                </a:cubicBezTo>
                <a:cubicBezTo>
                  <a:pt x="227325" y="10858"/>
                  <a:pt x="83922" y="1068"/>
                  <a:pt x="81805" y="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E695E90-7666-4E71-B0DC-298BCDAA640B}"/>
              </a:ext>
            </a:extLst>
          </p:cNvPr>
          <p:cNvSpPr/>
          <p:nvPr/>
        </p:nvSpPr>
        <p:spPr>
          <a:xfrm>
            <a:off x="7064644" y="8115361"/>
            <a:ext cx="271279" cy="494323"/>
          </a:xfrm>
          <a:custGeom>
            <a:avLst/>
            <a:gdLst>
              <a:gd name="connsiteX0" fmla="*/ 291824 w 292103"/>
              <a:gd name="connsiteY0" fmla="*/ 144 h 532268"/>
              <a:gd name="connsiteX1" fmla="*/ 215624 w 292103"/>
              <a:gd name="connsiteY1" fmla="*/ 265256 h 532268"/>
              <a:gd name="connsiteX2" fmla="*/ 233086 w 292103"/>
              <a:gd name="connsiteY2" fmla="*/ 179531 h 532268"/>
              <a:gd name="connsiteX3" fmla="*/ 110849 w 292103"/>
              <a:gd name="connsiteY3" fmla="*/ 381144 h 532268"/>
              <a:gd name="connsiteX4" fmla="*/ 2899 w 292103"/>
              <a:gd name="connsiteY4" fmla="*/ 528781 h 532268"/>
              <a:gd name="connsiteX5" fmla="*/ 231499 w 292103"/>
              <a:gd name="connsiteY5" fmla="*/ 231919 h 532268"/>
              <a:gd name="connsiteX6" fmla="*/ 291824 w 292103"/>
              <a:gd name="connsiteY6" fmla="*/ 144 h 53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3" h="532268">
                <a:moveTo>
                  <a:pt x="291824" y="144"/>
                </a:moveTo>
                <a:cubicBezTo>
                  <a:pt x="289178" y="5700"/>
                  <a:pt x="225414" y="235358"/>
                  <a:pt x="215624" y="265256"/>
                </a:cubicBezTo>
                <a:cubicBezTo>
                  <a:pt x="205834" y="295154"/>
                  <a:pt x="250549" y="160216"/>
                  <a:pt x="233086" y="179531"/>
                </a:cubicBezTo>
                <a:cubicBezTo>
                  <a:pt x="215623" y="198846"/>
                  <a:pt x="149213" y="322936"/>
                  <a:pt x="110849" y="381144"/>
                </a:cubicBezTo>
                <a:cubicBezTo>
                  <a:pt x="72485" y="439352"/>
                  <a:pt x="-17209" y="553652"/>
                  <a:pt x="2899" y="528781"/>
                </a:cubicBezTo>
                <a:cubicBezTo>
                  <a:pt x="23007" y="503910"/>
                  <a:pt x="184403" y="313675"/>
                  <a:pt x="231499" y="231919"/>
                </a:cubicBezTo>
                <a:cubicBezTo>
                  <a:pt x="278595" y="150163"/>
                  <a:pt x="294470" y="-5412"/>
                  <a:pt x="291824" y="14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880E577B-7040-47B5-B800-C84F35126403}"/>
              </a:ext>
            </a:extLst>
          </p:cNvPr>
          <p:cNvSpPr/>
          <p:nvPr/>
        </p:nvSpPr>
        <p:spPr>
          <a:xfrm>
            <a:off x="2956518" y="5968704"/>
            <a:ext cx="89368" cy="806680"/>
          </a:xfrm>
          <a:custGeom>
            <a:avLst/>
            <a:gdLst>
              <a:gd name="connsiteX0" fmla="*/ 96201 w 96228"/>
              <a:gd name="connsiteY0" fmla="*/ 1769 h 868602"/>
              <a:gd name="connsiteX1" fmla="*/ 22117 w 96228"/>
              <a:gd name="connsiteY1" fmla="*/ 338319 h 868602"/>
              <a:gd name="connsiteX2" fmla="*/ 22117 w 96228"/>
              <a:gd name="connsiteY2" fmla="*/ 298102 h 868602"/>
              <a:gd name="connsiteX3" fmla="*/ 24234 w 96228"/>
              <a:gd name="connsiteY3" fmla="*/ 473786 h 868602"/>
              <a:gd name="connsiteX4" fmla="*/ 9417 w 96228"/>
              <a:gd name="connsiteY4" fmla="*/ 461086 h 868602"/>
              <a:gd name="connsiteX5" fmla="*/ 7301 w 96228"/>
              <a:gd name="connsiteY5" fmla="*/ 594436 h 868602"/>
              <a:gd name="connsiteX6" fmla="*/ 7301 w 96228"/>
              <a:gd name="connsiteY6" fmla="*/ 863252 h 868602"/>
              <a:gd name="connsiteX7" fmla="*/ 7301 w 96228"/>
              <a:gd name="connsiteY7" fmla="*/ 748952 h 868602"/>
              <a:gd name="connsiteX8" fmla="*/ 951 w 96228"/>
              <a:gd name="connsiteY8" fmla="*/ 454736 h 868602"/>
              <a:gd name="connsiteX9" fmla="*/ 30584 w 96228"/>
              <a:gd name="connsiteY9" fmla="*/ 215552 h 868602"/>
              <a:gd name="connsiteX10" fmla="*/ 96201 w 96228"/>
              <a:gd name="connsiteY10" fmla="*/ 1769 h 8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28" h="868602">
                <a:moveTo>
                  <a:pt x="96201" y="1769"/>
                </a:moveTo>
                <a:cubicBezTo>
                  <a:pt x="94790" y="22230"/>
                  <a:pt x="34464" y="288930"/>
                  <a:pt x="22117" y="338319"/>
                </a:cubicBezTo>
                <a:cubicBezTo>
                  <a:pt x="9770" y="387708"/>
                  <a:pt x="22117" y="298102"/>
                  <a:pt x="22117" y="298102"/>
                </a:cubicBezTo>
                <a:cubicBezTo>
                  <a:pt x="22470" y="320680"/>
                  <a:pt x="26351" y="446622"/>
                  <a:pt x="24234" y="473786"/>
                </a:cubicBezTo>
                <a:cubicBezTo>
                  <a:pt x="22117" y="500950"/>
                  <a:pt x="12239" y="440978"/>
                  <a:pt x="9417" y="461086"/>
                </a:cubicBezTo>
                <a:cubicBezTo>
                  <a:pt x="6595" y="481194"/>
                  <a:pt x="7654" y="527408"/>
                  <a:pt x="7301" y="594436"/>
                </a:cubicBezTo>
                <a:cubicBezTo>
                  <a:pt x="6948" y="661464"/>
                  <a:pt x="7301" y="863252"/>
                  <a:pt x="7301" y="863252"/>
                </a:cubicBezTo>
                <a:cubicBezTo>
                  <a:pt x="7301" y="889005"/>
                  <a:pt x="8359" y="817038"/>
                  <a:pt x="7301" y="748952"/>
                </a:cubicBezTo>
                <a:cubicBezTo>
                  <a:pt x="6243" y="680866"/>
                  <a:pt x="-2929" y="543636"/>
                  <a:pt x="951" y="454736"/>
                </a:cubicBezTo>
                <a:cubicBezTo>
                  <a:pt x="4831" y="365836"/>
                  <a:pt x="17531" y="287519"/>
                  <a:pt x="30584" y="215552"/>
                </a:cubicBezTo>
                <a:cubicBezTo>
                  <a:pt x="43637" y="143585"/>
                  <a:pt x="97612" y="-18692"/>
                  <a:pt x="96201" y="176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AFB2E8E-90FA-4345-ADA6-9B41E6FFC613}"/>
              </a:ext>
            </a:extLst>
          </p:cNvPr>
          <p:cNvSpPr/>
          <p:nvPr/>
        </p:nvSpPr>
        <p:spPr>
          <a:xfrm>
            <a:off x="2955153" y="5957843"/>
            <a:ext cx="44836" cy="628188"/>
          </a:xfrm>
          <a:custGeom>
            <a:avLst/>
            <a:gdLst>
              <a:gd name="connsiteX0" fmla="*/ 25703 w 48278"/>
              <a:gd name="connsiteY0" fmla="*/ 764 h 676409"/>
              <a:gd name="connsiteX1" fmla="*/ 19353 w 48278"/>
              <a:gd name="connsiteY1" fmla="*/ 244181 h 676409"/>
              <a:gd name="connsiteX2" fmla="*/ 4536 w 48278"/>
              <a:gd name="connsiteY2" fmla="*/ 297097 h 676409"/>
              <a:gd name="connsiteX3" fmla="*/ 4536 w 48278"/>
              <a:gd name="connsiteY3" fmla="*/ 339431 h 676409"/>
              <a:gd name="connsiteX4" fmla="*/ 2420 w 48278"/>
              <a:gd name="connsiteY4" fmla="*/ 496064 h 676409"/>
              <a:gd name="connsiteX5" fmla="*/ 2420 w 48278"/>
              <a:gd name="connsiteY5" fmla="*/ 489714 h 676409"/>
              <a:gd name="connsiteX6" fmla="*/ 4536 w 48278"/>
              <a:gd name="connsiteY6" fmla="*/ 673864 h 676409"/>
              <a:gd name="connsiteX7" fmla="*/ 4536 w 48278"/>
              <a:gd name="connsiteY7" fmla="*/ 580731 h 676409"/>
              <a:gd name="connsiteX8" fmla="*/ 2420 w 48278"/>
              <a:gd name="connsiteY8" fmla="*/ 356364 h 676409"/>
              <a:gd name="connsiteX9" fmla="*/ 42636 w 48278"/>
              <a:gd name="connsiteY9" fmla="*/ 227247 h 676409"/>
              <a:gd name="connsiteX10" fmla="*/ 46870 w 48278"/>
              <a:gd name="connsiteY10" fmla="*/ 167981 h 676409"/>
              <a:gd name="connsiteX11" fmla="*/ 25703 w 48278"/>
              <a:gd name="connsiteY11" fmla="*/ 764 h 6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278" h="676409">
                <a:moveTo>
                  <a:pt x="25703" y="764"/>
                </a:moveTo>
                <a:cubicBezTo>
                  <a:pt x="21117" y="13464"/>
                  <a:pt x="22881" y="194792"/>
                  <a:pt x="19353" y="244181"/>
                </a:cubicBezTo>
                <a:cubicBezTo>
                  <a:pt x="15825" y="293570"/>
                  <a:pt x="7005" y="281222"/>
                  <a:pt x="4536" y="297097"/>
                </a:cubicBezTo>
                <a:cubicBezTo>
                  <a:pt x="2066" y="312972"/>
                  <a:pt x="4889" y="306270"/>
                  <a:pt x="4536" y="339431"/>
                </a:cubicBezTo>
                <a:cubicBezTo>
                  <a:pt x="4183" y="372592"/>
                  <a:pt x="2773" y="471017"/>
                  <a:pt x="2420" y="496064"/>
                </a:cubicBezTo>
                <a:cubicBezTo>
                  <a:pt x="2067" y="521111"/>
                  <a:pt x="2067" y="460081"/>
                  <a:pt x="2420" y="489714"/>
                </a:cubicBezTo>
                <a:cubicBezTo>
                  <a:pt x="2773" y="519347"/>
                  <a:pt x="4183" y="658695"/>
                  <a:pt x="4536" y="673864"/>
                </a:cubicBezTo>
                <a:cubicBezTo>
                  <a:pt x="4889" y="689033"/>
                  <a:pt x="4889" y="633648"/>
                  <a:pt x="4536" y="580731"/>
                </a:cubicBezTo>
                <a:cubicBezTo>
                  <a:pt x="4183" y="527814"/>
                  <a:pt x="-3930" y="415278"/>
                  <a:pt x="2420" y="356364"/>
                </a:cubicBezTo>
                <a:cubicBezTo>
                  <a:pt x="8770" y="297450"/>
                  <a:pt x="35228" y="258644"/>
                  <a:pt x="42636" y="227247"/>
                </a:cubicBezTo>
                <a:cubicBezTo>
                  <a:pt x="50044" y="195850"/>
                  <a:pt x="48634" y="198673"/>
                  <a:pt x="46870" y="167981"/>
                </a:cubicBezTo>
                <a:cubicBezTo>
                  <a:pt x="45106" y="137289"/>
                  <a:pt x="30289" y="-11936"/>
                  <a:pt x="25703" y="76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D68A7D4-79BB-4293-95B7-C2D16385288B}"/>
              </a:ext>
            </a:extLst>
          </p:cNvPr>
          <p:cNvSpPr/>
          <p:nvPr/>
        </p:nvSpPr>
        <p:spPr>
          <a:xfrm>
            <a:off x="2893424" y="6211873"/>
            <a:ext cx="64493" cy="621585"/>
          </a:xfrm>
          <a:custGeom>
            <a:avLst/>
            <a:gdLst>
              <a:gd name="connsiteX0" fmla="*/ 41371 w 69444"/>
              <a:gd name="connsiteY0" fmla="*/ 284 h 669299"/>
              <a:gd name="connsiteX1" fmla="*/ 7504 w 69444"/>
              <a:gd name="connsiteY1" fmla="*/ 182317 h 669299"/>
              <a:gd name="connsiteX2" fmla="*/ 5388 w 69444"/>
              <a:gd name="connsiteY2" fmla="*/ 224651 h 669299"/>
              <a:gd name="connsiteX3" fmla="*/ 1154 w 69444"/>
              <a:gd name="connsiteY3" fmla="*/ 237351 h 669299"/>
              <a:gd name="connsiteX4" fmla="*/ 28671 w 69444"/>
              <a:gd name="connsiteY4" fmla="*/ 451134 h 669299"/>
              <a:gd name="connsiteX5" fmla="*/ 37138 w 69444"/>
              <a:gd name="connsiteY5" fmla="*/ 417267 h 669299"/>
              <a:gd name="connsiteX6" fmla="*/ 26554 w 69444"/>
              <a:gd name="connsiteY6" fmla="*/ 497701 h 669299"/>
              <a:gd name="connsiteX7" fmla="*/ 26554 w 69444"/>
              <a:gd name="connsiteY7" fmla="*/ 669151 h 669299"/>
              <a:gd name="connsiteX8" fmla="*/ 35021 w 69444"/>
              <a:gd name="connsiteY8" fmla="*/ 525217 h 669299"/>
              <a:gd name="connsiteX9" fmla="*/ 39254 w 69444"/>
              <a:gd name="connsiteY9" fmla="*/ 393984 h 669299"/>
              <a:gd name="connsiteX10" fmla="*/ 68888 w 69444"/>
              <a:gd name="connsiteY10" fmla="*/ 159034 h 669299"/>
              <a:gd name="connsiteX11" fmla="*/ 56188 w 69444"/>
              <a:gd name="connsiteY11" fmla="*/ 224651 h 669299"/>
              <a:gd name="connsiteX12" fmla="*/ 26554 w 69444"/>
              <a:gd name="connsiteY12" fmla="*/ 311434 h 669299"/>
              <a:gd name="connsiteX13" fmla="*/ 24438 w 69444"/>
              <a:gd name="connsiteY13" fmla="*/ 233117 h 669299"/>
              <a:gd name="connsiteX14" fmla="*/ 20204 w 69444"/>
              <a:gd name="connsiteY14" fmla="*/ 142101 h 669299"/>
              <a:gd name="connsiteX15" fmla="*/ 41371 w 69444"/>
              <a:gd name="connsiteY15" fmla="*/ 284 h 66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44" h="669299">
                <a:moveTo>
                  <a:pt x="41371" y="284"/>
                </a:moveTo>
                <a:cubicBezTo>
                  <a:pt x="39254" y="6987"/>
                  <a:pt x="13501" y="144922"/>
                  <a:pt x="7504" y="182317"/>
                </a:cubicBezTo>
                <a:cubicBezTo>
                  <a:pt x="1507" y="219712"/>
                  <a:pt x="6446" y="215479"/>
                  <a:pt x="5388" y="224651"/>
                </a:cubicBezTo>
                <a:cubicBezTo>
                  <a:pt x="4330" y="233823"/>
                  <a:pt x="-2726" y="199604"/>
                  <a:pt x="1154" y="237351"/>
                </a:cubicBezTo>
                <a:cubicBezTo>
                  <a:pt x="5034" y="275098"/>
                  <a:pt x="22674" y="421148"/>
                  <a:pt x="28671" y="451134"/>
                </a:cubicBezTo>
                <a:cubicBezTo>
                  <a:pt x="34668" y="481120"/>
                  <a:pt x="37491" y="409506"/>
                  <a:pt x="37138" y="417267"/>
                </a:cubicBezTo>
                <a:cubicBezTo>
                  <a:pt x="36785" y="425028"/>
                  <a:pt x="28318" y="455720"/>
                  <a:pt x="26554" y="497701"/>
                </a:cubicBezTo>
                <a:cubicBezTo>
                  <a:pt x="24790" y="539682"/>
                  <a:pt x="25143" y="664565"/>
                  <a:pt x="26554" y="669151"/>
                </a:cubicBezTo>
                <a:cubicBezTo>
                  <a:pt x="27965" y="673737"/>
                  <a:pt x="32904" y="571078"/>
                  <a:pt x="35021" y="525217"/>
                </a:cubicBezTo>
                <a:cubicBezTo>
                  <a:pt x="37138" y="479356"/>
                  <a:pt x="33610" y="455014"/>
                  <a:pt x="39254" y="393984"/>
                </a:cubicBezTo>
                <a:cubicBezTo>
                  <a:pt x="44898" y="332954"/>
                  <a:pt x="66066" y="187256"/>
                  <a:pt x="68888" y="159034"/>
                </a:cubicBezTo>
                <a:cubicBezTo>
                  <a:pt x="71710" y="130812"/>
                  <a:pt x="63244" y="199251"/>
                  <a:pt x="56188" y="224651"/>
                </a:cubicBezTo>
                <a:cubicBezTo>
                  <a:pt x="49132" y="250051"/>
                  <a:pt x="31846" y="310023"/>
                  <a:pt x="26554" y="311434"/>
                </a:cubicBezTo>
                <a:cubicBezTo>
                  <a:pt x="21262" y="312845"/>
                  <a:pt x="25496" y="261339"/>
                  <a:pt x="24438" y="233117"/>
                </a:cubicBezTo>
                <a:cubicBezTo>
                  <a:pt x="23380" y="204895"/>
                  <a:pt x="18793" y="177026"/>
                  <a:pt x="20204" y="142101"/>
                </a:cubicBezTo>
                <a:cubicBezTo>
                  <a:pt x="21615" y="107176"/>
                  <a:pt x="43488" y="-6419"/>
                  <a:pt x="41371" y="28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AC87BBD-E73A-4A43-8F13-263F08C315F4}"/>
              </a:ext>
            </a:extLst>
          </p:cNvPr>
          <p:cNvSpPr/>
          <p:nvPr/>
        </p:nvSpPr>
        <p:spPr>
          <a:xfrm>
            <a:off x="2807088" y="6130956"/>
            <a:ext cx="117386" cy="718764"/>
          </a:xfrm>
          <a:custGeom>
            <a:avLst/>
            <a:gdLst>
              <a:gd name="connsiteX0" fmla="*/ 126397 w 126397"/>
              <a:gd name="connsiteY0" fmla="*/ 1688 h 773938"/>
              <a:gd name="connsiteX1" fmla="*/ 81947 w 126397"/>
              <a:gd name="connsiteY1" fmla="*/ 311251 h 773938"/>
              <a:gd name="connsiteX2" fmla="*/ 78772 w 126397"/>
              <a:gd name="connsiteY2" fmla="*/ 257276 h 773938"/>
              <a:gd name="connsiteX3" fmla="*/ 53372 w 126397"/>
              <a:gd name="connsiteY3" fmla="*/ 333476 h 773938"/>
              <a:gd name="connsiteX4" fmla="*/ 67659 w 126397"/>
              <a:gd name="connsiteY4" fmla="*/ 304901 h 773938"/>
              <a:gd name="connsiteX5" fmla="*/ 58134 w 126397"/>
              <a:gd name="connsiteY5" fmla="*/ 438251 h 773938"/>
              <a:gd name="connsiteX6" fmla="*/ 50197 w 126397"/>
              <a:gd name="connsiteY6" fmla="*/ 706538 h 773938"/>
              <a:gd name="connsiteX7" fmla="*/ 31147 w 126397"/>
              <a:gd name="connsiteY7" fmla="*/ 739876 h 773938"/>
              <a:gd name="connsiteX8" fmla="*/ 984 w 126397"/>
              <a:gd name="connsiteY8" fmla="*/ 762101 h 773938"/>
              <a:gd name="connsiteX9" fmla="*/ 70834 w 126397"/>
              <a:gd name="connsiteY9" fmla="*/ 768451 h 773938"/>
              <a:gd name="connsiteX10" fmla="*/ 75597 w 126397"/>
              <a:gd name="connsiteY10" fmla="*/ 736701 h 773938"/>
              <a:gd name="connsiteX11" fmla="*/ 75597 w 126397"/>
              <a:gd name="connsiteY11" fmla="*/ 684313 h 773938"/>
              <a:gd name="connsiteX12" fmla="*/ 100997 w 126397"/>
              <a:gd name="connsiteY12" fmla="*/ 311251 h 773938"/>
              <a:gd name="connsiteX13" fmla="*/ 99409 w 126397"/>
              <a:gd name="connsiteY13" fmla="*/ 390626 h 773938"/>
              <a:gd name="connsiteX14" fmla="*/ 94647 w 126397"/>
              <a:gd name="connsiteY14" fmla="*/ 543026 h 773938"/>
              <a:gd name="connsiteX15" fmla="*/ 83534 w 126397"/>
              <a:gd name="connsiteY15" fmla="*/ 757338 h 773938"/>
              <a:gd name="connsiteX16" fmla="*/ 35909 w 126397"/>
              <a:gd name="connsiteY16" fmla="*/ 758926 h 773938"/>
              <a:gd name="connsiteX17" fmla="*/ 10509 w 126397"/>
              <a:gd name="connsiteY17" fmla="*/ 752576 h 773938"/>
              <a:gd name="connsiteX18" fmla="*/ 35909 w 126397"/>
              <a:gd name="connsiteY18" fmla="*/ 679551 h 773938"/>
              <a:gd name="connsiteX19" fmla="*/ 43847 w 126397"/>
              <a:gd name="connsiteY19" fmla="*/ 496988 h 773938"/>
              <a:gd name="connsiteX20" fmla="*/ 43847 w 126397"/>
              <a:gd name="connsiteY20" fmla="*/ 457301 h 773938"/>
              <a:gd name="connsiteX21" fmla="*/ 81947 w 126397"/>
              <a:gd name="connsiteY21" fmla="*/ 198538 h 773938"/>
              <a:gd name="connsiteX22" fmla="*/ 126397 w 126397"/>
              <a:gd name="connsiteY22" fmla="*/ 1688 h 77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397" h="773938">
                <a:moveTo>
                  <a:pt x="126397" y="1688"/>
                </a:moveTo>
                <a:cubicBezTo>
                  <a:pt x="126397" y="20473"/>
                  <a:pt x="89884" y="268653"/>
                  <a:pt x="81947" y="311251"/>
                </a:cubicBezTo>
                <a:cubicBezTo>
                  <a:pt x="74010" y="353849"/>
                  <a:pt x="83534" y="253572"/>
                  <a:pt x="78772" y="257276"/>
                </a:cubicBezTo>
                <a:cubicBezTo>
                  <a:pt x="74010" y="260980"/>
                  <a:pt x="55224" y="325539"/>
                  <a:pt x="53372" y="333476"/>
                </a:cubicBezTo>
                <a:cubicBezTo>
                  <a:pt x="51520" y="341414"/>
                  <a:pt x="66865" y="287439"/>
                  <a:pt x="67659" y="304901"/>
                </a:cubicBezTo>
                <a:cubicBezTo>
                  <a:pt x="68453" y="322363"/>
                  <a:pt x="61044" y="371312"/>
                  <a:pt x="58134" y="438251"/>
                </a:cubicBezTo>
                <a:cubicBezTo>
                  <a:pt x="55224" y="505190"/>
                  <a:pt x="54695" y="656267"/>
                  <a:pt x="50197" y="706538"/>
                </a:cubicBezTo>
                <a:cubicBezTo>
                  <a:pt x="45699" y="756809"/>
                  <a:pt x="39349" y="730616"/>
                  <a:pt x="31147" y="739876"/>
                </a:cubicBezTo>
                <a:cubicBezTo>
                  <a:pt x="22945" y="749137"/>
                  <a:pt x="-5630" y="757339"/>
                  <a:pt x="984" y="762101"/>
                </a:cubicBezTo>
                <a:cubicBezTo>
                  <a:pt x="7598" y="766863"/>
                  <a:pt x="58399" y="772684"/>
                  <a:pt x="70834" y="768451"/>
                </a:cubicBezTo>
                <a:cubicBezTo>
                  <a:pt x="83269" y="764218"/>
                  <a:pt x="74803" y="750724"/>
                  <a:pt x="75597" y="736701"/>
                </a:cubicBezTo>
                <a:cubicBezTo>
                  <a:pt x="76391" y="722678"/>
                  <a:pt x="71364" y="755221"/>
                  <a:pt x="75597" y="684313"/>
                </a:cubicBezTo>
                <a:cubicBezTo>
                  <a:pt x="79830" y="613405"/>
                  <a:pt x="97028" y="360199"/>
                  <a:pt x="100997" y="311251"/>
                </a:cubicBezTo>
                <a:cubicBezTo>
                  <a:pt x="104966" y="262303"/>
                  <a:pt x="100467" y="351997"/>
                  <a:pt x="99409" y="390626"/>
                </a:cubicBezTo>
                <a:cubicBezTo>
                  <a:pt x="98351" y="429255"/>
                  <a:pt x="97293" y="481907"/>
                  <a:pt x="94647" y="543026"/>
                </a:cubicBezTo>
                <a:cubicBezTo>
                  <a:pt x="92001" y="604145"/>
                  <a:pt x="93324" y="721355"/>
                  <a:pt x="83534" y="757338"/>
                </a:cubicBezTo>
                <a:cubicBezTo>
                  <a:pt x="73744" y="793321"/>
                  <a:pt x="48080" y="759720"/>
                  <a:pt x="35909" y="758926"/>
                </a:cubicBezTo>
                <a:cubicBezTo>
                  <a:pt x="23738" y="758132"/>
                  <a:pt x="10509" y="765805"/>
                  <a:pt x="10509" y="752576"/>
                </a:cubicBezTo>
                <a:cubicBezTo>
                  <a:pt x="10509" y="739347"/>
                  <a:pt x="30353" y="722149"/>
                  <a:pt x="35909" y="679551"/>
                </a:cubicBezTo>
                <a:cubicBezTo>
                  <a:pt x="41465" y="636953"/>
                  <a:pt x="42524" y="534030"/>
                  <a:pt x="43847" y="496988"/>
                </a:cubicBezTo>
                <a:cubicBezTo>
                  <a:pt x="45170" y="459946"/>
                  <a:pt x="37497" y="507043"/>
                  <a:pt x="43847" y="457301"/>
                </a:cubicBezTo>
                <a:cubicBezTo>
                  <a:pt x="50197" y="407559"/>
                  <a:pt x="66866" y="271563"/>
                  <a:pt x="81947" y="198538"/>
                </a:cubicBezTo>
                <a:cubicBezTo>
                  <a:pt x="97028" y="125513"/>
                  <a:pt x="126397" y="-17097"/>
                  <a:pt x="126397" y="168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DD238D8-20E1-46F3-8B49-C0854E7B5D64}"/>
              </a:ext>
            </a:extLst>
          </p:cNvPr>
          <p:cNvSpPr/>
          <p:nvPr/>
        </p:nvSpPr>
        <p:spPr>
          <a:xfrm>
            <a:off x="2719200" y="5899242"/>
            <a:ext cx="61723" cy="603295"/>
          </a:xfrm>
          <a:custGeom>
            <a:avLst/>
            <a:gdLst>
              <a:gd name="connsiteX0" fmla="*/ 13069 w 66461"/>
              <a:gd name="connsiteY0" fmla="*/ 1951 h 649605"/>
              <a:gd name="connsiteX1" fmla="*/ 65457 w 66461"/>
              <a:gd name="connsiteY1" fmla="*/ 124188 h 649605"/>
              <a:gd name="connsiteX2" fmla="*/ 46407 w 66461"/>
              <a:gd name="connsiteY2" fmla="*/ 159113 h 649605"/>
              <a:gd name="connsiteX3" fmla="*/ 32119 w 66461"/>
              <a:gd name="connsiteY3" fmla="*/ 216263 h 649605"/>
              <a:gd name="connsiteX4" fmla="*/ 32119 w 66461"/>
              <a:gd name="connsiteY4" fmla="*/ 201976 h 649605"/>
              <a:gd name="connsiteX5" fmla="*/ 8307 w 66461"/>
              <a:gd name="connsiteY5" fmla="*/ 284526 h 649605"/>
              <a:gd name="connsiteX6" fmla="*/ 19419 w 66461"/>
              <a:gd name="connsiteY6" fmla="*/ 421051 h 649605"/>
              <a:gd name="connsiteX7" fmla="*/ 8307 w 66461"/>
              <a:gd name="connsiteY7" fmla="*/ 452801 h 649605"/>
              <a:gd name="connsiteX8" fmla="*/ 3544 w 66461"/>
              <a:gd name="connsiteY8" fmla="*/ 646476 h 649605"/>
              <a:gd name="connsiteX9" fmla="*/ 1957 w 66461"/>
              <a:gd name="connsiteY9" fmla="*/ 548051 h 649605"/>
              <a:gd name="connsiteX10" fmla="*/ 32119 w 66461"/>
              <a:gd name="connsiteY10" fmla="*/ 238488 h 649605"/>
              <a:gd name="connsiteX11" fmla="*/ 49582 w 66461"/>
              <a:gd name="connsiteY11" fmla="*/ 109901 h 649605"/>
              <a:gd name="connsiteX12" fmla="*/ 25769 w 66461"/>
              <a:gd name="connsiteY12" fmla="*/ 52751 h 649605"/>
              <a:gd name="connsiteX13" fmla="*/ 13069 w 66461"/>
              <a:gd name="connsiteY13" fmla="*/ 1951 h 6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461" h="649605">
                <a:moveTo>
                  <a:pt x="13069" y="1951"/>
                </a:moveTo>
                <a:cubicBezTo>
                  <a:pt x="19684" y="13857"/>
                  <a:pt x="59901" y="97994"/>
                  <a:pt x="65457" y="124188"/>
                </a:cubicBezTo>
                <a:cubicBezTo>
                  <a:pt x="71013" y="150382"/>
                  <a:pt x="51963" y="143767"/>
                  <a:pt x="46407" y="159113"/>
                </a:cubicBezTo>
                <a:cubicBezTo>
                  <a:pt x="40851" y="174459"/>
                  <a:pt x="34500" y="209119"/>
                  <a:pt x="32119" y="216263"/>
                </a:cubicBezTo>
                <a:cubicBezTo>
                  <a:pt x="29738" y="223407"/>
                  <a:pt x="36088" y="190599"/>
                  <a:pt x="32119" y="201976"/>
                </a:cubicBezTo>
                <a:cubicBezTo>
                  <a:pt x="28150" y="213353"/>
                  <a:pt x="10424" y="248014"/>
                  <a:pt x="8307" y="284526"/>
                </a:cubicBezTo>
                <a:cubicBezTo>
                  <a:pt x="6190" y="321038"/>
                  <a:pt x="19419" y="393005"/>
                  <a:pt x="19419" y="421051"/>
                </a:cubicBezTo>
                <a:cubicBezTo>
                  <a:pt x="19419" y="449097"/>
                  <a:pt x="10953" y="415230"/>
                  <a:pt x="8307" y="452801"/>
                </a:cubicBezTo>
                <a:cubicBezTo>
                  <a:pt x="5661" y="490372"/>
                  <a:pt x="4602" y="630601"/>
                  <a:pt x="3544" y="646476"/>
                </a:cubicBezTo>
                <a:cubicBezTo>
                  <a:pt x="2486" y="662351"/>
                  <a:pt x="-2806" y="616049"/>
                  <a:pt x="1957" y="548051"/>
                </a:cubicBezTo>
                <a:cubicBezTo>
                  <a:pt x="6719" y="480053"/>
                  <a:pt x="24182" y="311513"/>
                  <a:pt x="32119" y="238488"/>
                </a:cubicBezTo>
                <a:cubicBezTo>
                  <a:pt x="40056" y="165463"/>
                  <a:pt x="50640" y="140857"/>
                  <a:pt x="49582" y="109901"/>
                </a:cubicBezTo>
                <a:cubicBezTo>
                  <a:pt x="48524" y="78945"/>
                  <a:pt x="32913" y="69684"/>
                  <a:pt x="25769" y="52751"/>
                </a:cubicBezTo>
                <a:cubicBezTo>
                  <a:pt x="18625" y="35818"/>
                  <a:pt x="6454" y="-9955"/>
                  <a:pt x="13069" y="195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712CF6DB-BFD0-4F9D-8077-DB297776A0C5}"/>
              </a:ext>
            </a:extLst>
          </p:cNvPr>
          <p:cNvSpPr/>
          <p:nvPr/>
        </p:nvSpPr>
        <p:spPr>
          <a:xfrm>
            <a:off x="2645703" y="6134941"/>
            <a:ext cx="54705" cy="671356"/>
          </a:xfrm>
          <a:custGeom>
            <a:avLst/>
            <a:gdLst>
              <a:gd name="connsiteX0" fmla="*/ 58870 w 58904"/>
              <a:gd name="connsiteY0" fmla="*/ 5335 h 722891"/>
              <a:gd name="connsiteX1" fmla="*/ 12832 w 58904"/>
              <a:gd name="connsiteY1" fmla="*/ 376810 h 722891"/>
              <a:gd name="connsiteX2" fmla="*/ 14420 w 58904"/>
              <a:gd name="connsiteY2" fmla="*/ 335535 h 722891"/>
              <a:gd name="connsiteX3" fmla="*/ 12832 w 58904"/>
              <a:gd name="connsiteY3" fmla="*/ 433960 h 722891"/>
              <a:gd name="connsiteX4" fmla="*/ 132 w 58904"/>
              <a:gd name="connsiteY4" fmla="*/ 576835 h 722891"/>
              <a:gd name="connsiteX5" fmla="*/ 6482 w 58904"/>
              <a:gd name="connsiteY5" fmla="*/ 722885 h 722891"/>
              <a:gd name="connsiteX6" fmla="*/ 11245 w 58904"/>
              <a:gd name="connsiteY6" fmla="*/ 581597 h 722891"/>
              <a:gd name="connsiteX7" fmla="*/ 30295 w 58904"/>
              <a:gd name="connsiteY7" fmla="*/ 329185 h 722891"/>
              <a:gd name="connsiteX8" fmla="*/ 20770 w 58904"/>
              <a:gd name="connsiteY8" fmla="*/ 167260 h 722891"/>
              <a:gd name="connsiteX9" fmla="*/ 58870 w 58904"/>
              <a:gd name="connsiteY9" fmla="*/ 5335 h 72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04" h="722891">
                <a:moveTo>
                  <a:pt x="58870" y="5335"/>
                </a:moveTo>
                <a:cubicBezTo>
                  <a:pt x="57547" y="40260"/>
                  <a:pt x="20240" y="321777"/>
                  <a:pt x="12832" y="376810"/>
                </a:cubicBezTo>
                <a:cubicBezTo>
                  <a:pt x="5424" y="431843"/>
                  <a:pt x="14420" y="326010"/>
                  <a:pt x="14420" y="335535"/>
                </a:cubicBezTo>
                <a:cubicBezTo>
                  <a:pt x="14420" y="345060"/>
                  <a:pt x="15213" y="393743"/>
                  <a:pt x="12832" y="433960"/>
                </a:cubicBezTo>
                <a:cubicBezTo>
                  <a:pt x="10451" y="474177"/>
                  <a:pt x="1190" y="528681"/>
                  <a:pt x="132" y="576835"/>
                </a:cubicBezTo>
                <a:cubicBezTo>
                  <a:pt x="-926" y="624989"/>
                  <a:pt x="4630" y="722091"/>
                  <a:pt x="6482" y="722885"/>
                </a:cubicBezTo>
                <a:cubicBezTo>
                  <a:pt x="8334" y="723679"/>
                  <a:pt x="7276" y="647214"/>
                  <a:pt x="11245" y="581597"/>
                </a:cubicBezTo>
                <a:cubicBezTo>
                  <a:pt x="15214" y="515980"/>
                  <a:pt x="28708" y="398241"/>
                  <a:pt x="30295" y="329185"/>
                </a:cubicBezTo>
                <a:cubicBezTo>
                  <a:pt x="31882" y="260129"/>
                  <a:pt x="18918" y="218060"/>
                  <a:pt x="20770" y="167260"/>
                </a:cubicBezTo>
                <a:cubicBezTo>
                  <a:pt x="22622" y="116460"/>
                  <a:pt x="60193" y="-29590"/>
                  <a:pt x="58870" y="533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301F6E81-D002-46D7-AB0B-25FB157C749F}"/>
              </a:ext>
            </a:extLst>
          </p:cNvPr>
          <p:cNvSpPr/>
          <p:nvPr/>
        </p:nvSpPr>
        <p:spPr>
          <a:xfrm>
            <a:off x="2625185" y="6126133"/>
            <a:ext cx="178550" cy="699164"/>
          </a:xfrm>
          <a:custGeom>
            <a:avLst/>
            <a:gdLst>
              <a:gd name="connsiteX0" fmla="*/ 93663 w 192256"/>
              <a:gd name="connsiteY0" fmla="*/ 413281 h 752833"/>
              <a:gd name="connsiteX1" fmla="*/ 125413 w 192256"/>
              <a:gd name="connsiteY1" fmla="*/ 592669 h 752833"/>
              <a:gd name="connsiteX2" fmla="*/ 142875 w 192256"/>
              <a:gd name="connsiteY2" fmla="*/ 692681 h 752833"/>
              <a:gd name="connsiteX3" fmla="*/ 142875 w 192256"/>
              <a:gd name="connsiteY3" fmla="*/ 576794 h 752833"/>
              <a:gd name="connsiteX4" fmla="*/ 142875 w 192256"/>
              <a:gd name="connsiteY4" fmla="*/ 479956 h 752833"/>
              <a:gd name="connsiteX5" fmla="*/ 192088 w 192256"/>
              <a:gd name="connsiteY5" fmla="*/ 3706 h 752833"/>
              <a:gd name="connsiteX6" fmla="*/ 158750 w 192256"/>
              <a:gd name="connsiteY6" fmla="*/ 262469 h 752833"/>
              <a:gd name="connsiteX7" fmla="*/ 152400 w 192256"/>
              <a:gd name="connsiteY7" fmla="*/ 332319 h 752833"/>
              <a:gd name="connsiteX8" fmla="*/ 168275 w 192256"/>
              <a:gd name="connsiteY8" fmla="*/ 475194 h 752833"/>
              <a:gd name="connsiteX9" fmla="*/ 146050 w 192256"/>
              <a:gd name="connsiteY9" fmla="*/ 681569 h 752833"/>
              <a:gd name="connsiteX10" fmla="*/ 123825 w 192256"/>
              <a:gd name="connsiteY10" fmla="*/ 697444 h 752833"/>
              <a:gd name="connsiteX11" fmla="*/ 98425 w 192256"/>
              <a:gd name="connsiteY11" fmla="*/ 575206 h 752833"/>
              <a:gd name="connsiteX12" fmla="*/ 88900 w 192256"/>
              <a:gd name="connsiteY12" fmla="*/ 740306 h 752833"/>
              <a:gd name="connsiteX13" fmla="*/ 60325 w 192256"/>
              <a:gd name="connsiteY13" fmla="*/ 741894 h 752833"/>
              <a:gd name="connsiteX14" fmla="*/ 0 w 192256"/>
              <a:gd name="connsiteY14" fmla="*/ 746656 h 752833"/>
              <a:gd name="connsiteX15" fmla="*/ 61913 w 192256"/>
              <a:gd name="connsiteY15" fmla="*/ 741894 h 752833"/>
              <a:gd name="connsiteX16" fmla="*/ 61913 w 192256"/>
              <a:gd name="connsiteY16" fmla="*/ 656169 h 752833"/>
              <a:gd name="connsiteX17" fmla="*/ 79375 w 192256"/>
              <a:gd name="connsiteY17" fmla="*/ 579969 h 752833"/>
              <a:gd name="connsiteX18" fmla="*/ 74613 w 192256"/>
              <a:gd name="connsiteY18" fmla="*/ 460906 h 752833"/>
              <a:gd name="connsiteX19" fmla="*/ 93663 w 192256"/>
              <a:gd name="connsiteY19" fmla="*/ 413281 h 75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256" h="752833">
                <a:moveTo>
                  <a:pt x="93663" y="413281"/>
                </a:moveTo>
                <a:cubicBezTo>
                  <a:pt x="102130" y="435241"/>
                  <a:pt x="117211" y="546102"/>
                  <a:pt x="125413" y="592669"/>
                </a:cubicBezTo>
                <a:cubicBezTo>
                  <a:pt x="133615" y="639236"/>
                  <a:pt x="139965" y="695327"/>
                  <a:pt x="142875" y="692681"/>
                </a:cubicBezTo>
                <a:cubicBezTo>
                  <a:pt x="145785" y="690035"/>
                  <a:pt x="142875" y="576794"/>
                  <a:pt x="142875" y="576794"/>
                </a:cubicBezTo>
                <a:cubicBezTo>
                  <a:pt x="142875" y="541340"/>
                  <a:pt x="134673" y="575471"/>
                  <a:pt x="142875" y="479956"/>
                </a:cubicBezTo>
                <a:cubicBezTo>
                  <a:pt x="151077" y="384441"/>
                  <a:pt x="189442" y="39954"/>
                  <a:pt x="192088" y="3706"/>
                </a:cubicBezTo>
                <a:cubicBezTo>
                  <a:pt x="194734" y="-32542"/>
                  <a:pt x="165365" y="207700"/>
                  <a:pt x="158750" y="262469"/>
                </a:cubicBezTo>
                <a:cubicBezTo>
                  <a:pt x="152135" y="317238"/>
                  <a:pt x="150813" y="296865"/>
                  <a:pt x="152400" y="332319"/>
                </a:cubicBezTo>
                <a:cubicBezTo>
                  <a:pt x="153987" y="367773"/>
                  <a:pt x="169333" y="416986"/>
                  <a:pt x="168275" y="475194"/>
                </a:cubicBezTo>
                <a:cubicBezTo>
                  <a:pt x="167217" y="533402"/>
                  <a:pt x="153458" y="644527"/>
                  <a:pt x="146050" y="681569"/>
                </a:cubicBezTo>
                <a:cubicBezTo>
                  <a:pt x="138642" y="718611"/>
                  <a:pt x="131763" y="715171"/>
                  <a:pt x="123825" y="697444"/>
                </a:cubicBezTo>
                <a:cubicBezTo>
                  <a:pt x="115888" y="679717"/>
                  <a:pt x="104246" y="568062"/>
                  <a:pt x="98425" y="575206"/>
                </a:cubicBezTo>
                <a:cubicBezTo>
                  <a:pt x="92604" y="582350"/>
                  <a:pt x="95250" y="712525"/>
                  <a:pt x="88900" y="740306"/>
                </a:cubicBezTo>
                <a:cubicBezTo>
                  <a:pt x="82550" y="768087"/>
                  <a:pt x="75142" y="740836"/>
                  <a:pt x="60325" y="741894"/>
                </a:cubicBezTo>
                <a:lnTo>
                  <a:pt x="0" y="746656"/>
                </a:lnTo>
                <a:cubicBezTo>
                  <a:pt x="265" y="746656"/>
                  <a:pt x="51594" y="756975"/>
                  <a:pt x="61913" y="741894"/>
                </a:cubicBezTo>
                <a:cubicBezTo>
                  <a:pt x="72232" y="726813"/>
                  <a:pt x="59003" y="683156"/>
                  <a:pt x="61913" y="656169"/>
                </a:cubicBezTo>
                <a:cubicBezTo>
                  <a:pt x="64823" y="629182"/>
                  <a:pt x="77258" y="612513"/>
                  <a:pt x="79375" y="579969"/>
                </a:cubicBezTo>
                <a:cubicBezTo>
                  <a:pt x="81492" y="547425"/>
                  <a:pt x="75407" y="487100"/>
                  <a:pt x="74613" y="460906"/>
                </a:cubicBezTo>
                <a:cubicBezTo>
                  <a:pt x="73819" y="434712"/>
                  <a:pt x="85196" y="391321"/>
                  <a:pt x="93663" y="41328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0D0F276-0555-40A5-AFAF-2704C7EBF44E}"/>
              </a:ext>
            </a:extLst>
          </p:cNvPr>
          <p:cNvSpPr/>
          <p:nvPr/>
        </p:nvSpPr>
        <p:spPr>
          <a:xfrm>
            <a:off x="2364377" y="6765511"/>
            <a:ext cx="695313" cy="140690"/>
          </a:xfrm>
          <a:custGeom>
            <a:avLst/>
            <a:gdLst>
              <a:gd name="connsiteX0" fmla="*/ 1428 w 748686"/>
              <a:gd name="connsiteY0" fmla="*/ 1048 h 151490"/>
              <a:gd name="connsiteX1" fmla="*/ 434816 w 748686"/>
              <a:gd name="connsiteY1" fmla="*/ 115348 h 151490"/>
              <a:gd name="connsiteX2" fmla="*/ 399891 w 748686"/>
              <a:gd name="connsiteY2" fmla="*/ 108998 h 151490"/>
              <a:gd name="connsiteX3" fmla="*/ 680878 w 748686"/>
              <a:gd name="connsiteY3" fmla="*/ 147098 h 151490"/>
              <a:gd name="connsiteX4" fmla="*/ 733266 w 748686"/>
              <a:gd name="connsiteY4" fmla="*/ 143923 h 151490"/>
              <a:gd name="connsiteX5" fmla="*/ 460216 w 748686"/>
              <a:gd name="connsiteY5" fmla="*/ 86773 h 151490"/>
              <a:gd name="connsiteX6" fmla="*/ 293528 w 748686"/>
              <a:gd name="connsiteY6" fmla="*/ 64548 h 151490"/>
              <a:gd name="connsiteX7" fmla="*/ 295116 w 748686"/>
              <a:gd name="connsiteY7" fmla="*/ 59786 h 151490"/>
              <a:gd name="connsiteX8" fmla="*/ 1428 w 748686"/>
              <a:gd name="connsiteY8" fmla="*/ 1048 h 1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686" h="151490">
                <a:moveTo>
                  <a:pt x="1428" y="1048"/>
                </a:moveTo>
                <a:cubicBezTo>
                  <a:pt x="24711" y="10308"/>
                  <a:pt x="368405" y="97356"/>
                  <a:pt x="434816" y="115348"/>
                </a:cubicBezTo>
                <a:cubicBezTo>
                  <a:pt x="501227" y="133340"/>
                  <a:pt x="399891" y="108998"/>
                  <a:pt x="399891" y="108998"/>
                </a:cubicBezTo>
                <a:lnTo>
                  <a:pt x="680878" y="147098"/>
                </a:lnTo>
                <a:cubicBezTo>
                  <a:pt x="736440" y="152919"/>
                  <a:pt x="770043" y="153977"/>
                  <a:pt x="733266" y="143923"/>
                </a:cubicBezTo>
                <a:cubicBezTo>
                  <a:pt x="696489" y="133869"/>
                  <a:pt x="533506" y="100002"/>
                  <a:pt x="460216" y="86773"/>
                </a:cubicBezTo>
                <a:cubicBezTo>
                  <a:pt x="386926" y="73544"/>
                  <a:pt x="321045" y="69046"/>
                  <a:pt x="293528" y="64548"/>
                </a:cubicBezTo>
                <a:cubicBezTo>
                  <a:pt x="266011" y="60050"/>
                  <a:pt x="343799" y="73015"/>
                  <a:pt x="295116" y="59786"/>
                </a:cubicBezTo>
                <a:cubicBezTo>
                  <a:pt x="246433" y="46557"/>
                  <a:pt x="-21855" y="-8212"/>
                  <a:pt x="1428" y="104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0C800F3-5A5A-46DE-A5EA-CD6319361DC7}"/>
              </a:ext>
            </a:extLst>
          </p:cNvPr>
          <p:cNvSpPr/>
          <p:nvPr/>
        </p:nvSpPr>
        <p:spPr>
          <a:xfrm>
            <a:off x="2918232" y="6599840"/>
            <a:ext cx="141887" cy="281080"/>
          </a:xfrm>
          <a:custGeom>
            <a:avLst/>
            <a:gdLst>
              <a:gd name="connsiteX0" fmla="*/ 41647 w 152778"/>
              <a:gd name="connsiteY0" fmla="*/ 49 h 302656"/>
              <a:gd name="connsiteX1" fmla="*/ 32122 w 152778"/>
              <a:gd name="connsiteY1" fmla="*/ 187374 h 302656"/>
              <a:gd name="connsiteX2" fmla="*/ 22597 w 152778"/>
              <a:gd name="connsiteY2" fmla="*/ 182611 h 302656"/>
              <a:gd name="connsiteX3" fmla="*/ 1959 w 152778"/>
              <a:gd name="connsiteY3" fmla="*/ 271511 h 302656"/>
              <a:gd name="connsiteX4" fmla="*/ 76572 w 152778"/>
              <a:gd name="connsiteY4" fmla="*/ 282624 h 302656"/>
              <a:gd name="connsiteX5" fmla="*/ 152772 w 152778"/>
              <a:gd name="connsiteY5" fmla="*/ 287386 h 302656"/>
              <a:gd name="connsiteX6" fmla="*/ 81334 w 152778"/>
              <a:gd name="connsiteY6" fmla="*/ 295324 h 302656"/>
              <a:gd name="connsiteX7" fmla="*/ 8309 w 152778"/>
              <a:gd name="connsiteY7" fmla="*/ 300086 h 302656"/>
              <a:gd name="connsiteX8" fmla="*/ 24184 w 152778"/>
              <a:gd name="connsiteY8" fmla="*/ 252461 h 302656"/>
              <a:gd name="connsiteX9" fmla="*/ 35297 w 152778"/>
              <a:gd name="connsiteY9" fmla="*/ 169911 h 302656"/>
              <a:gd name="connsiteX10" fmla="*/ 41647 w 152778"/>
              <a:gd name="connsiteY10" fmla="*/ 49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78" h="302656">
                <a:moveTo>
                  <a:pt x="41647" y="49"/>
                </a:moveTo>
                <a:cubicBezTo>
                  <a:pt x="41118" y="2960"/>
                  <a:pt x="35297" y="156947"/>
                  <a:pt x="32122" y="187374"/>
                </a:cubicBezTo>
                <a:cubicBezTo>
                  <a:pt x="28947" y="217801"/>
                  <a:pt x="27624" y="168588"/>
                  <a:pt x="22597" y="182611"/>
                </a:cubicBezTo>
                <a:cubicBezTo>
                  <a:pt x="17570" y="196634"/>
                  <a:pt x="-7037" y="254842"/>
                  <a:pt x="1959" y="271511"/>
                </a:cubicBezTo>
                <a:cubicBezTo>
                  <a:pt x="10955" y="288180"/>
                  <a:pt x="51437" y="279978"/>
                  <a:pt x="76572" y="282624"/>
                </a:cubicBezTo>
                <a:cubicBezTo>
                  <a:pt x="101708" y="285270"/>
                  <a:pt x="151978" y="285269"/>
                  <a:pt x="152772" y="287386"/>
                </a:cubicBezTo>
                <a:cubicBezTo>
                  <a:pt x="153566" y="289503"/>
                  <a:pt x="81334" y="295324"/>
                  <a:pt x="81334" y="295324"/>
                </a:cubicBezTo>
                <a:cubicBezTo>
                  <a:pt x="57257" y="297441"/>
                  <a:pt x="17834" y="307230"/>
                  <a:pt x="8309" y="300086"/>
                </a:cubicBezTo>
                <a:cubicBezTo>
                  <a:pt x="-1216" y="292942"/>
                  <a:pt x="19686" y="274157"/>
                  <a:pt x="24184" y="252461"/>
                </a:cubicBezTo>
                <a:cubicBezTo>
                  <a:pt x="28682" y="230765"/>
                  <a:pt x="32651" y="215684"/>
                  <a:pt x="35297" y="169911"/>
                </a:cubicBezTo>
                <a:cubicBezTo>
                  <a:pt x="37943" y="124138"/>
                  <a:pt x="42176" y="-2862"/>
                  <a:pt x="41647" y="4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5920A6B8-BF39-4214-B80C-C8B76BEC62FF}"/>
              </a:ext>
            </a:extLst>
          </p:cNvPr>
          <p:cNvSpPr/>
          <p:nvPr/>
        </p:nvSpPr>
        <p:spPr>
          <a:xfrm>
            <a:off x="2943453" y="6523072"/>
            <a:ext cx="22544" cy="255253"/>
          </a:xfrm>
          <a:custGeom>
            <a:avLst/>
            <a:gdLst>
              <a:gd name="connsiteX0" fmla="*/ 20839 w 24274"/>
              <a:gd name="connsiteY0" fmla="*/ 1747 h 274847"/>
              <a:gd name="connsiteX1" fmla="*/ 24014 w 24274"/>
              <a:gd name="connsiteY1" fmla="*/ 247810 h 274847"/>
              <a:gd name="connsiteX2" fmla="*/ 14489 w 24274"/>
              <a:gd name="connsiteY2" fmla="*/ 222410 h 274847"/>
              <a:gd name="connsiteX3" fmla="*/ 201 w 24274"/>
              <a:gd name="connsiteY3" fmla="*/ 274797 h 274847"/>
              <a:gd name="connsiteX4" fmla="*/ 6551 w 24274"/>
              <a:gd name="connsiteY4" fmla="*/ 211297 h 274847"/>
              <a:gd name="connsiteX5" fmla="*/ 12901 w 24274"/>
              <a:gd name="connsiteY5" fmla="*/ 139860 h 274847"/>
              <a:gd name="connsiteX6" fmla="*/ 20839 w 24274"/>
              <a:gd name="connsiteY6" fmla="*/ 1747 h 27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74" h="274847">
                <a:moveTo>
                  <a:pt x="20839" y="1747"/>
                </a:moveTo>
                <a:cubicBezTo>
                  <a:pt x="22691" y="19739"/>
                  <a:pt x="25072" y="211033"/>
                  <a:pt x="24014" y="247810"/>
                </a:cubicBezTo>
                <a:cubicBezTo>
                  <a:pt x="22956" y="284587"/>
                  <a:pt x="18458" y="217912"/>
                  <a:pt x="14489" y="222410"/>
                </a:cubicBezTo>
                <a:cubicBezTo>
                  <a:pt x="10520" y="226908"/>
                  <a:pt x="1524" y="276649"/>
                  <a:pt x="201" y="274797"/>
                </a:cubicBezTo>
                <a:cubicBezTo>
                  <a:pt x="-1122" y="272945"/>
                  <a:pt x="4434" y="233787"/>
                  <a:pt x="6551" y="211297"/>
                </a:cubicBezTo>
                <a:cubicBezTo>
                  <a:pt x="8668" y="188808"/>
                  <a:pt x="12372" y="169758"/>
                  <a:pt x="12901" y="139860"/>
                </a:cubicBezTo>
                <a:cubicBezTo>
                  <a:pt x="13430" y="109962"/>
                  <a:pt x="18987" y="-16245"/>
                  <a:pt x="20839" y="174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3A1E044-FB36-4361-9665-E0BC02E54CFC}"/>
              </a:ext>
            </a:extLst>
          </p:cNvPr>
          <p:cNvSpPr/>
          <p:nvPr/>
        </p:nvSpPr>
        <p:spPr>
          <a:xfrm>
            <a:off x="2969029" y="6863700"/>
            <a:ext cx="107665" cy="351985"/>
          </a:xfrm>
          <a:custGeom>
            <a:avLst/>
            <a:gdLst>
              <a:gd name="connsiteX0" fmla="*/ 1237 w 115930"/>
              <a:gd name="connsiteY0" fmla="*/ 97 h 379004"/>
              <a:gd name="connsiteX1" fmla="*/ 110775 w 115930"/>
              <a:gd name="connsiteY1" fmla="*/ 25497 h 379004"/>
              <a:gd name="connsiteX2" fmla="*/ 98075 w 115930"/>
              <a:gd name="connsiteY2" fmla="*/ 47722 h 379004"/>
              <a:gd name="connsiteX3" fmla="*/ 98075 w 115930"/>
              <a:gd name="connsiteY3" fmla="*/ 77885 h 379004"/>
              <a:gd name="connsiteX4" fmla="*/ 96487 w 115930"/>
              <a:gd name="connsiteY4" fmla="*/ 368397 h 379004"/>
              <a:gd name="connsiteX5" fmla="*/ 99662 w 115930"/>
              <a:gd name="connsiteY5" fmla="*/ 306485 h 379004"/>
              <a:gd name="connsiteX6" fmla="*/ 79025 w 115930"/>
              <a:gd name="connsiteY6" fmla="*/ 217585 h 379004"/>
              <a:gd name="connsiteX7" fmla="*/ 85375 w 115930"/>
              <a:gd name="connsiteY7" fmla="*/ 219172 h 379004"/>
              <a:gd name="connsiteX8" fmla="*/ 102837 w 115930"/>
              <a:gd name="connsiteY8" fmla="*/ 42960 h 379004"/>
              <a:gd name="connsiteX9" fmla="*/ 53625 w 115930"/>
              <a:gd name="connsiteY9" fmla="*/ 17560 h 379004"/>
              <a:gd name="connsiteX10" fmla="*/ 1237 w 115930"/>
              <a:gd name="connsiteY10" fmla="*/ 97 h 37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30" h="379004">
                <a:moveTo>
                  <a:pt x="1237" y="97"/>
                </a:moveTo>
                <a:cubicBezTo>
                  <a:pt x="10762" y="1420"/>
                  <a:pt x="94635" y="17560"/>
                  <a:pt x="110775" y="25497"/>
                </a:cubicBezTo>
                <a:cubicBezTo>
                  <a:pt x="126915" y="33434"/>
                  <a:pt x="100192" y="38991"/>
                  <a:pt x="98075" y="47722"/>
                </a:cubicBezTo>
                <a:cubicBezTo>
                  <a:pt x="95958" y="56453"/>
                  <a:pt x="98340" y="24439"/>
                  <a:pt x="98075" y="77885"/>
                </a:cubicBezTo>
                <a:cubicBezTo>
                  <a:pt x="97810" y="131331"/>
                  <a:pt x="96223" y="330297"/>
                  <a:pt x="96487" y="368397"/>
                </a:cubicBezTo>
                <a:cubicBezTo>
                  <a:pt x="96751" y="406497"/>
                  <a:pt x="102572" y="331620"/>
                  <a:pt x="99662" y="306485"/>
                </a:cubicBezTo>
                <a:cubicBezTo>
                  <a:pt x="96752" y="281350"/>
                  <a:pt x="81406" y="232137"/>
                  <a:pt x="79025" y="217585"/>
                </a:cubicBezTo>
                <a:cubicBezTo>
                  <a:pt x="76644" y="203033"/>
                  <a:pt x="81406" y="248276"/>
                  <a:pt x="85375" y="219172"/>
                </a:cubicBezTo>
                <a:cubicBezTo>
                  <a:pt x="89344" y="190068"/>
                  <a:pt x="108129" y="76562"/>
                  <a:pt x="102837" y="42960"/>
                </a:cubicBezTo>
                <a:cubicBezTo>
                  <a:pt x="97545" y="9358"/>
                  <a:pt x="67383" y="23910"/>
                  <a:pt x="53625" y="17560"/>
                </a:cubicBezTo>
                <a:cubicBezTo>
                  <a:pt x="39867" y="11210"/>
                  <a:pt x="-8288" y="-1226"/>
                  <a:pt x="1237" y="9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0D13EC4-5079-4666-906C-7AAB297101F5}"/>
              </a:ext>
            </a:extLst>
          </p:cNvPr>
          <p:cNvSpPr/>
          <p:nvPr/>
        </p:nvSpPr>
        <p:spPr>
          <a:xfrm>
            <a:off x="3004064" y="6918661"/>
            <a:ext cx="29419" cy="299486"/>
          </a:xfrm>
          <a:custGeom>
            <a:avLst/>
            <a:gdLst>
              <a:gd name="connsiteX0" fmla="*/ 9551 w 31677"/>
              <a:gd name="connsiteY0" fmla="*/ 1242 h 322475"/>
              <a:gd name="connsiteX1" fmla="*/ 20663 w 31677"/>
              <a:gd name="connsiteY1" fmla="*/ 253655 h 322475"/>
              <a:gd name="connsiteX2" fmla="*/ 30188 w 31677"/>
              <a:gd name="connsiteY2" fmla="*/ 321917 h 322475"/>
              <a:gd name="connsiteX3" fmla="*/ 28601 w 31677"/>
              <a:gd name="connsiteY3" fmla="*/ 279055 h 322475"/>
              <a:gd name="connsiteX4" fmla="*/ 1613 w 31677"/>
              <a:gd name="connsiteY4" fmla="*/ 161580 h 322475"/>
              <a:gd name="connsiteX5" fmla="*/ 9551 w 31677"/>
              <a:gd name="connsiteY5" fmla="*/ 1242 h 32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7" h="322475">
                <a:moveTo>
                  <a:pt x="9551" y="1242"/>
                </a:moveTo>
                <a:cubicBezTo>
                  <a:pt x="12726" y="16588"/>
                  <a:pt x="17224" y="200209"/>
                  <a:pt x="20663" y="253655"/>
                </a:cubicBezTo>
                <a:cubicBezTo>
                  <a:pt x="24102" y="307101"/>
                  <a:pt x="28865" y="317684"/>
                  <a:pt x="30188" y="321917"/>
                </a:cubicBezTo>
                <a:cubicBezTo>
                  <a:pt x="31511" y="326150"/>
                  <a:pt x="33363" y="305778"/>
                  <a:pt x="28601" y="279055"/>
                </a:cubicBezTo>
                <a:cubicBezTo>
                  <a:pt x="23839" y="252332"/>
                  <a:pt x="7169" y="206294"/>
                  <a:pt x="1613" y="161580"/>
                </a:cubicBezTo>
                <a:cubicBezTo>
                  <a:pt x="-3943" y="116866"/>
                  <a:pt x="6376" y="-14104"/>
                  <a:pt x="9551" y="124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C593FB87-B337-4593-8BAA-CAA1C246E24D}"/>
              </a:ext>
            </a:extLst>
          </p:cNvPr>
          <p:cNvSpPr/>
          <p:nvPr/>
        </p:nvSpPr>
        <p:spPr>
          <a:xfrm>
            <a:off x="3036477" y="6897618"/>
            <a:ext cx="22599" cy="311839"/>
          </a:xfrm>
          <a:custGeom>
            <a:avLst/>
            <a:gdLst>
              <a:gd name="connsiteX0" fmla="*/ 17512 w 24334"/>
              <a:gd name="connsiteY0" fmla="*/ 88 h 335776"/>
              <a:gd name="connsiteX1" fmla="*/ 50 w 24334"/>
              <a:gd name="connsiteY1" fmla="*/ 195350 h 335776"/>
              <a:gd name="connsiteX2" fmla="*/ 23862 w 24334"/>
              <a:gd name="connsiteY2" fmla="*/ 331875 h 335776"/>
              <a:gd name="connsiteX3" fmla="*/ 15925 w 24334"/>
              <a:gd name="connsiteY3" fmla="*/ 287425 h 335776"/>
              <a:gd name="connsiteX4" fmla="*/ 15925 w 24334"/>
              <a:gd name="connsiteY4" fmla="*/ 171538 h 335776"/>
              <a:gd name="connsiteX5" fmla="*/ 17512 w 24334"/>
              <a:gd name="connsiteY5" fmla="*/ 88 h 33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4" h="335776">
                <a:moveTo>
                  <a:pt x="17512" y="88"/>
                </a:moveTo>
                <a:cubicBezTo>
                  <a:pt x="14866" y="4057"/>
                  <a:pt x="-1008" y="140052"/>
                  <a:pt x="50" y="195350"/>
                </a:cubicBezTo>
                <a:cubicBezTo>
                  <a:pt x="1108" y="250648"/>
                  <a:pt x="21216" y="316529"/>
                  <a:pt x="23862" y="331875"/>
                </a:cubicBezTo>
                <a:cubicBezTo>
                  <a:pt x="26508" y="347221"/>
                  <a:pt x="17248" y="314148"/>
                  <a:pt x="15925" y="287425"/>
                </a:cubicBezTo>
                <a:cubicBezTo>
                  <a:pt x="14602" y="260702"/>
                  <a:pt x="16719" y="216517"/>
                  <a:pt x="15925" y="171538"/>
                </a:cubicBezTo>
                <a:cubicBezTo>
                  <a:pt x="15131" y="126559"/>
                  <a:pt x="20158" y="-3881"/>
                  <a:pt x="17512" y="8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A56E33A3-FC24-4D39-9F20-794D597E16A0}"/>
              </a:ext>
            </a:extLst>
          </p:cNvPr>
          <p:cNvSpPr/>
          <p:nvPr/>
        </p:nvSpPr>
        <p:spPr>
          <a:xfrm>
            <a:off x="2392241" y="6779754"/>
            <a:ext cx="639244" cy="143896"/>
          </a:xfrm>
          <a:custGeom>
            <a:avLst/>
            <a:gdLst>
              <a:gd name="connsiteX0" fmla="*/ 0 w 688313"/>
              <a:gd name="connsiteY0" fmla="*/ 0 h 154942"/>
              <a:gd name="connsiteX1" fmla="*/ 346075 w 688313"/>
              <a:gd name="connsiteY1" fmla="*/ 98425 h 154942"/>
              <a:gd name="connsiteX2" fmla="*/ 327025 w 688313"/>
              <a:gd name="connsiteY2" fmla="*/ 100012 h 154942"/>
              <a:gd name="connsiteX3" fmla="*/ 685800 w 688313"/>
              <a:gd name="connsiteY3" fmla="*/ 153987 h 154942"/>
              <a:gd name="connsiteX4" fmla="*/ 479425 w 688313"/>
              <a:gd name="connsiteY4" fmla="*/ 131762 h 154942"/>
              <a:gd name="connsiteX5" fmla="*/ 339725 w 688313"/>
              <a:gd name="connsiteY5" fmla="*/ 96837 h 154942"/>
              <a:gd name="connsiteX6" fmla="*/ 223838 w 688313"/>
              <a:gd name="connsiteY6" fmla="*/ 60325 h 154942"/>
              <a:gd name="connsiteX7" fmla="*/ 0 w 688313"/>
              <a:gd name="connsiteY7" fmla="*/ 0 h 15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13" h="154942">
                <a:moveTo>
                  <a:pt x="0" y="0"/>
                </a:moveTo>
                <a:cubicBezTo>
                  <a:pt x="20373" y="6350"/>
                  <a:pt x="291571" y="81756"/>
                  <a:pt x="346075" y="98425"/>
                </a:cubicBezTo>
                <a:cubicBezTo>
                  <a:pt x="400579" y="115094"/>
                  <a:pt x="270404" y="90752"/>
                  <a:pt x="327025" y="100012"/>
                </a:cubicBezTo>
                <a:cubicBezTo>
                  <a:pt x="383646" y="109272"/>
                  <a:pt x="660400" y="148695"/>
                  <a:pt x="685800" y="153987"/>
                </a:cubicBezTo>
                <a:cubicBezTo>
                  <a:pt x="711200" y="159279"/>
                  <a:pt x="537104" y="141287"/>
                  <a:pt x="479425" y="131762"/>
                </a:cubicBezTo>
                <a:cubicBezTo>
                  <a:pt x="421746" y="122237"/>
                  <a:pt x="382323" y="108743"/>
                  <a:pt x="339725" y="96837"/>
                </a:cubicBezTo>
                <a:cubicBezTo>
                  <a:pt x="297127" y="84931"/>
                  <a:pt x="278607" y="75142"/>
                  <a:pt x="223838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5167AAD7-D519-4AB9-8334-13F0E404D541}"/>
              </a:ext>
            </a:extLst>
          </p:cNvPr>
          <p:cNvSpPr/>
          <p:nvPr/>
        </p:nvSpPr>
        <p:spPr>
          <a:xfrm>
            <a:off x="2345010" y="5849402"/>
            <a:ext cx="509019" cy="100366"/>
          </a:xfrm>
          <a:custGeom>
            <a:avLst/>
            <a:gdLst>
              <a:gd name="connsiteX0" fmla="*/ 57 w 548092"/>
              <a:gd name="connsiteY0" fmla="*/ 54 h 108070"/>
              <a:gd name="connsiteX1" fmla="*/ 154045 w 548092"/>
              <a:gd name="connsiteY1" fmla="*/ 49267 h 108070"/>
              <a:gd name="connsiteX2" fmla="*/ 50857 w 548092"/>
              <a:gd name="connsiteY2" fmla="*/ 30217 h 108070"/>
              <a:gd name="connsiteX3" fmla="*/ 339782 w 548092"/>
              <a:gd name="connsiteY3" fmla="*/ 88954 h 108070"/>
              <a:gd name="connsiteX4" fmla="*/ 308032 w 548092"/>
              <a:gd name="connsiteY4" fmla="*/ 87367 h 108070"/>
              <a:gd name="connsiteX5" fmla="*/ 535045 w 548092"/>
              <a:gd name="connsiteY5" fmla="*/ 108004 h 108070"/>
              <a:gd name="connsiteX6" fmla="*/ 500120 w 548092"/>
              <a:gd name="connsiteY6" fmla="*/ 79429 h 108070"/>
              <a:gd name="connsiteX7" fmla="*/ 330257 w 548092"/>
              <a:gd name="connsiteY7" fmla="*/ 36567 h 108070"/>
              <a:gd name="connsiteX8" fmla="*/ 465195 w 548092"/>
              <a:gd name="connsiteY8" fmla="*/ 82604 h 108070"/>
              <a:gd name="connsiteX9" fmla="*/ 385820 w 548092"/>
              <a:gd name="connsiteY9" fmla="*/ 81017 h 108070"/>
              <a:gd name="connsiteX10" fmla="*/ 311207 w 548092"/>
              <a:gd name="connsiteY10" fmla="*/ 71492 h 108070"/>
              <a:gd name="connsiteX11" fmla="*/ 138170 w 548092"/>
              <a:gd name="connsiteY11" fmla="*/ 60379 h 108070"/>
              <a:gd name="connsiteX12" fmla="*/ 57 w 548092"/>
              <a:gd name="connsiteY12" fmla="*/ 54 h 10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092" h="108070">
                <a:moveTo>
                  <a:pt x="57" y="54"/>
                </a:moveTo>
                <a:cubicBezTo>
                  <a:pt x="2703" y="-1798"/>
                  <a:pt x="145578" y="44240"/>
                  <a:pt x="154045" y="49267"/>
                </a:cubicBezTo>
                <a:cubicBezTo>
                  <a:pt x="162512" y="54294"/>
                  <a:pt x="50857" y="30217"/>
                  <a:pt x="50857" y="30217"/>
                </a:cubicBezTo>
                <a:cubicBezTo>
                  <a:pt x="81813" y="36831"/>
                  <a:pt x="296920" y="79429"/>
                  <a:pt x="339782" y="88954"/>
                </a:cubicBezTo>
                <a:cubicBezTo>
                  <a:pt x="382644" y="98479"/>
                  <a:pt x="308032" y="87367"/>
                  <a:pt x="308032" y="87367"/>
                </a:cubicBezTo>
                <a:cubicBezTo>
                  <a:pt x="340576" y="90542"/>
                  <a:pt x="503030" y="109327"/>
                  <a:pt x="535045" y="108004"/>
                </a:cubicBezTo>
                <a:cubicBezTo>
                  <a:pt x="567060" y="106681"/>
                  <a:pt x="534251" y="91335"/>
                  <a:pt x="500120" y="79429"/>
                </a:cubicBezTo>
                <a:cubicBezTo>
                  <a:pt x="465989" y="67523"/>
                  <a:pt x="336078" y="36038"/>
                  <a:pt x="330257" y="36567"/>
                </a:cubicBezTo>
                <a:cubicBezTo>
                  <a:pt x="324436" y="37096"/>
                  <a:pt x="455934" y="75196"/>
                  <a:pt x="465195" y="82604"/>
                </a:cubicBezTo>
                <a:cubicBezTo>
                  <a:pt x="474456" y="90012"/>
                  <a:pt x="411485" y="82869"/>
                  <a:pt x="385820" y="81017"/>
                </a:cubicBezTo>
                <a:cubicBezTo>
                  <a:pt x="360155" y="79165"/>
                  <a:pt x="352482" y="74932"/>
                  <a:pt x="311207" y="71492"/>
                </a:cubicBezTo>
                <a:cubicBezTo>
                  <a:pt x="269932" y="68052"/>
                  <a:pt x="189235" y="68846"/>
                  <a:pt x="138170" y="60379"/>
                </a:cubicBezTo>
                <a:cubicBezTo>
                  <a:pt x="87106" y="51912"/>
                  <a:pt x="-2589" y="1906"/>
                  <a:pt x="57" y="5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BDB0ADB9-2802-4893-AA78-42872250E4F6}"/>
              </a:ext>
            </a:extLst>
          </p:cNvPr>
          <p:cNvSpPr/>
          <p:nvPr/>
        </p:nvSpPr>
        <p:spPr>
          <a:xfrm>
            <a:off x="2476719" y="5924510"/>
            <a:ext cx="62057" cy="586729"/>
          </a:xfrm>
          <a:custGeom>
            <a:avLst/>
            <a:gdLst>
              <a:gd name="connsiteX0" fmla="*/ 66201 w 66821"/>
              <a:gd name="connsiteY0" fmla="*/ 144 h 631767"/>
              <a:gd name="connsiteX1" fmla="*/ 37626 w 66821"/>
              <a:gd name="connsiteY1" fmla="*/ 185881 h 631767"/>
              <a:gd name="connsiteX2" fmla="*/ 29688 w 66821"/>
              <a:gd name="connsiteY2" fmla="*/ 441469 h 631767"/>
              <a:gd name="connsiteX3" fmla="*/ 28101 w 66821"/>
              <a:gd name="connsiteY3" fmla="*/ 398606 h 631767"/>
              <a:gd name="connsiteX4" fmla="*/ 2701 w 66821"/>
              <a:gd name="connsiteY4" fmla="*/ 627206 h 631767"/>
              <a:gd name="connsiteX5" fmla="*/ 2701 w 66821"/>
              <a:gd name="connsiteY5" fmla="*/ 533544 h 631767"/>
              <a:gd name="connsiteX6" fmla="*/ 20163 w 66821"/>
              <a:gd name="connsiteY6" fmla="*/ 322406 h 631767"/>
              <a:gd name="connsiteX7" fmla="*/ 29688 w 66821"/>
              <a:gd name="connsiteY7" fmla="*/ 311294 h 631767"/>
              <a:gd name="connsiteX8" fmla="*/ 55088 w 66821"/>
              <a:gd name="connsiteY8" fmla="*/ 157306 h 631767"/>
              <a:gd name="connsiteX9" fmla="*/ 66201 w 66821"/>
              <a:gd name="connsiteY9" fmla="*/ 144 h 6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821" h="631767">
                <a:moveTo>
                  <a:pt x="66201" y="144"/>
                </a:moveTo>
                <a:cubicBezTo>
                  <a:pt x="63291" y="4906"/>
                  <a:pt x="43711" y="112327"/>
                  <a:pt x="37626" y="185881"/>
                </a:cubicBezTo>
                <a:cubicBezTo>
                  <a:pt x="31540" y="259435"/>
                  <a:pt x="31275" y="406015"/>
                  <a:pt x="29688" y="441469"/>
                </a:cubicBezTo>
                <a:cubicBezTo>
                  <a:pt x="28101" y="476923"/>
                  <a:pt x="32599" y="367650"/>
                  <a:pt x="28101" y="398606"/>
                </a:cubicBezTo>
                <a:cubicBezTo>
                  <a:pt x="23603" y="429562"/>
                  <a:pt x="6934" y="604716"/>
                  <a:pt x="2701" y="627206"/>
                </a:cubicBezTo>
                <a:cubicBezTo>
                  <a:pt x="-1532" y="649696"/>
                  <a:pt x="-209" y="584344"/>
                  <a:pt x="2701" y="533544"/>
                </a:cubicBezTo>
                <a:cubicBezTo>
                  <a:pt x="5611" y="482744"/>
                  <a:pt x="15665" y="359448"/>
                  <a:pt x="20163" y="322406"/>
                </a:cubicBezTo>
                <a:cubicBezTo>
                  <a:pt x="24661" y="285364"/>
                  <a:pt x="23867" y="338811"/>
                  <a:pt x="29688" y="311294"/>
                </a:cubicBezTo>
                <a:cubicBezTo>
                  <a:pt x="35509" y="283777"/>
                  <a:pt x="49003" y="204666"/>
                  <a:pt x="55088" y="157306"/>
                </a:cubicBezTo>
                <a:cubicBezTo>
                  <a:pt x="61173" y="109946"/>
                  <a:pt x="69111" y="-4618"/>
                  <a:pt x="66201" y="14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0F0A09D-685D-4B7E-8471-53FD395B8C03}"/>
              </a:ext>
            </a:extLst>
          </p:cNvPr>
          <p:cNvSpPr/>
          <p:nvPr/>
        </p:nvSpPr>
        <p:spPr>
          <a:xfrm>
            <a:off x="2156301" y="5842698"/>
            <a:ext cx="90937" cy="876500"/>
          </a:xfrm>
          <a:custGeom>
            <a:avLst/>
            <a:gdLst>
              <a:gd name="connsiteX0" fmla="*/ 96890 w 97918"/>
              <a:gd name="connsiteY0" fmla="*/ 923 h 943782"/>
              <a:gd name="connsiteX1" fmla="*/ 92127 w 97918"/>
              <a:gd name="connsiteY1" fmla="*/ 332711 h 943782"/>
              <a:gd name="connsiteX2" fmla="*/ 90540 w 97918"/>
              <a:gd name="connsiteY2" fmla="*/ 272386 h 943782"/>
              <a:gd name="connsiteX3" fmla="*/ 73077 w 97918"/>
              <a:gd name="connsiteY3" fmla="*/ 105698 h 943782"/>
              <a:gd name="connsiteX4" fmla="*/ 69902 w 97918"/>
              <a:gd name="connsiteY4" fmla="*/ 280323 h 943782"/>
              <a:gd name="connsiteX5" fmla="*/ 57202 w 97918"/>
              <a:gd name="connsiteY5" fmla="*/ 554961 h 943782"/>
              <a:gd name="connsiteX6" fmla="*/ 55615 w 97918"/>
              <a:gd name="connsiteY6" fmla="*/ 447011 h 943782"/>
              <a:gd name="connsiteX7" fmla="*/ 34977 w 97918"/>
              <a:gd name="connsiteY7" fmla="*/ 267623 h 943782"/>
              <a:gd name="connsiteX8" fmla="*/ 33390 w 97918"/>
              <a:gd name="connsiteY8" fmla="*/ 405736 h 943782"/>
              <a:gd name="connsiteX9" fmla="*/ 38152 w 97918"/>
              <a:gd name="connsiteY9" fmla="*/ 597823 h 943782"/>
              <a:gd name="connsiteX10" fmla="*/ 15927 w 97918"/>
              <a:gd name="connsiteY10" fmla="*/ 502573 h 943782"/>
              <a:gd name="connsiteX11" fmla="*/ 11165 w 97918"/>
              <a:gd name="connsiteY11" fmla="*/ 742286 h 943782"/>
              <a:gd name="connsiteX12" fmla="*/ 9577 w 97918"/>
              <a:gd name="connsiteY12" fmla="*/ 942311 h 943782"/>
              <a:gd name="connsiteX13" fmla="*/ 52 w 97918"/>
              <a:gd name="connsiteY13" fmla="*/ 813723 h 943782"/>
              <a:gd name="connsiteX14" fmla="*/ 14340 w 97918"/>
              <a:gd name="connsiteY14" fmla="*/ 470823 h 943782"/>
              <a:gd name="connsiteX15" fmla="*/ 28627 w 97918"/>
              <a:gd name="connsiteY15" fmla="*/ 470823 h 943782"/>
              <a:gd name="connsiteX16" fmla="*/ 73077 w 97918"/>
              <a:gd name="connsiteY16" fmla="*/ 285086 h 943782"/>
              <a:gd name="connsiteX17" fmla="*/ 69902 w 97918"/>
              <a:gd name="connsiteY17" fmla="*/ 234286 h 943782"/>
              <a:gd name="connsiteX18" fmla="*/ 96890 w 97918"/>
              <a:gd name="connsiteY18" fmla="*/ 923 h 9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918" h="943782">
                <a:moveTo>
                  <a:pt x="96890" y="923"/>
                </a:moveTo>
                <a:cubicBezTo>
                  <a:pt x="100594" y="17327"/>
                  <a:pt x="93185" y="287467"/>
                  <a:pt x="92127" y="332711"/>
                </a:cubicBezTo>
                <a:cubicBezTo>
                  <a:pt x="91069" y="377955"/>
                  <a:pt x="93715" y="310221"/>
                  <a:pt x="90540" y="272386"/>
                </a:cubicBezTo>
                <a:cubicBezTo>
                  <a:pt x="87365" y="234551"/>
                  <a:pt x="76517" y="104375"/>
                  <a:pt x="73077" y="105698"/>
                </a:cubicBezTo>
                <a:cubicBezTo>
                  <a:pt x="69637" y="107021"/>
                  <a:pt x="72548" y="205446"/>
                  <a:pt x="69902" y="280323"/>
                </a:cubicBezTo>
                <a:cubicBezTo>
                  <a:pt x="67256" y="355200"/>
                  <a:pt x="59583" y="527180"/>
                  <a:pt x="57202" y="554961"/>
                </a:cubicBezTo>
                <a:cubicBezTo>
                  <a:pt x="54821" y="582742"/>
                  <a:pt x="59319" y="494901"/>
                  <a:pt x="55615" y="447011"/>
                </a:cubicBezTo>
                <a:cubicBezTo>
                  <a:pt x="51911" y="399121"/>
                  <a:pt x="38681" y="274502"/>
                  <a:pt x="34977" y="267623"/>
                </a:cubicBezTo>
                <a:cubicBezTo>
                  <a:pt x="31273" y="260744"/>
                  <a:pt x="32861" y="350703"/>
                  <a:pt x="33390" y="405736"/>
                </a:cubicBezTo>
                <a:cubicBezTo>
                  <a:pt x="33919" y="460769"/>
                  <a:pt x="41062" y="581684"/>
                  <a:pt x="38152" y="597823"/>
                </a:cubicBezTo>
                <a:cubicBezTo>
                  <a:pt x="35242" y="613962"/>
                  <a:pt x="20425" y="478496"/>
                  <a:pt x="15927" y="502573"/>
                </a:cubicBezTo>
                <a:cubicBezTo>
                  <a:pt x="11429" y="526650"/>
                  <a:pt x="12223" y="668996"/>
                  <a:pt x="11165" y="742286"/>
                </a:cubicBezTo>
                <a:cubicBezTo>
                  <a:pt x="10107" y="815576"/>
                  <a:pt x="11429" y="930405"/>
                  <a:pt x="9577" y="942311"/>
                </a:cubicBezTo>
                <a:cubicBezTo>
                  <a:pt x="7725" y="954217"/>
                  <a:pt x="-742" y="892304"/>
                  <a:pt x="52" y="813723"/>
                </a:cubicBezTo>
                <a:cubicBezTo>
                  <a:pt x="846" y="735142"/>
                  <a:pt x="9577" y="527973"/>
                  <a:pt x="14340" y="470823"/>
                </a:cubicBezTo>
                <a:cubicBezTo>
                  <a:pt x="19102" y="413673"/>
                  <a:pt x="18838" y="501779"/>
                  <a:pt x="28627" y="470823"/>
                </a:cubicBezTo>
                <a:cubicBezTo>
                  <a:pt x="38416" y="439867"/>
                  <a:pt x="66198" y="324509"/>
                  <a:pt x="73077" y="285086"/>
                </a:cubicBezTo>
                <a:cubicBezTo>
                  <a:pt x="79956" y="245663"/>
                  <a:pt x="66992" y="277148"/>
                  <a:pt x="69902" y="234286"/>
                </a:cubicBezTo>
                <a:cubicBezTo>
                  <a:pt x="72812" y="191424"/>
                  <a:pt x="93186" y="-15481"/>
                  <a:pt x="96890" y="92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D08D8185-CEC6-4A96-8020-D0EB105ADD95}"/>
              </a:ext>
            </a:extLst>
          </p:cNvPr>
          <p:cNvSpPr/>
          <p:nvPr/>
        </p:nvSpPr>
        <p:spPr>
          <a:xfrm>
            <a:off x="2184301" y="5866883"/>
            <a:ext cx="82623" cy="874091"/>
          </a:xfrm>
          <a:custGeom>
            <a:avLst/>
            <a:gdLst>
              <a:gd name="connsiteX0" fmla="*/ 88965 w 88965"/>
              <a:gd name="connsiteY0" fmla="*/ 281 h 941188"/>
              <a:gd name="connsiteX1" fmla="*/ 50865 w 88965"/>
              <a:gd name="connsiteY1" fmla="*/ 416206 h 941188"/>
              <a:gd name="connsiteX2" fmla="*/ 15940 w 88965"/>
              <a:gd name="connsiteY2" fmla="*/ 567019 h 941188"/>
              <a:gd name="connsiteX3" fmla="*/ 44515 w 88965"/>
              <a:gd name="connsiteY3" fmla="*/ 389219 h 941188"/>
              <a:gd name="connsiteX4" fmla="*/ 4827 w 88965"/>
              <a:gd name="connsiteY4" fmla="*/ 551144 h 941188"/>
              <a:gd name="connsiteX5" fmla="*/ 12765 w 88965"/>
              <a:gd name="connsiteY5" fmla="*/ 586069 h 941188"/>
              <a:gd name="connsiteX6" fmla="*/ 8002 w 88965"/>
              <a:gd name="connsiteY6" fmla="*/ 924206 h 941188"/>
              <a:gd name="connsiteX7" fmla="*/ 65 w 88965"/>
              <a:gd name="connsiteY7" fmla="*/ 855944 h 941188"/>
              <a:gd name="connsiteX8" fmla="*/ 12765 w 88965"/>
              <a:gd name="connsiteY8" fmla="*/ 555906 h 941188"/>
              <a:gd name="connsiteX9" fmla="*/ 50865 w 88965"/>
              <a:gd name="connsiteY9" fmla="*/ 354294 h 941188"/>
              <a:gd name="connsiteX10" fmla="*/ 88965 w 88965"/>
              <a:gd name="connsiteY10" fmla="*/ 281 h 9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65" h="941188">
                <a:moveTo>
                  <a:pt x="88965" y="281"/>
                </a:moveTo>
                <a:cubicBezTo>
                  <a:pt x="88965" y="10600"/>
                  <a:pt x="63036" y="321750"/>
                  <a:pt x="50865" y="416206"/>
                </a:cubicBezTo>
                <a:cubicBezTo>
                  <a:pt x="38694" y="510662"/>
                  <a:pt x="16998" y="571517"/>
                  <a:pt x="15940" y="567019"/>
                </a:cubicBezTo>
                <a:cubicBezTo>
                  <a:pt x="14882" y="562521"/>
                  <a:pt x="46367" y="391865"/>
                  <a:pt x="44515" y="389219"/>
                </a:cubicBezTo>
                <a:cubicBezTo>
                  <a:pt x="42663" y="386573"/>
                  <a:pt x="10119" y="518336"/>
                  <a:pt x="4827" y="551144"/>
                </a:cubicBezTo>
                <a:cubicBezTo>
                  <a:pt x="-465" y="583952"/>
                  <a:pt x="12236" y="523892"/>
                  <a:pt x="12765" y="586069"/>
                </a:cubicBezTo>
                <a:cubicBezTo>
                  <a:pt x="13294" y="648246"/>
                  <a:pt x="10119" y="879227"/>
                  <a:pt x="8002" y="924206"/>
                </a:cubicBezTo>
                <a:cubicBezTo>
                  <a:pt x="5885" y="969185"/>
                  <a:pt x="-729" y="917327"/>
                  <a:pt x="65" y="855944"/>
                </a:cubicBezTo>
                <a:cubicBezTo>
                  <a:pt x="859" y="794561"/>
                  <a:pt x="4298" y="639514"/>
                  <a:pt x="12765" y="555906"/>
                </a:cubicBezTo>
                <a:cubicBezTo>
                  <a:pt x="21232" y="472298"/>
                  <a:pt x="36842" y="441871"/>
                  <a:pt x="50865" y="354294"/>
                </a:cubicBezTo>
                <a:cubicBezTo>
                  <a:pt x="64888" y="266717"/>
                  <a:pt x="88965" y="-10038"/>
                  <a:pt x="88965" y="28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8F61F17-F29F-4365-9532-6122EA358E2A}"/>
              </a:ext>
            </a:extLst>
          </p:cNvPr>
          <p:cNvSpPr/>
          <p:nvPr/>
        </p:nvSpPr>
        <p:spPr>
          <a:xfrm>
            <a:off x="2238481" y="5862300"/>
            <a:ext cx="38788" cy="474937"/>
          </a:xfrm>
          <a:custGeom>
            <a:avLst/>
            <a:gdLst>
              <a:gd name="connsiteX0" fmla="*/ 41738 w 41765"/>
              <a:gd name="connsiteY0" fmla="*/ 5216 h 511394"/>
              <a:gd name="connsiteX1" fmla="*/ 27451 w 41765"/>
              <a:gd name="connsiteY1" fmla="*/ 357641 h 511394"/>
              <a:gd name="connsiteX2" fmla="*/ 29038 w 41765"/>
              <a:gd name="connsiteY2" fmla="*/ 306841 h 511394"/>
              <a:gd name="connsiteX3" fmla="*/ 463 w 41765"/>
              <a:gd name="connsiteY3" fmla="*/ 510041 h 511394"/>
              <a:gd name="connsiteX4" fmla="*/ 11576 w 41765"/>
              <a:gd name="connsiteY4" fmla="*/ 389391 h 511394"/>
              <a:gd name="connsiteX5" fmla="*/ 14751 w 41765"/>
              <a:gd name="connsiteY5" fmla="*/ 271916 h 511394"/>
              <a:gd name="connsiteX6" fmla="*/ 30626 w 41765"/>
              <a:gd name="connsiteY6" fmla="*/ 154441 h 511394"/>
              <a:gd name="connsiteX7" fmla="*/ 41738 w 41765"/>
              <a:gd name="connsiteY7" fmla="*/ 5216 h 51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65" h="511394">
                <a:moveTo>
                  <a:pt x="41738" y="5216"/>
                </a:moveTo>
                <a:cubicBezTo>
                  <a:pt x="41209" y="39083"/>
                  <a:pt x="29568" y="307370"/>
                  <a:pt x="27451" y="357641"/>
                </a:cubicBezTo>
                <a:cubicBezTo>
                  <a:pt x="25334" y="407912"/>
                  <a:pt x="33536" y="281441"/>
                  <a:pt x="29038" y="306841"/>
                </a:cubicBezTo>
                <a:cubicBezTo>
                  <a:pt x="24540" y="332241"/>
                  <a:pt x="3373" y="496283"/>
                  <a:pt x="463" y="510041"/>
                </a:cubicBezTo>
                <a:cubicBezTo>
                  <a:pt x="-2447" y="523799"/>
                  <a:pt x="9195" y="429079"/>
                  <a:pt x="11576" y="389391"/>
                </a:cubicBezTo>
                <a:cubicBezTo>
                  <a:pt x="13957" y="349704"/>
                  <a:pt x="11576" y="311074"/>
                  <a:pt x="14751" y="271916"/>
                </a:cubicBezTo>
                <a:cubicBezTo>
                  <a:pt x="17926" y="232758"/>
                  <a:pt x="26128" y="197039"/>
                  <a:pt x="30626" y="154441"/>
                </a:cubicBezTo>
                <a:cubicBezTo>
                  <a:pt x="35124" y="111843"/>
                  <a:pt x="42267" y="-28651"/>
                  <a:pt x="41738" y="521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1B99D74-E279-4BF0-8FA8-0DFA29F5A5A7}"/>
              </a:ext>
            </a:extLst>
          </p:cNvPr>
          <p:cNvSpPr/>
          <p:nvPr/>
        </p:nvSpPr>
        <p:spPr>
          <a:xfrm>
            <a:off x="2248996" y="5851785"/>
            <a:ext cx="64684" cy="372413"/>
          </a:xfrm>
          <a:custGeom>
            <a:avLst/>
            <a:gdLst>
              <a:gd name="connsiteX0" fmla="*/ 62166 w 69649"/>
              <a:gd name="connsiteY0" fmla="*/ 3838 h 401000"/>
              <a:gd name="connsiteX1" fmla="*/ 38354 w 69649"/>
              <a:gd name="connsiteY1" fmla="*/ 256251 h 401000"/>
              <a:gd name="connsiteX2" fmla="*/ 254 w 69649"/>
              <a:gd name="connsiteY2" fmla="*/ 400713 h 401000"/>
              <a:gd name="connsiteX3" fmla="*/ 24066 w 69649"/>
              <a:gd name="connsiteY3" fmla="*/ 289588 h 401000"/>
              <a:gd name="connsiteX4" fmla="*/ 68516 w 69649"/>
              <a:gd name="connsiteY4" fmla="*/ 159413 h 401000"/>
              <a:gd name="connsiteX5" fmla="*/ 57404 w 69649"/>
              <a:gd name="connsiteY5" fmla="*/ 165763 h 401000"/>
              <a:gd name="connsiteX6" fmla="*/ 68516 w 69649"/>
              <a:gd name="connsiteY6" fmla="*/ 107026 h 401000"/>
              <a:gd name="connsiteX7" fmla="*/ 62166 w 69649"/>
              <a:gd name="connsiteY7" fmla="*/ 3838 h 4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49" h="401000">
                <a:moveTo>
                  <a:pt x="62166" y="3838"/>
                </a:moveTo>
                <a:cubicBezTo>
                  <a:pt x="57139" y="28709"/>
                  <a:pt x="48673" y="190105"/>
                  <a:pt x="38354" y="256251"/>
                </a:cubicBezTo>
                <a:cubicBezTo>
                  <a:pt x="28035" y="322397"/>
                  <a:pt x="2635" y="395157"/>
                  <a:pt x="254" y="400713"/>
                </a:cubicBezTo>
                <a:cubicBezTo>
                  <a:pt x="-2127" y="406269"/>
                  <a:pt x="12689" y="329805"/>
                  <a:pt x="24066" y="289588"/>
                </a:cubicBezTo>
                <a:cubicBezTo>
                  <a:pt x="35443" y="249371"/>
                  <a:pt x="62960" y="180050"/>
                  <a:pt x="68516" y="159413"/>
                </a:cubicBezTo>
                <a:cubicBezTo>
                  <a:pt x="74072" y="138776"/>
                  <a:pt x="57404" y="174494"/>
                  <a:pt x="57404" y="165763"/>
                </a:cubicBezTo>
                <a:cubicBezTo>
                  <a:pt x="57404" y="157032"/>
                  <a:pt x="67458" y="131897"/>
                  <a:pt x="68516" y="107026"/>
                </a:cubicBezTo>
                <a:cubicBezTo>
                  <a:pt x="69574" y="82155"/>
                  <a:pt x="67193" y="-21033"/>
                  <a:pt x="62166" y="383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FBB16E6-6E29-4A1D-85F6-35A20B615F82}"/>
              </a:ext>
            </a:extLst>
          </p:cNvPr>
          <p:cNvSpPr/>
          <p:nvPr/>
        </p:nvSpPr>
        <p:spPr>
          <a:xfrm>
            <a:off x="2204392" y="6313420"/>
            <a:ext cx="31704" cy="420225"/>
          </a:xfrm>
          <a:custGeom>
            <a:avLst/>
            <a:gdLst>
              <a:gd name="connsiteX0" fmla="*/ 30819 w 34138"/>
              <a:gd name="connsiteY0" fmla="*/ 17942 h 452482"/>
              <a:gd name="connsiteX1" fmla="*/ 2244 w 34138"/>
              <a:gd name="connsiteY1" fmla="*/ 394180 h 452482"/>
              <a:gd name="connsiteX2" fmla="*/ 3832 w 34138"/>
              <a:gd name="connsiteY2" fmla="*/ 444980 h 452482"/>
              <a:gd name="connsiteX3" fmla="*/ 19707 w 34138"/>
              <a:gd name="connsiteY3" fmla="*/ 329092 h 452482"/>
              <a:gd name="connsiteX4" fmla="*/ 27644 w 34138"/>
              <a:gd name="connsiteY4" fmla="*/ 225905 h 452482"/>
              <a:gd name="connsiteX5" fmla="*/ 33994 w 34138"/>
              <a:gd name="connsiteY5" fmla="*/ 238605 h 452482"/>
              <a:gd name="connsiteX6" fmla="*/ 21294 w 34138"/>
              <a:gd name="connsiteY6" fmla="*/ 192567 h 452482"/>
              <a:gd name="connsiteX7" fmla="*/ 14944 w 34138"/>
              <a:gd name="connsiteY7" fmla="*/ 71917 h 452482"/>
              <a:gd name="connsiteX8" fmla="*/ 30819 w 34138"/>
              <a:gd name="connsiteY8" fmla="*/ 1794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8" h="452482">
                <a:moveTo>
                  <a:pt x="30819" y="17942"/>
                </a:moveTo>
                <a:cubicBezTo>
                  <a:pt x="28702" y="71652"/>
                  <a:pt x="6742" y="323007"/>
                  <a:pt x="2244" y="394180"/>
                </a:cubicBezTo>
                <a:cubicBezTo>
                  <a:pt x="-2254" y="465353"/>
                  <a:pt x="922" y="455828"/>
                  <a:pt x="3832" y="444980"/>
                </a:cubicBezTo>
                <a:cubicBezTo>
                  <a:pt x="6742" y="434132"/>
                  <a:pt x="15738" y="365605"/>
                  <a:pt x="19707" y="329092"/>
                </a:cubicBezTo>
                <a:cubicBezTo>
                  <a:pt x="23676" y="292580"/>
                  <a:pt x="25263" y="240986"/>
                  <a:pt x="27644" y="225905"/>
                </a:cubicBezTo>
                <a:cubicBezTo>
                  <a:pt x="30025" y="210824"/>
                  <a:pt x="35052" y="244161"/>
                  <a:pt x="33994" y="238605"/>
                </a:cubicBezTo>
                <a:cubicBezTo>
                  <a:pt x="32936" y="233049"/>
                  <a:pt x="24469" y="220348"/>
                  <a:pt x="21294" y="192567"/>
                </a:cubicBezTo>
                <a:cubicBezTo>
                  <a:pt x="18119" y="164786"/>
                  <a:pt x="14679" y="98111"/>
                  <a:pt x="14944" y="71917"/>
                </a:cubicBezTo>
                <a:cubicBezTo>
                  <a:pt x="15209" y="45723"/>
                  <a:pt x="32936" y="-35768"/>
                  <a:pt x="30819" y="1794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838A28B-BD61-4D36-BBE8-74B717772465}"/>
              </a:ext>
            </a:extLst>
          </p:cNvPr>
          <p:cNvSpPr/>
          <p:nvPr/>
        </p:nvSpPr>
        <p:spPr>
          <a:xfrm>
            <a:off x="2277640" y="5857855"/>
            <a:ext cx="116238" cy="698695"/>
          </a:xfrm>
          <a:custGeom>
            <a:avLst/>
            <a:gdLst>
              <a:gd name="connsiteX0" fmla="*/ 58311 w 125161"/>
              <a:gd name="connsiteY0" fmla="*/ 477 h 752328"/>
              <a:gd name="connsiteX1" fmla="*/ 121811 w 125161"/>
              <a:gd name="connsiteY1" fmla="*/ 62390 h 752328"/>
              <a:gd name="connsiteX2" fmla="*/ 97998 w 125161"/>
              <a:gd name="connsiteY2" fmla="*/ 113190 h 752328"/>
              <a:gd name="connsiteX3" fmla="*/ 85298 w 125161"/>
              <a:gd name="connsiteY3" fmla="*/ 187802 h 752328"/>
              <a:gd name="connsiteX4" fmla="*/ 2748 w 125161"/>
              <a:gd name="connsiteY4" fmla="*/ 733902 h 752328"/>
              <a:gd name="connsiteX5" fmla="*/ 24973 w 125161"/>
              <a:gd name="connsiteY5" fmla="*/ 602140 h 752328"/>
              <a:gd name="connsiteX6" fmla="*/ 77361 w 125161"/>
              <a:gd name="connsiteY6" fmla="*/ 387827 h 752328"/>
              <a:gd name="connsiteX7" fmla="*/ 67836 w 125161"/>
              <a:gd name="connsiteY7" fmla="*/ 437040 h 752328"/>
              <a:gd name="connsiteX8" fmla="*/ 90061 w 125161"/>
              <a:gd name="connsiteY8" fmla="*/ 184627 h 752328"/>
              <a:gd name="connsiteX9" fmla="*/ 124986 w 125161"/>
              <a:gd name="connsiteY9" fmla="*/ 97315 h 752328"/>
              <a:gd name="connsiteX10" fmla="*/ 58311 w 125161"/>
              <a:gd name="connsiteY10" fmla="*/ 477 h 7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161" h="752328">
                <a:moveTo>
                  <a:pt x="58311" y="477"/>
                </a:moveTo>
                <a:cubicBezTo>
                  <a:pt x="57782" y="-5344"/>
                  <a:pt x="115197" y="43605"/>
                  <a:pt x="121811" y="62390"/>
                </a:cubicBezTo>
                <a:cubicBezTo>
                  <a:pt x="128425" y="81175"/>
                  <a:pt x="104083" y="92288"/>
                  <a:pt x="97998" y="113190"/>
                </a:cubicBezTo>
                <a:cubicBezTo>
                  <a:pt x="91913" y="134092"/>
                  <a:pt x="101173" y="84350"/>
                  <a:pt x="85298" y="187802"/>
                </a:cubicBezTo>
                <a:cubicBezTo>
                  <a:pt x="69423" y="291254"/>
                  <a:pt x="12802" y="664846"/>
                  <a:pt x="2748" y="733902"/>
                </a:cubicBezTo>
                <a:cubicBezTo>
                  <a:pt x="-7306" y="802958"/>
                  <a:pt x="12538" y="659819"/>
                  <a:pt x="24973" y="602140"/>
                </a:cubicBezTo>
                <a:cubicBezTo>
                  <a:pt x="37408" y="544461"/>
                  <a:pt x="70217" y="415344"/>
                  <a:pt x="77361" y="387827"/>
                </a:cubicBezTo>
                <a:cubicBezTo>
                  <a:pt x="84505" y="360310"/>
                  <a:pt x="65719" y="470907"/>
                  <a:pt x="67836" y="437040"/>
                </a:cubicBezTo>
                <a:cubicBezTo>
                  <a:pt x="69953" y="403173"/>
                  <a:pt x="80536" y="241248"/>
                  <a:pt x="90061" y="184627"/>
                </a:cubicBezTo>
                <a:cubicBezTo>
                  <a:pt x="99586" y="128006"/>
                  <a:pt x="127632" y="124567"/>
                  <a:pt x="124986" y="97315"/>
                </a:cubicBezTo>
                <a:cubicBezTo>
                  <a:pt x="122340" y="70063"/>
                  <a:pt x="58840" y="6298"/>
                  <a:pt x="58311" y="47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3D5BB910-E45E-4C1C-AB88-C779B7EEFB53}"/>
              </a:ext>
            </a:extLst>
          </p:cNvPr>
          <p:cNvSpPr/>
          <p:nvPr/>
        </p:nvSpPr>
        <p:spPr>
          <a:xfrm>
            <a:off x="2406902" y="5899877"/>
            <a:ext cx="30442" cy="613127"/>
          </a:xfrm>
          <a:custGeom>
            <a:avLst/>
            <a:gdLst>
              <a:gd name="connsiteX0" fmla="*/ 14377 w 32779"/>
              <a:gd name="connsiteY0" fmla="*/ 1268 h 660192"/>
              <a:gd name="connsiteX1" fmla="*/ 12789 w 32779"/>
              <a:gd name="connsiteY1" fmla="*/ 347343 h 660192"/>
              <a:gd name="connsiteX2" fmla="*/ 6439 w 32779"/>
              <a:gd name="connsiteY2" fmla="*/ 491805 h 660192"/>
              <a:gd name="connsiteX3" fmla="*/ 89 w 32779"/>
              <a:gd name="connsiteY3" fmla="*/ 656905 h 660192"/>
              <a:gd name="connsiteX4" fmla="*/ 4852 w 32779"/>
              <a:gd name="connsiteY4" fmla="*/ 583880 h 660192"/>
              <a:gd name="connsiteX5" fmla="*/ 30252 w 32779"/>
              <a:gd name="connsiteY5" fmla="*/ 371155 h 660192"/>
              <a:gd name="connsiteX6" fmla="*/ 30252 w 32779"/>
              <a:gd name="connsiteY6" fmla="*/ 236218 h 660192"/>
              <a:gd name="connsiteX7" fmla="*/ 14377 w 32779"/>
              <a:gd name="connsiteY7" fmla="*/ 1268 h 6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9" h="660192">
                <a:moveTo>
                  <a:pt x="14377" y="1268"/>
                </a:moveTo>
                <a:cubicBezTo>
                  <a:pt x="11467" y="19789"/>
                  <a:pt x="14112" y="265587"/>
                  <a:pt x="12789" y="347343"/>
                </a:cubicBezTo>
                <a:cubicBezTo>
                  <a:pt x="11466" y="429099"/>
                  <a:pt x="8556" y="440211"/>
                  <a:pt x="6439" y="491805"/>
                </a:cubicBezTo>
                <a:cubicBezTo>
                  <a:pt x="4322" y="543399"/>
                  <a:pt x="353" y="641559"/>
                  <a:pt x="89" y="656905"/>
                </a:cubicBezTo>
                <a:cubicBezTo>
                  <a:pt x="-175" y="672251"/>
                  <a:pt x="-175" y="631505"/>
                  <a:pt x="4852" y="583880"/>
                </a:cubicBezTo>
                <a:cubicBezTo>
                  <a:pt x="9879" y="536255"/>
                  <a:pt x="26019" y="429099"/>
                  <a:pt x="30252" y="371155"/>
                </a:cubicBezTo>
                <a:cubicBezTo>
                  <a:pt x="34485" y="313211"/>
                  <a:pt x="32633" y="300247"/>
                  <a:pt x="30252" y="236218"/>
                </a:cubicBezTo>
                <a:cubicBezTo>
                  <a:pt x="27871" y="172189"/>
                  <a:pt x="17287" y="-17253"/>
                  <a:pt x="14377" y="126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A30F6850-73A7-496E-B946-3760AF52B269}"/>
              </a:ext>
            </a:extLst>
          </p:cNvPr>
          <p:cNvSpPr/>
          <p:nvPr/>
        </p:nvSpPr>
        <p:spPr>
          <a:xfrm>
            <a:off x="2406498" y="5893308"/>
            <a:ext cx="68881" cy="583398"/>
          </a:xfrm>
          <a:custGeom>
            <a:avLst/>
            <a:gdLst>
              <a:gd name="connsiteX0" fmla="*/ 68787 w 74168"/>
              <a:gd name="connsiteY0" fmla="*/ 11516 h 628181"/>
              <a:gd name="connsiteX1" fmla="*/ 27512 w 74168"/>
              <a:gd name="connsiteY1" fmla="*/ 521103 h 628181"/>
              <a:gd name="connsiteX2" fmla="*/ 524 w 74168"/>
              <a:gd name="connsiteY2" fmla="*/ 627466 h 628181"/>
              <a:gd name="connsiteX3" fmla="*/ 11637 w 74168"/>
              <a:gd name="connsiteY3" fmla="*/ 549678 h 628181"/>
              <a:gd name="connsiteX4" fmla="*/ 35449 w 74168"/>
              <a:gd name="connsiteY4" fmla="*/ 241703 h 628181"/>
              <a:gd name="connsiteX5" fmla="*/ 35449 w 74168"/>
              <a:gd name="connsiteY5" fmla="*/ 270278 h 628181"/>
              <a:gd name="connsiteX6" fmla="*/ 48149 w 74168"/>
              <a:gd name="connsiteY6" fmla="*/ 268691 h 628181"/>
              <a:gd name="connsiteX7" fmla="*/ 71962 w 74168"/>
              <a:gd name="connsiteY7" fmla="*/ 171853 h 628181"/>
              <a:gd name="connsiteX8" fmla="*/ 68787 w 74168"/>
              <a:gd name="connsiteY8" fmla="*/ 11516 h 62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68" h="628181">
                <a:moveTo>
                  <a:pt x="68787" y="11516"/>
                </a:moveTo>
                <a:cubicBezTo>
                  <a:pt x="61379" y="69724"/>
                  <a:pt x="38889" y="418445"/>
                  <a:pt x="27512" y="521103"/>
                </a:cubicBezTo>
                <a:cubicBezTo>
                  <a:pt x="16135" y="623761"/>
                  <a:pt x="3170" y="622704"/>
                  <a:pt x="524" y="627466"/>
                </a:cubicBezTo>
                <a:cubicBezTo>
                  <a:pt x="-2122" y="632228"/>
                  <a:pt x="5816" y="613972"/>
                  <a:pt x="11637" y="549678"/>
                </a:cubicBezTo>
                <a:cubicBezTo>
                  <a:pt x="17458" y="485384"/>
                  <a:pt x="31480" y="288270"/>
                  <a:pt x="35449" y="241703"/>
                </a:cubicBezTo>
                <a:cubicBezTo>
                  <a:pt x="39418" y="195136"/>
                  <a:pt x="33332" y="265780"/>
                  <a:pt x="35449" y="270278"/>
                </a:cubicBezTo>
                <a:cubicBezTo>
                  <a:pt x="37566" y="274776"/>
                  <a:pt x="42063" y="285095"/>
                  <a:pt x="48149" y="268691"/>
                </a:cubicBezTo>
                <a:cubicBezTo>
                  <a:pt x="54234" y="252287"/>
                  <a:pt x="69316" y="211011"/>
                  <a:pt x="71962" y="171853"/>
                </a:cubicBezTo>
                <a:cubicBezTo>
                  <a:pt x="74608" y="132695"/>
                  <a:pt x="76195" y="-46692"/>
                  <a:pt x="68787" y="1151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3463464-8868-4632-835E-5300CDBDFD2E}"/>
              </a:ext>
            </a:extLst>
          </p:cNvPr>
          <p:cNvSpPr/>
          <p:nvPr/>
        </p:nvSpPr>
        <p:spPr>
          <a:xfrm>
            <a:off x="2415517" y="6393022"/>
            <a:ext cx="25674" cy="381423"/>
          </a:xfrm>
          <a:custGeom>
            <a:avLst/>
            <a:gdLst>
              <a:gd name="connsiteX0" fmla="*/ 27326 w 27645"/>
              <a:gd name="connsiteY0" fmla="*/ 493 h 410702"/>
              <a:gd name="connsiteX1" fmla="*/ 16213 w 27645"/>
              <a:gd name="connsiteY1" fmla="*/ 254493 h 410702"/>
              <a:gd name="connsiteX2" fmla="*/ 16213 w 27645"/>
              <a:gd name="connsiteY2" fmla="*/ 286243 h 410702"/>
              <a:gd name="connsiteX3" fmla="*/ 19388 w 27645"/>
              <a:gd name="connsiteY3" fmla="*/ 364030 h 410702"/>
              <a:gd name="connsiteX4" fmla="*/ 16213 w 27645"/>
              <a:gd name="connsiteY4" fmla="*/ 246555 h 410702"/>
              <a:gd name="connsiteX5" fmla="*/ 338 w 27645"/>
              <a:gd name="connsiteY5" fmla="*/ 410068 h 410702"/>
              <a:gd name="connsiteX6" fmla="*/ 5101 w 27645"/>
              <a:gd name="connsiteY6" fmla="*/ 298943 h 410702"/>
              <a:gd name="connsiteX7" fmla="*/ 1926 w 27645"/>
              <a:gd name="connsiteY7" fmla="*/ 192580 h 410702"/>
              <a:gd name="connsiteX8" fmla="*/ 27326 w 27645"/>
              <a:gd name="connsiteY8" fmla="*/ 493 h 41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5" h="410702">
                <a:moveTo>
                  <a:pt x="27326" y="493"/>
                </a:moveTo>
                <a:cubicBezTo>
                  <a:pt x="29707" y="10812"/>
                  <a:pt x="18065" y="206868"/>
                  <a:pt x="16213" y="254493"/>
                </a:cubicBezTo>
                <a:cubicBezTo>
                  <a:pt x="14361" y="302118"/>
                  <a:pt x="15684" y="267987"/>
                  <a:pt x="16213" y="286243"/>
                </a:cubicBezTo>
                <a:cubicBezTo>
                  <a:pt x="16742" y="304499"/>
                  <a:pt x="19388" y="370645"/>
                  <a:pt x="19388" y="364030"/>
                </a:cubicBezTo>
                <a:cubicBezTo>
                  <a:pt x="19388" y="357415"/>
                  <a:pt x="19388" y="238882"/>
                  <a:pt x="16213" y="246555"/>
                </a:cubicBezTo>
                <a:cubicBezTo>
                  <a:pt x="13038" y="254228"/>
                  <a:pt x="2190" y="401337"/>
                  <a:pt x="338" y="410068"/>
                </a:cubicBezTo>
                <a:cubicBezTo>
                  <a:pt x="-1514" y="418799"/>
                  <a:pt x="4836" y="335191"/>
                  <a:pt x="5101" y="298943"/>
                </a:cubicBezTo>
                <a:cubicBezTo>
                  <a:pt x="5366" y="262695"/>
                  <a:pt x="-2572" y="240470"/>
                  <a:pt x="1926" y="192580"/>
                </a:cubicBezTo>
                <a:cubicBezTo>
                  <a:pt x="6424" y="144690"/>
                  <a:pt x="24945" y="-9826"/>
                  <a:pt x="27326" y="49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D2EEC8C2-1CFA-4BE7-9761-2F9038FEF533}"/>
              </a:ext>
            </a:extLst>
          </p:cNvPr>
          <p:cNvSpPr/>
          <p:nvPr/>
        </p:nvSpPr>
        <p:spPr>
          <a:xfrm>
            <a:off x="2306090" y="6360706"/>
            <a:ext cx="95039" cy="448556"/>
          </a:xfrm>
          <a:custGeom>
            <a:avLst/>
            <a:gdLst>
              <a:gd name="connsiteX0" fmla="*/ 102289 w 102334"/>
              <a:gd name="connsiteY0" fmla="*/ 365 h 482988"/>
              <a:gd name="connsiteX1" fmla="*/ 83239 w 102334"/>
              <a:gd name="connsiteY1" fmla="*/ 263890 h 482988"/>
              <a:gd name="connsiteX2" fmla="*/ 88002 w 102334"/>
              <a:gd name="connsiteY2" fmla="*/ 370252 h 482988"/>
              <a:gd name="connsiteX3" fmla="*/ 41964 w 102334"/>
              <a:gd name="connsiteY3" fmla="*/ 430577 h 482988"/>
              <a:gd name="connsiteX4" fmla="*/ 689 w 102334"/>
              <a:gd name="connsiteY4" fmla="*/ 482965 h 482988"/>
              <a:gd name="connsiteX5" fmla="*/ 76889 w 102334"/>
              <a:gd name="connsiteY5" fmla="*/ 424227 h 482988"/>
              <a:gd name="connsiteX6" fmla="*/ 81652 w 102334"/>
              <a:gd name="connsiteY6" fmla="*/ 365490 h 482988"/>
              <a:gd name="connsiteX7" fmla="*/ 80064 w 102334"/>
              <a:gd name="connsiteY7" fmla="*/ 298815 h 482988"/>
              <a:gd name="connsiteX8" fmla="*/ 76889 w 102334"/>
              <a:gd name="connsiteY8" fmla="*/ 208327 h 482988"/>
              <a:gd name="connsiteX9" fmla="*/ 102289 w 102334"/>
              <a:gd name="connsiteY9" fmla="*/ 365 h 4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334" h="482988">
                <a:moveTo>
                  <a:pt x="102289" y="365"/>
                </a:moveTo>
                <a:cubicBezTo>
                  <a:pt x="103347" y="9625"/>
                  <a:pt x="85620" y="202242"/>
                  <a:pt x="83239" y="263890"/>
                </a:cubicBezTo>
                <a:cubicBezTo>
                  <a:pt x="80858" y="325538"/>
                  <a:pt x="94881" y="342471"/>
                  <a:pt x="88002" y="370252"/>
                </a:cubicBezTo>
                <a:cubicBezTo>
                  <a:pt x="81123" y="398033"/>
                  <a:pt x="56516" y="411792"/>
                  <a:pt x="41964" y="430577"/>
                </a:cubicBezTo>
                <a:cubicBezTo>
                  <a:pt x="27412" y="449362"/>
                  <a:pt x="-5132" y="484023"/>
                  <a:pt x="689" y="482965"/>
                </a:cubicBezTo>
                <a:cubicBezTo>
                  <a:pt x="6510" y="481907"/>
                  <a:pt x="63395" y="443806"/>
                  <a:pt x="76889" y="424227"/>
                </a:cubicBezTo>
                <a:cubicBezTo>
                  <a:pt x="90383" y="404648"/>
                  <a:pt x="81123" y="386392"/>
                  <a:pt x="81652" y="365490"/>
                </a:cubicBezTo>
                <a:cubicBezTo>
                  <a:pt x="82181" y="344588"/>
                  <a:pt x="80858" y="325009"/>
                  <a:pt x="80064" y="298815"/>
                </a:cubicBezTo>
                <a:cubicBezTo>
                  <a:pt x="79270" y="272621"/>
                  <a:pt x="75301" y="256217"/>
                  <a:pt x="76889" y="208327"/>
                </a:cubicBezTo>
                <a:cubicBezTo>
                  <a:pt x="78477" y="160437"/>
                  <a:pt x="101231" y="-8895"/>
                  <a:pt x="102289" y="36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A2C3033E-7094-481A-B992-F2DFA8FF8300}"/>
              </a:ext>
            </a:extLst>
          </p:cNvPr>
          <p:cNvSpPr/>
          <p:nvPr/>
        </p:nvSpPr>
        <p:spPr>
          <a:xfrm>
            <a:off x="2440556" y="6499526"/>
            <a:ext cx="58998" cy="290648"/>
          </a:xfrm>
          <a:custGeom>
            <a:avLst/>
            <a:gdLst>
              <a:gd name="connsiteX0" fmla="*/ 33702 w 63527"/>
              <a:gd name="connsiteY0" fmla="*/ 114 h 312959"/>
              <a:gd name="connsiteX1" fmla="*/ 13065 w 63527"/>
              <a:gd name="connsiteY1" fmla="*/ 155689 h 312959"/>
              <a:gd name="connsiteX2" fmla="*/ 22590 w 63527"/>
              <a:gd name="connsiteY2" fmla="*/ 276339 h 312959"/>
              <a:gd name="connsiteX3" fmla="*/ 28940 w 63527"/>
              <a:gd name="connsiteY3" fmla="*/ 290626 h 312959"/>
              <a:gd name="connsiteX4" fmla="*/ 52752 w 63527"/>
              <a:gd name="connsiteY4" fmla="*/ 198551 h 312959"/>
              <a:gd name="connsiteX5" fmla="*/ 59102 w 63527"/>
              <a:gd name="connsiteY5" fmla="*/ 130289 h 312959"/>
              <a:gd name="connsiteX6" fmla="*/ 57515 w 63527"/>
              <a:gd name="connsiteY6" fmla="*/ 235064 h 312959"/>
              <a:gd name="connsiteX7" fmla="*/ 55927 w 63527"/>
              <a:gd name="connsiteY7" fmla="*/ 293801 h 312959"/>
              <a:gd name="connsiteX8" fmla="*/ 62277 w 63527"/>
              <a:gd name="connsiteY8" fmla="*/ 312851 h 312959"/>
              <a:gd name="connsiteX9" fmla="*/ 27352 w 63527"/>
              <a:gd name="connsiteY9" fmla="*/ 300151 h 312959"/>
              <a:gd name="connsiteX10" fmla="*/ 14652 w 63527"/>
              <a:gd name="connsiteY10" fmla="*/ 271576 h 312959"/>
              <a:gd name="connsiteX11" fmla="*/ 365 w 63527"/>
              <a:gd name="connsiteY11" fmla="*/ 181089 h 312959"/>
              <a:gd name="connsiteX12" fmla="*/ 33702 w 63527"/>
              <a:gd name="connsiteY12" fmla="*/ 114 h 31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27" h="312959">
                <a:moveTo>
                  <a:pt x="33702" y="114"/>
                </a:moveTo>
                <a:cubicBezTo>
                  <a:pt x="35819" y="-4119"/>
                  <a:pt x="14917" y="109652"/>
                  <a:pt x="13065" y="155689"/>
                </a:cubicBezTo>
                <a:cubicBezTo>
                  <a:pt x="11213" y="201726"/>
                  <a:pt x="19944" y="253850"/>
                  <a:pt x="22590" y="276339"/>
                </a:cubicBezTo>
                <a:cubicBezTo>
                  <a:pt x="25236" y="298828"/>
                  <a:pt x="23913" y="303591"/>
                  <a:pt x="28940" y="290626"/>
                </a:cubicBezTo>
                <a:cubicBezTo>
                  <a:pt x="33967" y="277661"/>
                  <a:pt x="47725" y="225274"/>
                  <a:pt x="52752" y="198551"/>
                </a:cubicBezTo>
                <a:cubicBezTo>
                  <a:pt x="57779" y="171828"/>
                  <a:pt x="58308" y="124204"/>
                  <a:pt x="59102" y="130289"/>
                </a:cubicBezTo>
                <a:cubicBezTo>
                  <a:pt x="59896" y="136375"/>
                  <a:pt x="58044" y="207812"/>
                  <a:pt x="57515" y="235064"/>
                </a:cubicBezTo>
                <a:cubicBezTo>
                  <a:pt x="56986" y="262316"/>
                  <a:pt x="55133" y="280837"/>
                  <a:pt x="55927" y="293801"/>
                </a:cubicBezTo>
                <a:cubicBezTo>
                  <a:pt x="56721" y="306765"/>
                  <a:pt x="67039" y="311793"/>
                  <a:pt x="62277" y="312851"/>
                </a:cubicBezTo>
                <a:cubicBezTo>
                  <a:pt x="57515" y="313909"/>
                  <a:pt x="35290" y="307030"/>
                  <a:pt x="27352" y="300151"/>
                </a:cubicBezTo>
                <a:cubicBezTo>
                  <a:pt x="19414" y="293272"/>
                  <a:pt x="19150" y="291420"/>
                  <a:pt x="14652" y="271576"/>
                </a:cubicBezTo>
                <a:cubicBezTo>
                  <a:pt x="10154" y="251732"/>
                  <a:pt x="-2281" y="225010"/>
                  <a:pt x="365" y="181089"/>
                </a:cubicBezTo>
                <a:cubicBezTo>
                  <a:pt x="3011" y="137168"/>
                  <a:pt x="31585" y="4347"/>
                  <a:pt x="33702" y="11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943CA03-F469-49FF-81D5-B0EF2EC0C584}"/>
              </a:ext>
            </a:extLst>
          </p:cNvPr>
          <p:cNvSpPr/>
          <p:nvPr/>
        </p:nvSpPr>
        <p:spPr>
          <a:xfrm>
            <a:off x="2134647" y="6387582"/>
            <a:ext cx="29425" cy="329510"/>
          </a:xfrm>
          <a:custGeom>
            <a:avLst/>
            <a:gdLst>
              <a:gd name="connsiteX0" fmla="*/ 31306 w 31684"/>
              <a:gd name="connsiteY0" fmla="*/ 1 h 354804"/>
              <a:gd name="connsiteX1" fmla="*/ 1143 w 31684"/>
              <a:gd name="connsiteY1" fmla="*/ 220663 h 354804"/>
              <a:gd name="connsiteX2" fmla="*/ 7493 w 31684"/>
              <a:gd name="connsiteY2" fmla="*/ 103188 h 354804"/>
              <a:gd name="connsiteX3" fmla="*/ 18606 w 31684"/>
              <a:gd name="connsiteY3" fmla="*/ 352426 h 354804"/>
              <a:gd name="connsiteX4" fmla="*/ 18606 w 31684"/>
              <a:gd name="connsiteY4" fmla="*/ 217488 h 354804"/>
              <a:gd name="connsiteX5" fmla="*/ 31306 w 31684"/>
              <a:gd name="connsiteY5" fmla="*/ 1 h 3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84" h="354804">
                <a:moveTo>
                  <a:pt x="31306" y="1"/>
                </a:moveTo>
                <a:cubicBezTo>
                  <a:pt x="28395" y="530"/>
                  <a:pt x="5112" y="203465"/>
                  <a:pt x="1143" y="220663"/>
                </a:cubicBezTo>
                <a:cubicBezTo>
                  <a:pt x="-2826" y="237861"/>
                  <a:pt x="4583" y="81228"/>
                  <a:pt x="7493" y="103188"/>
                </a:cubicBezTo>
                <a:cubicBezTo>
                  <a:pt x="10403" y="125148"/>
                  <a:pt x="16754" y="333376"/>
                  <a:pt x="18606" y="352426"/>
                </a:cubicBezTo>
                <a:cubicBezTo>
                  <a:pt x="20458" y="371476"/>
                  <a:pt x="17812" y="271463"/>
                  <a:pt x="18606" y="217488"/>
                </a:cubicBezTo>
                <a:cubicBezTo>
                  <a:pt x="19400" y="163513"/>
                  <a:pt x="34217" y="-528"/>
                  <a:pt x="31306" y="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D4D5D64-8C71-427F-96F6-73BD6BA2D52F}"/>
              </a:ext>
            </a:extLst>
          </p:cNvPr>
          <p:cNvSpPr/>
          <p:nvPr/>
        </p:nvSpPr>
        <p:spPr>
          <a:xfrm>
            <a:off x="2017677" y="6745573"/>
            <a:ext cx="154935" cy="767623"/>
          </a:xfrm>
          <a:custGeom>
            <a:avLst/>
            <a:gdLst>
              <a:gd name="connsiteX0" fmla="*/ 166780 w 166828"/>
              <a:gd name="connsiteY0" fmla="*/ 292 h 826547"/>
              <a:gd name="connsiteX1" fmla="*/ 25492 w 166828"/>
              <a:gd name="connsiteY1" fmla="*/ 41567 h 826547"/>
              <a:gd name="connsiteX2" fmla="*/ 22317 w 166828"/>
              <a:gd name="connsiteY2" fmla="*/ 127292 h 826547"/>
              <a:gd name="connsiteX3" fmla="*/ 92 w 166828"/>
              <a:gd name="connsiteY3" fmla="*/ 314617 h 826547"/>
              <a:gd name="connsiteX4" fmla="*/ 14380 w 166828"/>
              <a:gd name="connsiteY4" fmla="*/ 268580 h 826547"/>
              <a:gd name="connsiteX5" fmla="*/ 14380 w 166828"/>
              <a:gd name="connsiteY5" fmla="*/ 363830 h 826547"/>
              <a:gd name="connsiteX6" fmla="*/ 9617 w 166828"/>
              <a:gd name="connsiteY6" fmla="*/ 530517 h 826547"/>
              <a:gd name="connsiteX7" fmla="*/ 31842 w 166828"/>
              <a:gd name="connsiteY7" fmla="*/ 559092 h 826547"/>
              <a:gd name="connsiteX8" fmla="*/ 47717 w 166828"/>
              <a:gd name="connsiteY8" fmla="*/ 684505 h 826547"/>
              <a:gd name="connsiteX9" fmla="*/ 35017 w 166828"/>
              <a:gd name="connsiteY9" fmla="*/ 824205 h 826547"/>
              <a:gd name="connsiteX10" fmla="*/ 47717 w 166828"/>
              <a:gd name="connsiteY10" fmla="*/ 754355 h 826547"/>
              <a:gd name="connsiteX11" fmla="*/ 46130 w 166828"/>
              <a:gd name="connsiteY11" fmla="*/ 533692 h 826547"/>
              <a:gd name="connsiteX12" fmla="*/ 38192 w 166828"/>
              <a:gd name="connsiteY12" fmla="*/ 470192 h 826547"/>
              <a:gd name="connsiteX13" fmla="*/ 30255 w 166828"/>
              <a:gd name="connsiteY13" fmla="*/ 136817 h 826547"/>
              <a:gd name="connsiteX14" fmla="*/ 41367 w 166828"/>
              <a:gd name="connsiteY14" fmla="*/ 60617 h 826547"/>
              <a:gd name="connsiteX15" fmla="*/ 166780 w 166828"/>
              <a:gd name="connsiteY15" fmla="*/ 292 h 8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28" h="826547">
                <a:moveTo>
                  <a:pt x="166780" y="292"/>
                </a:moveTo>
                <a:cubicBezTo>
                  <a:pt x="164134" y="-2883"/>
                  <a:pt x="49569" y="20400"/>
                  <a:pt x="25492" y="41567"/>
                </a:cubicBezTo>
                <a:cubicBezTo>
                  <a:pt x="1415" y="62734"/>
                  <a:pt x="26550" y="81784"/>
                  <a:pt x="22317" y="127292"/>
                </a:cubicBezTo>
                <a:cubicBezTo>
                  <a:pt x="18084" y="172800"/>
                  <a:pt x="1415" y="291069"/>
                  <a:pt x="92" y="314617"/>
                </a:cubicBezTo>
                <a:cubicBezTo>
                  <a:pt x="-1231" y="338165"/>
                  <a:pt x="11999" y="260378"/>
                  <a:pt x="14380" y="268580"/>
                </a:cubicBezTo>
                <a:cubicBezTo>
                  <a:pt x="16761" y="276782"/>
                  <a:pt x="15174" y="320174"/>
                  <a:pt x="14380" y="363830"/>
                </a:cubicBezTo>
                <a:cubicBezTo>
                  <a:pt x="13586" y="407486"/>
                  <a:pt x="6707" y="497973"/>
                  <a:pt x="9617" y="530517"/>
                </a:cubicBezTo>
                <a:cubicBezTo>
                  <a:pt x="12527" y="563061"/>
                  <a:pt x="25492" y="533427"/>
                  <a:pt x="31842" y="559092"/>
                </a:cubicBezTo>
                <a:cubicBezTo>
                  <a:pt x="38192" y="584757"/>
                  <a:pt x="47188" y="640320"/>
                  <a:pt x="47717" y="684505"/>
                </a:cubicBezTo>
                <a:cubicBezTo>
                  <a:pt x="48246" y="728690"/>
                  <a:pt x="35017" y="812563"/>
                  <a:pt x="35017" y="824205"/>
                </a:cubicBezTo>
                <a:cubicBezTo>
                  <a:pt x="35017" y="835847"/>
                  <a:pt x="45865" y="802774"/>
                  <a:pt x="47717" y="754355"/>
                </a:cubicBezTo>
                <a:cubicBezTo>
                  <a:pt x="49569" y="705936"/>
                  <a:pt x="47717" y="581052"/>
                  <a:pt x="46130" y="533692"/>
                </a:cubicBezTo>
                <a:cubicBezTo>
                  <a:pt x="44543" y="486332"/>
                  <a:pt x="40838" y="536338"/>
                  <a:pt x="38192" y="470192"/>
                </a:cubicBezTo>
                <a:cubicBezTo>
                  <a:pt x="35546" y="404046"/>
                  <a:pt x="29726" y="205079"/>
                  <a:pt x="30255" y="136817"/>
                </a:cubicBezTo>
                <a:cubicBezTo>
                  <a:pt x="30784" y="68555"/>
                  <a:pt x="19936" y="82842"/>
                  <a:pt x="41367" y="60617"/>
                </a:cubicBezTo>
                <a:cubicBezTo>
                  <a:pt x="62798" y="38392"/>
                  <a:pt x="169426" y="3467"/>
                  <a:pt x="166780" y="29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5379551-1ABC-489A-B0C4-D3BEBE7F282A}"/>
              </a:ext>
            </a:extLst>
          </p:cNvPr>
          <p:cNvSpPr/>
          <p:nvPr/>
        </p:nvSpPr>
        <p:spPr>
          <a:xfrm>
            <a:off x="1981059" y="6739906"/>
            <a:ext cx="191508" cy="847922"/>
          </a:xfrm>
          <a:custGeom>
            <a:avLst/>
            <a:gdLst>
              <a:gd name="connsiteX0" fmla="*/ 206208 w 206208"/>
              <a:gd name="connsiteY0" fmla="*/ 1632 h 913010"/>
              <a:gd name="connsiteX1" fmla="*/ 20470 w 206208"/>
              <a:gd name="connsiteY1" fmla="*/ 9569 h 913010"/>
              <a:gd name="connsiteX2" fmla="*/ 9358 w 206208"/>
              <a:gd name="connsiteY2" fmla="*/ 44 h 913010"/>
              <a:gd name="connsiteX3" fmla="*/ 61745 w 206208"/>
              <a:gd name="connsiteY3" fmla="*/ 14332 h 913010"/>
              <a:gd name="connsiteX4" fmla="*/ 39520 w 206208"/>
              <a:gd name="connsiteY4" fmla="*/ 39732 h 913010"/>
              <a:gd name="connsiteX5" fmla="*/ 25233 w 206208"/>
              <a:gd name="connsiteY5" fmla="*/ 63544 h 913010"/>
              <a:gd name="connsiteX6" fmla="*/ 9358 w 206208"/>
              <a:gd name="connsiteY6" fmla="*/ 344532 h 913010"/>
              <a:gd name="connsiteX7" fmla="*/ 28408 w 206208"/>
              <a:gd name="connsiteY7" fmla="*/ 298494 h 913010"/>
              <a:gd name="connsiteX8" fmla="*/ 36345 w 206208"/>
              <a:gd name="connsiteY8" fmla="*/ 555669 h 913010"/>
              <a:gd name="connsiteX9" fmla="*/ 74445 w 206208"/>
              <a:gd name="connsiteY9" fmla="*/ 757282 h 913010"/>
              <a:gd name="connsiteX10" fmla="*/ 93495 w 206208"/>
              <a:gd name="connsiteY10" fmla="*/ 863644 h 913010"/>
              <a:gd name="connsiteX11" fmla="*/ 103020 w 206208"/>
              <a:gd name="connsiteY11" fmla="*/ 912857 h 913010"/>
              <a:gd name="connsiteX12" fmla="*/ 95083 w 206208"/>
              <a:gd name="connsiteY12" fmla="*/ 849357 h 913010"/>
              <a:gd name="connsiteX13" fmla="*/ 41108 w 206208"/>
              <a:gd name="connsiteY13" fmla="*/ 600119 h 913010"/>
              <a:gd name="connsiteX14" fmla="*/ 23645 w 206208"/>
              <a:gd name="connsiteY14" fmla="*/ 158794 h 913010"/>
              <a:gd name="connsiteX15" fmla="*/ 20470 w 206208"/>
              <a:gd name="connsiteY15" fmla="*/ 36557 h 913010"/>
              <a:gd name="connsiteX16" fmla="*/ 206208 w 206208"/>
              <a:gd name="connsiteY16" fmla="*/ 1632 h 91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6208" h="913010">
                <a:moveTo>
                  <a:pt x="206208" y="1632"/>
                </a:moveTo>
                <a:cubicBezTo>
                  <a:pt x="206208" y="-2866"/>
                  <a:pt x="53278" y="9834"/>
                  <a:pt x="20470" y="9569"/>
                </a:cubicBezTo>
                <a:cubicBezTo>
                  <a:pt x="-12338" y="9304"/>
                  <a:pt x="2479" y="-750"/>
                  <a:pt x="9358" y="44"/>
                </a:cubicBezTo>
                <a:cubicBezTo>
                  <a:pt x="16237" y="838"/>
                  <a:pt x="56718" y="7717"/>
                  <a:pt x="61745" y="14332"/>
                </a:cubicBezTo>
                <a:cubicBezTo>
                  <a:pt x="66772" y="20947"/>
                  <a:pt x="45605" y="31530"/>
                  <a:pt x="39520" y="39732"/>
                </a:cubicBezTo>
                <a:cubicBezTo>
                  <a:pt x="33435" y="47934"/>
                  <a:pt x="30260" y="12744"/>
                  <a:pt x="25233" y="63544"/>
                </a:cubicBezTo>
                <a:cubicBezTo>
                  <a:pt x="20206" y="114344"/>
                  <a:pt x="8829" y="305374"/>
                  <a:pt x="9358" y="344532"/>
                </a:cubicBezTo>
                <a:cubicBezTo>
                  <a:pt x="9887" y="383690"/>
                  <a:pt x="23910" y="263305"/>
                  <a:pt x="28408" y="298494"/>
                </a:cubicBezTo>
                <a:cubicBezTo>
                  <a:pt x="32906" y="333684"/>
                  <a:pt x="28672" y="479204"/>
                  <a:pt x="36345" y="555669"/>
                </a:cubicBezTo>
                <a:cubicBezTo>
                  <a:pt x="44018" y="632134"/>
                  <a:pt x="64920" y="705953"/>
                  <a:pt x="74445" y="757282"/>
                </a:cubicBezTo>
                <a:cubicBezTo>
                  <a:pt x="83970" y="808611"/>
                  <a:pt x="88733" y="837715"/>
                  <a:pt x="93495" y="863644"/>
                </a:cubicBezTo>
                <a:cubicBezTo>
                  <a:pt x="98257" y="889573"/>
                  <a:pt x="102755" y="915238"/>
                  <a:pt x="103020" y="912857"/>
                </a:cubicBezTo>
                <a:cubicBezTo>
                  <a:pt x="103285" y="910476"/>
                  <a:pt x="105402" y="901480"/>
                  <a:pt x="95083" y="849357"/>
                </a:cubicBezTo>
                <a:cubicBezTo>
                  <a:pt x="84764" y="797234"/>
                  <a:pt x="53014" y="715213"/>
                  <a:pt x="41108" y="600119"/>
                </a:cubicBezTo>
                <a:cubicBezTo>
                  <a:pt x="29202" y="485025"/>
                  <a:pt x="27085" y="252721"/>
                  <a:pt x="23645" y="158794"/>
                </a:cubicBezTo>
                <a:cubicBezTo>
                  <a:pt x="20205" y="64867"/>
                  <a:pt x="-6518" y="59576"/>
                  <a:pt x="20470" y="36557"/>
                </a:cubicBezTo>
                <a:cubicBezTo>
                  <a:pt x="47457" y="13538"/>
                  <a:pt x="206208" y="6130"/>
                  <a:pt x="206208" y="163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908C0323-6DDA-427A-898D-D27A999AFEA2}"/>
              </a:ext>
            </a:extLst>
          </p:cNvPr>
          <p:cNvSpPr/>
          <p:nvPr/>
        </p:nvSpPr>
        <p:spPr>
          <a:xfrm>
            <a:off x="2150689" y="6735522"/>
            <a:ext cx="88866" cy="774020"/>
          </a:xfrm>
          <a:custGeom>
            <a:avLst/>
            <a:gdLst>
              <a:gd name="connsiteX0" fmla="*/ 26732 w 95688"/>
              <a:gd name="connsiteY0" fmla="*/ 2 h 833435"/>
              <a:gd name="connsiteX1" fmla="*/ 9269 w 95688"/>
              <a:gd name="connsiteY1" fmla="*/ 357189 h 833435"/>
              <a:gd name="connsiteX2" fmla="*/ 25144 w 95688"/>
              <a:gd name="connsiteY2" fmla="*/ 296864 h 833435"/>
              <a:gd name="connsiteX3" fmla="*/ 42607 w 95688"/>
              <a:gd name="connsiteY3" fmla="*/ 571502 h 833435"/>
              <a:gd name="connsiteX4" fmla="*/ 91819 w 95688"/>
              <a:gd name="connsiteY4" fmla="*/ 814389 h 833435"/>
              <a:gd name="connsiteX5" fmla="*/ 82294 w 95688"/>
              <a:gd name="connsiteY5" fmla="*/ 766764 h 833435"/>
              <a:gd name="connsiteX6" fmla="*/ 1332 w 95688"/>
              <a:gd name="connsiteY6" fmla="*/ 363539 h 833435"/>
              <a:gd name="connsiteX7" fmla="*/ 26732 w 95688"/>
              <a:gd name="connsiteY7" fmla="*/ 2 h 83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8" h="833435">
                <a:moveTo>
                  <a:pt x="26732" y="2"/>
                </a:moveTo>
                <a:cubicBezTo>
                  <a:pt x="28055" y="-1056"/>
                  <a:pt x="9534" y="307712"/>
                  <a:pt x="9269" y="357189"/>
                </a:cubicBezTo>
                <a:cubicBezTo>
                  <a:pt x="9004" y="406666"/>
                  <a:pt x="19588" y="261145"/>
                  <a:pt x="25144" y="296864"/>
                </a:cubicBezTo>
                <a:cubicBezTo>
                  <a:pt x="30700" y="332583"/>
                  <a:pt x="31495" y="485248"/>
                  <a:pt x="42607" y="571502"/>
                </a:cubicBezTo>
                <a:cubicBezTo>
                  <a:pt x="53719" y="657756"/>
                  <a:pt x="85205" y="781845"/>
                  <a:pt x="91819" y="814389"/>
                </a:cubicBezTo>
                <a:cubicBezTo>
                  <a:pt x="98433" y="846933"/>
                  <a:pt x="97375" y="841906"/>
                  <a:pt x="82294" y="766764"/>
                </a:cubicBezTo>
                <a:cubicBezTo>
                  <a:pt x="67213" y="691622"/>
                  <a:pt x="9534" y="487099"/>
                  <a:pt x="1332" y="363539"/>
                </a:cubicBezTo>
                <a:cubicBezTo>
                  <a:pt x="-6870" y="239979"/>
                  <a:pt x="25409" y="1060"/>
                  <a:pt x="26732" y="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295B8022-66FE-455B-9B3F-F4EF03E35F48}"/>
              </a:ext>
            </a:extLst>
          </p:cNvPr>
          <p:cNvSpPr/>
          <p:nvPr/>
        </p:nvSpPr>
        <p:spPr>
          <a:xfrm>
            <a:off x="2112484" y="6985776"/>
            <a:ext cx="123506" cy="540360"/>
          </a:xfrm>
          <a:custGeom>
            <a:avLst/>
            <a:gdLst>
              <a:gd name="connsiteX0" fmla="*/ 2782 w 132986"/>
              <a:gd name="connsiteY0" fmla="*/ 6763 h 581839"/>
              <a:gd name="connsiteX1" fmla="*/ 45645 w 132986"/>
              <a:gd name="connsiteY1" fmla="*/ 522700 h 581839"/>
              <a:gd name="connsiteX2" fmla="*/ 50407 w 132986"/>
              <a:gd name="connsiteY2" fmla="*/ 571913 h 581839"/>
              <a:gd name="connsiteX3" fmla="*/ 132957 w 132986"/>
              <a:gd name="connsiteY3" fmla="*/ 535400 h 581839"/>
              <a:gd name="connsiteX4" fmla="*/ 59932 w 132986"/>
              <a:gd name="connsiteY4" fmla="*/ 565563 h 581839"/>
              <a:gd name="connsiteX5" fmla="*/ 58345 w 132986"/>
              <a:gd name="connsiteY5" fmla="*/ 519525 h 581839"/>
              <a:gd name="connsiteX6" fmla="*/ 56757 w 132986"/>
              <a:gd name="connsiteY6" fmla="*/ 429038 h 581839"/>
              <a:gd name="connsiteX7" fmla="*/ 9132 w 132986"/>
              <a:gd name="connsiteY7" fmla="*/ 279813 h 581839"/>
              <a:gd name="connsiteX8" fmla="*/ 5957 w 132986"/>
              <a:gd name="connsiteY8" fmla="*/ 230600 h 581839"/>
              <a:gd name="connsiteX9" fmla="*/ 2782 w 132986"/>
              <a:gd name="connsiteY9" fmla="*/ 6763 h 58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986" h="581839">
                <a:moveTo>
                  <a:pt x="2782" y="6763"/>
                </a:moveTo>
                <a:cubicBezTo>
                  <a:pt x="9397" y="55446"/>
                  <a:pt x="37708" y="428508"/>
                  <a:pt x="45645" y="522700"/>
                </a:cubicBezTo>
                <a:cubicBezTo>
                  <a:pt x="53582" y="616892"/>
                  <a:pt x="35855" y="569796"/>
                  <a:pt x="50407" y="571913"/>
                </a:cubicBezTo>
                <a:cubicBezTo>
                  <a:pt x="64959" y="574030"/>
                  <a:pt x="131369" y="536458"/>
                  <a:pt x="132957" y="535400"/>
                </a:cubicBezTo>
                <a:cubicBezTo>
                  <a:pt x="134545" y="534342"/>
                  <a:pt x="72367" y="568209"/>
                  <a:pt x="59932" y="565563"/>
                </a:cubicBezTo>
                <a:cubicBezTo>
                  <a:pt x="47497" y="562917"/>
                  <a:pt x="58874" y="542279"/>
                  <a:pt x="58345" y="519525"/>
                </a:cubicBezTo>
                <a:cubicBezTo>
                  <a:pt x="57816" y="496771"/>
                  <a:pt x="64959" y="468990"/>
                  <a:pt x="56757" y="429038"/>
                </a:cubicBezTo>
                <a:cubicBezTo>
                  <a:pt x="48555" y="389086"/>
                  <a:pt x="17599" y="312886"/>
                  <a:pt x="9132" y="279813"/>
                </a:cubicBezTo>
                <a:cubicBezTo>
                  <a:pt x="665" y="246740"/>
                  <a:pt x="8867" y="274521"/>
                  <a:pt x="5957" y="230600"/>
                </a:cubicBezTo>
                <a:cubicBezTo>
                  <a:pt x="3047" y="186679"/>
                  <a:pt x="-3833" y="-41920"/>
                  <a:pt x="2782" y="676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8A586AE-B671-4B98-9BD0-40998C0FC70D}"/>
              </a:ext>
            </a:extLst>
          </p:cNvPr>
          <p:cNvSpPr/>
          <p:nvPr/>
        </p:nvSpPr>
        <p:spPr>
          <a:xfrm>
            <a:off x="2153400" y="6717828"/>
            <a:ext cx="147390" cy="793292"/>
          </a:xfrm>
          <a:custGeom>
            <a:avLst/>
            <a:gdLst>
              <a:gd name="connsiteX0" fmla="*/ 0 w 158704"/>
              <a:gd name="connsiteY0" fmla="*/ 50804 h 854186"/>
              <a:gd name="connsiteX1" fmla="*/ 100013 w 158704"/>
              <a:gd name="connsiteY1" fmla="*/ 20641 h 854186"/>
              <a:gd name="connsiteX2" fmla="*/ 114300 w 158704"/>
              <a:gd name="connsiteY2" fmla="*/ 31754 h 854186"/>
              <a:gd name="connsiteX3" fmla="*/ 115888 w 158704"/>
              <a:gd name="connsiteY3" fmla="*/ 73029 h 854186"/>
              <a:gd name="connsiteX4" fmla="*/ 82550 w 158704"/>
              <a:gd name="connsiteY4" fmla="*/ 247654 h 854186"/>
              <a:gd name="connsiteX5" fmla="*/ 119063 w 158704"/>
              <a:gd name="connsiteY5" fmla="*/ 644529 h 854186"/>
              <a:gd name="connsiteX6" fmla="*/ 157163 w 158704"/>
              <a:gd name="connsiteY6" fmla="*/ 847729 h 854186"/>
              <a:gd name="connsiteX7" fmla="*/ 147638 w 158704"/>
              <a:gd name="connsiteY7" fmla="*/ 771529 h 854186"/>
              <a:gd name="connsiteX8" fmla="*/ 114300 w 158704"/>
              <a:gd name="connsiteY8" fmla="*/ 457204 h 854186"/>
              <a:gd name="connsiteX9" fmla="*/ 107950 w 158704"/>
              <a:gd name="connsiteY9" fmla="*/ 403229 h 854186"/>
              <a:gd name="connsiteX10" fmla="*/ 104775 w 158704"/>
              <a:gd name="connsiteY10" fmla="*/ 146054 h 854186"/>
              <a:gd name="connsiteX11" fmla="*/ 119063 w 158704"/>
              <a:gd name="connsiteY11" fmla="*/ 31754 h 854186"/>
              <a:gd name="connsiteX12" fmla="*/ 98425 w 158704"/>
              <a:gd name="connsiteY12" fmla="*/ 4 h 854186"/>
              <a:gd name="connsiteX13" fmla="*/ 0 w 158704"/>
              <a:gd name="connsiteY13" fmla="*/ 50804 h 8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704" h="854186">
                <a:moveTo>
                  <a:pt x="0" y="50804"/>
                </a:moveTo>
                <a:cubicBezTo>
                  <a:pt x="265" y="54243"/>
                  <a:pt x="80963" y="23816"/>
                  <a:pt x="100013" y="20641"/>
                </a:cubicBezTo>
                <a:cubicBezTo>
                  <a:pt x="119063" y="17466"/>
                  <a:pt x="111654" y="23023"/>
                  <a:pt x="114300" y="31754"/>
                </a:cubicBezTo>
                <a:cubicBezTo>
                  <a:pt x="116946" y="40485"/>
                  <a:pt x="121180" y="37046"/>
                  <a:pt x="115888" y="73029"/>
                </a:cubicBezTo>
                <a:cubicBezTo>
                  <a:pt x="110596" y="109012"/>
                  <a:pt x="82021" y="152404"/>
                  <a:pt x="82550" y="247654"/>
                </a:cubicBezTo>
                <a:cubicBezTo>
                  <a:pt x="83079" y="342904"/>
                  <a:pt x="106627" y="544516"/>
                  <a:pt x="119063" y="644529"/>
                </a:cubicBezTo>
                <a:cubicBezTo>
                  <a:pt x="131499" y="744542"/>
                  <a:pt x="152401" y="826562"/>
                  <a:pt x="157163" y="847729"/>
                </a:cubicBezTo>
                <a:cubicBezTo>
                  <a:pt x="161925" y="868896"/>
                  <a:pt x="154782" y="836617"/>
                  <a:pt x="147638" y="771529"/>
                </a:cubicBezTo>
                <a:cubicBezTo>
                  <a:pt x="140494" y="706442"/>
                  <a:pt x="120915" y="518587"/>
                  <a:pt x="114300" y="457204"/>
                </a:cubicBezTo>
                <a:cubicBezTo>
                  <a:pt x="107685" y="395821"/>
                  <a:pt x="109538" y="455087"/>
                  <a:pt x="107950" y="403229"/>
                </a:cubicBezTo>
                <a:cubicBezTo>
                  <a:pt x="106363" y="351371"/>
                  <a:pt x="102923" y="207966"/>
                  <a:pt x="104775" y="146054"/>
                </a:cubicBezTo>
                <a:cubicBezTo>
                  <a:pt x="106627" y="84142"/>
                  <a:pt x="120121" y="56096"/>
                  <a:pt x="119063" y="31754"/>
                </a:cubicBezTo>
                <a:cubicBezTo>
                  <a:pt x="118005" y="7412"/>
                  <a:pt x="111654" y="533"/>
                  <a:pt x="98425" y="4"/>
                </a:cubicBezTo>
                <a:cubicBezTo>
                  <a:pt x="85196" y="-525"/>
                  <a:pt x="-265" y="47365"/>
                  <a:pt x="0" y="508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442DD1A7-BAF7-4151-A1C6-755BF5727CCE}"/>
              </a:ext>
            </a:extLst>
          </p:cNvPr>
          <p:cNvSpPr/>
          <p:nvPr/>
        </p:nvSpPr>
        <p:spPr>
          <a:xfrm>
            <a:off x="2113547" y="6728161"/>
            <a:ext cx="166861" cy="871588"/>
          </a:xfrm>
          <a:custGeom>
            <a:avLst/>
            <a:gdLst>
              <a:gd name="connsiteX0" fmla="*/ 134987 w 179670"/>
              <a:gd name="connsiteY0" fmla="*/ 3165 h 938493"/>
              <a:gd name="connsiteX1" fmla="*/ 96887 w 179670"/>
              <a:gd name="connsiteY1" fmla="*/ 346065 h 938493"/>
              <a:gd name="connsiteX2" fmla="*/ 125462 w 179670"/>
              <a:gd name="connsiteY2" fmla="*/ 604828 h 938493"/>
              <a:gd name="connsiteX3" fmla="*/ 130225 w 179670"/>
              <a:gd name="connsiteY3" fmla="*/ 584190 h 938493"/>
              <a:gd name="connsiteX4" fmla="*/ 163562 w 179670"/>
              <a:gd name="connsiteY4" fmla="*/ 790565 h 938493"/>
              <a:gd name="connsiteX5" fmla="*/ 179437 w 179670"/>
              <a:gd name="connsiteY5" fmla="*/ 796915 h 938493"/>
              <a:gd name="connsiteX6" fmla="*/ 152450 w 179670"/>
              <a:gd name="connsiteY6" fmla="*/ 814378 h 938493"/>
              <a:gd name="connsiteX7" fmla="*/ 88950 w 179670"/>
              <a:gd name="connsiteY7" fmla="*/ 854065 h 938493"/>
              <a:gd name="connsiteX8" fmla="*/ 50 w 179670"/>
              <a:gd name="connsiteY8" fmla="*/ 938203 h 938493"/>
              <a:gd name="connsiteX9" fmla="*/ 101650 w 179670"/>
              <a:gd name="connsiteY9" fmla="*/ 881053 h 938493"/>
              <a:gd name="connsiteX10" fmla="*/ 100062 w 179670"/>
              <a:gd name="connsiteY10" fmla="*/ 862003 h 938493"/>
              <a:gd name="connsiteX11" fmla="*/ 155625 w 179670"/>
              <a:gd name="connsiteY11" fmla="*/ 788978 h 938493"/>
              <a:gd name="connsiteX12" fmla="*/ 154037 w 179670"/>
              <a:gd name="connsiteY12" fmla="*/ 681028 h 938493"/>
              <a:gd name="connsiteX13" fmla="*/ 87362 w 179670"/>
              <a:gd name="connsiteY13" fmla="*/ 203190 h 938493"/>
              <a:gd name="connsiteX14" fmla="*/ 134987 w 179670"/>
              <a:gd name="connsiteY14" fmla="*/ 3165 h 9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670" h="938493">
                <a:moveTo>
                  <a:pt x="134987" y="3165"/>
                </a:moveTo>
                <a:cubicBezTo>
                  <a:pt x="136575" y="26978"/>
                  <a:pt x="98474" y="245788"/>
                  <a:pt x="96887" y="346065"/>
                </a:cubicBezTo>
                <a:cubicBezTo>
                  <a:pt x="95300" y="446342"/>
                  <a:pt x="119906" y="565141"/>
                  <a:pt x="125462" y="604828"/>
                </a:cubicBezTo>
                <a:cubicBezTo>
                  <a:pt x="131018" y="644516"/>
                  <a:pt x="123875" y="553234"/>
                  <a:pt x="130225" y="584190"/>
                </a:cubicBezTo>
                <a:cubicBezTo>
                  <a:pt x="136575" y="615146"/>
                  <a:pt x="155360" y="755111"/>
                  <a:pt x="163562" y="790565"/>
                </a:cubicBezTo>
                <a:cubicBezTo>
                  <a:pt x="171764" y="826019"/>
                  <a:pt x="181289" y="792946"/>
                  <a:pt x="179437" y="796915"/>
                </a:cubicBezTo>
                <a:cubicBezTo>
                  <a:pt x="177585" y="800884"/>
                  <a:pt x="152450" y="814378"/>
                  <a:pt x="152450" y="814378"/>
                </a:cubicBezTo>
                <a:cubicBezTo>
                  <a:pt x="137369" y="823903"/>
                  <a:pt x="114350" y="833427"/>
                  <a:pt x="88950" y="854065"/>
                </a:cubicBezTo>
                <a:cubicBezTo>
                  <a:pt x="63550" y="874703"/>
                  <a:pt x="-2067" y="933705"/>
                  <a:pt x="50" y="938203"/>
                </a:cubicBezTo>
                <a:cubicBezTo>
                  <a:pt x="2167" y="942701"/>
                  <a:pt x="84981" y="893753"/>
                  <a:pt x="101650" y="881053"/>
                </a:cubicBezTo>
                <a:cubicBezTo>
                  <a:pt x="118319" y="868353"/>
                  <a:pt x="91066" y="877349"/>
                  <a:pt x="100062" y="862003"/>
                </a:cubicBezTo>
                <a:cubicBezTo>
                  <a:pt x="109058" y="846657"/>
                  <a:pt x="146629" y="819141"/>
                  <a:pt x="155625" y="788978"/>
                </a:cubicBezTo>
                <a:cubicBezTo>
                  <a:pt x="164621" y="758816"/>
                  <a:pt x="165414" y="778659"/>
                  <a:pt x="154037" y="681028"/>
                </a:cubicBezTo>
                <a:cubicBezTo>
                  <a:pt x="142660" y="583397"/>
                  <a:pt x="87362" y="312198"/>
                  <a:pt x="87362" y="203190"/>
                </a:cubicBezTo>
                <a:cubicBezTo>
                  <a:pt x="87362" y="94182"/>
                  <a:pt x="133399" y="-20648"/>
                  <a:pt x="134987" y="316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5E36E76-E2FE-4065-9C0C-BCFE18121BB1}"/>
              </a:ext>
            </a:extLst>
          </p:cNvPr>
          <p:cNvSpPr/>
          <p:nvPr/>
        </p:nvSpPr>
        <p:spPr>
          <a:xfrm>
            <a:off x="2066411" y="7429567"/>
            <a:ext cx="245920" cy="279641"/>
          </a:xfrm>
          <a:custGeom>
            <a:avLst/>
            <a:gdLst>
              <a:gd name="connsiteX0" fmla="*/ 5 w 264797"/>
              <a:gd name="connsiteY0" fmla="*/ 393 h 301107"/>
              <a:gd name="connsiteX1" fmla="*/ 42867 w 264797"/>
              <a:gd name="connsiteY1" fmla="*/ 195656 h 301107"/>
              <a:gd name="connsiteX2" fmla="*/ 44455 w 264797"/>
              <a:gd name="connsiteY2" fmla="*/ 238518 h 301107"/>
              <a:gd name="connsiteX3" fmla="*/ 84142 w 264797"/>
              <a:gd name="connsiteY3" fmla="*/ 181368 h 301107"/>
              <a:gd name="connsiteX4" fmla="*/ 138117 w 264797"/>
              <a:gd name="connsiteY4" fmla="*/ 116281 h 301107"/>
              <a:gd name="connsiteX5" fmla="*/ 227017 w 264797"/>
              <a:gd name="connsiteY5" fmla="*/ 40081 h 301107"/>
              <a:gd name="connsiteX6" fmla="*/ 258767 w 264797"/>
              <a:gd name="connsiteY6" fmla="*/ 82943 h 301107"/>
              <a:gd name="connsiteX7" fmla="*/ 261942 w 264797"/>
              <a:gd name="connsiteY7" fmla="*/ 87706 h 301107"/>
              <a:gd name="connsiteX8" fmla="*/ 227017 w 264797"/>
              <a:gd name="connsiteY8" fmla="*/ 103581 h 301107"/>
              <a:gd name="connsiteX9" fmla="*/ 133355 w 264797"/>
              <a:gd name="connsiteY9" fmla="*/ 232168 h 301107"/>
              <a:gd name="connsiteX10" fmla="*/ 112717 w 264797"/>
              <a:gd name="connsiteY10" fmla="*/ 298843 h 301107"/>
              <a:gd name="connsiteX11" fmla="*/ 106367 w 264797"/>
              <a:gd name="connsiteY11" fmla="*/ 276618 h 301107"/>
              <a:gd name="connsiteX12" fmla="*/ 152405 w 264797"/>
              <a:gd name="connsiteY12" fmla="*/ 190893 h 301107"/>
              <a:gd name="connsiteX13" fmla="*/ 234955 w 264797"/>
              <a:gd name="connsiteY13" fmla="*/ 71831 h 301107"/>
              <a:gd name="connsiteX14" fmla="*/ 196855 w 264797"/>
              <a:gd name="connsiteY14" fmla="*/ 78181 h 301107"/>
              <a:gd name="connsiteX15" fmla="*/ 66680 w 264797"/>
              <a:gd name="connsiteY15" fmla="*/ 238518 h 301107"/>
              <a:gd name="connsiteX16" fmla="*/ 55567 w 264797"/>
              <a:gd name="connsiteY16" fmla="*/ 209943 h 301107"/>
              <a:gd name="connsiteX17" fmla="*/ 46042 w 264797"/>
              <a:gd name="connsiteY17" fmla="*/ 146443 h 301107"/>
              <a:gd name="connsiteX18" fmla="*/ 5 w 264797"/>
              <a:gd name="connsiteY18" fmla="*/ 393 h 3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797" h="301107">
                <a:moveTo>
                  <a:pt x="5" y="393"/>
                </a:moveTo>
                <a:cubicBezTo>
                  <a:pt x="-524" y="8595"/>
                  <a:pt x="35459" y="155969"/>
                  <a:pt x="42867" y="195656"/>
                </a:cubicBezTo>
                <a:cubicBezTo>
                  <a:pt x="50275" y="235343"/>
                  <a:pt x="37576" y="240899"/>
                  <a:pt x="44455" y="238518"/>
                </a:cubicBezTo>
                <a:cubicBezTo>
                  <a:pt x="51334" y="236137"/>
                  <a:pt x="68532" y="201741"/>
                  <a:pt x="84142" y="181368"/>
                </a:cubicBezTo>
                <a:cubicBezTo>
                  <a:pt x="99752" y="160995"/>
                  <a:pt x="114305" y="139829"/>
                  <a:pt x="138117" y="116281"/>
                </a:cubicBezTo>
                <a:cubicBezTo>
                  <a:pt x="161930" y="92733"/>
                  <a:pt x="206909" y="45637"/>
                  <a:pt x="227017" y="40081"/>
                </a:cubicBezTo>
                <a:cubicBezTo>
                  <a:pt x="247125" y="34525"/>
                  <a:pt x="252946" y="75006"/>
                  <a:pt x="258767" y="82943"/>
                </a:cubicBezTo>
                <a:cubicBezTo>
                  <a:pt x="264588" y="90880"/>
                  <a:pt x="267234" y="84266"/>
                  <a:pt x="261942" y="87706"/>
                </a:cubicBezTo>
                <a:cubicBezTo>
                  <a:pt x="256650" y="91146"/>
                  <a:pt x="248448" y="79504"/>
                  <a:pt x="227017" y="103581"/>
                </a:cubicBezTo>
                <a:cubicBezTo>
                  <a:pt x="205586" y="127658"/>
                  <a:pt x="152405" y="199624"/>
                  <a:pt x="133355" y="232168"/>
                </a:cubicBezTo>
                <a:cubicBezTo>
                  <a:pt x="114305" y="264712"/>
                  <a:pt x="117215" y="291435"/>
                  <a:pt x="112717" y="298843"/>
                </a:cubicBezTo>
                <a:cubicBezTo>
                  <a:pt x="108219" y="306251"/>
                  <a:pt x="99752" y="294610"/>
                  <a:pt x="106367" y="276618"/>
                </a:cubicBezTo>
                <a:cubicBezTo>
                  <a:pt x="112982" y="258626"/>
                  <a:pt x="130974" y="225024"/>
                  <a:pt x="152405" y="190893"/>
                </a:cubicBezTo>
                <a:cubicBezTo>
                  <a:pt x="173836" y="156762"/>
                  <a:pt x="227547" y="90616"/>
                  <a:pt x="234955" y="71831"/>
                </a:cubicBezTo>
                <a:cubicBezTo>
                  <a:pt x="242363" y="53046"/>
                  <a:pt x="224901" y="50400"/>
                  <a:pt x="196855" y="78181"/>
                </a:cubicBezTo>
                <a:cubicBezTo>
                  <a:pt x="168809" y="105962"/>
                  <a:pt x="90228" y="216558"/>
                  <a:pt x="66680" y="238518"/>
                </a:cubicBezTo>
                <a:cubicBezTo>
                  <a:pt x="43132" y="260478"/>
                  <a:pt x="59007" y="225289"/>
                  <a:pt x="55567" y="209943"/>
                </a:cubicBezTo>
                <a:cubicBezTo>
                  <a:pt x="52127" y="194597"/>
                  <a:pt x="54509" y="178457"/>
                  <a:pt x="46042" y="146443"/>
                </a:cubicBezTo>
                <a:cubicBezTo>
                  <a:pt x="37575" y="114429"/>
                  <a:pt x="534" y="-7809"/>
                  <a:pt x="5" y="39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3BCAF7E-6408-4730-BF74-87B9709397EA}"/>
              </a:ext>
            </a:extLst>
          </p:cNvPr>
          <p:cNvSpPr/>
          <p:nvPr/>
        </p:nvSpPr>
        <p:spPr>
          <a:xfrm>
            <a:off x="2036679" y="7584662"/>
            <a:ext cx="167014" cy="116578"/>
          </a:xfrm>
          <a:custGeom>
            <a:avLst/>
            <a:gdLst>
              <a:gd name="connsiteX0" fmla="*/ 43131 w 179834"/>
              <a:gd name="connsiteY0" fmla="*/ 81 h 125527"/>
              <a:gd name="connsiteX1" fmla="*/ 55831 w 179834"/>
              <a:gd name="connsiteY1" fmla="*/ 103268 h 125527"/>
              <a:gd name="connsiteX2" fmla="*/ 269 w 179834"/>
              <a:gd name="connsiteY2" fmla="*/ 125493 h 125527"/>
              <a:gd name="connsiteX3" fmla="*/ 38369 w 179834"/>
              <a:gd name="connsiteY3" fmla="*/ 108031 h 125527"/>
              <a:gd name="connsiteX4" fmla="*/ 119331 w 179834"/>
              <a:gd name="connsiteY4" fmla="*/ 93743 h 125527"/>
              <a:gd name="connsiteX5" fmla="*/ 149494 w 179834"/>
              <a:gd name="connsiteY5" fmla="*/ 60406 h 125527"/>
              <a:gd name="connsiteX6" fmla="*/ 176481 w 179834"/>
              <a:gd name="connsiteY6" fmla="*/ 33418 h 125527"/>
              <a:gd name="connsiteX7" fmla="*/ 68531 w 179834"/>
              <a:gd name="connsiteY7" fmla="*/ 115968 h 125527"/>
              <a:gd name="connsiteX8" fmla="*/ 41544 w 179834"/>
              <a:gd name="connsiteY8" fmla="*/ 85806 h 125527"/>
              <a:gd name="connsiteX9" fmla="*/ 43131 w 179834"/>
              <a:gd name="connsiteY9" fmla="*/ 81 h 12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834" h="125527">
                <a:moveTo>
                  <a:pt x="43131" y="81"/>
                </a:moveTo>
                <a:cubicBezTo>
                  <a:pt x="45512" y="2991"/>
                  <a:pt x="62975" y="82366"/>
                  <a:pt x="55831" y="103268"/>
                </a:cubicBezTo>
                <a:cubicBezTo>
                  <a:pt x="48687" y="124170"/>
                  <a:pt x="3179" y="124699"/>
                  <a:pt x="269" y="125493"/>
                </a:cubicBezTo>
                <a:cubicBezTo>
                  <a:pt x="-2641" y="126287"/>
                  <a:pt x="18525" y="113323"/>
                  <a:pt x="38369" y="108031"/>
                </a:cubicBezTo>
                <a:cubicBezTo>
                  <a:pt x="58213" y="102739"/>
                  <a:pt x="100810" y="101680"/>
                  <a:pt x="119331" y="93743"/>
                </a:cubicBezTo>
                <a:cubicBezTo>
                  <a:pt x="137852" y="85806"/>
                  <a:pt x="139969" y="70460"/>
                  <a:pt x="149494" y="60406"/>
                </a:cubicBezTo>
                <a:cubicBezTo>
                  <a:pt x="159019" y="50352"/>
                  <a:pt x="189975" y="24158"/>
                  <a:pt x="176481" y="33418"/>
                </a:cubicBezTo>
                <a:cubicBezTo>
                  <a:pt x="162987" y="42678"/>
                  <a:pt x="91021" y="107237"/>
                  <a:pt x="68531" y="115968"/>
                </a:cubicBezTo>
                <a:cubicBezTo>
                  <a:pt x="46041" y="124699"/>
                  <a:pt x="46571" y="98241"/>
                  <a:pt x="41544" y="85806"/>
                </a:cubicBezTo>
                <a:cubicBezTo>
                  <a:pt x="36517" y="73371"/>
                  <a:pt x="40750" y="-2829"/>
                  <a:pt x="43131" y="8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1D1255AF-1525-4CE2-85D1-316EBCB4F9D9}"/>
              </a:ext>
            </a:extLst>
          </p:cNvPr>
          <p:cNvSpPr/>
          <p:nvPr/>
        </p:nvSpPr>
        <p:spPr>
          <a:xfrm>
            <a:off x="2276922" y="6526077"/>
            <a:ext cx="16761" cy="507800"/>
          </a:xfrm>
          <a:custGeom>
            <a:avLst/>
            <a:gdLst>
              <a:gd name="connsiteX0" fmla="*/ 17809 w 18048"/>
              <a:gd name="connsiteY0" fmla="*/ 99 h 546780"/>
              <a:gd name="connsiteX1" fmla="*/ 346 w 18048"/>
              <a:gd name="connsiteY1" fmla="*/ 287436 h 546780"/>
              <a:gd name="connsiteX2" fmla="*/ 6696 w 18048"/>
              <a:gd name="connsiteY2" fmla="*/ 401736 h 546780"/>
              <a:gd name="connsiteX3" fmla="*/ 13046 w 18048"/>
              <a:gd name="connsiteY3" fmla="*/ 544611 h 546780"/>
              <a:gd name="connsiteX4" fmla="*/ 13046 w 18048"/>
              <a:gd name="connsiteY4" fmla="*/ 471586 h 546780"/>
              <a:gd name="connsiteX5" fmla="*/ 11459 w 18048"/>
              <a:gd name="connsiteY5" fmla="*/ 257274 h 546780"/>
              <a:gd name="connsiteX6" fmla="*/ 17809 w 18048"/>
              <a:gd name="connsiteY6" fmla="*/ 99 h 54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8" h="546780">
                <a:moveTo>
                  <a:pt x="17809" y="99"/>
                </a:moveTo>
                <a:cubicBezTo>
                  <a:pt x="15957" y="5126"/>
                  <a:pt x="2198" y="220497"/>
                  <a:pt x="346" y="287436"/>
                </a:cubicBezTo>
                <a:cubicBezTo>
                  <a:pt x="-1506" y="354375"/>
                  <a:pt x="4579" y="358874"/>
                  <a:pt x="6696" y="401736"/>
                </a:cubicBezTo>
                <a:cubicBezTo>
                  <a:pt x="8813" y="444598"/>
                  <a:pt x="11988" y="532969"/>
                  <a:pt x="13046" y="544611"/>
                </a:cubicBezTo>
                <a:cubicBezTo>
                  <a:pt x="14104" y="556253"/>
                  <a:pt x="13310" y="519475"/>
                  <a:pt x="13046" y="471586"/>
                </a:cubicBezTo>
                <a:cubicBezTo>
                  <a:pt x="12782" y="423697"/>
                  <a:pt x="12782" y="333209"/>
                  <a:pt x="11459" y="257274"/>
                </a:cubicBezTo>
                <a:cubicBezTo>
                  <a:pt x="10136" y="181339"/>
                  <a:pt x="19661" y="-4928"/>
                  <a:pt x="17809" y="9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F735B66-B0B0-493E-92C8-386C312EC9C6}"/>
              </a:ext>
            </a:extLst>
          </p:cNvPr>
          <p:cNvSpPr/>
          <p:nvPr/>
        </p:nvSpPr>
        <p:spPr>
          <a:xfrm>
            <a:off x="2306673" y="6914980"/>
            <a:ext cx="148427" cy="182995"/>
          </a:xfrm>
          <a:custGeom>
            <a:avLst/>
            <a:gdLst>
              <a:gd name="connsiteX0" fmla="*/ 62 w 159821"/>
              <a:gd name="connsiteY0" fmla="*/ 41719 h 197042"/>
              <a:gd name="connsiteX1" fmla="*/ 84200 w 159821"/>
              <a:gd name="connsiteY1" fmla="*/ 17906 h 197042"/>
              <a:gd name="connsiteX2" fmla="*/ 123887 w 159821"/>
              <a:gd name="connsiteY2" fmla="*/ 63944 h 197042"/>
              <a:gd name="connsiteX3" fmla="*/ 157225 w 159821"/>
              <a:gd name="connsiteY3" fmla="*/ 195706 h 197042"/>
              <a:gd name="connsiteX4" fmla="*/ 155637 w 159821"/>
              <a:gd name="connsiteY4" fmla="*/ 127444 h 197042"/>
              <a:gd name="connsiteX5" fmla="*/ 139762 w 159821"/>
              <a:gd name="connsiteY5" fmla="*/ 52831 h 197042"/>
              <a:gd name="connsiteX6" fmla="*/ 98487 w 159821"/>
              <a:gd name="connsiteY6" fmla="*/ 444 h 197042"/>
              <a:gd name="connsiteX7" fmla="*/ 62 w 159821"/>
              <a:gd name="connsiteY7" fmla="*/ 41719 h 1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21" h="197042">
                <a:moveTo>
                  <a:pt x="62" y="41719"/>
                </a:moveTo>
                <a:cubicBezTo>
                  <a:pt x="-2319" y="44629"/>
                  <a:pt x="63562" y="14202"/>
                  <a:pt x="84200" y="17906"/>
                </a:cubicBezTo>
                <a:cubicBezTo>
                  <a:pt x="104838" y="21610"/>
                  <a:pt x="111716" y="34311"/>
                  <a:pt x="123887" y="63944"/>
                </a:cubicBezTo>
                <a:cubicBezTo>
                  <a:pt x="136058" y="93577"/>
                  <a:pt x="151933" y="185123"/>
                  <a:pt x="157225" y="195706"/>
                </a:cubicBezTo>
                <a:cubicBezTo>
                  <a:pt x="162517" y="206289"/>
                  <a:pt x="158547" y="151256"/>
                  <a:pt x="155637" y="127444"/>
                </a:cubicBezTo>
                <a:cubicBezTo>
                  <a:pt x="152727" y="103632"/>
                  <a:pt x="149287" y="73998"/>
                  <a:pt x="139762" y="52831"/>
                </a:cubicBezTo>
                <a:cubicBezTo>
                  <a:pt x="130237" y="31664"/>
                  <a:pt x="116214" y="5736"/>
                  <a:pt x="98487" y="444"/>
                </a:cubicBezTo>
                <a:cubicBezTo>
                  <a:pt x="80760" y="-4848"/>
                  <a:pt x="2443" y="38809"/>
                  <a:pt x="62" y="4171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31C811E-64B1-455F-8500-DB3B7FAF44D5}"/>
              </a:ext>
            </a:extLst>
          </p:cNvPr>
          <p:cNvSpPr/>
          <p:nvPr/>
        </p:nvSpPr>
        <p:spPr>
          <a:xfrm>
            <a:off x="2295902" y="6989659"/>
            <a:ext cx="131676" cy="132878"/>
          </a:xfrm>
          <a:custGeom>
            <a:avLst/>
            <a:gdLst>
              <a:gd name="connsiteX0" fmla="*/ 547 w 141784"/>
              <a:gd name="connsiteY0" fmla="*/ 29569 h 143078"/>
              <a:gd name="connsiteX1" fmla="*/ 71984 w 141784"/>
              <a:gd name="connsiteY1" fmla="*/ 994 h 143078"/>
              <a:gd name="connsiteX2" fmla="*/ 138659 w 141784"/>
              <a:gd name="connsiteY2" fmla="*/ 72432 h 143078"/>
              <a:gd name="connsiteX3" fmla="*/ 124372 w 141784"/>
              <a:gd name="connsiteY3" fmla="*/ 102594 h 143078"/>
              <a:gd name="connsiteX4" fmla="*/ 67222 w 141784"/>
              <a:gd name="connsiteY4" fmla="*/ 142282 h 143078"/>
              <a:gd name="connsiteX5" fmla="*/ 97384 w 141784"/>
              <a:gd name="connsiteY5" fmla="*/ 124819 h 143078"/>
              <a:gd name="connsiteX6" fmla="*/ 129134 w 141784"/>
              <a:gd name="connsiteY6" fmla="*/ 74019 h 143078"/>
              <a:gd name="connsiteX7" fmla="*/ 111672 w 141784"/>
              <a:gd name="connsiteY7" fmla="*/ 13694 h 143078"/>
              <a:gd name="connsiteX8" fmla="*/ 547 w 141784"/>
              <a:gd name="connsiteY8" fmla="*/ 29569 h 14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784" h="143078">
                <a:moveTo>
                  <a:pt x="547" y="29569"/>
                </a:moveTo>
                <a:cubicBezTo>
                  <a:pt x="-6068" y="27452"/>
                  <a:pt x="48965" y="-6150"/>
                  <a:pt x="71984" y="994"/>
                </a:cubicBezTo>
                <a:cubicBezTo>
                  <a:pt x="95003" y="8138"/>
                  <a:pt x="129928" y="55499"/>
                  <a:pt x="138659" y="72432"/>
                </a:cubicBezTo>
                <a:cubicBezTo>
                  <a:pt x="147390" y="89365"/>
                  <a:pt x="136278" y="90953"/>
                  <a:pt x="124372" y="102594"/>
                </a:cubicBezTo>
                <a:cubicBezTo>
                  <a:pt x="112466" y="114235"/>
                  <a:pt x="71720" y="138578"/>
                  <a:pt x="67222" y="142282"/>
                </a:cubicBezTo>
                <a:cubicBezTo>
                  <a:pt x="62724" y="145986"/>
                  <a:pt x="87065" y="136196"/>
                  <a:pt x="97384" y="124819"/>
                </a:cubicBezTo>
                <a:cubicBezTo>
                  <a:pt x="107703" y="113442"/>
                  <a:pt x="126753" y="92540"/>
                  <a:pt x="129134" y="74019"/>
                </a:cubicBezTo>
                <a:cubicBezTo>
                  <a:pt x="131515" y="55498"/>
                  <a:pt x="125695" y="24277"/>
                  <a:pt x="111672" y="13694"/>
                </a:cubicBezTo>
                <a:cubicBezTo>
                  <a:pt x="97649" y="3111"/>
                  <a:pt x="7162" y="31686"/>
                  <a:pt x="547" y="2956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42AC65F7-0273-47CB-AB34-AA8AB96351DD}"/>
              </a:ext>
            </a:extLst>
          </p:cNvPr>
          <p:cNvSpPr/>
          <p:nvPr/>
        </p:nvSpPr>
        <p:spPr>
          <a:xfrm>
            <a:off x="2273256" y="7019907"/>
            <a:ext cx="126625" cy="101891"/>
          </a:xfrm>
          <a:custGeom>
            <a:avLst/>
            <a:gdLst>
              <a:gd name="connsiteX0" fmla="*/ 1119 w 136345"/>
              <a:gd name="connsiteY0" fmla="*/ 174 h 109712"/>
              <a:gd name="connsiteX1" fmla="*/ 77319 w 136345"/>
              <a:gd name="connsiteY1" fmla="*/ 85899 h 109712"/>
              <a:gd name="connsiteX2" fmla="*/ 86844 w 136345"/>
              <a:gd name="connsiteY2" fmla="*/ 109712 h 109712"/>
              <a:gd name="connsiteX3" fmla="*/ 136057 w 136345"/>
              <a:gd name="connsiteY3" fmla="*/ 85899 h 109712"/>
              <a:gd name="connsiteX4" fmla="*/ 61444 w 136345"/>
              <a:gd name="connsiteY4" fmla="*/ 89074 h 109712"/>
              <a:gd name="connsiteX5" fmla="*/ 32869 w 136345"/>
              <a:gd name="connsiteY5" fmla="*/ 63674 h 109712"/>
              <a:gd name="connsiteX6" fmla="*/ 1119 w 136345"/>
              <a:gd name="connsiteY6" fmla="*/ 174 h 10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5" h="109712">
                <a:moveTo>
                  <a:pt x="1119" y="174"/>
                </a:moveTo>
                <a:cubicBezTo>
                  <a:pt x="8527" y="3878"/>
                  <a:pt x="63031" y="67643"/>
                  <a:pt x="77319" y="85899"/>
                </a:cubicBezTo>
                <a:cubicBezTo>
                  <a:pt x="91607" y="104155"/>
                  <a:pt x="77054" y="109712"/>
                  <a:pt x="86844" y="109712"/>
                </a:cubicBezTo>
                <a:cubicBezTo>
                  <a:pt x="96634" y="109712"/>
                  <a:pt x="140290" y="89339"/>
                  <a:pt x="136057" y="85899"/>
                </a:cubicBezTo>
                <a:cubicBezTo>
                  <a:pt x="131824" y="82459"/>
                  <a:pt x="78642" y="92778"/>
                  <a:pt x="61444" y="89074"/>
                </a:cubicBezTo>
                <a:cubicBezTo>
                  <a:pt x="44246" y="85370"/>
                  <a:pt x="40542" y="74522"/>
                  <a:pt x="32869" y="63674"/>
                </a:cubicBezTo>
                <a:cubicBezTo>
                  <a:pt x="25196" y="52826"/>
                  <a:pt x="-6289" y="-3530"/>
                  <a:pt x="1119" y="1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E5E19DBE-9D96-4DA7-8ABE-9128FD616ABB}"/>
              </a:ext>
            </a:extLst>
          </p:cNvPr>
          <p:cNvSpPr/>
          <p:nvPr/>
        </p:nvSpPr>
        <p:spPr>
          <a:xfrm>
            <a:off x="2311027" y="7024024"/>
            <a:ext cx="88344" cy="65032"/>
          </a:xfrm>
          <a:custGeom>
            <a:avLst/>
            <a:gdLst>
              <a:gd name="connsiteX0" fmla="*/ 136 w 95125"/>
              <a:gd name="connsiteY0" fmla="*/ 504 h 70024"/>
              <a:gd name="connsiteX1" fmla="*/ 71573 w 95125"/>
              <a:gd name="connsiteY1" fmla="*/ 2091 h 70024"/>
              <a:gd name="connsiteX2" fmla="*/ 73161 w 95125"/>
              <a:gd name="connsiteY2" fmla="*/ 16379 h 70024"/>
              <a:gd name="connsiteX3" fmla="*/ 41411 w 95125"/>
              <a:gd name="connsiteY3" fmla="*/ 68766 h 70024"/>
              <a:gd name="connsiteX4" fmla="*/ 81098 w 95125"/>
              <a:gd name="connsiteY4" fmla="*/ 49716 h 70024"/>
              <a:gd name="connsiteX5" fmla="*/ 92211 w 95125"/>
              <a:gd name="connsiteY5" fmla="*/ 5266 h 70024"/>
              <a:gd name="connsiteX6" fmla="*/ 136 w 95125"/>
              <a:gd name="connsiteY6" fmla="*/ 504 h 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25" h="70024">
                <a:moveTo>
                  <a:pt x="136" y="504"/>
                </a:moveTo>
                <a:cubicBezTo>
                  <a:pt x="-3304" y="-25"/>
                  <a:pt x="59402" y="-555"/>
                  <a:pt x="71573" y="2091"/>
                </a:cubicBezTo>
                <a:cubicBezTo>
                  <a:pt x="83744" y="4737"/>
                  <a:pt x="78188" y="5267"/>
                  <a:pt x="73161" y="16379"/>
                </a:cubicBezTo>
                <a:cubicBezTo>
                  <a:pt x="68134" y="27491"/>
                  <a:pt x="40088" y="63210"/>
                  <a:pt x="41411" y="68766"/>
                </a:cubicBezTo>
                <a:cubicBezTo>
                  <a:pt x="42734" y="74322"/>
                  <a:pt x="72631" y="60299"/>
                  <a:pt x="81098" y="49716"/>
                </a:cubicBezTo>
                <a:cubicBezTo>
                  <a:pt x="89565" y="39133"/>
                  <a:pt x="100413" y="13468"/>
                  <a:pt x="92211" y="5266"/>
                </a:cubicBezTo>
                <a:cubicBezTo>
                  <a:pt x="84009" y="-2936"/>
                  <a:pt x="3576" y="1033"/>
                  <a:pt x="136" y="5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7333710-6349-43F2-A2C9-44D89DF8E1CE}"/>
              </a:ext>
            </a:extLst>
          </p:cNvPr>
          <p:cNvSpPr/>
          <p:nvPr/>
        </p:nvSpPr>
        <p:spPr>
          <a:xfrm>
            <a:off x="2441846" y="6984618"/>
            <a:ext cx="171552" cy="92750"/>
          </a:xfrm>
          <a:custGeom>
            <a:avLst/>
            <a:gdLst>
              <a:gd name="connsiteX0" fmla="*/ 184713 w 184721"/>
              <a:gd name="connsiteY0" fmla="*/ 72 h 99870"/>
              <a:gd name="connsiteX1" fmla="*/ 110101 w 184721"/>
              <a:gd name="connsiteY1" fmla="*/ 71510 h 99870"/>
              <a:gd name="connsiteX2" fmla="*/ 65651 w 184721"/>
              <a:gd name="connsiteY2" fmla="*/ 88972 h 99870"/>
              <a:gd name="connsiteX3" fmla="*/ 563 w 184721"/>
              <a:gd name="connsiteY3" fmla="*/ 98497 h 99870"/>
              <a:gd name="connsiteX4" fmla="*/ 105338 w 184721"/>
              <a:gd name="connsiteY4" fmla="*/ 58810 h 99870"/>
              <a:gd name="connsiteX5" fmla="*/ 184713 w 184721"/>
              <a:gd name="connsiteY5" fmla="*/ 72 h 9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721" h="99870">
                <a:moveTo>
                  <a:pt x="184713" y="72"/>
                </a:moveTo>
                <a:cubicBezTo>
                  <a:pt x="185507" y="2189"/>
                  <a:pt x="129945" y="56693"/>
                  <a:pt x="110101" y="71510"/>
                </a:cubicBezTo>
                <a:cubicBezTo>
                  <a:pt x="90257" y="86327"/>
                  <a:pt x="83907" y="84474"/>
                  <a:pt x="65651" y="88972"/>
                </a:cubicBezTo>
                <a:cubicBezTo>
                  <a:pt x="47395" y="93470"/>
                  <a:pt x="-6051" y="103524"/>
                  <a:pt x="563" y="98497"/>
                </a:cubicBezTo>
                <a:cubicBezTo>
                  <a:pt x="7177" y="93470"/>
                  <a:pt x="71471" y="74949"/>
                  <a:pt x="105338" y="58810"/>
                </a:cubicBezTo>
                <a:cubicBezTo>
                  <a:pt x="139205" y="42671"/>
                  <a:pt x="183919" y="-2045"/>
                  <a:pt x="184713" y="7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D6C1827-602C-4D18-9CF7-28FE9A9DCBDC}"/>
              </a:ext>
            </a:extLst>
          </p:cNvPr>
          <p:cNvSpPr/>
          <p:nvPr/>
        </p:nvSpPr>
        <p:spPr>
          <a:xfrm>
            <a:off x="2278551" y="7037598"/>
            <a:ext cx="75621" cy="392663"/>
          </a:xfrm>
          <a:custGeom>
            <a:avLst/>
            <a:gdLst>
              <a:gd name="connsiteX0" fmla="*/ 12880 w 81426"/>
              <a:gd name="connsiteY0" fmla="*/ 175 h 422805"/>
              <a:gd name="connsiteX1" fmla="*/ 6530 w 81426"/>
              <a:gd name="connsiteY1" fmla="*/ 93838 h 422805"/>
              <a:gd name="connsiteX2" fmla="*/ 33517 w 81426"/>
              <a:gd name="connsiteY2" fmla="*/ 146225 h 422805"/>
              <a:gd name="connsiteX3" fmla="*/ 16055 w 81426"/>
              <a:gd name="connsiteY3" fmla="*/ 265288 h 422805"/>
              <a:gd name="connsiteX4" fmla="*/ 43042 w 81426"/>
              <a:gd name="connsiteY4" fmla="*/ 338313 h 422805"/>
              <a:gd name="connsiteX5" fmla="*/ 81142 w 81426"/>
              <a:gd name="connsiteY5" fmla="*/ 422450 h 422805"/>
              <a:gd name="connsiteX6" fmla="*/ 57330 w 81426"/>
              <a:gd name="connsiteY6" fmla="*/ 363713 h 422805"/>
              <a:gd name="connsiteX7" fmla="*/ 1767 w 81426"/>
              <a:gd name="connsiteY7" fmla="*/ 251000 h 422805"/>
              <a:gd name="connsiteX8" fmla="*/ 12880 w 81426"/>
              <a:gd name="connsiteY8" fmla="*/ 149400 h 422805"/>
              <a:gd name="connsiteX9" fmla="*/ 3355 w 81426"/>
              <a:gd name="connsiteY9" fmla="*/ 119238 h 422805"/>
              <a:gd name="connsiteX10" fmla="*/ 12880 w 81426"/>
              <a:gd name="connsiteY10" fmla="*/ 175 h 4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26" h="422805">
                <a:moveTo>
                  <a:pt x="12880" y="175"/>
                </a:moveTo>
                <a:cubicBezTo>
                  <a:pt x="13409" y="-4058"/>
                  <a:pt x="3091" y="69496"/>
                  <a:pt x="6530" y="93838"/>
                </a:cubicBezTo>
                <a:cubicBezTo>
                  <a:pt x="9969" y="118180"/>
                  <a:pt x="31930" y="117650"/>
                  <a:pt x="33517" y="146225"/>
                </a:cubicBezTo>
                <a:cubicBezTo>
                  <a:pt x="35105" y="174800"/>
                  <a:pt x="14467" y="233273"/>
                  <a:pt x="16055" y="265288"/>
                </a:cubicBezTo>
                <a:cubicBezTo>
                  <a:pt x="17643" y="297303"/>
                  <a:pt x="32194" y="312119"/>
                  <a:pt x="43042" y="338313"/>
                </a:cubicBezTo>
                <a:cubicBezTo>
                  <a:pt x="53890" y="364507"/>
                  <a:pt x="78761" y="418217"/>
                  <a:pt x="81142" y="422450"/>
                </a:cubicBezTo>
                <a:cubicBezTo>
                  <a:pt x="83523" y="426683"/>
                  <a:pt x="70559" y="392288"/>
                  <a:pt x="57330" y="363713"/>
                </a:cubicBezTo>
                <a:cubicBezTo>
                  <a:pt x="44101" y="335138"/>
                  <a:pt x="9175" y="286719"/>
                  <a:pt x="1767" y="251000"/>
                </a:cubicBezTo>
                <a:cubicBezTo>
                  <a:pt x="-5641" y="215281"/>
                  <a:pt x="12615" y="171360"/>
                  <a:pt x="12880" y="149400"/>
                </a:cubicBezTo>
                <a:cubicBezTo>
                  <a:pt x="13145" y="127440"/>
                  <a:pt x="9176" y="141992"/>
                  <a:pt x="3355" y="119238"/>
                </a:cubicBezTo>
                <a:cubicBezTo>
                  <a:pt x="-2466" y="96484"/>
                  <a:pt x="12351" y="4408"/>
                  <a:pt x="12880" y="17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F727FFA-A893-42F5-A75B-5DDFF7776703}"/>
              </a:ext>
            </a:extLst>
          </p:cNvPr>
          <p:cNvSpPr/>
          <p:nvPr/>
        </p:nvSpPr>
        <p:spPr>
          <a:xfrm>
            <a:off x="2330294" y="7075928"/>
            <a:ext cx="107691" cy="364325"/>
          </a:xfrm>
          <a:custGeom>
            <a:avLst/>
            <a:gdLst>
              <a:gd name="connsiteX0" fmla="*/ 115916 w 115957"/>
              <a:gd name="connsiteY0" fmla="*/ 178 h 392291"/>
              <a:gd name="connsiteX1" fmla="*/ 38128 w 115957"/>
              <a:gd name="connsiteY1" fmla="*/ 98603 h 392291"/>
              <a:gd name="connsiteX2" fmla="*/ 28 w 115957"/>
              <a:gd name="connsiteY2" fmla="*/ 125591 h 392291"/>
              <a:gd name="connsiteX3" fmla="*/ 31778 w 115957"/>
              <a:gd name="connsiteY3" fmla="*/ 116066 h 392291"/>
              <a:gd name="connsiteX4" fmla="*/ 23841 w 115957"/>
              <a:gd name="connsiteY4" fmla="*/ 198616 h 392291"/>
              <a:gd name="connsiteX5" fmla="*/ 46066 w 115957"/>
              <a:gd name="connsiteY5" fmla="*/ 293866 h 392291"/>
              <a:gd name="connsiteX6" fmla="*/ 60353 w 115957"/>
              <a:gd name="connsiteY6" fmla="*/ 341491 h 392291"/>
              <a:gd name="connsiteX7" fmla="*/ 39716 w 115957"/>
              <a:gd name="connsiteY7" fmla="*/ 392291 h 392291"/>
              <a:gd name="connsiteX8" fmla="*/ 52416 w 115957"/>
              <a:gd name="connsiteY8" fmla="*/ 341491 h 392291"/>
              <a:gd name="connsiteX9" fmla="*/ 6378 w 115957"/>
              <a:gd name="connsiteY9" fmla="*/ 224016 h 392291"/>
              <a:gd name="connsiteX10" fmla="*/ 27016 w 115957"/>
              <a:gd name="connsiteY10" fmla="*/ 125591 h 392291"/>
              <a:gd name="connsiteX11" fmla="*/ 115916 w 115957"/>
              <a:gd name="connsiteY11" fmla="*/ 178 h 39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957" h="392291">
                <a:moveTo>
                  <a:pt x="115916" y="178"/>
                </a:moveTo>
                <a:cubicBezTo>
                  <a:pt x="117768" y="-4320"/>
                  <a:pt x="57443" y="77701"/>
                  <a:pt x="38128" y="98603"/>
                </a:cubicBezTo>
                <a:cubicBezTo>
                  <a:pt x="18813" y="119505"/>
                  <a:pt x="1086" y="122681"/>
                  <a:pt x="28" y="125591"/>
                </a:cubicBezTo>
                <a:cubicBezTo>
                  <a:pt x="-1030" y="128501"/>
                  <a:pt x="27809" y="103895"/>
                  <a:pt x="31778" y="116066"/>
                </a:cubicBezTo>
                <a:cubicBezTo>
                  <a:pt x="35747" y="128237"/>
                  <a:pt x="21460" y="168983"/>
                  <a:pt x="23841" y="198616"/>
                </a:cubicBezTo>
                <a:cubicBezTo>
                  <a:pt x="26222" y="228249"/>
                  <a:pt x="39981" y="270054"/>
                  <a:pt x="46066" y="293866"/>
                </a:cubicBezTo>
                <a:cubicBezTo>
                  <a:pt x="52151" y="317679"/>
                  <a:pt x="61411" y="325087"/>
                  <a:pt x="60353" y="341491"/>
                </a:cubicBezTo>
                <a:cubicBezTo>
                  <a:pt x="59295" y="357895"/>
                  <a:pt x="41039" y="392291"/>
                  <a:pt x="39716" y="392291"/>
                </a:cubicBezTo>
                <a:cubicBezTo>
                  <a:pt x="38393" y="392291"/>
                  <a:pt x="57972" y="369537"/>
                  <a:pt x="52416" y="341491"/>
                </a:cubicBezTo>
                <a:cubicBezTo>
                  <a:pt x="46860" y="313445"/>
                  <a:pt x="10611" y="259999"/>
                  <a:pt x="6378" y="224016"/>
                </a:cubicBezTo>
                <a:cubicBezTo>
                  <a:pt x="2145" y="188033"/>
                  <a:pt x="10347" y="159722"/>
                  <a:pt x="27016" y="125591"/>
                </a:cubicBezTo>
                <a:cubicBezTo>
                  <a:pt x="43685" y="91460"/>
                  <a:pt x="114064" y="4676"/>
                  <a:pt x="115916" y="17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067DF604-7AD3-4A4E-9E56-3376E4F40B40}"/>
              </a:ext>
            </a:extLst>
          </p:cNvPr>
          <p:cNvSpPr/>
          <p:nvPr/>
        </p:nvSpPr>
        <p:spPr>
          <a:xfrm>
            <a:off x="2607427" y="6988919"/>
            <a:ext cx="382288" cy="233276"/>
          </a:xfrm>
          <a:custGeom>
            <a:avLst/>
            <a:gdLst>
              <a:gd name="connsiteX0" fmla="*/ 71 w 411633"/>
              <a:gd name="connsiteY0" fmla="*/ 204 h 251183"/>
              <a:gd name="connsiteX1" fmla="*/ 154059 w 411633"/>
              <a:gd name="connsiteY1" fmla="*/ 93866 h 251183"/>
              <a:gd name="connsiteX2" fmla="*/ 219146 w 411633"/>
              <a:gd name="connsiteY2" fmla="*/ 190704 h 251183"/>
              <a:gd name="connsiteX3" fmla="*/ 214384 w 411633"/>
              <a:gd name="connsiteY3" fmla="*/ 138316 h 251183"/>
              <a:gd name="connsiteX4" fmla="*/ 235021 w 411633"/>
              <a:gd name="connsiteY4" fmla="*/ 74816 h 251183"/>
              <a:gd name="connsiteX5" fmla="*/ 279471 w 411633"/>
              <a:gd name="connsiteY5" fmla="*/ 22429 h 251183"/>
              <a:gd name="connsiteX6" fmla="*/ 362021 w 411633"/>
              <a:gd name="connsiteY6" fmla="*/ 38304 h 251183"/>
              <a:gd name="connsiteX7" fmla="*/ 403296 w 411633"/>
              <a:gd name="connsiteY7" fmla="*/ 157366 h 251183"/>
              <a:gd name="connsiteX8" fmla="*/ 392184 w 411633"/>
              <a:gd name="connsiteY8" fmla="*/ 190704 h 251183"/>
              <a:gd name="connsiteX9" fmla="*/ 358846 w 411633"/>
              <a:gd name="connsiteY9" fmla="*/ 209754 h 251183"/>
              <a:gd name="connsiteX10" fmla="*/ 276296 w 411633"/>
              <a:gd name="connsiteY10" fmla="*/ 251029 h 251183"/>
              <a:gd name="connsiteX11" fmla="*/ 374721 w 411633"/>
              <a:gd name="connsiteY11" fmla="*/ 222454 h 251183"/>
              <a:gd name="connsiteX12" fmla="*/ 395359 w 411633"/>
              <a:gd name="connsiteY12" fmla="*/ 187529 h 251183"/>
              <a:gd name="connsiteX13" fmla="*/ 404884 w 411633"/>
              <a:gd name="connsiteY13" fmla="*/ 90691 h 251183"/>
              <a:gd name="connsiteX14" fmla="*/ 288996 w 411633"/>
              <a:gd name="connsiteY14" fmla="*/ 1791 h 251183"/>
              <a:gd name="connsiteX15" fmla="*/ 206446 w 411633"/>
              <a:gd name="connsiteY15" fmla="*/ 119266 h 251183"/>
              <a:gd name="connsiteX16" fmla="*/ 174696 w 411633"/>
              <a:gd name="connsiteY16" fmla="*/ 70054 h 251183"/>
              <a:gd name="connsiteX17" fmla="*/ 71 w 411633"/>
              <a:gd name="connsiteY17" fmla="*/ 204 h 2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633" h="251183">
                <a:moveTo>
                  <a:pt x="71" y="204"/>
                </a:moveTo>
                <a:cubicBezTo>
                  <a:pt x="-3368" y="4173"/>
                  <a:pt x="117547" y="62116"/>
                  <a:pt x="154059" y="93866"/>
                </a:cubicBezTo>
                <a:cubicBezTo>
                  <a:pt x="190571" y="125616"/>
                  <a:pt x="209092" y="183296"/>
                  <a:pt x="219146" y="190704"/>
                </a:cubicBezTo>
                <a:cubicBezTo>
                  <a:pt x="229200" y="198112"/>
                  <a:pt x="211738" y="157631"/>
                  <a:pt x="214384" y="138316"/>
                </a:cubicBezTo>
                <a:cubicBezTo>
                  <a:pt x="217030" y="119001"/>
                  <a:pt x="224173" y="94131"/>
                  <a:pt x="235021" y="74816"/>
                </a:cubicBezTo>
                <a:cubicBezTo>
                  <a:pt x="245869" y="55501"/>
                  <a:pt x="258304" y="28514"/>
                  <a:pt x="279471" y="22429"/>
                </a:cubicBezTo>
                <a:cubicBezTo>
                  <a:pt x="300638" y="16344"/>
                  <a:pt x="341384" y="15815"/>
                  <a:pt x="362021" y="38304"/>
                </a:cubicBezTo>
                <a:cubicBezTo>
                  <a:pt x="382659" y="60794"/>
                  <a:pt x="398269" y="131966"/>
                  <a:pt x="403296" y="157366"/>
                </a:cubicBezTo>
                <a:cubicBezTo>
                  <a:pt x="408323" y="182766"/>
                  <a:pt x="399592" y="181973"/>
                  <a:pt x="392184" y="190704"/>
                </a:cubicBezTo>
                <a:cubicBezTo>
                  <a:pt x="384776" y="199435"/>
                  <a:pt x="378161" y="199700"/>
                  <a:pt x="358846" y="209754"/>
                </a:cubicBezTo>
                <a:cubicBezTo>
                  <a:pt x="339531" y="219808"/>
                  <a:pt x="273650" y="248912"/>
                  <a:pt x="276296" y="251029"/>
                </a:cubicBezTo>
                <a:cubicBezTo>
                  <a:pt x="278942" y="253146"/>
                  <a:pt x="354877" y="233037"/>
                  <a:pt x="374721" y="222454"/>
                </a:cubicBezTo>
                <a:cubicBezTo>
                  <a:pt x="394565" y="211871"/>
                  <a:pt x="390332" y="209490"/>
                  <a:pt x="395359" y="187529"/>
                </a:cubicBezTo>
                <a:cubicBezTo>
                  <a:pt x="400386" y="165568"/>
                  <a:pt x="422611" y="121647"/>
                  <a:pt x="404884" y="90691"/>
                </a:cubicBezTo>
                <a:cubicBezTo>
                  <a:pt x="387157" y="59735"/>
                  <a:pt x="322069" y="-2972"/>
                  <a:pt x="288996" y="1791"/>
                </a:cubicBezTo>
                <a:cubicBezTo>
                  <a:pt x="255923" y="6554"/>
                  <a:pt x="225496" y="107889"/>
                  <a:pt x="206446" y="119266"/>
                </a:cubicBezTo>
                <a:cubicBezTo>
                  <a:pt x="187396" y="130643"/>
                  <a:pt x="206446" y="88839"/>
                  <a:pt x="174696" y="70054"/>
                </a:cubicBezTo>
                <a:cubicBezTo>
                  <a:pt x="142946" y="51269"/>
                  <a:pt x="3510" y="-3765"/>
                  <a:pt x="71" y="2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CAA596B1-5385-465C-9302-36F5D9A819BD}"/>
              </a:ext>
            </a:extLst>
          </p:cNvPr>
          <p:cNvSpPr/>
          <p:nvPr/>
        </p:nvSpPr>
        <p:spPr>
          <a:xfrm>
            <a:off x="2369058" y="7083465"/>
            <a:ext cx="80867" cy="234368"/>
          </a:xfrm>
          <a:custGeom>
            <a:avLst/>
            <a:gdLst>
              <a:gd name="connsiteX0" fmla="*/ 86876 w 87074"/>
              <a:gd name="connsiteY0" fmla="*/ 0 h 252359"/>
              <a:gd name="connsiteX1" fmla="*/ 24963 w 87074"/>
              <a:gd name="connsiteY1" fmla="*/ 122237 h 252359"/>
              <a:gd name="connsiteX2" fmla="*/ 31313 w 87074"/>
              <a:gd name="connsiteY2" fmla="*/ 247650 h 252359"/>
              <a:gd name="connsiteX3" fmla="*/ 23376 w 87074"/>
              <a:gd name="connsiteY3" fmla="*/ 215900 h 252359"/>
              <a:gd name="connsiteX4" fmla="*/ 1151 w 87074"/>
              <a:gd name="connsiteY4" fmla="*/ 122237 h 252359"/>
              <a:gd name="connsiteX5" fmla="*/ 86876 w 87074"/>
              <a:gd name="connsiteY5" fmla="*/ 0 h 2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74" h="252359">
                <a:moveTo>
                  <a:pt x="86876" y="0"/>
                </a:moveTo>
                <a:cubicBezTo>
                  <a:pt x="90845" y="0"/>
                  <a:pt x="34223" y="80962"/>
                  <a:pt x="24963" y="122237"/>
                </a:cubicBezTo>
                <a:cubicBezTo>
                  <a:pt x="15703" y="163512"/>
                  <a:pt x="31577" y="232040"/>
                  <a:pt x="31313" y="247650"/>
                </a:cubicBezTo>
                <a:cubicBezTo>
                  <a:pt x="31049" y="263260"/>
                  <a:pt x="28403" y="236802"/>
                  <a:pt x="23376" y="215900"/>
                </a:cubicBezTo>
                <a:cubicBezTo>
                  <a:pt x="18349" y="194998"/>
                  <a:pt x="-5463" y="156897"/>
                  <a:pt x="1151" y="122237"/>
                </a:cubicBezTo>
                <a:cubicBezTo>
                  <a:pt x="7765" y="87577"/>
                  <a:pt x="82907" y="0"/>
                  <a:pt x="86876" y="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B1D43D1D-DC2D-45BB-8DB8-36C4AF38B925}"/>
              </a:ext>
            </a:extLst>
          </p:cNvPr>
          <p:cNvSpPr/>
          <p:nvPr/>
        </p:nvSpPr>
        <p:spPr>
          <a:xfrm>
            <a:off x="2405433" y="7108527"/>
            <a:ext cx="99867" cy="249831"/>
          </a:xfrm>
          <a:custGeom>
            <a:avLst/>
            <a:gdLst>
              <a:gd name="connsiteX0" fmla="*/ 68346 w 107533"/>
              <a:gd name="connsiteY0" fmla="*/ 2 h 269008"/>
              <a:gd name="connsiteX1" fmla="*/ 20721 w 107533"/>
              <a:gd name="connsiteY1" fmla="*/ 136527 h 269008"/>
              <a:gd name="connsiteX2" fmla="*/ 15959 w 107533"/>
              <a:gd name="connsiteY2" fmla="*/ 192090 h 269008"/>
              <a:gd name="connsiteX3" fmla="*/ 15959 w 107533"/>
              <a:gd name="connsiteY3" fmla="*/ 268290 h 269008"/>
              <a:gd name="connsiteX4" fmla="*/ 25484 w 107533"/>
              <a:gd name="connsiteY4" fmla="*/ 227015 h 269008"/>
              <a:gd name="connsiteX5" fmla="*/ 87396 w 107533"/>
              <a:gd name="connsiteY5" fmla="*/ 171452 h 269008"/>
              <a:gd name="connsiteX6" fmla="*/ 106446 w 107533"/>
              <a:gd name="connsiteY6" fmla="*/ 153990 h 269008"/>
              <a:gd name="connsiteX7" fmla="*/ 60409 w 107533"/>
              <a:gd name="connsiteY7" fmla="*/ 187327 h 269008"/>
              <a:gd name="connsiteX8" fmla="*/ 11196 w 107533"/>
              <a:gd name="connsiteY8" fmla="*/ 266702 h 269008"/>
              <a:gd name="connsiteX9" fmla="*/ 84 w 107533"/>
              <a:gd name="connsiteY9" fmla="*/ 200027 h 269008"/>
              <a:gd name="connsiteX10" fmla="*/ 9609 w 107533"/>
              <a:gd name="connsiteY10" fmla="*/ 133352 h 269008"/>
              <a:gd name="connsiteX11" fmla="*/ 68346 w 107533"/>
              <a:gd name="connsiteY11" fmla="*/ 2 h 26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533" h="269008">
                <a:moveTo>
                  <a:pt x="68346" y="2"/>
                </a:moveTo>
                <a:cubicBezTo>
                  <a:pt x="70198" y="531"/>
                  <a:pt x="29452" y="104512"/>
                  <a:pt x="20721" y="136527"/>
                </a:cubicBezTo>
                <a:cubicBezTo>
                  <a:pt x="11990" y="168542"/>
                  <a:pt x="16753" y="170130"/>
                  <a:pt x="15959" y="192090"/>
                </a:cubicBezTo>
                <a:cubicBezTo>
                  <a:pt x="15165" y="214050"/>
                  <a:pt x="14371" y="262469"/>
                  <a:pt x="15959" y="268290"/>
                </a:cubicBezTo>
                <a:cubicBezTo>
                  <a:pt x="17546" y="274111"/>
                  <a:pt x="13578" y="243155"/>
                  <a:pt x="25484" y="227015"/>
                </a:cubicBezTo>
                <a:cubicBezTo>
                  <a:pt x="37390" y="210875"/>
                  <a:pt x="73902" y="183623"/>
                  <a:pt x="87396" y="171452"/>
                </a:cubicBezTo>
                <a:cubicBezTo>
                  <a:pt x="100890" y="159281"/>
                  <a:pt x="110944" y="151344"/>
                  <a:pt x="106446" y="153990"/>
                </a:cubicBezTo>
                <a:cubicBezTo>
                  <a:pt x="101948" y="156636"/>
                  <a:pt x="76284" y="168542"/>
                  <a:pt x="60409" y="187327"/>
                </a:cubicBezTo>
                <a:cubicBezTo>
                  <a:pt x="44534" y="206112"/>
                  <a:pt x="21250" y="264585"/>
                  <a:pt x="11196" y="266702"/>
                </a:cubicBezTo>
                <a:cubicBezTo>
                  <a:pt x="1142" y="268819"/>
                  <a:pt x="348" y="222252"/>
                  <a:pt x="84" y="200027"/>
                </a:cubicBezTo>
                <a:cubicBezTo>
                  <a:pt x="-180" y="177802"/>
                  <a:pt x="-445" y="165631"/>
                  <a:pt x="9609" y="133352"/>
                </a:cubicBezTo>
                <a:cubicBezTo>
                  <a:pt x="19663" y="101073"/>
                  <a:pt x="66494" y="-527"/>
                  <a:pt x="68346" y="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38C46D44-7D5A-4F3E-8E10-FCC93FDA4738}"/>
              </a:ext>
            </a:extLst>
          </p:cNvPr>
          <p:cNvSpPr/>
          <p:nvPr/>
        </p:nvSpPr>
        <p:spPr>
          <a:xfrm>
            <a:off x="2483915" y="7042063"/>
            <a:ext cx="108363" cy="196678"/>
          </a:xfrm>
          <a:custGeom>
            <a:avLst/>
            <a:gdLst>
              <a:gd name="connsiteX0" fmla="*/ 98139 w 116681"/>
              <a:gd name="connsiteY0" fmla="*/ 130 h 211775"/>
              <a:gd name="connsiteX1" fmla="*/ 72739 w 116681"/>
              <a:gd name="connsiteY1" fmla="*/ 104905 h 211775"/>
              <a:gd name="connsiteX2" fmla="*/ 96552 w 116681"/>
              <a:gd name="connsiteY2" fmla="*/ 136655 h 211775"/>
              <a:gd name="connsiteX3" fmla="*/ 50514 w 116681"/>
              <a:gd name="connsiteY3" fmla="*/ 98555 h 211775"/>
              <a:gd name="connsiteX4" fmla="*/ 1302 w 116681"/>
              <a:gd name="connsiteY4" fmla="*/ 81092 h 211775"/>
              <a:gd name="connsiteX5" fmla="*/ 106077 w 116681"/>
              <a:gd name="connsiteY5" fmla="*/ 123955 h 211775"/>
              <a:gd name="connsiteX6" fmla="*/ 114014 w 116681"/>
              <a:gd name="connsiteY6" fmla="*/ 171580 h 211775"/>
              <a:gd name="connsiteX7" fmla="*/ 114014 w 116681"/>
              <a:gd name="connsiteY7" fmla="*/ 211267 h 211775"/>
              <a:gd name="connsiteX8" fmla="*/ 96552 w 116681"/>
              <a:gd name="connsiteY8" fmla="*/ 143005 h 211775"/>
              <a:gd name="connsiteX9" fmla="*/ 58452 w 116681"/>
              <a:gd name="connsiteY9" fmla="*/ 84267 h 211775"/>
              <a:gd name="connsiteX10" fmla="*/ 98139 w 116681"/>
              <a:gd name="connsiteY10" fmla="*/ 130 h 2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81" h="211775">
                <a:moveTo>
                  <a:pt x="98139" y="130"/>
                </a:moveTo>
                <a:cubicBezTo>
                  <a:pt x="100520" y="3570"/>
                  <a:pt x="73003" y="82151"/>
                  <a:pt x="72739" y="104905"/>
                </a:cubicBezTo>
                <a:cubicBezTo>
                  <a:pt x="72475" y="127659"/>
                  <a:pt x="100256" y="137713"/>
                  <a:pt x="96552" y="136655"/>
                </a:cubicBezTo>
                <a:cubicBezTo>
                  <a:pt x="92848" y="135597"/>
                  <a:pt x="66389" y="107815"/>
                  <a:pt x="50514" y="98555"/>
                </a:cubicBezTo>
                <a:cubicBezTo>
                  <a:pt x="34639" y="89295"/>
                  <a:pt x="-7958" y="76859"/>
                  <a:pt x="1302" y="81092"/>
                </a:cubicBezTo>
                <a:cubicBezTo>
                  <a:pt x="10562" y="85325"/>
                  <a:pt x="87292" y="108874"/>
                  <a:pt x="106077" y="123955"/>
                </a:cubicBezTo>
                <a:cubicBezTo>
                  <a:pt x="124862" y="139036"/>
                  <a:pt x="112691" y="157028"/>
                  <a:pt x="114014" y="171580"/>
                </a:cubicBezTo>
                <a:cubicBezTo>
                  <a:pt x="115337" y="186132"/>
                  <a:pt x="116924" y="216029"/>
                  <a:pt x="114014" y="211267"/>
                </a:cubicBezTo>
                <a:cubicBezTo>
                  <a:pt x="111104" y="206505"/>
                  <a:pt x="105812" y="164172"/>
                  <a:pt x="96552" y="143005"/>
                </a:cubicBezTo>
                <a:cubicBezTo>
                  <a:pt x="87292" y="121838"/>
                  <a:pt x="60304" y="106227"/>
                  <a:pt x="58452" y="84267"/>
                </a:cubicBezTo>
                <a:cubicBezTo>
                  <a:pt x="56600" y="62307"/>
                  <a:pt x="95758" y="-3310"/>
                  <a:pt x="98139" y="1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A3388C0-B16F-4BF7-8F99-B44F1D4BF60A}"/>
              </a:ext>
            </a:extLst>
          </p:cNvPr>
          <p:cNvSpPr/>
          <p:nvPr/>
        </p:nvSpPr>
        <p:spPr>
          <a:xfrm>
            <a:off x="2569161" y="7100665"/>
            <a:ext cx="217365" cy="127453"/>
          </a:xfrm>
          <a:custGeom>
            <a:avLst/>
            <a:gdLst>
              <a:gd name="connsiteX0" fmla="*/ 0 w 234050"/>
              <a:gd name="connsiteY0" fmla="*/ 530 h 137237"/>
              <a:gd name="connsiteX1" fmla="*/ 73025 w 234050"/>
              <a:gd name="connsiteY1" fmla="*/ 118005 h 137237"/>
              <a:gd name="connsiteX2" fmla="*/ 119063 w 234050"/>
              <a:gd name="connsiteY2" fmla="*/ 118005 h 137237"/>
              <a:gd name="connsiteX3" fmla="*/ 174625 w 234050"/>
              <a:gd name="connsiteY3" fmla="*/ 137055 h 137237"/>
              <a:gd name="connsiteX4" fmla="*/ 233363 w 234050"/>
              <a:gd name="connsiteY4" fmla="*/ 127530 h 137237"/>
              <a:gd name="connsiteX5" fmla="*/ 133350 w 234050"/>
              <a:gd name="connsiteY5" fmla="*/ 125942 h 137237"/>
              <a:gd name="connsiteX6" fmla="*/ 73025 w 234050"/>
              <a:gd name="connsiteY6" fmla="*/ 76730 h 137237"/>
              <a:gd name="connsiteX7" fmla="*/ 0 w 234050"/>
              <a:gd name="connsiteY7" fmla="*/ 530 h 13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50" h="137237">
                <a:moveTo>
                  <a:pt x="0" y="530"/>
                </a:moveTo>
                <a:cubicBezTo>
                  <a:pt x="0" y="7409"/>
                  <a:pt x="53181" y="98426"/>
                  <a:pt x="73025" y="118005"/>
                </a:cubicBezTo>
                <a:cubicBezTo>
                  <a:pt x="92869" y="137584"/>
                  <a:pt x="102130" y="114830"/>
                  <a:pt x="119063" y="118005"/>
                </a:cubicBezTo>
                <a:cubicBezTo>
                  <a:pt x="135996" y="121180"/>
                  <a:pt x="155575" y="135468"/>
                  <a:pt x="174625" y="137055"/>
                </a:cubicBezTo>
                <a:cubicBezTo>
                  <a:pt x="193675" y="138642"/>
                  <a:pt x="240242" y="129382"/>
                  <a:pt x="233363" y="127530"/>
                </a:cubicBezTo>
                <a:cubicBezTo>
                  <a:pt x="226484" y="125678"/>
                  <a:pt x="160073" y="134409"/>
                  <a:pt x="133350" y="125942"/>
                </a:cubicBezTo>
                <a:cubicBezTo>
                  <a:pt x="106627" y="117475"/>
                  <a:pt x="93398" y="97897"/>
                  <a:pt x="73025" y="76730"/>
                </a:cubicBezTo>
                <a:cubicBezTo>
                  <a:pt x="52652" y="55563"/>
                  <a:pt x="0" y="-6349"/>
                  <a:pt x="0" y="5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0B4FED8B-B57E-4010-B05C-74AD05A66ED0}"/>
              </a:ext>
            </a:extLst>
          </p:cNvPr>
          <p:cNvSpPr/>
          <p:nvPr/>
        </p:nvSpPr>
        <p:spPr>
          <a:xfrm>
            <a:off x="2383230" y="7236455"/>
            <a:ext cx="380698" cy="147694"/>
          </a:xfrm>
          <a:custGeom>
            <a:avLst/>
            <a:gdLst>
              <a:gd name="connsiteX0" fmla="*/ 178 w 409921"/>
              <a:gd name="connsiteY0" fmla="*/ 41642 h 159031"/>
              <a:gd name="connsiteX1" fmla="*/ 33516 w 409921"/>
              <a:gd name="connsiteY1" fmla="*/ 154354 h 159031"/>
              <a:gd name="connsiteX2" fmla="*/ 82728 w 409921"/>
              <a:gd name="connsiteY2" fmla="*/ 130542 h 159031"/>
              <a:gd name="connsiteX3" fmla="*/ 171628 w 409921"/>
              <a:gd name="connsiteY3" fmla="*/ 65454 h 159031"/>
              <a:gd name="connsiteX4" fmla="*/ 257353 w 409921"/>
              <a:gd name="connsiteY4" fmla="*/ 13067 h 159031"/>
              <a:gd name="connsiteX5" fmla="*/ 266878 w 409921"/>
              <a:gd name="connsiteY5" fmla="*/ 6717 h 159031"/>
              <a:gd name="connsiteX6" fmla="*/ 327203 w 409921"/>
              <a:gd name="connsiteY6" fmla="*/ 1954 h 159031"/>
              <a:gd name="connsiteX7" fmla="*/ 406578 w 409921"/>
              <a:gd name="connsiteY7" fmla="*/ 1954 h 159031"/>
              <a:gd name="connsiteX8" fmla="*/ 206553 w 409921"/>
              <a:gd name="connsiteY8" fmla="*/ 25767 h 159031"/>
              <a:gd name="connsiteX9" fmla="*/ 47803 w 409921"/>
              <a:gd name="connsiteY9" fmla="*/ 140067 h 159031"/>
              <a:gd name="connsiteX10" fmla="*/ 178 w 409921"/>
              <a:gd name="connsiteY10" fmla="*/ 41642 h 1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921" h="159031">
                <a:moveTo>
                  <a:pt x="178" y="41642"/>
                </a:moveTo>
                <a:cubicBezTo>
                  <a:pt x="-2203" y="44023"/>
                  <a:pt x="19758" y="139537"/>
                  <a:pt x="33516" y="154354"/>
                </a:cubicBezTo>
                <a:cubicBezTo>
                  <a:pt x="47274" y="169171"/>
                  <a:pt x="59709" y="145359"/>
                  <a:pt x="82728" y="130542"/>
                </a:cubicBezTo>
                <a:cubicBezTo>
                  <a:pt x="105747" y="115725"/>
                  <a:pt x="142524" y="85033"/>
                  <a:pt x="171628" y="65454"/>
                </a:cubicBezTo>
                <a:cubicBezTo>
                  <a:pt x="200732" y="45875"/>
                  <a:pt x="241478" y="22856"/>
                  <a:pt x="257353" y="13067"/>
                </a:cubicBezTo>
                <a:cubicBezTo>
                  <a:pt x="273228" y="3278"/>
                  <a:pt x="255236" y="8569"/>
                  <a:pt x="266878" y="6717"/>
                </a:cubicBezTo>
                <a:cubicBezTo>
                  <a:pt x="278520" y="4865"/>
                  <a:pt x="303920" y="2748"/>
                  <a:pt x="327203" y="1954"/>
                </a:cubicBezTo>
                <a:cubicBezTo>
                  <a:pt x="350486" y="1160"/>
                  <a:pt x="426686" y="-2015"/>
                  <a:pt x="406578" y="1954"/>
                </a:cubicBezTo>
                <a:cubicBezTo>
                  <a:pt x="386470" y="5923"/>
                  <a:pt x="266349" y="2748"/>
                  <a:pt x="206553" y="25767"/>
                </a:cubicBezTo>
                <a:cubicBezTo>
                  <a:pt x="146757" y="48786"/>
                  <a:pt x="81141" y="133982"/>
                  <a:pt x="47803" y="140067"/>
                </a:cubicBezTo>
                <a:cubicBezTo>
                  <a:pt x="14465" y="146152"/>
                  <a:pt x="2559" y="39261"/>
                  <a:pt x="178" y="4164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2EE59AE6-7244-4828-87D6-6A5C2BD73BFC}"/>
              </a:ext>
            </a:extLst>
          </p:cNvPr>
          <p:cNvSpPr/>
          <p:nvPr/>
        </p:nvSpPr>
        <p:spPr>
          <a:xfrm>
            <a:off x="2378865" y="7225661"/>
            <a:ext cx="393475" cy="210018"/>
          </a:xfrm>
          <a:custGeom>
            <a:avLst/>
            <a:gdLst>
              <a:gd name="connsiteX0" fmla="*/ 414453 w 423679"/>
              <a:gd name="connsiteY0" fmla="*/ 10401 h 226139"/>
              <a:gd name="connsiteX1" fmla="*/ 350953 w 423679"/>
              <a:gd name="connsiteY1" fmla="*/ 13576 h 226139"/>
              <a:gd name="connsiteX2" fmla="*/ 150928 w 423679"/>
              <a:gd name="connsiteY2" fmla="*/ 108826 h 226139"/>
              <a:gd name="connsiteX3" fmla="*/ 114416 w 423679"/>
              <a:gd name="connsiteY3" fmla="*/ 161214 h 226139"/>
              <a:gd name="connsiteX4" fmla="*/ 79491 w 423679"/>
              <a:gd name="connsiteY4" fmla="*/ 210426 h 226139"/>
              <a:gd name="connsiteX5" fmla="*/ 30278 w 423679"/>
              <a:gd name="connsiteY5" fmla="*/ 208839 h 226139"/>
              <a:gd name="connsiteX6" fmla="*/ 11228 w 423679"/>
              <a:gd name="connsiteY6" fmla="*/ 208839 h 226139"/>
              <a:gd name="connsiteX7" fmla="*/ 1703 w 423679"/>
              <a:gd name="connsiteY7" fmla="*/ 224714 h 226139"/>
              <a:gd name="connsiteX8" fmla="*/ 46153 w 423679"/>
              <a:gd name="connsiteY8" fmla="*/ 167564 h 226139"/>
              <a:gd name="connsiteX9" fmla="*/ 33453 w 423679"/>
              <a:gd name="connsiteY9" fmla="*/ 194551 h 226139"/>
              <a:gd name="connsiteX10" fmla="*/ 69966 w 423679"/>
              <a:gd name="connsiteY10" fmla="*/ 196139 h 226139"/>
              <a:gd name="connsiteX11" fmla="*/ 116003 w 423679"/>
              <a:gd name="connsiteY11" fmla="*/ 159626 h 226139"/>
              <a:gd name="connsiteX12" fmla="*/ 169978 w 423679"/>
              <a:gd name="connsiteY12" fmla="*/ 105651 h 226139"/>
              <a:gd name="connsiteX13" fmla="*/ 414453 w 423679"/>
              <a:gd name="connsiteY13" fmla="*/ 10401 h 22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679" h="226139">
                <a:moveTo>
                  <a:pt x="414453" y="10401"/>
                </a:moveTo>
                <a:cubicBezTo>
                  <a:pt x="444616" y="-4945"/>
                  <a:pt x="394874" y="-2828"/>
                  <a:pt x="350953" y="13576"/>
                </a:cubicBezTo>
                <a:cubicBezTo>
                  <a:pt x="307032" y="29980"/>
                  <a:pt x="190351" y="84220"/>
                  <a:pt x="150928" y="108826"/>
                </a:cubicBezTo>
                <a:cubicBezTo>
                  <a:pt x="111505" y="133432"/>
                  <a:pt x="126322" y="144281"/>
                  <a:pt x="114416" y="161214"/>
                </a:cubicBezTo>
                <a:cubicBezTo>
                  <a:pt x="102510" y="178147"/>
                  <a:pt x="93514" y="202489"/>
                  <a:pt x="79491" y="210426"/>
                </a:cubicBezTo>
                <a:cubicBezTo>
                  <a:pt x="65468" y="218363"/>
                  <a:pt x="41655" y="209103"/>
                  <a:pt x="30278" y="208839"/>
                </a:cubicBezTo>
                <a:cubicBezTo>
                  <a:pt x="18901" y="208575"/>
                  <a:pt x="15990" y="206193"/>
                  <a:pt x="11228" y="208839"/>
                </a:cubicBezTo>
                <a:cubicBezTo>
                  <a:pt x="6466" y="211485"/>
                  <a:pt x="-4118" y="231593"/>
                  <a:pt x="1703" y="224714"/>
                </a:cubicBezTo>
                <a:cubicBezTo>
                  <a:pt x="7524" y="217835"/>
                  <a:pt x="40861" y="172591"/>
                  <a:pt x="46153" y="167564"/>
                </a:cubicBezTo>
                <a:cubicBezTo>
                  <a:pt x="51445" y="162537"/>
                  <a:pt x="29484" y="189789"/>
                  <a:pt x="33453" y="194551"/>
                </a:cubicBezTo>
                <a:cubicBezTo>
                  <a:pt x="37422" y="199313"/>
                  <a:pt x="56208" y="201960"/>
                  <a:pt x="69966" y="196139"/>
                </a:cubicBezTo>
                <a:cubicBezTo>
                  <a:pt x="83724" y="190318"/>
                  <a:pt x="99334" y="174707"/>
                  <a:pt x="116003" y="159626"/>
                </a:cubicBezTo>
                <a:cubicBezTo>
                  <a:pt x="132672" y="144545"/>
                  <a:pt x="124734" y="131316"/>
                  <a:pt x="169978" y="105651"/>
                </a:cubicBezTo>
                <a:cubicBezTo>
                  <a:pt x="215222" y="79986"/>
                  <a:pt x="384290" y="25747"/>
                  <a:pt x="414453" y="1040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35767C5C-37AF-429F-8628-329394A38BD2}"/>
              </a:ext>
            </a:extLst>
          </p:cNvPr>
          <p:cNvSpPr/>
          <p:nvPr/>
        </p:nvSpPr>
        <p:spPr>
          <a:xfrm>
            <a:off x="2725532" y="7058541"/>
            <a:ext cx="220699" cy="126949"/>
          </a:xfrm>
          <a:custGeom>
            <a:avLst/>
            <a:gdLst>
              <a:gd name="connsiteX0" fmla="*/ 182463 w 237640"/>
              <a:gd name="connsiteY0" fmla="*/ 1438 h 136694"/>
              <a:gd name="connsiteX1" fmla="*/ 114200 w 237640"/>
              <a:gd name="connsiteY1" fmla="*/ 79225 h 136694"/>
              <a:gd name="connsiteX2" fmla="*/ 85625 w 237640"/>
              <a:gd name="connsiteY2" fmla="*/ 98275 h 136694"/>
              <a:gd name="connsiteX3" fmla="*/ 49113 w 237640"/>
              <a:gd name="connsiteY3" fmla="*/ 99863 h 136694"/>
              <a:gd name="connsiteX4" fmla="*/ 1488 w 237640"/>
              <a:gd name="connsiteY4" fmla="*/ 107800 h 136694"/>
              <a:gd name="connsiteX5" fmla="*/ 109438 w 237640"/>
              <a:gd name="connsiteY5" fmla="*/ 107800 h 136694"/>
              <a:gd name="connsiteX6" fmla="*/ 153888 w 237640"/>
              <a:gd name="connsiteY6" fmla="*/ 133200 h 136694"/>
              <a:gd name="connsiteX7" fmla="*/ 211038 w 237640"/>
              <a:gd name="connsiteY7" fmla="*/ 136375 h 136694"/>
              <a:gd name="connsiteX8" fmla="*/ 234850 w 237640"/>
              <a:gd name="connsiteY8" fmla="*/ 134788 h 136694"/>
              <a:gd name="connsiteX9" fmla="*/ 149125 w 237640"/>
              <a:gd name="connsiteY9" fmla="*/ 120500 h 136694"/>
              <a:gd name="connsiteX10" fmla="*/ 112613 w 237640"/>
              <a:gd name="connsiteY10" fmla="*/ 79225 h 136694"/>
              <a:gd name="connsiteX11" fmla="*/ 130075 w 237640"/>
              <a:gd name="connsiteY11" fmla="*/ 31600 h 136694"/>
              <a:gd name="connsiteX12" fmla="*/ 182463 w 237640"/>
              <a:gd name="connsiteY12" fmla="*/ 1438 h 13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640" h="136694">
                <a:moveTo>
                  <a:pt x="182463" y="1438"/>
                </a:moveTo>
                <a:cubicBezTo>
                  <a:pt x="179817" y="9375"/>
                  <a:pt x="130340" y="63086"/>
                  <a:pt x="114200" y="79225"/>
                </a:cubicBezTo>
                <a:cubicBezTo>
                  <a:pt x="98060" y="95364"/>
                  <a:pt x="96473" y="94835"/>
                  <a:pt x="85625" y="98275"/>
                </a:cubicBezTo>
                <a:cubicBezTo>
                  <a:pt x="74777" y="101715"/>
                  <a:pt x="63136" y="98276"/>
                  <a:pt x="49113" y="99863"/>
                </a:cubicBezTo>
                <a:cubicBezTo>
                  <a:pt x="35090" y="101450"/>
                  <a:pt x="-8566" y="106477"/>
                  <a:pt x="1488" y="107800"/>
                </a:cubicBezTo>
                <a:cubicBezTo>
                  <a:pt x="11542" y="109123"/>
                  <a:pt x="84038" y="103567"/>
                  <a:pt x="109438" y="107800"/>
                </a:cubicBezTo>
                <a:cubicBezTo>
                  <a:pt x="134838" y="112033"/>
                  <a:pt x="136955" y="128438"/>
                  <a:pt x="153888" y="133200"/>
                </a:cubicBezTo>
                <a:cubicBezTo>
                  <a:pt x="170821" y="137962"/>
                  <a:pt x="197544" y="136110"/>
                  <a:pt x="211038" y="136375"/>
                </a:cubicBezTo>
                <a:cubicBezTo>
                  <a:pt x="224532" y="136640"/>
                  <a:pt x="245169" y="137434"/>
                  <a:pt x="234850" y="134788"/>
                </a:cubicBezTo>
                <a:cubicBezTo>
                  <a:pt x="224531" y="132142"/>
                  <a:pt x="169498" y="129761"/>
                  <a:pt x="149125" y="120500"/>
                </a:cubicBezTo>
                <a:cubicBezTo>
                  <a:pt x="128752" y="111239"/>
                  <a:pt x="115788" y="94042"/>
                  <a:pt x="112613" y="79225"/>
                </a:cubicBezTo>
                <a:cubicBezTo>
                  <a:pt x="109438" y="64408"/>
                  <a:pt x="119492" y="42712"/>
                  <a:pt x="130075" y="31600"/>
                </a:cubicBezTo>
                <a:cubicBezTo>
                  <a:pt x="140658" y="20488"/>
                  <a:pt x="185109" y="-6499"/>
                  <a:pt x="182463" y="143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CF5BB31C-F47E-46B7-8B02-D46E5EAC02B0}"/>
              </a:ext>
            </a:extLst>
          </p:cNvPr>
          <p:cNvSpPr/>
          <p:nvPr/>
        </p:nvSpPr>
        <p:spPr>
          <a:xfrm>
            <a:off x="2866655" y="7092300"/>
            <a:ext cx="84658" cy="67240"/>
          </a:xfrm>
          <a:custGeom>
            <a:avLst/>
            <a:gdLst>
              <a:gd name="connsiteX0" fmla="*/ 55908 w 91156"/>
              <a:gd name="connsiteY0" fmla="*/ 12 h 72402"/>
              <a:gd name="connsiteX1" fmla="*/ 20983 w 91156"/>
              <a:gd name="connsiteY1" fmla="*/ 50812 h 72402"/>
              <a:gd name="connsiteX2" fmla="*/ 49558 w 91156"/>
              <a:gd name="connsiteY2" fmla="*/ 63512 h 72402"/>
              <a:gd name="connsiteX3" fmla="*/ 90833 w 91156"/>
              <a:gd name="connsiteY3" fmla="*/ 66687 h 72402"/>
              <a:gd name="connsiteX4" fmla="*/ 25745 w 91156"/>
              <a:gd name="connsiteY4" fmla="*/ 71449 h 72402"/>
              <a:gd name="connsiteX5" fmla="*/ 345 w 91156"/>
              <a:gd name="connsiteY5" fmla="*/ 46049 h 72402"/>
              <a:gd name="connsiteX6" fmla="*/ 55908 w 91156"/>
              <a:gd name="connsiteY6" fmla="*/ 12 h 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6" h="72402">
                <a:moveTo>
                  <a:pt x="55908" y="12"/>
                </a:moveTo>
                <a:cubicBezTo>
                  <a:pt x="59348" y="806"/>
                  <a:pt x="22041" y="40229"/>
                  <a:pt x="20983" y="50812"/>
                </a:cubicBezTo>
                <a:cubicBezTo>
                  <a:pt x="19925" y="61395"/>
                  <a:pt x="37916" y="60866"/>
                  <a:pt x="49558" y="63512"/>
                </a:cubicBezTo>
                <a:cubicBezTo>
                  <a:pt x="61200" y="66158"/>
                  <a:pt x="94802" y="65364"/>
                  <a:pt x="90833" y="66687"/>
                </a:cubicBezTo>
                <a:cubicBezTo>
                  <a:pt x="86864" y="68010"/>
                  <a:pt x="40826" y="74889"/>
                  <a:pt x="25745" y="71449"/>
                </a:cubicBezTo>
                <a:cubicBezTo>
                  <a:pt x="10664" y="68009"/>
                  <a:pt x="-2301" y="55838"/>
                  <a:pt x="345" y="46049"/>
                </a:cubicBezTo>
                <a:cubicBezTo>
                  <a:pt x="2991" y="36260"/>
                  <a:pt x="52468" y="-782"/>
                  <a:pt x="55908" y="1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BF4C947-70C8-4FE7-BCD5-F478C9024459}"/>
              </a:ext>
            </a:extLst>
          </p:cNvPr>
          <p:cNvSpPr/>
          <p:nvPr/>
        </p:nvSpPr>
        <p:spPr>
          <a:xfrm>
            <a:off x="7085715" y="8210481"/>
            <a:ext cx="270085" cy="431562"/>
          </a:xfrm>
          <a:custGeom>
            <a:avLst/>
            <a:gdLst>
              <a:gd name="connsiteX0" fmla="*/ 289773 w 290817"/>
              <a:gd name="connsiteY0" fmla="*/ 910 h 464689"/>
              <a:gd name="connsiteX1" fmla="*/ 129436 w 290817"/>
              <a:gd name="connsiteY1" fmla="*/ 307298 h 464689"/>
              <a:gd name="connsiteX2" fmla="*/ 153248 w 290817"/>
              <a:gd name="connsiteY2" fmla="*/ 259673 h 464689"/>
              <a:gd name="connsiteX3" fmla="*/ 56411 w 290817"/>
              <a:gd name="connsiteY3" fmla="*/ 393023 h 464689"/>
              <a:gd name="connsiteX4" fmla="*/ 2436 w 290817"/>
              <a:gd name="connsiteY4" fmla="*/ 461285 h 464689"/>
              <a:gd name="connsiteX5" fmla="*/ 134198 w 290817"/>
              <a:gd name="connsiteY5" fmla="*/ 289835 h 464689"/>
              <a:gd name="connsiteX6" fmla="*/ 196111 w 290817"/>
              <a:gd name="connsiteY6" fmla="*/ 215223 h 464689"/>
              <a:gd name="connsiteX7" fmla="*/ 289773 w 290817"/>
              <a:gd name="connsiteY7" fmla="*/ 910 h 4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17" h="464689">
                <a:moveTo>
                  <a:pt x="289773" y="910"/>
                </a:moveTo>
                <a:cubicBezTo>
                  <a:pt x="278661" y="16256"/>
                  <a:pt x="152190" y="264171"/>
                  <a:pt x="129436" y="307298"/>
                </a:cubicBezTo>
                <a:cubicBezTo>
                  <a:pt x="106682" y="350425"/>
                  <a:pt x="165419" y="245386"/>
                  <a:pt x="153248" y="259673"/>
                </a:cubicBezTo>
                <a:cubicBezTo>
                  <a:pt x="141077" y="273960"/>
                  <a:pt x="81546" y="359421"/>
                  <a:pt x="56411" y="393023"/>
                </a:cubicBezTo>
                <a:cubicBezTo>
                  <a:pt x="31276" y="426625"/>
                  <a:pt x="-10528" y="478483"/>
                  <a:pt x="2436" y="461285"/>
                </a:cubicBezTo>
                <a:cubicBezTo>
                  <a:pt x="15400" y="444087"/>
                  <a:pt x="101919" y="330845"/>
                  <a:pt x="134198" y="289835"/>
                </a:cubicBezTo>
                <a:cubicBezTo>
                  <a:pt x="166477" y="248825"/>
                  <a:pt x="172034" y="261790"/>
                  <a:pt x="196111" y="215223"/>
                </a:cubicBezTo>
                <a:cubicBezTo>
                  <a:pt x="220188" y="168656"/>
                  <a:pt x="300885" y="-14436"/>
                  <a:pt x="289773" y="9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534C6E3-5557-4239-9457-DB9AF2B673F8}"/>
              </a:ext>
            </a:extLst>
          </p:cNvPr>
          <p:cNvSpPr/>
          <p:nvPr/>
        </p:nvSpPr>
        <p:spPr>
          <a:xfrm>
            <a:off x="7070160" y="8442772"/>
            <a:ext cx="151638" cy="206534"/>
          </a:xfrm>
          <a:custGeom>
            <a:avLst/>
            <a:gdLst>
              <a:gd name="connsiteX0" fmla="*/ 160472 w 163278"/>
              <a:gd name="connsiteY0" fmla="*/ 1613 h 222388"/>
              <a:gd name="connsiteX1" fmla="*/ 11247 w 163278"/>
              <a:gd name="connsiteY1" fmla="*/ 206401 h 222388"/>
              <a:gd name="connsiteX2" fmla="*/ 20772 w 163278"/>
              <a:gd name="connsiteY2" fmla="*/ 198463 h 222388"/>
              <a:gd name="connsiteX3" fmla="*/ 101735 w 163278"/>
              <a:gd name="connsiteY3" fmla="*/ 114326 h 222388"/>
              <a:gd name="connsiteX4" fmla="*/ 160472 w 163278"/>
              <a:gd name="connsiteY4" fmla="*/ 1613 h 22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8" h="222388">
                <a:moveTo>
                  <a:pt x="160472" y="1613"/>
                </a:moveTo>
                <a:cubicBezTo>
                  <a:pt x="145391" y="16959"/>
                  <a:pt x="34530" y="173593"/>
                  <a:pt x="11247" y="206401"/>
                </a:cubicBezTo>
                <a:cubicBezTo>
                  <a:pt x="-12036" y="239209"/>
                  <a:pt x="5691" y="213809"/>
                  <a:pt x="20772" y="198463"/>
                </a:cubicBezTo>
                <a:cubicBezTo>
                  <a:pt x="35853" y="183117"/>
                  <a:pt x="77393" y="143959"/>
                  <a:pt x="101735" y="114326"/>
                </a:cubicBezTo>
                <a:cubicBezTo>
                  <a:pt x="126077" y="84693"/>
                  <a:pt x="175553" y="-13733"/>
                  <a:pt x="160472" y="161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EF79E153-BE7D-4A02-9078-3F9CB6993C01}"/>
              </a:ext>
            </a:extLst>
          </p:cNvPr>
          <p:cNvSpPr/>
          <p:nvPr/>
        </p:nvSpPr>
        <p:spPr>
          <a:xfrm>
            <a:off x="6940045" y="7877107"/>
            <a:ext cx="107921" cy="206461"/>
          </a:xfrm>
          <a:custGeom>
            <a:avLst/>
            <a:gdLst>
              <a:gd name="connsiteX0" fmla="*/ 110075 w 116205"/>
              <a:gd name="connsiteY0" fmla="*/ 41 h 222309"/>
              <a:gd name="connsiteX1" fmla="*/ 103725 w 116205"/>
              <a:gd name="connsiteY1" fmla="*/ 131274 h 222309"/>
              <a:gd name="connsiteX2" fmla="*/ 59275 w 116205"/>
              <a:gd name="connsiteY2" fmla="*/ 158791 h 222309"/>
              <a:gd name="connsiteX3" fmla="*/ 8 w 116205"/>
              <a:gd name="connsiteY3" fmla="*/ 222291 h 222309"/>
              <a:gd name="connsiteX4" fmla="*/ 63508 w 116205"/>
              <a:gd name="connsiteY4" fmla="*/ 165141 h 222309"/>
              <a:gd name="connsiteX5" fmla="*/ 112192 w 116205"/>
              <a:gd name="connsiteY5" fmla="*/ 146091 h 222309"/>
              <a:gd name="connsiteX6" fmla="*/ 110075 w 116205"/>
              <a:gd name="connsiteY6" fmla="*/ 41 h 2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05" h="222309">
                <a:moveTo>
                  <a:pt x="110075" y="41"/>
                </a:moveTo>
                <a:cubicBezTo>
                  <a:pt x="108664" y="-2429"/>
                  <a:pt x="112192" y="104816"/>
                  <a:pt x="103725" y="131274"/>
                </a:cubicBezTo>
                <a:cubicBezTo>
                  <a:pt x="95258" y="157732"/>
                  <a:pt x="76561" y="143621"/>
                  <a:pt x="59275" y="158791"/>
                </a:cubicBezTo>
                <a:cubicBezTo>
                  <a:pt x="41989" y="173961"/>
                  <a:pt x="-697" y="221233"/>
                  <a:pt x="8" y="222291"/>
                </a:cubicBezTo>
                <a:cubicBezTo>
                  <a:pt x="713" y="223349"/>
                  <a:pt x="44811" y="177841"/>
                  <a:pt x="63508" y="165141"/>
                </a:cubicBezTo>
                <a:cubicBezTo>
                  <a:pt x="82205" y="152441"/>
                  <a:pt x="102667" y="169727"/>
                  <a:pt x="112192" y="146091"/>
                </a:cubicBezTo>
                <a:cubicBezTo>
                  <a:pt x="121717" y="122455"/>
                  <a:pt x="111486" y="2511"/>
                  <a:pt x="110075" y="4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7BD9DB0-4B0E-43B0-9D69-DBDD8DA13B3C}"/>
              </a:ext>
            </a:extLst>
          </p:cNvPr>
          <p:cNvSpPr/>
          <p:nvPr/>
        </p:nvSpPr>
        <p:spPr>
          <a:xfrm>
            <a:off x="6930222" y="7922306"/>
            <a:ext cx="100987" cy="135693"/>
          </a:xfrm>
          <a:custGeom>
            <a:avLst/>
            <a:gdLst>
              <a:gd name="connsiteX0" fmla="*/ 84669 w 108739"/>
              <a:gd name="connsiteY0" fmla="*/ 56 h 146109"/>
              <a:gd name="connsiteX1" fmla="*/ 93135 w 108739"/>
              <a:gd name="connsiteY1" fmla="*/ 74139 h 146109"/>
              <a:gd name="connsiteX2" fmla="*/ 59269 w 108739"/>
              <a:gd name="connsiteY2" fmla="*/ 110123 h 146109"/>
              <a:gd name="connsiteX3" fmla="*/ 2 w 108739"/>
              <a:gd name="connsiteY3" fmla="*/ 146106 h 146109"/>
              <a:gd name="connsiteX4" fmla="*/ 57152 w 108739"/>
              <a:gd name="connsiteY4" fmla="*/ 112239 h 146109"/>
              <a:gd name="connsiteX5" fmla="*/ 107952 w 108739"/>
              <a:gd name="connsiteY5" fmla="*/ 86839 h 146109"/>
              <a:gd name="connsiteX6" fmla="*/ 84669 w 108739"/>
              <a:gd name="connsiteY6" fmla="*/ 56 h 1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39" h="146109">
                <a:moveTo>
                  <a:pt x="84669" y="56"/>
                </a:moveTo>
                <a:cubicBezTo>
                  <a:pt x="82199" y="-2061"/>
                  <a:pt x="97368" y="55795"/>
                  <a:pt x="93135" y="74139"/>
                </a:cubicBezTo>
                <a:cubicBezTo>
                  <a:pt x="88902" y="92484"/>
                  <a:pt x="74791" y="98129"/>
                  <a:pt x="59269" y="110123"/>
                </a:cubicBezTo>
                <a:cubicBezTo>
                  <a:pt x="43747" y="122117"/>
                  <a:pt x="355" y="145753"/>
                  <a:pt x="2" y="146106"/>
                </a:cubicBezTo>
                <a:cubicBezTo>
                  <a:pt x="-351" y="146459"/>
                  <a:pt x="39160" y="122117"/>
                  <a:pt x="57152" y="112239"/>
                </a:cubicBezTo>
                <a:cubicBezTo>
                  <a:pt x="75144" y="102361"/>
                  <a:pt x="102308" y="103067"/>
                  <a:pt x="107952" y="86839"/>
                </a:cubicBezTo>
                <a:cubicBezTo>
                  <a:pt x="113597" y="70611"/>
                  <a:pt x="87139" y="2173"/>
                  <a:pt x="84669" y="5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720894A6-9535-48FD-9076-CFE7A6E71BF2}"/>
              </a:ext>
            </a:extLst>
          </p:cNvPr>
          <p:cNvSpPr/>
          <p:nvPr/>
        </p:nvSpPr>
        <p:spPr>
          <a:xfrm>
            <a:off x="6942774" y="7949809"/>
            <a:ext cx="87877" cy="114561"/>
          </a:xfrm>
          <a:custGeom>
            <a:avLst/>
            <a:gdLst>
              <a:gd name="connsiteX0" fmla="*/ 94436 w 94623"/>
              <a:gd name="connsiteY0" fmla="*/ 74 h 123355"/>
              <a:gd name="connsiteX1" fmla="*/ 35169 w 94623"/>
              <a:gd name="connsiteY1" fmla="*/ 48758 h 123355"/>
              <a:gd name="connsiteX2" fmla="*/ 1303 w 94623"/>
              <a:gd name="connsiteY2" fmla="*/ 122841 h 123355"/>
              <a:gd name="connsiteX3" fmla="*/ 7653 w 94623"/>
              <a:gd name="connsiteY3" fmla="*/ 80508 h 123355"/>
              <a:gd name="connsiteX4" fmla="*/ 14003 w 94623"/>
              <a:gd name="connsiteY4" fmla="*/ 59341 h 123355"/>
              <a:gd name="connsiteX5" fmla="*/ 94436 w 94623"/>
              <a:gd name="connsiteY5" fmla="*/ 74 h 12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23" h="123355">
                <a:moveTo>
                  <a:pt x="94436" y="74"/>
                </a:moveTo>
                <a:cubicBezTo>
                  <a:pt x="97964" y="-1690"/>
                  <a:pt x="50691" y="28297"/>
                  <a:pt x="35169" y="48758"/>
                </a:cubicBezTo>
                <a:cubicBezTo>
                  <a:pt x="19647" y="69219"/>
                  <a:pt x="5889" y="117549"/>
                  <a:pt x="1303" y="122841"/>
                </a:cubicBezTo>
                <a:cubicBezTo>
                  <a:pt x="-3283" y="128133"/>
                  <a:pt x="5536" y="91091"/>
                  <a:pt x="7653" y="80508"/>
                </a:cubicBezTo>
                <a:cubicBezTo>
                  <a:pt x="9770" y="69925"/>
                  <a:pt x="2009" y="71688"/>
                  <a:pt x="14003" y="59341"/>
                </a:cubicBezTo>
                <a:cubicBezTo>
                  <a:pt x="25997" y="46994"/>
                  <a:pt x="90908" y="1838"/>
                  <a:pt x="94436" y="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D41D332D-97AE-4D58-B0EC-D6D192B033C1}"/>
              </a:ext>
            </a:extLst>
          </p:cNvPr>
          <p:cNvSpPr/>
          <p:nvPr/>
        </p:nvSpPr>
        <p:spPr>
          <a:xfrm>
            <a:off x="6192648" y="8622664"/>
            <a:ext cx="873214" cy="126241"/>
          </a:xfrm>
          <a:custGeom>
            <a:avLst/>
            <a:gdLst>
              <a:gd name="connsiteX0" fmla="*/ 940243 w 940243"/>
              <a:gd name="connsiteY0" fmla="*/ 0 h 135932"/>
              <a:gd name="connsiteX1" fmla="*/ 781493 w 940243"/>
              <a:gd name="connsiteY1" fmla="*/ 93662 h 135932"/>
              <a:gd name="connsiteX2" fmla="*/ 781493 w 940243"/>
              <a:gd name="connsiteY2" fmla="*/ 93662 h 135932"/>
              <a:gd name="connsiteX3" fmla="*/ 511618 w 940243"/>
              <a:gd name="connsiteY3" fmla="*/ 131762 h 135932"/>
              <a:gd name="connsiteX4" fmla="*/ 516381 w 940243"/>
              <a:gd name="connsiteY4" fmla="*/ 134937 h 135932"/>
              <a:gd name="connsiteX5" fmla="*/ 244918 w 940243"/>
              <a:gd name="connsiteY5" fmla="*/ 133350 h 135932"/>
              <a:gd name="connsiteX6" fmla="*/ 260793 w 940243"/>
              <a:gd name="connsiteY6" fmla="*/ 117475 h 135932"/>
              <a:gd name="connsiteX7" fmla="*/ 443 w 940243"/>
              <a:gd name="connsiteY7" fmla="*/ 76200 h 135932"/>
              <a:gd name="connsiteX8" fmla="*/ 332231 w 940243"/>
              <a:gd name="connsiteY8" fmla="*/ 112712 h 135932"/>
              <a:gd name="connsiteX9" fmla="*/ 322706 w 940243"/>
              <a:gd name="connsiteY9" fmla="*/ 115887 h 135932"/>
              <a:gd name="connsiteX10" fmla="*/ 713231 w 940243"/>
              <a:gd name="connsiteY10" fmla="*/ 104775 h 135932"/>
              <a:gd name="connsiteX11" fmla="*/ 846581 w 940243"/>
              <a:gd name="connsiteY11" fmla="*/ 55562 h 135932"/>
              <a:gd name="connsiteX12" fmla="*/ 940243 w 940243"/>
              <a:gd name="connsiteY12" fmla="*/ 0 h 13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243" h="135932">
                <a:moveTo>
                  <a:pt x="940243" y="0"/>
                </a:moveTo>
                <a:lnTo>
                  <a:pt x="781493" y="93662"/>
                </a:lnTo>
                <a:lnTo>
                  <a:pt x="781493" y="93662"/>
                </a:lnTo>
                <a:lnTo>
                  <a:pt x="511618" y="131762"/>
                </a:lnTo>
                <a:cubicBezTo>
                  <a:pt x="467433" y="138641"/>
                  <a:pt x="516381" y="134937"/>
                  <a:pt x="516381" y="134937"/>
                </a:cubicBezTo>
                <a:lnTo>
                  <a:pt x="244918" y="133350"/>
                </a:lnTo>
                <a:cubicBezTo>
                  <a:pt x="202320" y="130440"/>
                  <a:pt x="301539" y="127000"/>
                  <a:pt x="260793" y="117475"/>
                </a:cubicBezTo>
                <a:cubicBezTo>
                  <a:pt x="220047" y="107950"/>
                  <a:pt x="-11463" y="76994"/>
                  <a:pt x="443" y="76200"/>
                </a:cubicBezTo>
                <a:cubicBezTo>
                  <a:pt x="12349" y="75406"/>
                  <a:pt x="278521" y="106098"/>
                  <a:pt x="332231" y="112712"/>
                </a:cubicBezTo>
                <a:cubicBezTo>
                  <a:pt x="385941" y="119326"/>
                  <a:pt x="322706" y="115887"/>
                  <a:pt x="322706" y="115887"/>
                </a:cubicBezTo>
                <a:cubicBezTo>
                  <a:pt x="386206" y="114564"/>
                  <a:pt x="625919" y="114829"/>
                  <a:pt x="713231" y="104775"/>
                </a:cubicBezTo>
                <a:cubicBezTo>
                  <a:pt x="800543" y="94721"/>
                  <a:pt x="809804" y="73554"/>
                  <a:pt x="846581" y="55562"/>
                </a:cubicBezTo>
                <a:cubicBezTo>
                  <a:pt x="883358" y="37570"/>
                  <a:pt x="908625" y="17197"/>
                  <a:pt x="940243" y="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BE7DDF0-0CB8-4F96-836C-D1A00ECFDAFC}"/>
              </a:ext>
            </a:extLst>
          </p:cNvPr>
          <p:cNvSpPr/>
          <p:nvPr/>
        </p:nvSpPr>
        <p:spPr>
          <a:xfrm>
            <a:off x="6729785" y="8611920"/>
            <a:ext cx="334271" cy="115538"/>
          </a:xfrm>
          <a:custGeom>
            <a:avLst/>
            <a:gdLst>
              <a:gd name="connsiteX0" fmla="*/ 357113 w 359930"/>
              <a:gd name="connsiteY0" fmla="*/ 455 h 124407"/>
              <a:gd name="connsiteX1" fmla="*/ 123750 w 359930"/>
              <a:gd name="connsiteY1" fmla="*/ 102055 h 124407"/>
              <a:gd name="connsiteX2" fmla="*/ 1513 w 359930"/>
              <a:gd name="connsiteY2" fmla="*/ 124280 h 124407"/>
              <a:gd name="connsiteX3" fmla="*/ 203125 w 359930"/>
              <a:gd name="connsiteY3" fmla="*/ 97293 h 124407"/>
              <a:gd name="connsiteX4" fmla="*/ 179313 w 359930"/>
              <a:gd name="connsiteY4" fmla="*/ 100468 h 124407"/>
              <a:gd name="connsiteX5" fmla="*/ 249163 w 359930"/>
              <a:gd name="connsiteY5" fmla="*/ 65543 h 124407"/>
              <a:gd name="connsiteX6" fmla="*/ 357113 w 359930"/>
              <a:gd name="connsiteY6" fmla="*/ 455 h 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30" h="124407">
                <a:moveTo>
                  <a:pt x="357113" y="455"/>
                </a:moveTo>
                <a:cubicBezTo>
                  <a:pt x="336211" y="6540"/>
                  <a:pt x="183016" y="81418"/>
                  <a:pt x="123750" y="102055"/>
                </a:cubicBezTo>
                <a:cubicBezTo>
                  <a:pt x="64484" y="122692"/>
                  <a:pt x="-11716" y="125074"/>
                  <a:pt x="1513" y="124280"/>
                </a:cubicBezTo>
                <a:cubicBezTo>
                  <a:pt x="14742" y="123486"/>
                  <a:pt x="173492" y="101262"/>
                  <a:pt x="203125" y="97293"/>
                </a:cubicBezTo>
                <a:cubicBezTo>
                  <a:pt x="232758" y="93324"/>
                  <a:pt x="171640" y="105760"/>
                  <a:pt x="179313" y="100468"/>
                </a:cubicBezTo>
                <a:cubicBezTo>
                  <a:pt x="186986" y="95176"/>
                  <a:pt x="221646" y="80095"/>
                  <a:pt x="249163" y="65543"/>
                </a:cubicBezTo>
                <a:cubicBezTo>
                  <a:pt x="276680" y="50991"/>
                  <a:pt x="378015" y="-5630"/>
                  <a:pt x="357113" y="45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EC548383-C8C6-4EF5-A39D-A6993100D100}"/>
              </a:ext>
            </a:extLst>
          </p:cNvPr>
          <p:cNvSpPr/>
          <p:nvPr/>
        </p:nvSpPr>
        <p:spPr>
          <a:xfrm>
            <a:off x="6125133" y="8622663"/>
            <a:ext cx="951053" cy="172092"/>
          </a:xfrm>
          <a:custGeom>
            <a:avLst/>
            <a:gdLst>
              <a:gd name="connsiteX0" fmla="*/ 1024054 w 1024057"/>
              <a:gd name="connsiteY0" fmla="*/ 1 h 185302"/>
              <a:gd name="connsiteX1" fmla="*/ 1000241 w 1024057"/>
              <a:gd name="connsiteY1" fmla="*/ 55563 h 185302"/>
              <a:gd name="connsiteX2" fmla="*/ 974841 w 1024057"/>
              <a:gd name="connsiteY2" fmla="*/ 117476 h 185302"/>
              <a:gd name="connsiteX3" fmla="*/ 976429 w 1024057"/>
              <a:gd name="connsiteY3" fmla="*/ 87313 h 185302"/>
              <a:gd name="connsiteX4" fmla="*/ 919279 w 1024057"/>
              <a:gd name="connsiteY4" fmla="*/ 122238 h 185302"/>
              <a:gd name="connsiteX5" fmla="*/ 717666 w 1024057"/>
              <a:gd name="connsiteY5" fmla="*/ 149226 h 185302"/>
              <a:gd name="connsiteX6" fmla="*/ 593841 w 1024057"/>
              <a:gd name="connsiteY6" fmla="*/ 182563 h 185302"/>
              <a:gd name="connsiteX7" fmla="*/ 530341 w 1024057"/>
              <a:gd name="connsiteY7" fmla="*/ 179388 h 185302"/>
              <a:gd name="connsiteX8" fmla="*/ 287454 w 1024057"/>
              <a:gd name="connsiteY8" fmla="*/ 147638 h 185302"/>
              <a:gd name="connsiteX9" fmla="*/ 116 w 1024057"/>
              <a:gd name="connsiteY9" fmla="*/ 84138 h 185302"/>
              <a:gd name="connsiteX10" fmla="*/ 249354 w 1024057"/>
              <a:gd name="connsiteY10" fmla="*/ 125413 h 185302"/>
              <a:gd name="connsiteX11" fmla="*/ 435091 w 1024057"/>
              <a:gd name="connsiteY11" fmla="*/ 158751 h 185302"/>
              <a:gd name="connsiteX12" fmla="*/ 566854 w 1024057"/>
              <a:gd name="connsiteY12" fmla="*/ 166688 h 185302"/>
              <a:gd name="connsiteX13" fmla="*/ 663691 w 1024057"/>
              <a:gd name="connsiteY13" fmla="*/ 153988 h 185302"/>
              <a:gd name="connsiteX14" fmla="*/ 962141 w 1024057"/>
              <a:gd name="connsiteY14" fmla="*/ 87313 h 185302"/>
              <a:gd name="connsiteX15" fmla="*/ 998654 w 1024057"/>
              <a:gd name="connsiteY15" fmla="*/ 57151 h 185302"/>
              <a:gd name="connsiteX16" fmla="*/ 1024054 w 1024057"/>
              <a:gd name="connsiteY16" fmla="*/ 1 h 1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057" h="185302">
                <a:moveTo>
                  <a:pt x="1024054" y="1"/>
                </a:moveTo>
                <a:cubicBezTo>
                  <a:pt x="1024318" y="-264"/>
                  <a:pt x="1008443" y="35984"/>
                  <a:pt x="1000241" y="55563"/>
                </a:cubicBezTo>
                <a:cubicBezTo>
                  <a:pt x="992039" y="75142"/>
                  <a:pt x="978810" y="112184"/>
                  <a:pt x="974841" y="117476"/>
                </a:cubicBezTo>
                <a:cubicBezTo>
                  <a:pt x="970872" y="122768"/>
                  <a:pt x="985689" y="86519"/>
                  <a:pt x="976429" y="87313"/>
                </a:cubicBezTo>
                <a:cubicBezTo>
                  <a:pt x="967169" y="88107"/>
                  <a:pt x="962406" y="111919"/>
                  <a:pt x="919279" y="122238"/>
                </a:cubicBezTo>
                <a:cubicBezTo>
                  <a:pt x="876152" y="132557"/>
                  <a:pt x="771905" y="139172"/>
                  <a:pt x="717666" y="149226"/>
                </a:cubicBezTo>
                <a:cubicBezTo>
                  <a:pt x="663427" y="159280"/>
                  <a:pt x="625062" y="177536"/>
                  <a:pt x="593841" y="182563"/>
                </a:cubicBezTo>
                <a:cubicBezTo>
                  <a:pt x="562620" y="187590"/>
                  <a:pt x="581405" y="185209"/>
                  <a:pt x="530341" y="179388"/>
                </a:cubicBezTo>
                <a:cubicBezTo>
                  <a:pt x="479277" y="173567"/>
                  <a:pt x="375825" y="163513"/>
                  <a:pt x="287454" y="147638"/>
                </a:cubicBezTo>
                <a:cubicBezTo>
                  <a:pt x="199083" y="131763"/>
                  <a:pt x="6466" y="87842"/>
                  <a:pt x="116" y="84138"/>
                </a:cubicBezTo>
                <a:cubicBezTo>
                  <a:pt x="-6234" y="80434"/>
                  <a:pt x="249354" y="125413"/>
                  <a:pt x="249354" y="125413"/>
                </a:cubicBezTo>
                <a:cubicBezTo>
                  <a:pt x="321850" y="137848"/>
                  <a:pt x="382175" y="151872"/>
                  <a:pt x="435091" y="158751"/>
                </a:cubicBezTo>
                <a:cubicBezTo>
                  <a:pt x="488007" y="165630"/>
                  <a:pt x="528754" y="167482"/>
                  <a:pt x="566854" y="166688"/>
                </a:cubicBezTo>
                <a:cubicBezTo>
                  <a:pt x="604954" y="165894"/>
                  <a:pt x="597810" y="167217"/>
                  <a:pt x="663691" y="153988"/>
                </a:cubicBezTo>
                <a:cubicBezTo>
                  <a:pt x="729572" y="140759"/>
                  <a:pt x="906314" y="103452"/>
                  <a:pt x="962141" y="87313"/>
                </a:cubicBezTo>
                <a:cubicBezTo>
                  <a:pt x="1017968" y="71174"/>
                  <a:pt x="989129" y="67999"/>
                  <a:pt x="998654" y="57151"/>
                </a:cubicBezTo>
                <a:cubicBezTo>
                  <a:pt x="1008179" y="46303"/>
                  <a:pt x="1023790" y="266"/>
                  <a:pt x="1024054" y="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302E581C-9051-4AED-A826-CB0DD980948E}"/>
              </a:ext>
            </a:extLst>
          </p:cNvPr>
          <p:cNvSpPr/>
          <p:nvPr/>
        </p:nvSpPr>
        <p:spPr>
          <a:xfrm>
            <a:off x="6304168" y="7746380"/>
            <a:ext cx="491940" cy="768700"/>
          </a:xfrm>
          <a:custGeom>
            <a:avLst/>
            <a:gdLst>
              <a:gd name="connsiteX0" fmla="*/ 529651 w 529702"/>
              <a:gd name="connsiteY0" fmla="*/ 574 h 827707"/>
              <a:gd name="connsiteX1" fmla="*/ 426463 w 529702"/>
              <a:gd name="connsiteY1" fmla="*/ 56136 h 827707"/>
              <a:gd name="connsiteX2" fmla="*/ 361376 w 529702"/>
              <a:gd name="connsiteY2" fmla="*/ 172024 h 827707"/>
              <a:gd name="connsiteX3" fmla="*/ 409001 w 529702"/>
              <a:gd name="connsiteY3" fmla="*/ 56136 h 827707"/>
              <a:gd name="connsiteX4" fmla="*/ 291526 w 529702"/>
              <a:gd name="connsiteY4" fmla="*/ 313311 h 827707"/>
              <a:gd name="connsiteX5" fmla="*/ 328038 w 529702"/>
              <a:gd name="connsiteY5" fmla="*/ 252986 h 827707"/>
              <a:gd name="connsiteX6" fmla="*/ 216913 w 529702"/>
              <a:gd name="connsiteY6" fmla="*/ 462536 h 827707"/>
              <a:gd name="connsiteX7" fmla="*/ 167701 w 529702"/>
              <a:gd name="connsiteY7" fmla="*/ 562549 h 827707"/>
              <a:gd name="connsiteX8" fmla="*/ 272476 w 529702"/>
              <a:gd name="connsiteY8" fmla="*/ 322836 h 827707"/>
              <a:gd name="connsiteX9" fmla="*/ 164526 w 529702"/>
              <a:gd name="connsiteY9" fmla="*/ 537149 h 827707"/>
              <a:gd name="connsiteX10" fmla="*/ 32763 w 529702"/>
              <a:gd name="connsiteY10" fmla="*/ 789561 h 827707"/>
              <a:gd name="connsiteX11" fmla="*/ 1013 w 529702"/>
              <a:gd name="connsiteY11" fmla="*/ 822899 h 827707"/>
              <a:gd name="connsiteX12" fmla="*/ 58163 w 529702"/>
              <a:gd name="connsiteY12" fmla="*/ 751461 h 827707"/>
              <a:gd name="connsiteX13" fmla="*/ 331213 w 529702"/>
              <a:gd name="connsiteY13" fmla="*/ 227586 h 827707"/>
              <a:gd name="connsiteX14" fmla="*/ 439163 w 529702"/>
              <a:gd name="connsiteY14" fmla="*/ 87886 h 827707"/>
              <a:gd name="connsiteX15" fmla="*/ 529651 w 529702"/>
              <a:gd name="connsiteY15" fmla="*/ 574 h 82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702" h="827707">
                <a:moveTo>
                  <a:pt x="529651" y="574"/>
                </a:moveTo>
                <a:cubicBezTo>
                  <a:pt x="527534" y="-4718"/>
                  <a:pt x="454509" y="27561"/>
                  <a:pt x="426463" y="56136"/>
                </a:cubicBezTo>
                <a:cubicBezTo>
                  <a:pt x="398417" y="84711"/>
                  <a:pt x="364286" y="172024"/>
                  <a:pt x="361376" y="172024"/>
                </a:cubicBezTo>
                <a:cubicBezTo>
                  <a:pt x="358466" y="172024"/>
                  <a:pt x="420643" y="32588"/>
                  <a:pt x="409001" y="56136"/>
                </a:cubicBezTo>
                <a:cubicBezTo>
                  <a:pt x="397359" y="79684"/>
                  <a:pt x="305020" y="280503"/>
                  <a:pt x="291526" y="313311"/>
                </a:cubicBezTo>
                <a:cubicBezTo>
                  <a:pt x="278032" y="346119"/>
                  <a:pt x="340473" y="228115"/>
                  <a:pt x="328038" y="252986"/>
                </a:cubicBezTo>
                <a:cubicBezTo>
                  <a:pt x="315603" y="277857"/>
                  <a:pt x="243636" y="410942"/>
                  <a:pt x="216913" y="462536"/>
                </a:cubicBezTo>
                <a:cubicBezTo>
                  <a:pt x="190190" y="514130"/>
                  <a:pt x="158441" y="585832"/>
                  <a:pt x="167701" y="562549"/>
                </a:cubicBezTo>
                <a:cubicBezTo>
                  <a:pt x="176961" y="539266"/>
                  <a:pt x="273005" y="327069"/>
                  <a:pt x="272476" y="322836"/>
                </a:cubicBezTo>
                <a:cubicBezTo>
                  <a:pt x="271947" y="318603"/>
                  <a:pt x="204478" y="459362"/>
                  <a:pt x="164526" y="537149"/>
                </a:cubicBezTo>
                <a:cubicBezTo>
                  <a:pt x="124574" y="614937"/>
                  <a:pt x="60015" y="741936"/>
                  <a:pt x="32763" y="789561"/>
                </a:cubicBezTo>
                <a:cubicBezTo>
                  <a:pt x="5511" y="837186"/>
                  <a:pt x="-3220" y="829249"/>
                  <a:pt x="1013" y="822899"/>
                </a:cubicBezTo>
                <a:cubicBezTo>
                  <a:pt x="5246" y="816549"/>
                  <a:pt x="3130" y="850680"/>
                  <a:pt x="58163" y="751461"/>
                </a:cubicBezTo>
                <a:cubicBezTo>
                  <a:pt x="113196" y="652242"/>
                  <a:pt x="267713" y="338182"/>
                  <a:pt x="331213" y="227586"/>
                </a:cubicBezTo>
                <a:cubicBezTo>
                  <a:pt x="394713" y="116990"/>
                  <a:pt x="410852" y="120959"/>
                  <a:pt x="439163" y="87886"/>
                </a:cubicBezTo>
                <a:cubicBezTo>
                  <a:pt x="467474" y="54813"/>
                  <a:pt x="531768" y="5866"/>
                  <a:pt x="529651" y="5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88401CF-D70E-4D00-8FA9-29FF8977A46C}"/>
              </a:ext>
            </a:extLst>
          </p:cNvPr>
          <p:cNvSpPr/>
          <p:nvPr/>
        </p:nvSpPr>
        <p:spPr>
          <a:xfrm>
            <a:off x="6167771" y="7731180"/>
            <a:ext cx="520162" cy="886438"/>
          </a:xfrm>
          <a:custGeom>
            <a:avLst/>
            <a:gdLst>
              <a:gd name="connsiteX0" fmla="*/ 559043 w 560090"/>
              <a:gd name="connsiteY0" fmla="*/ 1066 h 954483"/>
              <a:gd name="connsiteX1" fmla="*/ 252655 w 560090"/>
              <a:gd name="connsiteY1" fmla="*/ 567803 h 954483"/>
              <a:gd name="connsiteX2" fmla="*/ 268530 w 560090"/>
              <a:gd name="connsiteY2" fmla="*/ 528116 h 954483"/>
              <a:gd name="connsiteX3" fmla="*/ 5005 w 560090"/>
              <a:gd name="connsiteY3" fmla="*/ 947216 h 954483"/>
              <a:gd name="connsiteX4" fmla="*/ 114543 w 560090"/>
              <a:gd name="connsiteY4" fmla="*/ 767828 h 954483"/>
              <a:gd name="connsiteX5" fmla="*/ 344730 w 560090"/>
              <a:gd name="connsiteY5" fmla="*/ 434453 h 954483"/>
              <a:gd name="connsiteX6" fmla="*/ 559043 w 560090"/>
              <a:gd name="connsiteY6" fmla="*/ 1066 h 95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090" h="954483">
                <a:moveTo>
                  <a:pt x="559043" y="1066"/>
                </a:moveTo>
                <a:cubicBezTo>
                  <a:pt x="543697" y="23291"/>
                  <a:pt x="301074" y="479961"/>
                  <a:pt x="252655" y="567803"/>
                </a:cubicBezTo>
                <a:cubicBezTo>
                  <a:pt x="204236" y="655645"/>
                  <a:pt x="309805" y="464881"/>
                  <a:pt x="268530" y="528116"/>
                </a:cubicBezTo>
                <a:cubicBezTo>
                  <a:pt x="227255" y="591351"/>
                  <a:pt x="30669" y="907264"/>
                  <a:pt x="5005" y="947216"/>
                </a:cubicBezTo>
                <a:cubicBezTo>
                  <a:pt x="-20659" y="987168"/>
                  <a:pt x="57922" y="853289"/>
                  <a:pt x="114543" y="767828"/>
                </a:cubicBezTo>
                <a:cubicBezTo>
                  <a:pt x="171164" y="682367"/>
                  <a:pt x="272234" y="559072"/>
                  <a:pt x="344730" y="434453"/>
                </a:cubicBezTo>
                <a:cubicBezTo>
                  <a:pt x="417226" y="309834"/>
                  <a:pt x="574389" y="-21159"/>
                  <a:pt x="559043" y="106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DA23489-4407-477D-A514-6900C47323E3}"/>
              </a:ext>
            </a:extLst>
          </p:cNvPr>
          <p:cNvSpPr/>
          <p:nvPr/>
        </p:nvSpPr>
        <p:spPr>
          <a:xfrm>
            <a:off x="6264571" y="7553776"/>
            <a:ext cx="117202" cy="295175"/>
          </a:xfrm>
          <a:custGeom>
            <a:avLst/>
            <a:gdLst>
              <a:gd name="connsiteX0" fmla="*/ 126199 w 126199"/>
              <a:gd name="connsiteY0" fmla="*/ 0 h 317833"/>
              <a:gd name="connsiteX1" fmla="*/ 59524 w 126199"/>
              <a:gd name="connsiteY1" fmla="*/ 163513 h 317833"/>
              <a:gd name="connsiteX2" fmla="*/ 787 w 126199"/>
              <a:gd name="connsiteY2" fmla="*/ 315913 h 317833"/>
              <a:gd name="connsiteX3" fmla="*/ 27774 w 126199"/>
              <a:gd name="connsiteY3" fmla="*/ 242888 h 317833"/>
              <a:gd name="connsiteX4" fmla="*/ 57937 w 126199"/>
              <a:gd name="connsiteY4" fmla="*/ 149225 h 317833"/>
              <a:gd name="connsiteX5" fmla="*/ 126199 w 126199"/>
              <a:gd name="connsiteY5" fmla="*/ 0 h 31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199" h="317833">
                <a:moveTo>
                  <a:pt x="126199" y="0"/>
                </a:moveTo>
                <a:cubicBezTo>
                  <a:pt x="103312" y="55430"/>
                  <a:pt x="80426" y="110861"/>
                  <a:pt x="59524" y="163513"/>
                </a:cubicBezTo>
                <a:cubicBezTo>
                  <a:pt x="38622" y="216165"/>
                  <a:pt x="6079" y="302684"/>
                  <a:pt x="787" y="315913"/>
                </a:cubicBezTo>
                <a:cubicBezTo>
                  <a:pt x="-4505" y="329142"/>
                  <a:pt x="18249" y="270669"/>
                  <a:pt x="27774" y="242888"/>
                </a:cubicBezTo>
                <a:cubicBezTo>
                  <a:pt x="37299" y="215107"/>
                  <a:pt x="45766" y="187060"/>
                  <a:pt x="57937" y="149225"/>
                </a:cubicBezTo>
                <a:lnTo>
                  <a:pt x="126199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EFC767D0-4AF4-42C8-8118-282E64064E68}"/>
              </a:ext>
            </a:extLst>
          </p:cNvPr>
          <p:cNvSpPr/>
          <p:nvPr/>
        </p:nvSpPr>
        <p:spPr>
          <a:xfrm>
            <a:off x="5963046" y="7572897"/>
            <a:ext cx="436488" cy="704873"/>
          </a:xfrm>
          <a:custGeom>
            <a:avLst/>
            <a:gdLst>
              <a:gd name="connsiteX0" fmla="*/ 469920 w 469993"/>
              <a:gd name="connsiteY0" fmla="*/ 49 h 758980"/>
              <a:gd name="connsiteX1" fmla="*/ 357208 w 469993"/>
              <a:gd name="connsiteY1" fmla="*/ 236586 h 758980"/>
              <a:gd name="connsiteX2" fmla="*/ 279420 w 469993"/>
              <a:gd name="connsiteY2" fmla="*/ 347711 h 758980"/>
              <a:gd name="connsiteX3" fmla="*/ 290533 w 469993"/>
              <a:gd name="connsiteY3" fmla="*/ 335011 h 758980"/>
              <a:gd name="connsiteX4" fmla="*/ 146070 w 469993"/>
              <a:gd name="connsiteY4" fmla="*/ 595361 h 758980"/>
              <a:gd name="connsiteX5" fmla="*/ 206395 w 469993"/>
              <a:gd name="connsiteY5" fmla="*/ 525511 h 758980"/>
              <a:gd name="connsiteX6" fmla="*/ 109558 w 469993"/>
              <a:gd name="connsiteY6" fmla="*/ 652511 h 758980"/>
              <a:gd name="connsiteX7" fmla="*/ 20 w 469993"/>
              <a:gd name="connsiteY7" fmla="*/ 758874 h 758980"/>
              <a:gd name="connsiteX8" fmla="*/ 101620 w 469993"/>
              <a:gd name="connsiteY8" fmla="*/ 668386 h 758980"/>
              <a:gd name="connsiteX9" fmla="*/ 246083 w 469993"/>
              <a:gd name="connsiteY9" fmla="*/ 482649 h 758980"/>
              <a:gd name="connsiteX10" fmla="*/ 258783 w 469993"/>
              <a:gd name="connsiteY10" fmla="*/ 446136 h 758980"/>
              <a:gd name="connsiteX11" fmla="*/ 301645 w 469993"/>
              <a:gd name="connsiteY11" fmla="*/ 293736 h 758980"/>
              <a:gd name="connsiteX12" fmla="*/ 339745 w 469993"/>
              <a:gd name="connsiteY12" fmla="*/ 215949 h 758980"/>
              <a:gd name="connsiteX13" fmla="*/ 469920 w 469993"/>
              <a:gd name="connsiteY13" fmla="*/ 49 h 75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993" h="758980">
                <a:moveTo>
                  <a:pt x="469920" y="49"/>
                </a:moveTo>
                <a:cubicBezTo>
                  <a:pt x="472831" y="3489"/>
                  <a:pt x="388958" y="178642"/>
                  <a:pt x="357208" y="236586"/>
                </a:cubicBezTo>
                <a:cubicBezTo>
                  <a:pt x="325458" y="294530"/>
                  <a:pt x="290532" y="331307"/>
                  <a:pt x="279420" y="347711"/>
                </a:cubicBezTo>
                <a:cubicBezTo>
                  <a:pt x="268308" y="364115"/>
                  <a:pt x="312758" y="293736"/>
                  <a:pt x="290533" y="335011"/>
                </a:cubicBezTo>
                <a:cubicBezTo>
                  <a:pt x="268308" y="376286"/>
                  <a:pt x="160093" y="563611"/>
                  <a:pt x="146070" y="595361"/>
                </a:cubicBezTo>
                <a:cubicBezTo>
                  <a:pt x="132047" y="627111"/>
                  <a:pt x="212480" y="515986"/>
                  <a:pt x="206395" y="525511"/>
                </a:cubicBezTo>
                <a:cubicBezTo>
                  <a:pt x="200310" y="535036"/>
                  <a:pt x="143954" y="613617"/>
                  <a:pt x="109558" y="652511"/>
                </a:cubicBezTo>
                <a:cubicBezTo>
                  <a:pt x="75162" y="691405"/>
                  <a:pt x="1343" y="756228"/>
                  <a:pt x="20" y="758874"/>
                </a:cubicBezTo>
                <a:cubicBezTo>
                  <a:pt x="-1303" y="761520"/>
                  <a:pt x="60610" y="714423"/>
                  <a:pt x="101620" y="668386"/>
                </a:cubicBezTo>
                <a:cubicBezTo>
                  <a:pt x="142630" y="622349"/>
                  <a:pt x="219889" y="519691"/>
                  <a:pt x="246083" y="482649"/>
                </a:cubicBezTo>
                <a:cubicBezTo>
                  <a:pt x="272277" y="445607"/>
                  <a:pt x="249523" y="477622"/>
                  <a:pt x="258783" y="446136"/>
                </a:cubicBezTo>
                <a:cubicBezTo>
                  <a:pt x="268043" y="414651"/>
                  <a:pt x="288151" y="332101"/>
                  <a:pt x="301645" y="293736"/>
                </a:cubicBezTo>
                <a:cubicBezTo>
                  <a:pt x="315139" y="255372"/>
                  <a:pt x="313022" y="259870"/>
                  <a:pt x="339745" y="215949"/>
                </a:cubicBezTo>
                <a:cubicBezTo>
                  <a:pt x="366468" y="172028"/>
                  <a:pt x="467009" y="-3391"/>
                  <a:pt x="469920" y="4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87E3C2E7-6A45-446C-AC57-F468C3EF8A36}"/>
              </a:ext>
            </a:extLst>
          </p:cNvPr>
          <p:cNvSpPr/>
          <p:nvPr/>
        </p:nvSpPr>
        <p:spPr>
          <a:xfrm>
            <a:off x="5946340" y="8233409"/>
            <a:ext cx="143737" cy="383597"/>
          </a:xfrm>
          <a:custGeom>
            <a:avLst/>
            <a:gdLst>
              <a:gd name="connsiteX0" fmla="*/ 18008 w 154770"/>
              <a:gd name="connsiteY0" fmla="*/ 66710 h 413043"/>
              <a:gd name="connsiteX1" fmla="*/ 546 w 154770"/>
              <a:gd name="connsiteY1" fmla="*/ 236572 h 413043"/>
              <a:gd name="connsiteX2" fmla="*/ 40233 w 154770"/>
              <a:gd name="connsiteY2" fmla="*/ 138147 h 413043"/>
              <a:gd name="connsiteX3" fmla="*/ 148183 w 154770"/>
              <a:gd name="connsiteY3" fmla="*/ 35 h 413043"/>
              <a:gd name="connsiteX4" fmla="*/ 29121 w 154770"/>
              <a:gd name="connsiteY4" fmla="*/ 125447 h 413043"/>
              <a:gd name="connsiteX5" fmla="*/ 24358 w 154770"/>
              <a:gd name="connsiteY5" fmla="*/ 203235 h 413043"/>
              <a:gd name="connsiteX6" fmla="*/ 25946 w 154770"/>
              <a:gd name="connsiteY6" fmla="*/ 284197 h 413043"/>
              <a:gd name="connsiteX7" fmla="*/ 130721 w 154770"/>
              <a:gd name="connsiteY7" fmla="*/ 379447 h 413043"/>
              <a:gd name="connsiteX8" fmla="*/ 154533 w 154770"/>
              <a:gd name="connsiteY8" fmla="*/ 412785 h 413043"/>
              <a:gd name="connsiteX9" fmla="*/ 122783 w 154770"/>
              <a:gd name="connsiteY9" fmla="*/ 365160 h 413043"/>
              <a:gd name="connsiteX10" fmla="*/ 56108 w 154770"/>
              <a:gd name="connsiteY10" fmla="*/ 273085 h 413043"/>
              <a:gd name="connsiteX11" fmla="*/ 30708 w 154770"/>
              <a:gd name="connsiteY11" fmla="*/ 176247 h 413043"/>
              <a:gd name="connsiteX12" fmla="*/ 18008 w 154770"/>
              <a:gd name="connsiteY12" fmla="*/ 66710 h 4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70" h="413043">
                <a:moveTo>
                  <a:pt x="18008" y="66710"/>
                </a:moveTo>
                <a:cubicBezTo>
                  <a:pt x="12981" y="76764"/>
                  <a:pt x="-3158" y="224666"/>
                  <a:pt x="546" y="236572"/>
                </a:cubicBezTo>
                <a:cubicBezTo>
                  <a:pt x="4250" y="248478"/>
                  <a:pt x="15627" y="177570"/>
                  <a:pt x="40233" y="138147"/>
                </a:cubicBezTo>
                <a:cubicBezTo>
                  <a:pt x="64839" y="98724"/>
                  <a:pt x="150035" y="2152"/>
                  <a:pt x="148183" y="35"/>
                </a:cubicBezTo>
                <a:cubicBezTo>
                  <a:pt x="146331" y="-2082"/>
                  <a:pt x="49759" y="91580"/>
                  <a:pt x="29121" y="125447"/>
                </a:cubicBezTo>
                <a:cubicBezTo>
                  <a:pt x="8483" y="159314"/>
                  <a:pt x="24887" y="176777"/>
                  <a:pt x="24358" y="203235"/>
                </a:cubicBezTo>
                <a:cubicBezTo>
                  <a:pt x="23829" y="229693"/>
                  <a:pt x="8219" y="254828"/>
                  <a:pt x="25946" y="284197"/>
                </a:cubicBezTo>
                <a:cubicBezTo>
                  <a:pt x="43673" y="313566"/>
                  <a:pt x="109290" y="358016"/>
                  <a:pt x="130721" y="379447"/>
                </a:cubicBezTo>
                <a:cubicBezTo>
                  <a:pt x="152152" y="400878"/>
                  <a:pt x="155856" y="415166"/>
                  <a:pt x="154533" y="412785"/>
                </a:cubicBezTo>
                <a:cubicBezTo>
                  <a:pt x="153210" y="410404"/>
                  <a:pt x="139187" y="388443"/>
                  <a:pt x="122783" y="365160"/>
                </a:cubicBezTo>
                <a:cubicBezTo>
                  <a:pt x="106379" y="341877"/>
                  <a:pt x="71454" y="304571"/>
                  <a:pt x="56108" y="273085"/>
                </a:cubicBezTo>
                <a:cubicBezTo>
                  <a:pt x="40762" y="241599"/>
                  <a:pt x="35206" y="207732"/>
                  <a:pt x="30708" y="176247"/>
                </a:cubicBezTo>
                <a:cubicBezTo>
                  <a:pt x="26210" y="144762"/>
                  <a:pt x="23035" y="56656"/>
                  <a:pt x="18008" y="667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BACFFEBE-7593-49BB-B611-448BD74BAA97}"/>
              </a:ext>
            </a:extLst>
          </p:cNvPr>
          <p:cNvSpPr/>
          <p:nvPr/>
        </p:nvSpPr>
        <p:spPr>
          <a:xfrm>
            <a:off x="5970020" y="8158702"/>
            <a:ext cx="424901" cy="500022"/>
          </a:xfrm>
          <a:custGeom>
            <a:avLst/>
            <a:gdLst>
              <a:gd name="connsiteX0" fmla="*/ 2035 w 457517"/>
              <a:gd name="connsiteY0" fmla="*/ 290026 h 538405"/>
              <a:gd name="connsiteX1" fmla="*/ 62360 w 457517"/>
              <a:gd name="connsiteY1" fmla="*/ 467826 h 538405"/>
              <a:gd name="connsiteX2" fmla="*/ 106810 w 457517"/>
              <a:gd name="connsiteY2" fmla="*/ 537676 h 538405"/>
              <a:gd name="connsiteX3" fmla="*/ 133798 w 457517"/>
              <a:gd name="connsiteY3" fmla="*/ 499576 h 538405"/>
              <a:gd name="connsiteX4" fmla="*/ 179835 w 457517"/>
              <a:gd name="connsiteY4" fmla="*/ 424963 h 538405"/>
              <a:gd name="connsiteX5" fmla="*/ 451298 w 457517"/>
              <a:gd name="connsiteY5" fmla="*/ 7451 h 538405"/>
              <a:gd name="connsiteX6" fmla="*/ 370335 w 457517"/>
              <a:gd name="connsiteY6" fmla="*/ 155088 h 538405"/>
              <a:gd name="connsiteX7" fmla="*/ 371923 w 457517"/>
              <a:gd name="connsiteY7" fmla="*/ 128101 h 538405"/>
              <a:gd name="connsiteX8" fmla="*/ 259210 w 457517"/>
              <a:gd name="connsiteY8" fmla="*/ 288438 h 538405"/>
              <a:gd name="connsiteX9" fmla="*/ 278260 w 457517"/>
              <a:gd name="connsiteY9" fmla="*/ 242401 h 538405"/>
              <a:gd name="connsiteX10" fmla="*/ 100460 w 457517"/>
              <a:gd name="connsiteY10" fmla="*/ 517038 h 538405"/>
              <a:gd name="connsiteX11" fmla="*/ 54423 w 457517"/>
              <a:gd name="connsiteY11" fmla="*/ 471001 h 538405"/>
              <a:gd name="connsiteX12" fmla="*/ 17910 w 457517"/>
              <a:gd name="connsiteY12" fmla="*/ 407501 h 538405"/>
              <a:gd name="connsiteX13" fmla="*/ 2035 w 457517"/>
              <a:gd name="connsiteY13" fmla="*/ 290026 h 5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517" h="538405">
                <a:moveTo>
                  <a:pt x="2035" y="290026"/>
                </a:moveTo>
                <a:cubicBezTo>
                  <a:pt x="9443" y="300080"/>
                  <a:pt x="44898" y="426551"/>
                  <a:pt x="62360" y="467826"/>
                </a:cubicBezTo>
                <a:cubicBezTo>
                  <a:pt x="79823" y="509101"/>
                  <a:pt x="94904" y="532384"/>
                  <a:pt x="106810" y="537676"/>
                </a:cubicBezTo>
                <a:cubicBezTo>
                  <a:pt x="118716" y="542968"/>
                  <a:pt x="121627" y="518361"/>
                  <a:pt x="133798" y="499576"/>
                </a:cubicBezTo>
                <a:cubicBezTo>
                  <a:pt x="145969" y="480791"/>
                  <a:pt x="126918" y="506984"/>
                  <a:pt x="179835" y="424963"/>
                </a:cubicBezTo>
                <a:cubicBezTo>
                  <a:pt x="232752" y="342942"/>
                  <a:pt x="419548" y="52430"/>
                  <a:pt x="451298" y="7451"/>
                </a:cubicBezTo>
                <a:cubicBezTo>
                  <a:pt x="483048" y="-37528"/>
                  <a:pt x="383564" y="134980"/>
                  <a:pt x="370335" y="155088"/>
                </a:cubicBezTo>
                <a:cubicBezTo>
                  <a:pt x="357106" y="175196"/>
                  <a:pt x="390444" y="105876"/>
                  <a:pt x="371923" y="128101"/>
                </a:cubicBezTo>
                <a:cubicBezTo>
                  <a:pt x="353402" y="150326"/>
                  <a:pt x="274821" y="269388"/>
                  <a:pt x="259210" y="288438"/>
                </a:cubicBezTo>
                <a:cubicBezTo>
                  <a:pt x="243600" y="307488"/>
                  <a:pt x="304718" y="204301"/>
                  <a:pt x="278260" y="242401"/>
                </a:cubicBezTo>
                <a:cubicBezTo>
                  <a:pt x="251802" y="280501"/>
                  <a:pt x="137766" y="478938"/>
                  <a:pt x="100460" y="517038"/>
                </a:cubicBezTo>
                <a:cubicBezTo>
                  <a:pt x="63154" y="555138"/>
                  <a:pt x="68181" y="489257"/>
                  <a:pt x="54423" y="471001"/>
                </a:cubicBezTo>
                <a:cubicBezTo>
                  <a:pt x="40665" y="452745"/>
                  <a:pt x="26641" y="434753"/>
                  <a:pt x="17910" y="407501"/>
                </a:cubicBezTo>
                <a:cubicBezTo>
                  <a:pt x="9179" y="380249"/>
                  <a:pt x="-5373" y="279972"/>
                  <a:pt x="2035" y="29002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6B79E37C-5890-4297-B651-F879E2705FBB}"/>
              </a:ext>
            </a:extLst>
          </p:cNvPr>
          <p:cNvSpPr/>
          <p:nvPr/>
        </p:nvSpPr>
        <p:spPr>
          <a:xfrm>
            <a:off x="6419194" y="7737301"/>
            <a:ext cx="143967" cy="370129"/>
          </a:xfrm>
          <a:custGeom>
            <a:avLst/>
            <a:gdLst>
              <a:gd name="connsiteX0" fmla="*/ 154970 w 155018"/>
              <a:gd name="connsiteY0" fmla="*/ 825 h 398541"/>
              <a:gd name="connsiteX1" fmla="*/ 99407 w 155018"/>
              <a:gd name="connsiteY1" fmla="*/ 121475 h 398541"/>
              <a:gd name="connsiteX2" fmla="*/ 53370 w 155018"/>
              <a:gd name="connsiteY2" fmla="*/ 192912 h 398541"/>
              <a:gd name="connsiteX3" fmla="*/ 83532 w 155018"/>
              <a:gd name="connsiteY3" fmla="*/ 162750 h 398541"/>
              <a:gd name="connsiteX4" fmla="*/ 42257 w 155018"/>
              <a:gd name="connsiteY4" fmla="*/ 261175 h 398541"/>
              <a:gd name="connsiteX5" fmla="*/ 982 w 155018"/>
              <a:gd name="connsiteY5" fmla="*/ 397700 h 398541"/>
              <a:gd name="connsiteX6" fmla="*/ 21620 w 155018"/>
              <a:gd name="connsiteY6" fmla="*/ 310387 h 398541"/>
              <a:gd name="connsiteX7" fmla="*/ 113695 w 155018"/>
              <a:gd name="connsiteY7" fmla="*/ 145287 h 398541"/>
              <a:gd name="connsiteX8" fmla="*/ 83532 w 155018"/>
              <a:gd name="connsiteY8" fmla="*/ 159575 h 398541"/>
              <a:gd name="connsiteX9" fmla="*/ 108932 w 155018"/>
              <a:gd name="connsiteY9" fmla="*/ 72262 h 398541"/>
              <a:gd name="connsiteX10" fmla="*/ 154970 w 155018"/>
              <a:gd name="connsiteY10" fmla="*/ 825 h 3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18" h="398541">
                <a:moveTo>
                  <a:pt x="154970" y="825"/>
                </a:moveTo>
                <a:cubicBezTo>
                  <a:pt x="153382" y="9027"/>
                  <a:pt x="116340" y="89461"/>
                  <a:pt x="99407" y="121475"/>
                </a:cubicBezTo>
                <a:cubicBezTo>
                  <a:pt x="82474" y="153489"/>
                  <a:pt x="56016" y="186033"/>
                  <a:pt x="53370" y="192912"/>
                </a:cubicBezTo>
                <a:cubicBezTo>
                  <a:pt x="50724" y="199791"/>
                  <a:pt x="85384" y="151373"/>
                  <a:pt x="83532" y="162750"/>
                </a:cubicBezTo>
                <a:cubicBezTo>
                  <a:pt x="81680" y="174127"/>
                  <a:pt x="56015" y="222017"/>
                  <a:pt x="42257" y="261175"/>
                </a:cubicBezTo>
                <a:cubicBezTo>
                  <a:pt x="28499" y="300333"/>
                  <a:pt x="4421" y="389498"/>
                  <a:pt x="982" y="397700"/>
                </a:cubicBezTo>
                <a:cubicBezTo>
                  <a:pt x="-2457" y="405902"/>
                  <a:pt x="2835" y="352456"/>
                  <a:pt x="21620" y="310387"/>
                </a:cubicBezTo>
                <a:cubicBezTo>
                  <a:pt x="40405" y="268318"/>
                  <a:pt x="103376" y="170422"/>
                  <a:pt x="113695" y="145287"/>
                </a:cubicBezTo>
                <a:cubicBezTo>
                  <a:pt x="124014" y="120152"/>
                  <a:pt x="84326" y="171746"/>
                  <a:pt x="83532" y="159575"/>
                </a:cubicBezTo>
                <a:cubicBezTo>
                  <a:pt x="82738" y="147404"/>
                  <a:pt x="99407" y="96868"/>
                  <a:pt x="108932" y="72262"/>
                </a:cubicBezTo>
                <a:cubicBezTo>
                  <a:pt x="118457" y="47656"/>
                  <a:pt x="156558" y="-7377"/>
                  <a:pt x="154970" y="8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9CFA6B0-15C7-4A8C-ABEE-C38DD40F52A4}"/>
              </a:ext>
            </a:extLst>
          </p:cNvPr>
          <p:cNvSpPr/>
          <p:nvPr/>
        </p:nvSpPr>
        <p:spPr>
          <a:xfrm>
            <a:off x="5404609" y="7723293"/>
            <a:ext cx="876267" cy="70966"/>
          </a:xfrm>
          <a:custGeom>
            <a:avLst/>
            <a:gdLst>
              <a:gd name="connsiteX0" fmla="*/ 934698 w 943531"/>
              <a:gd name="connsiteY0" fmla="*/ 76233 h 76413"/>
              <a:gd name="connsiteX1" fmla="*/ 718798 w 943531"/>
              <a:gd name="connsiteY1" fmla="*/ 47658 h 76413"/>
              <a:gd name="connsiteX2" fmla="*/ 728323 w 943531"/>
              <a:gd name="connsiteY2" fmla="*/ 52420 h 76413"/>
              <a:gd name="connsiteX3" fmla="*/ 298111 w 943531"/>
              <a:gd name="connsiteY3" fmla="*/ 41308 h 76413"/>
              <a:gd name="connsiteX4" fmla="*/ 510836 w 943531"/>
              <a:gd name="connsiteY4" fmla="*/ 46070 h 76413"/>
              <a:gd name="connsiteX5" fmla="*/ 63161 w 943531"/>
              <a:gd name="connsiteY5" fmla="*/ 47658 h 76413"/>
              <a:gd name="connsiteX6" fmla="*/ 140948 w 943531"/>
              <a:gd name="connsiteY6" fmla="*/ 50833 h 76413"/>
              <a:gd name="connsiteX7" fmla="*/ 1248 w 943531"/>
              <a:gd name="connsiteY7" fmla="*/ 54008 h 76413"/>
              <a:gd name="connsiteX8" fmla="*/ 237786 w 943531"/>
              <a:gd name="connsiteY8" fmla="*/ 44483 h 76413"/>
              <a:gd name="connsiteX9" fmla="*/ 194923 w 943531"/>
              <a:gd name="connsiteY9" fmla="*/ 17495 h 76413"/>
              <a:gd name="connsiteX10" fmla="*/ 358436 w 943531"/>
              <a:gd name="connsiteY10" fmla="*/ 7970 h 76413"/>
              <a:gd name="connsiteX11" fmla="*/ 450511 w 943531"/>
              <a:gd name="connsiteY11" fmla="*/ 22258 h 76413"/>
              <a:gd name="connsiteX12" fmla="*/ 560048 w 943531"/>
              <a:gd name="connsiteY12" fmla="*/ 33 h 76413"/>
              <a:gd name="connsiteX13" fmla="*/ 623548 w 943531"/>
              <a:gd name="connsiteY13" fmla="*/ 17495 h 76413"/>
              <a:gd name="connsiteX14" fmla="*/ 729911 w 943531"/>
              <a:gd name="connsiteY14" fmla="*/ 28608 h 76413"/>
              <a:gd name="connsiteX15" fmla="*/ 883898 w 943531"/>
              <a:gd name="connsiteY15" fmla="*/ 31783 h 76413"/>
              <a:gd name="connsiteX16" fmla="*/ 934698 w 943531"/>
              <a:gd name="connsiteY16" fmla="*/ 76233 h 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3531" h="76413">
                <a:moveTo>
                  <a:pt x="934698" y="76233"/>
                </a:moveTo>
                <a:cubicBezTo>
                  <a:pt x="907181" y="78879"/>
                  <a:pt x="753194" y="51627"/>
                  <a:pt x="718798" y="47658"/>
                </a:cubicBezTo>
                <a:cubicBezTo>
                  <a:pt x="684402" y="43689"/>
                  <a:pt x="798437" y="53478"/>
                  <a:pt x="728323" y="52420"/>
                </a:cubicBezTo>
                <a:cubicBezTo>
                  <a:pt x="658209" y="51362"/>
                  <a:pt x="298111" y="41308"/>
                  <a:pt x="298111" y="41308"/>
                </a:cubicBezTo>
                <a:lnTo>
                  <a:pt x="510836" y="46070"/>
                </a:lnTo>
                <a:cubicBezTo>
                  <a:pt x="471678" y="47128"/>
                  <a:pt x="124809" y="46864"/>
                  <a:pt x="63161" y="47658"/>
                </a:cubicBezTo>
                <a:cubicBezTo>
                  <a:pt x="1513" y="48452"/>
                  <a:pt x="151267" y="49775"/>
                  <a:pt x="140948" y="50833"/>
                </a:cubicBezTo>
                <a:cubicBezTo>
                  <a:pt x="130629" y="51891"/>
                  <a:pt x="-14892" y="55066"/>
                  <a:pt x="1248" y="54008"/>
                </a:cubicBezTo>
                <a:cubicBezTo>
                  <a:pt x="17388" y="52950"/>
                  <a:pt x="205507" y="50569"/>
                  <a:pt x="237786" y="44483"/>
                </a:cubicBezTo>
                <a:cubicBezTo>
                  <a:pt x="270065" y="38397"/>
                  <a:pt x="174815" y="23580"/>
                  <a:pt x="194923" y="17495"/>
                </a:cubicBezTo>
                <a:cubicBezTo>
                  <a:pt x="215031" y="11410"/>
                  <a:pt x="315838" y="7176"/>
                  <a:pt x="358436" y="7970"/>
                </a:cubicBezTo>
                <a:cubicBezTo>
                  <a:pt x="401034" y="8764"/>
                  <a:pt x="416909" y="23581"/>
                  <a:pt x="450511" y="22258"/>
                </a:cubicBezTo>
                <a:cubicBezTo>
                  <a:pt x="484113" y="20935"/>
                  <a:pt x="531209" y="827"/>
                  <a:pt x="560048" y="33"/>
                </a:cubicBezTo>
                <a:cubicBezTo>
                  <a:pt x="588887" y="-761"/>
                  <a:pt x="595238" y="12733"/>
                  <a:pt x="623548" y="17495"/>
                </a:cubicBezTo>
                <a:cubicBezTo>
                  <a:pt x="651858" y="22257"/>
                  <a:pt x="686519" y="26227"/>
                  <a:pt x="729911" y="28608"/>
                </a:cubicBezTo>
                <a:cubicBezTo>
                  <a:pt x="773303" y="30989"/>
                  <a:pt x="847915" y="27550"/>
                  <a:pt x="883898" y="31783"/>
                </a:cubicBezTo>
                <a:cubicBezTo>
                  <a:pt x="919881" y="36016"/>
                  <a:pt x="962215" y="73587"/>
                  <a:pt x="934698" y="7623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B12EBA9-F19B-4983-98EE-EFB6910E9AE9}"/>
              </a:ext>
            </a:extLst>
          </p:cNvPr>
          <p:cNvSpPr/>
          <p:nvPr/>
        </p:nvSpPr>
        <p:spPr>
          <a:xfrm>
            <a:off x="4533774" y="7717279"/>
            <a:ext cx="1177432" cy="296218"/>
          </a:xfrm>
          <a:custGeom>
            <a:avLst/>
            <a:gdLst>
              <a:gd name="connsiteX0" fmla="*/ 1151655 w 1267814"/>
              <a:gd name="connsiteY0" fmla="*/ 159 h 318956"/>
              <a:gd name="connsiteX1" fmla="*/ 980205 w 1267814"/>
              <a:gd name="connsiteY1" fmla="*/ 35084 h 318956"/>
              <a:gd name="connsiteX2" fmla="*/ 913530 w 1267814"/>
              <a:gd name="connsiteY2" fmla="*/ 39846 h 318956"/>
              <a:gd name="connsiteX3" fmla="*/ 703980 w 1267814"/>
              <a:gd name="connsiteY3" fmla="*/ 55721 h 318956"/>
              <a:gd name="connsiteX4" fmla="*/ 919880 w 1267814"/>
              <a:gd name="connsiteY4" fmla="*/ 57309 h 318956"/>
              <a:gd name="connsiteX5" fmla="*/ 640480 w 1267814"/>
              <a:gd name="connsiteY5" fmla="*/ 101759 h 318956"/>
              <a:gd name="connsiteX6" fmla="*/ 467443 w 1267814"/>
              <a:gd name="connsiteY6" fmla="*/ 144621 h 318956"/>
              <a:gd name="connsiteX7" fmla="*/ 572218 w 1267814"/>
              <a:gd name="connsiteY7" fmla="*/ 101759 h 318956"/>
              <a:gd name="connsiteX8" fmla="*/ 823043 w 1267814"/>
              <a:gd name="connsiteY8" fmla="*/ 47784 h 318956"/>
              <a:gd name="connsiteX9" fmla="*/ 599205 w 1267814"/>
              <a:gd name="connsiteY9" fmla="*/ 74771 h 318956"/>
              <a:gd name="connsiteX10" fmla="*/ 734143 w 1267814"/>
              <a:gd name="connsiteY10" fmla="*/ 74771 h 318956"/>
              <a:gd name="connsiteX11" fmla="*/ 430930 w 1267814"/>
              <a:gd name="connsiteY11" fmla="*/ 158909 h 318956"/>
              <a:gd name="connsiteX12" fmla="*/ 365843 w 1267814"/>
              <a:gd name="connsiteY12" fmla="*/ 171609 h 318956"/>
              <a:gd name="connsiteX13" fmla="*/ 254718 w 1267814"/>
              <a:gd name="connsiteY13" fmla="*/ 170021 h 318956"/>
              <a:gd name="connsiteX14" fmla="*/ 34055 w 1267814"/>
              <a:gd name="connsiteY14" fmla="*/ 303371 h 318956"/>
              <a:gd name="connsiteX15" fmla="*/ 21355 w 1267814"/>
              <a:gd name="connsiteY15" fmla="*/ 306546 h 318956"/>
              <a:gd name="connsiteX16" fmla="*/ 235668 w 1267814"/>
              <a:gd name="connsiteY16" fmla="*/ 216059 h 318956"/>
              <a:gd name="connsiteX17" fmla="*/ 208680 w 1267814"/>
              <a:gd name="connsiteY17" fmla="*/ 228759 h 318956"/>
              <a:gd name="connsiteX18" fmla="*/ 311868 w 1267814"/>
              <a:gd name="connsiteY18" fmla="*/ 184309 h 318956"/>
              <a:gd name="connsiteX19" fmla="*/ 389655 w 1267814"/>
              <a:gd name="connsiteY19" fmla="*/ 177959 h 318956"/>
              <a:gd name="connsiteX20" fmla="*/ 535705 w 1267814"/>
              <a:gd name="connsiteY20" fmla="*/ 136684 h 318956"/>
              <a:gd name="connsiteX21" fmla="*/ 705568 w 1267814"/>
              <a:gd name="connsiteY21" fmla="*/ 103346 h 318956"/>
              <a:gd name="connsiteX22" fmla="*/ 823043 w 1267814"/>
              <a:gd name="connsiteY22" fmla="*/ 79534 h 318956"/>
              <a:gd name="connsiteX23" fmla="*/ 953218 w 1267814"/>
              <a:gd name="connsiteY23" fmla="*/ 23971 h 318956"/>
              <a:gd name="connsiteX24" fmla="*/ 1150068 w 1267814"/>
              <a:gd name="connsiteY24" fmla="*/ 54134 h 318956"/>
              <a:gd name="connsiteX25" fmla="*/ 1267543 w 1267814"/>
              <a:gd name="connsiteY25" fmla="*/ 50959 h 318956"/>
              <a:gd name="connsiteX26" fmla="*/ 1151655 w 1267814"/>
              <a:gd name="connsiteY26" fmla="*/ 159 h 31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67814" h="318956">
                <a:moveTo>
                  <a:pt x="1151655" y="159"/>
                </a:moveTo>
                <a:cubicBezTo>
                  <a:pt x="1103765" y="-2487"/>
                  <a:pt x="1019892" y="28470"/>
                  <a:pt x="980205" y="35084"/>
                </a:cubicBezTo>
                <a:cubicBezTo>
                  <a:pt x="940518" y="41698"/>
                  <a:pt x="913530" y="39846"/>
                  <a:pt x="913530" y="39846"/>
                </a:cubicBezTo>
                <a:cubicBezTo>
                  <a:pt x="867493" y="43285"/>
                  <a:pt x="702922" y="52811"/>
                  <a:pt x="703980" y="55721"/>
                </a:cubicBezTo>
                <a:cubicBezTo>
                  <a:pt x="705038" y="58631"/>
                  <a:pt x="930463" y="49636"/>
                  <a:pt x="919880" y="57309"/>
                </a:cubicBezTo>
                <a:cubicBezTo>
                  <a:pt x="909297" y="64982"/>
                  <a:pt x="715886" y="87207"/>
                  <a:pt x="640480" y="101759"/>
                </a:cubicBezTo>
                <a:cubicBezTo>
                  <a:pt x="565074" y="116311"/>
                  <a:pt x="478820" y="144621"/>
                  <a:pt x="467443" y="144621"/>
                </a:cubicBezTo>
                <a:cubicBezTo>
                  <a:pt x="456066" y="144621"/>
                  <a:pt x="512951" y="117898"/>
                  <a:pt x="572218" y="101759"/>
                </a:cubicBezTo>
                <a:cubicBezTo>
                  <a:pt x="631485" y="85620"/>
                  <a:pt x="818545" y="52282"/>
                  <a:pt x="823043" y="47784"/>
                </a:cubicBezTo>
                <a:cubicBezTo>
                  <a:pt x="827541" y="43286"/>
                  <a:pt x="614022" y="70273"/>
                  <a:pt x="599205" y="74771"/>
                </a:cubicBezTo>
                <a:cubicBezTo>
                  <a:pt x="584388" y="79269"/>
                  <a:pt x="762189" y="60748"/>
                  <a:pt x="734143" y="74771"/>
                </a:cubicBezTo>
                <a:cubicBezTo>
                  <a:pt x="706097" y="88794"/>
                  <a:pt x="492313" y="142769"/>
                  <a:pt x="430930" y="158909"/>
                </a:cubicBezTo>
                <a:cubicBezTo>
                  <a:pt x="369547" y="175049"/>
                  <a:pt x="395212" y="169757"/>
                  <a:pt x="365843" y="171609"/>
                </a:cubicBezTo>
                <a:cubicBezTo>
                  <a:pt x="336474" y="173461"/>
                  <a:pt x="310016" y="148061"/>
                  <a:pt x="254718" y="170021"/>
                </a:cubicBezTo>
                <a:cubicBezTo>
                  <a:pt x="199420" y="191981"/>
                  <a:pt x="72949" y="280617"/>
                  <a:pt x="34055" y="303371"/>
                </a:cubicBezTo>
                <a:cubicBezTo>
                  <a:pt x="-4839" y="326125"/>
                  <a:pt x="-12247" y="321098"/>
                  <a:pt x="21355" y="306546"/>
                </a:cubicBezTo>
                <a:cubicBezTo>
                  <a:pt x="54957" y="291994"/>
                  <a:pt x="204447" y="229024"/>
                  <a:pt x="235668" y="216059"/>
                </a:cubicBezTo>
                <a:cubicBezTo>
                  <a:pt x="266889" y="203094"/>
                  <a:pt x="195980" y="234051"/>
                  <a:pt x="208680" y="228759"/>
                </a:cubicBezTo>
                <a:cubicBezTo>
                  <a:pt x="221380" y="223467"/>
                  <a:pt x="281705" y="192776"/>
                  <a:pt x="311868" y="184309"/>
                </a:cubicBezTo>
                <a:cubicBezTo>
                  <a:pt x="342030" y="175842"/>
                  <a:pt x="352349" y="185897"/>
                  <a:pt x="389655" y="177959"/>
                </a:cubicBezTo>
                <a:cubicBezTo>
                  <a:pt x="426961" y="170021"/>
                  <a:pt x="483053" y="149119"/>
                  <a:pt x="535705" y="136684"/>
                </a:cubicBezTo>
                <a:cubicBezTo>
                  <a:pt x="588357" y="124249"/>
                  <a:pt x="705568" y="103346"/>
                  <a:pt x="705568" y="103346"/>
                </a:cubicBezTo>
                <a:cubicBezTo>
                  <a:pt x="753458" y="93821"/>
                  <a:pt x="781768" y="92763"/>
                  <a:pt x="823043" y="79534"/>
                </a:cubicBezTo>
                <a:cubicBezTo>
                  <a:pt x="864318" y="66305"/>
                  <a:pt x="898714" y="28204"/>
                  <a:pt x="953218" y="23971"/>
                </a:cubicBezTo>
                <a:cubicBezTo>
                  <a:pt x="1007722" y="19738"/>
                  <a:pt x="1097680" y="49636"/>
                  <a:pt x="1150068" y="54134"/>
                </a:cubicBezTo>
                <a:cubicBezTo>
                  <a:pt x="1202456" y="58632"/>
                  <a:pt x="1262251" y="58632"/>
                  <a:pt x="1267543" y="50959"/>
                </a:cubicBezTo>
                <a:cubicBezTo>
                  <a:pt x="1272835" y="43286"/>
                  <a:pt x="1199545" y="2805"/>
                  <a:pt x="1151655" y="15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C159CB1-5642-4552-ADBF-B0D3F44C4E49}"/>
              </a:ext>
            </a:extLst>
          </p:cNvPr>
          <p:cNvSpPr/>
          <p:nvPr/>
        </p:nvSpPr>
        <p:spPr>
          <a:xfrm>
            <a:off x="3799308" y="8001895"/>
            <a:ext cx="724920" cy="573317"/>
          </a:xfrm>
          <a:custGeom>
            <a:avLst/>
            <a:gdLst>
              <a:gd name="connsiteX0" fmla="*/ 780450 w 780566"/>
              <a:gd name="connsiteY0" fmla="*/ 82 h 617326"/>
              <a:gd name="connsiteX1" fmla="*/ 505813 w 780566"/>
              <a:gd name="connsiteY1" fmla="*/ 141370 h 617326"/>
              <a:gd name="connsiteX2" fmla="*/ 602650 w 780566"/>
              <a:gd name="connsiteY2" fmla="*/ 108032 h 617326"/>
              <a:gd name="connsiteX3" fmla="*/ 370875 w 780566"/>
              <a:gd name="connsiteY3" fmla="*/ 241382 h 617326"/>
              <a:gd name="connsiteX4" fmla="*/ 207363 w 780566"/>
              <a:gd name="connsiteY4" fmla="*/ 381082 h 617326"/>
              <a:gd name="connsiteX5" fmla="*/ 988 w 780566"/>
              <a:gd name="connsiteY5" fmla="*/ 616032 h 617326"/>
              <a:gd name="connsiteX6" fmla="*/ 135925 w 780566"/>
              <a:gd name="connsiteY6" fmla="*/ 465220 h 617326"/>
              <a:gd name="connsiteX7" fmla="*/ 289913 w 780566"/>
              <a:gd name="connsiteY7" fmla="*/ 246145 h 617326"/>
              <a:gd name="connsiteX8" fmla="*/ 72425 w 780566"/>
              <a:gd name="connsiteY8" fmla="*/ 473157 h 617326"/>
              <a:gd name="connsiteX9" fmla="*/ 205775 w 780566"/>
              <a:gd name="connsiteY9" fmla="*/ 320757 h 617326"/>
              <a:gd name="connsiteX10" fmla="*/ 478825 w 780566"/>
              <a:gd name="connsiteY10" fmla="*/ 136607 h 617326"/>
              <a:gd name="connsiteX11" fmla="*/ 539150 w 780566"/>
              <a:gd name="connsiteY11" fmla="*/ 120732 h 617326"/>
              <a:gd name="connsiteX12" fmla="*/ 780450 w 780566"/>
              <a:gd name="connsiteY12" fmla="*/ 82 h 61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0566" h="617326">
                <a:moveTo>
                  <a:pt x="780450" y="82"/>
                </a:moveTo>
                <a:cubicBezTo>
                  <a:pt x="774894" y="3522"/>
                  <a:pt x="535446" y="123378"/>
                  <a:pt x="505813" y="141370"/>
                </a:cubicBezTo>
                <a:cubicBezTo>
                  <a:pt x="476180" y="159362"/>
                  <a:pt x="625139" y="91363"/>
                  <a:pt x="602650" y="108032"/>
                </a:cubicBezTo>
                <a:cubicBezTo>
                  <a:pt x="580161" y="124701"/>
                  <a:pt x="436756" y="195874"/>
                  <a:pt x="370875" y="241382"/>
                </a:cubicBezTo>
                <a:cubicBezTo>
                  <a:pt x="304994" y="286890"/>
                  <a:pt x="269011" y="318640"/>
                  <a:pt x="207363" y="381082"/>
                </a:cubicBezTo>
                <a:cubicBezTo>
                  <a:pt x="145715" y="443524"/>
                  <a:pt x="12894" y="602009"/>
                  <a:pt x="988" y="616032"/>
                </a:cubicBezTo>
                <a:cubicBezTo>
                  <a:pt x="-10918" y="630055"/>
                  <a:pt x="87771" y="526868"/>
                  <a:pt x="135925" y="465220"/>
                </a:cubicBezTo>
                <a:cubicBezTo>
                  <a:pt x="184079" y="403572"/>
                  <a:pt x="300496" y="244822"/>
                  <a:pt x="289913" y="246145"/>
                </a:cubicBezTo>
                <a:cubicBezTo>
                  <a:pt x="279330" y="247468"/>
                  <a:pt x="86448" y="460722"/>
                  <a:pt x="72425" y="473157"/>
                </a:cubicBezTo>
                <a:cubicBezTo>
                  <a:pt x="58402" y="485592"/>
                  <a:pt x="138042" y="376849"/>
                  <a:pt x="205775" y="320757"/>
                </a:cubicBezTo>
                <a:cubicBezTo>
                  <a:pt x="273508" y="264665"/>
                  <a:pt x="423262" y="169945"/>
                  <a:pt x="478825" y="136607"/>
                </a:cubicBezTo>
                <a:cubicBezTo>
                  <a:pt x="534387" y="103270"/>
                  <a:pt x="487292" y="139253"/>
                  <a:pt x="539150" y="120732"/>
                </a:cubicBezTo>
                <a:cubicBezTo>
                  <a:pt x="591008" y="102211"/>
                  <a:pt x="786006" y="-3358"/>
                  <a:pt x="780450" y="8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9865B6A-42B3-4FC3-90B7-77A3AD7E5A86}"/>
              </a:ext>
            </a:extLst>
          </p:cNvPr>
          <p:cNvSpPr/>
          <p:nvPr/>
        </p:nvSpPr>
        <p:spPr>
          <a:xfrm>
            <a:off x="3546057" y="8259113"/>
            <a:ext cx="535928" cy="770367"/>
          </a:xfrm>
          <a:custGeom>
            <a:avLst/>
            <a:gdLst>
              <a:gd name="connsiteX0" fmla="*/ 360991 w 577067"/>
              <a:gd name="connsiteY0" fmla="*/ 172383 h 829502"/>
              <a:gd name="connsiteX1" fmla="*/ 159379 w 577067"/>
              <a:gd name="connsiteY1" fmla="*/ 445433 h 829502"/>
              <a:gd name="connsiteX2" fmla="*/ 257804 w 577067"/>
              <a:gd name="connsiteY2" fmla="*/ 337483 h 829502"/>
              <a:gd name="connsiteX3" fmla="*/ 153029 w 577067"/>
              <a:gd name="connsiteY3" fmla="*/ 486708 h 829502"/>
              <a:gd name="connsiteX4" fmla="*/ 5391 w 577067"/>
              <a:gd name="connsiteY4" fmla="*/ 818495 h 829502"/>
              <a:gd name="connsiteX5" fmla="*/ 48254 w 577067"/>
              <a:gd name="connsiteY5" fmla="*/ 723245 h 829502"/>
              <a:gd name="connsiteX6" fmla="*/ 200654 w 577067"/>
              <a:gd name="connsiteY6" fmla="*/ 458133 h 829502"/>
              <a:gd name="connsiteX7" fmla="*/ 187954 w 577067"/>
              <a:gd name="connsiteY7" fmla="*/ 478770 h 829502"/>
              <a:gd name="connsiteX8" fmla="*/ 327654 w 577067"/>
              <a:gd name="connsiteY8" fmla="*/ 250170 h 829502"/>
              <a:gd name="connsiteX9" fmla="*/ 576891 w 577067"/>
              <a:gd name="connsiteY9" fmla="*/ 933 h 829502"/>
              <a:gd name="connsiteX10" fmla="*/ 360991 w 577067"/>
              <a:gd name="connsiteY10" fmla="*/ 172383 h 82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067" h="829502">
                <a:moveTo>
                  <a:pt x="360991" y="172383"/>
                </a:moveTo>
                <a:cubicBezTo>
                  <a:pt x="291406" y="246466"/>
                  <a:pt x="176577" y="417916"/>
                  <a:pt x="159379" y="445433"/>
                </a:cubicBezTo>
                <a:cubicBezTo>
                  <a:pt x="142181" y="472950"/>
                  <a:pt x="258862" y="330604"/>
                  <a:pt x="257804" y="337483"/>
                </a:cubicBezTo>
                <a:cubicBezTo>
                  <a:pt x="256746" y="344362"/>
                  <a:pt x="195098" y="406539"/>
                  <a:pt x="153029" y="486708"/>
                </a:cubicBezTo>
                <a:cubicBezTo>
                  <a:pt x="110960" y="566877"/>
                  <a:pt x="22853" y="779072"/>
                  <a:pt x="5391" y="818495"/>
                </a:cubicBezTo>
                <a:cubicBezTo>
                  <a:pt x="-12071" y="857918"/>
                  <a:pt x="15710" y="783305"/>
                  <a:pt x="48254" y="723245"/>
                </a:cubicBezTo>
                <a:cubicBezTo>
                  <a:pt x="80798" y="663185"/>
                  <a:pt x="177371" y="498879"/>
                  <a:pt x="200654" y="458133"/>
                </a:cubicBezTo>
                <a:cubicBezTo>
                  <a:pt x="223937" y="417387"/>
                  <a:pt x="187954" y="478770"/>
                  <a:pt x="187954" y="478770"/>
                </a:cubicBezTo>
                <a:cubicBezTo>
                  <a:pt x="209121" y="444110"/>
                  <a:pt x="262831" y="329809"/>
                  <a:pt x="327654" y="250170"/>
                </a:cubicBezTo>
                <a:cubicBezTo>
                  <a:pt x="392477" y="170531"/>
                  <a:pt x="570806" y="13104"/>
                  <a:pt x="576891" y="933"/>
                </a:cubicBezTo>
                <a:cubicBezTo>
                  <a:pt x="582976" y="-11238"/>
                  <a:pt x="430576" y="98300"/>
                  <a:pt x="360991" y="17238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0CD65E6A-F602-458C-83BF-AAE0C39BDD15}"/>
              </a:ext>
            </a:extLst>
          </p:cNvPr>
          <p:cNvSpPr/>
          <p:nvPr/>
        </p:nvSpPr>
        <p:spPr>
          <a:xfrm>
            <a:off x="3509730" y="9011788"/>
            <a:ext cx="92622" cy="616598"/>
          </a:xfrm>
          <a:custGeom>
            <a:avLst/>
            <a:gdLst>
              <a:gd name="connsiteX0" fmla="*/ 54031 w 99732"/>
              <a:gd name="connsiteY0" fmla="*/ 106 h 663929"/>
              <a:gd name="connsiteX1" fmla="*/ 41331 w 99732"/>
              <a:gd name="connsiteY1" fmla="*/ 225531 h 663929"/>
              <a:gd name="connsiteX2" fmla="*/ 87369 w 99732"/>
              <a:gd name="connsiteY2" fmla="*/ 109643 h 663929"/>
              <a:gd name="connsiteX3" fmla="*/ 95306 w 99732"/>
              <a:gd name="connsiteY3" fmla="*/ 109643 h 663929"/>
              <a:gd name="connsiteX4" fmla="*/ 27044 w 99732"/>
              <a:gd name="connsiteY4" fmla="*/ 265218 h 663929"/>
              <a:gd name="connsiteX5" fmla="*/ 4819 w 99732"/>
              <a:gd name="connsiteY5" fmla="*/ 335068 h 663929"/>
              <a:gd name="connsiteX6" fmla="*/ 56 w 99732"/>
              <a:gd name="connsiteY6" fmla="*/ 519218 h 663929"/>
              <a:gd name="connsiteX7" fmla="*/ 6406 w 99732"/>
              <a:gd name="connsiteY7" fmla="*/ 660506 h 663929"/>
              <a:gd name="connsiteX8" fmla="*/ 6406 w 99732"/>
              <a:gd name="connsiteY8" fmla="*/ 589068 h 663929"/>
              <a:gd name="connsiteX9" fmla="*/ 44506 w 99732"/>
              <a:gd name="connsiteY9" fmla="*/ 262043 h 663929"/>
              <a:gd name="connsiteX10" fmla="*/ 46094 w 99732"/>
              <a:gd name="connsiteY10" fmla="*/ 258868 h 663929"/>
              <a:gd name="connsiteX11" fmla="*/ 54031 w 99732"/>
              <a:gd name="connsiteY11" fmla="*/ 106 h 66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32" h="663929">
                <a:moveTo>
                  <a:pt x="54031" y="106"/>
                </a:moveTo>
                <a:cubicBezTo>
                  <a:pt x="53237" y="-5450"/>
                  <a:pt x="35775" y="207275"/>
                  <a:pt x="41331" y="225531"/>
                </a:cubicBezTo>
                <a:cubicBezTo>
                  <a:pt x="46887" y="243787"/>
                  <a:pt x="78373" y="128958"/>
                  <a:pt x="87369" y="109643"/>
                </a:cubicBezTo>
                <a:cubicBezTo>
                  <a:pt x="96365" y="90328"/>
                  <a:pt x="105360" y="83714"/>
                  <a:pt x="95306" y="109643"/>
                </a:cubicBezTo>
                <a:cubicBezTo>
                  <a:pt x="85252" y="135572"/>
                  <a:pt x="42125" y="227647"/>
                  <a:pt x="27044" y="265218"/>
                </a:cubicBezTo>
                <a:cubicBezTo>
                  <a:pt x="11963" y="302789"/>
                  <a:pt x="9317" y="292735"/>
                  <a:pt x="4819" y="335068"/>
                </a:cubicBezTo>
                <a:cubicBezTo>
                  <a:pt x="321" y="377401"/>
                  <a:pt x="-209" y="464978"/>
                  <a:pt x="56" y="519218"/>
                </a:cubicBezTo>
                <a:cubicBezTo>
                  <a:pt x="321" y="573458"/>
                  <a:pt x="5348" y="648864"/>
                  <a:pt x="6406" y="660506"/>
                </a:cubicBezTo>
                <a:cubicBezTo>
                  <a:pt x="7464" y="672148"/>
                  <a:pt x="56" y="655478"/>
                  <a:pt x="6406" y="589068"/>
                </a:cubicBezTo>
                <a:cubicBezTo>
                  <a:pt x="12756" y="522658"/>
                  <a:pt x="37891" y="317076"/>
                  <a:pt x="44506" y="262043"/>
                </a:cubicBezTo>
                <a:cubicBezTo>
                  <a:pt x="51121" y="207010"/>
                  <a:pt x="43448" y="298555"/>
                  <a:pt x="46094" y="258868"/>
                </a:cubicBezTo>
                <a:cubicBezTo>
                  <a:pt x="48740" y="219181"/>
                  <a:pt x="54825" y="5662"/>
                  <a:pt x="54031" y="10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C24B7AB-74EC-482D-B5BB-085049F5DB06}"/>
              </a:ext>
            </a:extLst>
          </p:cNvPr>
          <p:cNvSpPr/>
          <p:nvPr/>
        </p:nvSpPr>
        <p:spPr>
          <a:xfrm>
            <a:off x="3628981" y="7949646"/>
            <a:ext cx="2558181" cy="1093664"/>
          </a:xfrm>
          <a:custGeom>
            <a:avLst/>
            <a:gdLst>
              <a:gd name="connsiteX0" fmla="*/ 2754551 w 2754551"/>
              <a:gd name="connsiteY0" fmla="*/ 46817 h 1177616"/>
              <a:gd name="connsiteX1" fmla="*/ 2198926 w 2754551"/>
              <a:gd name="connsiteY1" fmla="*/ 65867 h 1177616"/>
              <a:gd name="connsiteX2" fmla="*/ 2541826 w 2754551"/>
              <a:gd name="connsiteY2" fmla="*/ 37292 h 1177616"/>
              <a:gd name="connsiteX3" fmla="*/ 1830626 w 2754551"/>
              <a:gd name="connsiteY3" fmla="*/ 75392 h 1177616"/>
              <a:gd name="connsiteX4" fmla="*/ 2160826 w 2754551"/>
              <a:gd name="connsiteY4" fmla="*/ 2367 h 1177616"/>
              <a:gd name="connsiteX5" fmla="*/ 1449626 w 2754551"/>
              <a:gd name="connsiteY5" fmla="*/ 180167 h 1177616"/>
              <a:gd name="connsiteX6" fmla="*/ 1694101 w 2754551"/>
              <a:gd name="connsiteY6" fmla="*/ 164292 h 1177616"/>
              <a:gd name="connsiteX7" fmla="*/ 979726 w 2754551"/>
              <a:gd name="connsiteY7" fmla="*/ 354792 h 1177616"/>
              <a:gd name="connsiteX8" fmla="*/ 1160701 w 2754551"/>
              <a:gd name="connsiteY8" fmla="*/ 335742 h 1177616"/>
              <a:gd name="connsiteX9" fmla="*/ 836851 w 2754551"/>
              <a:gd name="connsiteY9" fmla="*/ 475442 h 1177616"/>
              <a:gd name="connsiteX10" fmla="*/ 684451 w 2754551"/>
              <a:gd name="connsiteY10" fmla="*/ 504017 h 1177616"/>
              <a:gd name="connsiteX11" fmla="*/ 805101 w 2754551"/>
              <a:gd name="connsiteY11" fmla="*/ 453217 h 1177616"/>
              <a:gd name="connsiteX12" fmla="*/ 366951 w 2754551"/>
              <a:gd name="connsiteY12" fmla="*/ 764367 h 1177616"/>
              <a:gd name="connsiteX13" fmla="*/ 462201 w 2754551"/>
              <a:gd name="connsiteY13" fmla="*/ 662767 h 1177616"/>
              <a:gd name="connsiteX14" fmla="*/ 366951 w 2754551"/>
              <a:gd name="connsiteY14" fmla="*/ 738967 h 1177616"/>
              <a:gd name="connsiteX15" fmla="*/ 36751 w 2754551"/>
              <a:gd name="connsiteY15" fmla="*/ 1116792 h 1177616"/>
              <a:gd name="connsiteX16" fmla="*/ 62151 w 2754551"/>
              <a:gd name="connsiteY16" fmla="*/ 1104092 h 1177616"/>
              <a:gd name="connsiteX17" fmla="*/ 14526 w 2754551"/>
              <a:gd name="connsiteY17" fmla="*/ 1164417 h 1177616"/>
              <a:gd name="connsiteX18" fmla="*/ 360601 w 2754551"/>
              <a:gd name="connsiteY18" fmla="*/ 811992 h 1177616"/>
              <a:gd name="connsiteX19" fmla="*/ 436801 w 2754551"/>
              <a:gd name="connsiteY19" fmla="*/ 732617 h 1177616"/>
              <a:gd name="connsiteX20" fmla="*/ 620951 w 2754551"/>
              <a:gd name="connsiteY20" fmla="*/ 554817 h 1177616"/>
              <a:gd name="connsiteX21" fmla="*/ 643176 w 2754551"/>
              <a:gd name="connsiteY21" fmla="*/ 513542 h 1177616"/>
              <a:gd name="connsiteX22" fmla="*/ 884476 w 2754551"/>
              <a:gd name="connsiteY22" fmla="*/ 405592 h 1177616"/>
              <a:gd name="connsiteX23" fmla="*/ 935276 w 2754551"/>
              <a:gd name="connsiteY23" fmla="*/ 389717 h 1177616"/>
              <a:gd name="connsiteX24" fmla="*/ 1271826 w 2754551"/>
              <a:gd name="connsiteY24" fmla="*/ 259542 h 1177616"/>
              <a:gd name="connsiteX25" fmla="*/ 1373426 w 2754551"/>
              <a:gd name="connsiteY25" fmla="*/ 215092 h 1177616"/>
              <a:gd name="connsiteX26" fmla="*/ 1760776 w 2754551"/>
              <a:gd name="connsiteY26" fmla="*/ 132542 h 1177616"/>
              <a:gd name="connsiteX27" fmla="*/ 1827451 w 2754551"/>
              <a:gd name="connsiteY27" fmla="*/ 103967 h 1177616"/>
              <a:gd name="connsiteX28" fmla="*/ 2221151 w 2754551"/>
              <a:gd name="connsiteY28" fmla="*/ 21417 h 1177616"/>
              <a:gd name="connsiteX29" fmla="*/ 2278301 w 2754551"/>
              <a:gd name="connsiteY29" fmla="*/ 21417 h 1177616"/>
              <a:gd name="connsiteX30" fmla="*/ 2754551 w 2754551"/>
              <a:gd name="connsiteY30" fmla="*/ 46817 h 11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54551" h="1177616">
                <a:moveTo>
                  <a:pt x="2754551" y="46817"/>
                </a:moveTo>
                <a:lnTo>
                  <a:pt x="2198926" y="65867"/>
                </a:lnTo>
                <a:cubicBezTo>
                  <a:pt x="2163472" y="64280"/>
                  <a:pt x="2603209" y="35705"/>
                  <a:pt x="2541826" y="37292"/>
                </a:cubicBezTo>
                <a:cubicBezTo>
                  <a:pt x="2480443" y="38879"/>
                  <a:pt x="1894126" y="81213"/>
                  <a:pt x="1830626" y="75392"/>
                </a:cubicBezTo>
                <a:cubicBezTo>
                  <a:pt x="1767126" y="69571"/>
                  <a:pt x="2224326" y="-15095"/>
                  <a:pt x="2160826" y="2367"/>
                </a:cubicBezTo>
                <a:cubicBezTo>
                  <a:pt x="2097326" y="19829"/>
                  <a:pt x="1527413" y="153180"/>
                  <a:pt x="1449626" y="180167"/>
                </a:cubicBezTo>
                <a:cubicBezTo>
                  <a:pt x="1371839" y="207154"/>
                  <a:pt x="1772417" y="135188"/>
                  <a:pt x="1694101" y="164292"/>
                </a:cubicBezTo>
                <a:cubicBezTo>
                  <a:pt x="1615785" y="193396"/>
                  <a:pt x="1068626" y="326217"/>
                  <a:pt x="979726" y="354792"/>
                </a:cubicBezTo>
                <a:cubicBezTo>
                  <a:pt x="890826" y="383367"/>
                  <a:pt x="1184513" y="315634"/>
                  <a:pt x="1160701" y="335742"/>
                </a:cubicBezTo>
                <a:cubicBezTo>
                  <a:pt x="1136889" y="355850"/>
                  <a:pt x="916226" y="447396"/>
                  <a:pt x="836851" y="475442"/>
                </a:cubicBezTo>
                <a:cubicBezTo>
                  <a:pt x="757476" y="503488"/>
                  <a:pt x="689743" y="507721"/>
                  <a:pt x="684451" y="504017"/>
                </a:cubicBezTo>
                <a:cubicBezTo>
                  <a:pt x="679159" y="500313"/>
                  <a:pt x="858018" y="409825"/>
                  <a:pt x="805101" y="453217"/>
                </a:cubicBezTo>
                <a:cubicBezTo>
                  <a:pt x="752184" y="496609"/>
                  <a:pt x="424101" y="729442"/>
                  <a:pt x="366951" y="764367"/>
                </a:cubicBezTo>
                <a:cubicBezTo>
                  <a:pt x="309801" y="799292"/>
                  <a:pt x="462201" y="667000"/>
                  <a:pt x="462201" y="662767"/>
                </a:cubicBezTo>
                <a:cubicBezTo>
                  <a:pt x="462201" y="658534"/>
                  <a:pt x="437859" y="663296"/>
                  <a:pt x="366951" y="738967"/>
                </a:cubicBezTo>
                <a:cubicBezTo>
                  <a:pt x="296043" y="814638"/>
                  <a:pt x="87551" y="1055938"/>
                  <a:pt x="36751" y="1116792"/>
                </a:cubicBezTo>
                <a:cubicBezTo>
                  <a:pt x="-14049" y="1177646"/>
                  <a:pt x="65855" y="1096155"/>
                  <a:pt x="62151" y="1104092"/>
                </a:cubicBezTo>
                <a:cubicBezTo>
                  <a:pt x="58447" y="1112029"/>
                  <a:pt x="-35216" y="1213100"/>
                  <a:pt x="14526" y="1164417"/>
                </a:cubicBezTo>
                <a:cubicBezTo>
                  <a:pt x="64268" y="1115734"/>
                  <a:pt x="290222" y="883959"/>
                  <a:pt x="360601" y="811992"/>
                </a:cubicBezTo>
                <a:cubicBezTo>
                  <a:pt x="430980" y="740025"/>
                  <a:pt x="393410" y="775479"/>
                  <a:pt x="436801" y="732617"/>
                </a:cubicBezTo>
                <a:cubicBezTo>
                  <a:pt x="480192" y="689755"/>
                  <a:pt x="586555" y="591329"/>
                  <a:pt x="620951" y="554817"/>
                </a:cubicBezTo>
                <a:cubicBezTo>
                  <a:pt x="655347" y="518305"/>
                  <a:pt x="599255" y="538413"/>
                  <a:pt x="643176" y="513542"/>
                </a:cubicBezTo>
                <a:cubicBezTo>
                  <a:pt x="687097" y="488671"/>
                  <a:pt x="835793" y="426230"/>
                  <a:pt x="884476" y="405592"/>
                </a:cubicBezTo>
                <a:cubicBezTo>
                  <a:pt x="933159" y="384955"/>
                  <a:pt x="935276" y="389717"/>
                  <a:pt x="935276" y="389717"/>
                </a:cubicBezTo>
                <a:lnTo>
                  <a:pt x="1271826" y="259542"/>
                </a:lnTo>
                <a:cubicBezTo>
                  <a:pt x="1344851" y="230438"/>
                  <a:pt x="1291934" y="236259"/>
                  <a:pt x="1373426" y="215092"/>
                </a:cubicBezTo>
                <a:cubicBezTo>
                  <a:pt x="1454918" y="193925"/>
                  <a:pt x="1685105" y="151063"/>
                  <a:pt x="1760776" y="132542"/>
                </a:cubicBezTo>
                <a:cubicBezTo>
                  <a:pt x="1836447" y="114021"/>
                  <a:pt x="1750722" y="122488"/>
                  <a:pt x="1827451" y="103967"/>
                </a:cubicBezTo>
                <a:cubicBezTo>
                  <a:pt x="1904180" y="85446"/>
                  <a:pt x="2146009" y="35175"/>
                  <a:pt x="2221151" y="21417"/>
                </a:cubicBezTo>
                <a:cubicBezTo>
                  <a:pt x="2296293" y="7659"/>
                  <a:pt x="2278301" y="21417"/>
                  <a:pt x="2278301" y="21417"/>
                </a:cubicBezTo>
                <a:lnTo>
                  <a:pt x="2754551" y="46817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2A5E5E0F-444A-43B3-AEF1-A2C008E7B04F}"/>
              </a:ext>
            </a:extLst>
          </p:cNvPr>
          <p:cNvSpPr/>
          <p:nvPr/>
        </p:nvSpPr>
        <p:spPr>
          <a:xfrm>
            <a:off x="4094169" y="8188751"/>
            <a:ext cx="1965167" cy="608767"/>
          </a:xfrm>
          <a:custGeom>
            <a:avLst/>
            <a:gdLst>
              <a:gd name="connsiteX0" fmla="*/ 2094905 w 2116016"/>
              <a:gd name="connsiteY0" fmla="*/ 1025 h 655497"/>
              <a:gd name="connsiteX1" fmla="*/ 1548805 w 2116016"/>
              <a:gd name="connsiteY1" fmla="*/ 32775 h 655497"/>
              <a:gd name="connsiteX2" fmla="*/ 1690622 w 2116016"/>
              <a:gd name="connsiteY2" fmla="*/ 5258 h 655497"/>
              <a:gd name="connsiteX3" fmla="*/ 1263055 w 2116016"/>
              <a:gd name="connsiteY3" fmla="*/ 56058 h 655497"/>
              <a:gd name="connsiteX4" fmla="*/ 1286338 w 2116016"/>
              <a:gd name="connsiteY4" fmla="*/ 47591 h 655497"/>
              <a:gd name="connsiteX5" fmla="*/ 966722 w 2116016"/>
              <a:gd name="connsiteY5" fmla="*/ 174591 h 655497"/>
              <a:gd name="connsiteX6" fmla="*/ 782572 w 2116016"/>
              <a:gd name="connsiteY6" fmla="*/ 210575 h 655497"/>
              <a:gd name="connsiteX7" fmla="*/ 714838 w 2116016"/>
              <a:gd name="connsiteY7" fmla="*/ 233858 h 655497"/>
              <a:gd name="connsiteX8" fmla="*/ 780455 w 2116016"/>
              <a:gd name="connsiteY8" fmla="*/ 229625 h 655497"/>
              <a:gd name="connsiteX9" fmla="*/ 545505 w 2116016"/>
              <a:gd name="connsiteY9" fmla="*/ 356625 h 655497"/>
              <a:gd name="connsiteX10" fmla="*/ 429088 w 2116016"/>
              <a:gd name="connsiteY10" fmla="*/ 392608 h 655497"/>
              <a:gd name="connsiteX11" fmla="*/ 547622 w 2116016"/>
              <a:gd name="connsiteY11" fmla="*/ 324875 h 655497"/>
              <a:gd name="connsiteX12" fmla="*/ 374055 w 2116016"/>
              <a:gd name="connsiteY12" fmla="*/ 415891 h 655497"/>
              <a:gd name="connsiteX13" fmla="*/ 120055 w 2116016"/>
              <a:gd name="connsiteY13" fmla="*/ 580991 h 655497"/>
              <a:gd name="connsiteX14" fmla="*/ 1522 w 2116016"/>
              <a:gd name="connsiteY14" fmla="*/ 655075 h 655497"/>
              <a:gd name="connsiteX15" fmla="*/ 196255 w 2116016"/>
              <a:gd name="connsiteY15" fmla="*/ 551358 h 655497"/>
              <a:gd name="connsiteX16" fmla="*/ 738122 w 2116016"/>
              <a:gd name="connsiteY16" fmla="*/ 291008 h 655497"/>
              <a:gd name="connsiteX17" fmla="*/ 479888 w 2116016"/>
              <a:gd name="connsiteY17" fmla="*/ 418008 h 655497"/>
              <a:gd name="connsiteX18" fmla="*/ 1102188 w 2116016"/>
              <a:gd name="connsiteY18" fmla="*/ 197875 h 655497"/>
              <a:gd name="connsiteX19" fmla="*/ 1349838 w 2116016"/>
              <a:gd name="connsiteY19" fmla="*/ 138608 h 655497"/>
              <a:gd name="connsiteX20" fmla="*/ 1614422 w 2116016"/>
              <a:gd name="connsiteY20" fmla="*/ 81458 h 655497"/>
              <a:gd name="connsiteX21" fmla="*/ 1387938 w 2116016"/>
              <a:gd name="connsiteY21" fmla="*/ 111091 h 655497"/>
              <a:gd name="connsiteX22" fmla="*/ 1790105 w 2116016"/>
              <a:gd name="connsiteY22" fmla="*/ 89925 h 655497"/>
              <a:gd name="connsiteX23" fmla="*/ 1984838 w 2116016"/>
              <a:gd name="connsiteY23" fmla="*/ 79341 h 655497"/>
              <a:gd name="connsiteX24" fmla="*/ 2094905 w 2116016"/>
              <a:gd name="connsiteY24" fmla="*/ 1025 h 65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16016" h="655497">
                <a:moveTo>
                  <a:pt x="2094905" y="1025"/>
                </a:moveTo>
                <a:cubicBezTo>
                  <a:pt x="2022233" y="-6736"/>
                  <a:pt x="1616185" y="32070"/>
                  <a:pt x="1548805" y="32775"/>
                </a:cubicBezTo>
                <a:cubicBezTo>
                  <a:pt x="1481425" y="33480"/>
                  <a:pt x="1738247" y="1378"/>
                  <a:pt x="1690622" y="5258"/>
                </a:cubicBezTo>
                <a:cubicBezTo>
                  <a:pt x="1642997" y="9138"/>
                  <a:pt x="1330436" y="49003"/>
                  <a:pt x="1263055" y="56058"/>
                </a:cubicBezTo>
                <a:cubicBezTo>
                  <a:pt x="1195674" y="63114"/>
                  <a:pt x="1286338" y="47591"/>
                  <a:pt x="1286338" y="47591"/>
                </a:cubicBezTo>
                <a:cubicBezTo>
                  <a:pt x="1236949" y="67347"/>
                  <a:pt x="1050683" y="147427"/>
                  <a:pt x="966722" y="174591"/>
                </a:cubicBezTo>
                <a:cubicBezTo>
                  <a:pt x="882761" y="201755"/>
                  <a:pt x="824553" y="200697"/>
                  <a:pt x="782572" y="210575"/>
                </a:cubicBezTo>
                <a:cubicBezTo>
                  <a:pt x="740591" y="220453"/>
                  <a:pt x="715191" y="230683"/>
                  <a:pt x="714838" y="233858"/>
                </a:cubicBezTo>
                <a:cubicBezTo>
                  <a:pt x="714485" y="237033"/>
                  <a:pt x="808677" y="209164"/>
                  <a:pt x="780455" y="229625"/>
                </a:cubicBezTo>
                <a:cubicBezTo>
                  <a:pt x="752233" y="250086"/>
                  <a:pt x="604066" y="329461"/>
                  <a:pt x="545505" y="356625"/>
                </a:cubicBezTo>
                <a:cubicBezTo>
                  <a:pt x="486944" y="383789"/>
                  <a:pt x="428735" y="397900"/>
                  <a:pt x="429088" y="392608"/>
                </a:cubicBezTo>
                <a:cubicBezTo>
                  <a:pt x="429441" y="387316"/>
                  <a:pt x="556794" y="320995"/>
                  <a:pt x="547622" y="324875"/>
                </a:cubicBezTo>
                <a:cubicBezTo>
                  <a:pt x="538450" y="328755"/>
                  <a:pt x="445316" y="373205"/>
                  <a:pt x="374055" y="415891"/>
                </a:cubicBezTo>
                <a:cubicBezTo>
                  <a:pt x="302794" y="458577"/>
                  <a:pt x="182144" y="541127"/>
                  <a:pt x="120055" y="580991"/>
                </a:cubicBezTo>
                <a:cubicBezTo>
                  <a:pt x="57966" y="620855"/>
                  <a:pt x="-11178" y="660014"/>
                  <a:pt x="1522" y="655075"/>
                </a:cubicBezTo>
                <a:cubicBezTo>
                  <a:pt x="14222" y="650136"/>
                  <a:pt x="73488" y="612036"/>
                  <a:pt x="196255" y="551358"/>
                </a:cubicBezTo>
                <a:cubicBezTo>
                  <a:pt x="319022" y="490680"/>
                  <a:pt x="690850" y="313233"/>
                  <a:pt x="738122" y="291008"/>
                </a:cubicBezTo>
                <a:cubicBezTo>
                  <a:pt x="785394" y="268783"/>
                  <a:pt x="419210" y="433530"/>
                  <a:pt x="479888" y="418008"/>
                </a:cubicBezTo>
                <a:cubicBezTo>
                  <a:pt x="540566" y="402486"/>
                  <a:pt x="957197" y="244442"/>
                  <a:pt x="1102188" y="197875"/>
                </a:cubicBezTo>
                <a:cubicBezTo>
                  <a:pt x="1247179" y="151308"/>
                  <a:pt x="1264466" y="158011"/>
                  <a:pt x="1349838" y="138608"/>
                </a:cubicBezTo>
                <a:cubicBezTo>
                  <a:pt x="1435210" y="119205"/>
                  <a:pt x="1608072" y="86044"/>
                  <a:pt x="1614422" y="81458"/>
                </a:cubicBezTo>
                <a:cubicBezTo>
                  <a:pt x="1620772" y="76872"/>
                  <a:pt x="1358658" y="109680"/>
                  <a:pt x="1387938" y="111091"/>
                </a:cubicBezTo>
                <a:lnTo>
                  <a:pt x="1790105" y="89925"/>
                </a:lnTo>
                <a:cubicBezTo>
                  <a:pt x="1889588" y="84633"/>
                  <a:pt x="1936507" y="89924"/>
                  <a:pt x="1984838" y="79341"/>
                </a:cubicBezTo>
                <a:cubicBezTo>
                  <a:pt x="2033169" y="68758"/>
                  <a:pt x="2167577" y="8786"/>
                  <a:pt x="2094905" y="10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359EF6E-8584-4937-B5B7-48F6BC9EAC02}"/>
              </a:ext>
            </a:extLst>
          </p:cNvPr>
          <p:cNvSpPr/>
          <p:nvPr/>
        </p:nvSpPr>
        <p:spPr>
          <a:xfrm>
            <a:off x="3720086" y="8565335"/>
            <a:ext cx="837859" cy="755472"/>
          </a:xfrm>
          <a:custGeom>
            <a:avLst/>
            <a:gdLst>
              <a:gd name="connsiteX0" fmla="*/ 901736 w 902174"/>
              <a:gd name="connsiteY0" fmla="*/ 1933 h 813463"/>
              <a:gd name="connsiteX1" fmla="*/ 389503 w 902174"/>
              <a:gd name="connsiteY1" fmla="*/ 323666 h 813463"/>
              <a:gd name="connsiteX2" fmla="*/ 467820 w 902174"/>
              <a:gd name="connsiteY2" fmla="*/ 289799 h 813463"/>
              <a:gd name="connsiteX3" fmla="*/ 148203 w 902174"/>
              <a:gd name="connsiteY3" fmla="*/ 564966 h 813463"/>
              <a:gd name="connsiteX4" fmla="*/ 42370 w 902174"/>
              <a:gd name="connsiteY4" fmla="*/ 711016 h 813463"/>
              <a:gd name="connsiteX5" fmla="*/ 36 w 902174"/>
              <a:gd name="connsiteY5" fmla="*/ 812616 h 813463"/>
              <a:gd name="connsiteX6" fmla="*/ 38136 w 902174"/>
              <a:gd name="connsiteY6" fmla="*/ 742766 h 813463"/>
              <a:gd name="connsiteX7" fmla="*/ 175720 w 902174"/>
              <a:gd name="connsiteY7" fmla="*/ 476066 h 813463"/>
              <a:gd name="connsiteX8" fmla="*/ 334470 w 902174"/>
              <a:gd name="connsiteY8" fmla="*/ 338483 h 813463"/>
              <a:gd name="connsiteX9" fmla="*/ 476286 w 902174"/>
              <a:gd name="connsiteY9" fmla="*/ 196666 h 813463"/>
              <a:gd name="connsiteX10" fmla="*/ 901736 w 902174"/>
              <a:gd name="connsiteY10" fmla="*/ 1933 h 8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174" h="813463">
                <a:moveTo>
                  <a:pt x="901736" y="1933"/>
                </a:moveTo>
                <a:cubicBezTo>
                  <a:pt x="887272" y="23100"/>
                  <a:pt x="461822" y="275688"/>
                  <a:pt x="389503" y="323666"/>
                </a:cubicBezTo>
                <a:cubicBezTo>
                  <a:pt x="317184" y="371644"/>
                  <a:pt x="508037" y="249582"/>
                  <a:pt x="467820" y="289799"/>
                </a:cubicBezTo>
                <a:cubicBezTo>
                  <a:pt x="427603" y="330016"/>
                  <a:pt x="219111" y="494763"/>
                  <a:pt x="148203" y="564966"/>
                </a:cubicBezTo>
                <a:cubicBezTo>
                  <a:pt x="77295" y="635169"/>
                  <a:pt x="67064" y="669741"/>
                  <a:pt x="42370" y="711016"/>
                </a:cubicBezTo>
                <a:cubicBezTo>
                  <a:pt x="17676" y="752291"/>
                  <a:pt x="742" y="807324"/>
                  <a:pt x="36" y="812616"/>
                </a:cubicBezTo>
                <a:cubicBezTo>
                  <a:pt x="-670" y="817908"/>
                  <a:pt x="8855" y="798858"/>
                  <a:pt x="38136" y="742766"/>
                </a:cubicBezTo>
                <a:cubicBezTo>
                  <a:pt x="67417" y="686674"/>
                  <a:pt x="126331" y="543447"/>
                  <a:pt x="175720" y="476066"/>
                </a:cubicBezTo>
                <a:cubicBezTo>
                  <a:pt x="225109" y="408686"/>
                  <a:pt x="284376" y="385050"/>
                  <a:pt x="334470" y="338483"/>
                </a:cubicBezTo>
                <a:cubicBezTo>
                  <a:pt x="384564" y="291916"/>
                  <a:pt x="383505" y="254169"/>
                  <a:pt x="476286" y="196666"/>
                </a:cubicBezTo>
                <a:cubicBezTo>
                  <a:pt x="569066" y="139163"/>
                  <a:pt x="916200" y="-19234"/>
                  <a:pt x="901736" y="193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3A54316-D0AC-4340-BC95-37BF934E4F1E}"/>
              </a:ext>
            </a:extLst>
          </p:cNvPr>
          <p:cNvSpPr/>
          <p:nvPr/>
        </p:nvSpPr>
        <p:spPr>
          <a:xfrm>
            <a:off x="3549840" y="9042744"/>
            <a:ext cx="304543" cy="680263"/>
          </a:xfrm>
          <a:custGeom>
            <a:avLst/>
            <a:gdLst>
              <a:gd name="connsiteX0" fmla="*/ 327284 w 327920"/>
              <a:gd name="connsiteY0" fmla="*/ 111 h 732481"/>
              <a:gd name="connsiteX1" fmla="*/ 117734 w 327920"/>
              <a:gd name="connsiteY1" fmla="*/ 307028 h 732481"/>
              <a:gd name="connsiteX2" fmla="*/ 132550 w 327920"/>
              <a:gd name="connsiteY2" fmla="*/ 281628 h 732481"/>
              <a:gd name="connsiteX3" fmla="*/ 71167 w 327920"/>
              <a:gd name="connsiteY3" fmla="*/ 442494 h 732481"/>
              <a:gd name="connsiteX4" fmla="*/ 5550 w 327920"/>
              <a:gd name="connsiteY4" fmla="*/ 654161 h 732481"/>
              <a:gd name="connsiteX5" fmla="*/ 5550 w 327920"/>
              <a:gd name="connsiteY5" fmla="*/ 702844 h 732481"/>
              <a:gd name="connsiteX6" fmla="*/ 22484 w 327920"/>
              <a:gd name="connsiteY6" fmla="*/ 609711 h 732481"/>
              <a:gd name="connsiteX7" fmla="*/ 30950 w 327920"/>
              <a:gd name="connsiteY7" fmla="*/ 732478 h 732481"/>
              <a:gd name="connsiteX8" fmla="*/ 50000 w 327920"/>
              <a:gd name="connsiteY8" fmla="*/ 605478 h 732481"/>
              <a:gd name="connsiteX9" fmla="*/ 196050 w 327920"/>
              <a:gd name="connsiteY9" fmla="*/ 251994 h 732481"/>
              <a:gd name="connsiteX10" fmla="*/ 183350 w 327920"/>
              <a:gd name="connsiteY10" fmla="*/ 271044 h 732481"/>
              <a:gd name="connsiteX11" fmla="*/ 327284 w 327920"/>
              <a:gd name="connsiteY11" fmla="*/ 111 h 73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920" h="732481">
                <a:moveTo>
                  <a:pt x="327284" y="111"/>
                </a:moveTo>
                <a:cubicBezTo>
                  <a:pt x="316348" y="6108"/>
                  <a:pt x="150190" y="260109"/>
                  <a:pt x="117734" y="307028"/>
                </a:cubicBezTo>
                <a:cubicBezTo>
                  <a:pt x="85278" y="353948"/>
                  <a:pt x="140311" y="259050"/>
                  <a:pt x="132550" y="281628"/>
                </a:cubicBezTo>
                <a:cubicBezTo>
                  <a:pt x="124789" y="304206"/>
                  <a:pt x="92334" y="380405"/>
                  <a:pt x="71167" y="442494"/>
                </a:cubicBezTo>
                <a:cubicBezTo>
                  <a:pt x="50000" y="504583"/>
                  <a:pt x="16486" y="610769"/>
                  <a:pt x="5550" y="654161"/>
                </a:cubicBezTo>
                <a:cubicBezTo>
                  <a:pt x="-5386" y="697553"/>
                  <a:pt x="2728" y="710252"/>
                  <a:pt x="5550" y="702844"/>
                </a:cubicBezTo>
                <a:cubicBezTo>
                  <a:pt x="8372" y="695436"/>
                  <a:pt x="18251" y="604772"/>
                  <a:pt x="22484" y="609711"/>
                </a:cubicBezTo>
                <a:cubicBezTo>
                  <a:pt x="26717" y="614650"/>
                  <a:pt x="26364" y="733184"/>
                  <a:pt x="30950" y="732478"/>
                </a:cubicBezTo>
                <a:cubicBezTo>
                  <a:pt x="35536" y="731773"/>
                  <a:pt x="22483" y="685559"/>
                  <a:pt x="50000" y="605478"/>
                </a:cubicBezTo>
                <a:cubicBezTo>
                  <a:pt x="77517" y="525397"/>
                  <a:pt x="173825" y="307733"/>
                  <a:pt x="196050" y="251994"/>
                </a:cubicBezTo>
                <a:cubicBezTo>
                  <a:pt x="218275" y="196255"/>
                  <a:pt x="161831" y="309144"/>
                  <a:pt x="183350" y="271044"/>
                </a:cubicBezTo>
                <a:cubicBezTo>
                  <a:pt x="204869" y="232944"/>
                  <a:pt x="338220" y="-5886"/>
                  <a:pt x="327284" y="11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4496F83-97E6-42CC-8EDB-0E87D3C80690}"/>
              </a:ext>
            </a:extLst>
          </p:cNvPr>
          <p:cNvSpPr/>
          <p:nvPr/>
        </p:nvSpPr>
        <p:spPr>
          <a:xfrm>
            <a:off x="3539577" y="8983648"/>
            <a:ext cx="326084" cy="602626"/>
          </a:xfrm>
          <a:custGeom>
            <a:avLst/>
            <a:gdLst>
              <a:gd name="connsiteX0" fmla="*/ 351035 w 351115"/>
              <a:gd name="connsiteY0" fmla="*/ 243 h 648885"/>
              <a:gd name="connsiteX1" fmla="*/ 120318 w 351115"/>
              <a:gd name="connsiteY1" fmla="*/ 305043 h 648885"/>
              <a:gd name="connsiteX2" fmla="*/ 139368 w 351115"/>
              <a:gd name="connsiteY2" fmla="*/ 281760 h 648885"/>
              <a:gd name="connsiteX3" fmla="*/ 35651 w 351115"/>
              <a:gd name="connsiteY3" fmla="*/ 516710 h 648885"/>
              <a:gd name="connsiteX4" fmla="*/ 1785 w 351115"/>
              <a:gd name="connsiteY4" fmla="*/ 647943 h 648885"/>
              <a:gd name="connsiteX5" fmla="*/ 82218 w 351115"/>
              <a:gd name="connsiteY5" fmla="*/ 453210 h 648885"/>
              <a:gd name="connsiteX6" fmla="*/ 69518 w 351115"/>
              <a:gd name="connsiteY6" fmla="*/ 423576 h 648885"/>
              <a:gd name="connsiteX7" fmla="*/ 145718 w 351115"/>
              <a:gd name="connsiteY7" fmla="*/ 256360 h 648885"/>
              <a:gd name="connsiteX8" fmla="*/ 351035 w 351115"/>
              <a:gd name="connsiteY8" fmla="*/ 243 h 64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115" h="648885">
                <a:moveTo>
                  <a:pt x="351035" y="243"/>
                </a:moveTo>
                <a:cubicBezTo>
                  <a:pt x="346802" y="8357"/>
                  <a:pt x="155596" y="258124"/>
                  <a:pt x="120318" y="305043"/>
                </a:cubicBezTo>
                <a:cubicBezTo>
                  <a:pt x="85040" y="351962"/>
                  <a:pt x="153479" y="246482"/>
                  <a:pt x="139368" y="281760"/>
                </a:cubicBezTo>
                <a:cubicBezTo>
                  <a:pt x="125257" y="317038"/>
                  <a:pt x="58581" y="455680"/>
                  <a:pt x="35651" y="516710"/>
                </a:cubicBezTo>
                <a:cubicBezTo>
                  <a:pt x="12720" y="577741"/>
                  <a:pt x="-5976" y="658526"/>
                  <a:pt x="1785" y="647943"/>
                </a:cubicBezTo>
                <a:cubicBezTo>
                  <a:pt x="9546" y="637360"/>
                  <a:pt x="70929" y="490604"/>
                  <a:pt x="82218" y="453210"/>
                </a:cubicBezTo>
                <a:cubicBezTo>
                  <a:pt x="93507" y="415816"/>
                  <a:pt x="58935" y="456384"/>
                  <a:pt x="69518" y="423576"/>
                </a:cubicBezTo>
                <a:cubicBezTo>
                  <a:pt x="80101" y="390768"/>
                  <a:pt x="99857" y="323388"/>
                  <a:pt x="145718" y="256360"/>
                </a:cubicBezTo>
                <a:cubicBezTo>
                  <a:pt x="191579" y="189332"/>
                  <a:pt x="355268" y="-7871"/>
                  <a:pt x="351035" y="24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A004D35-C714-4C01-86F8-43388F6E9533}"/>
              </a:ext>
            </a:extLst>
          </p:cNvPr>
          <p:cNvSpPr/>
          <p:nvPr/>
        </p:nvSpPr>
        <p:spPr>
          <a:xfrm>
            <a:off x="5856897" y="8369794"/>
            <a:ext cx="174995" cy="331962"/>
          </a:xfrm>
          <a:custGeom>
            <a:avLst/>
            <a:gdLst>
              <a:gd name="connsiteX0" fmla="*/ 17 w 188428"/>
              <a:gd name="connsiteY0" fmla="*/ 818 h 357444"/>
              <a:gd name="connsiteX1" fmla="*/ 107967 w 188428"/>
              <a:gd name="connsiteY1" fmla="*/ 299268 h 357444"/>
              <a:gd name="connsiteX2" fmla="*/ 97384 w 188428"/>
              <a:gd name="connsiteY2" fmla="*/ 208251 h 357444"/>
              <a:gd name="connsiteX3" fmla="*/ 146067 w 188428"/>
              <a:gd name="connsiteY3" fmla="*/ 335251 h 357444"/>
              <a:gd name="connsiteX4" fmla="*/ 188400 w 188428"/>
              <a:gd name="connsiteY4" fmla="*/ 354301 h 357444"/>
              <a:gd name="connsiteX5" fmla="*/ 139717 w 188428"/>
              <a:gd name="connsiteY5" fmla="*/ 299268 h 357444"/>
              <a:gd name="connsiteX6" fmla="*/ 99500 w 188428"/>
              <a:gd name="connsiteY6" fmla="*/ 212485 h 357444"/>
              <a:gd name="connsiteX7" fmla="*/ 17 w 188428"/>
              <a:gd name="connsiteY7" fmla="*/ 818 h 3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428" h="357444">
                <a:moveTo>
                  <a:pt x="17" y="818"/>
                </a:moveTo>
                <a:cubicBezTo>
                  <a:pt x="1428" y="15282"/>
                  <a:pt x="91739" y="264696"/>
                  <a:pt x="107967" y="299268"/>
                </a:cubicBezTo>
                <a:cubicBezTo>
                  <a:pt x="124195" y="333840"/>
                  <a:pt x="91034" y="202254"/>
                  <a:pt x="97384" y="208251"/>
                </a:cubicBezTo>
                <a:cubicBezTo>
                  <a:pt x="103734" y="214248"/>
                  <a:pt x="130898" y="310909"/>
                  <a:pt x="146067" y="335251"/>
                </a:cubicBezTo>
                <a:cubicBezTo>
                  <a:pt x="161236" y="359593"/>
                  <a:pt x="189458" y="360298"/>
                  <a:pt x="188400" y="354301"/>
                </a:cubicBezTo>
                <a:cubicBezTo>
                  <a:pt x="187342" y="348304"/>
                  <a:pt x="154534" y="322904"/>
                  <a:pt x="139717" y="299268"/>
                </a:cubicBezTo>
                <a:cubicBezTo>
                  <a:pt x="124900" y="275632"/>
                  <a:pt x="117492" y="257288"/>
                  <a:pt x="99500" y="212485"/>
                </a:cubicBezTo>
                <a:cubicBezTo>
                  <a:pt x="81508" y="167682"/>
                  <a:pt x="-1394" y="-13646"/>
                  <a:pt x="17" y="8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92352A9-B95B-4E5E-ACE8-88ECD5FA1C90}"/>
              </a:ext>
            </a:extLst>
          </p:cNvPr>
          <p:cNvSpPr/>
          <p:nvPr/>
        </p:nvSpPr>
        <p:spPr>
          <a:xfrm>
            <a:off x="5822173" y="8429369"/>
            <a:ext cx="1087121" cy="491974"/>
          </a:xfrm>
          <a:custGeom>
            <a:avLst/>
            <a:gdLst>
              <a:gd name="connsiteX0" fmla="*/ 1423 w 1170570"/>
              <a:gd name="connsiteY0" fmla="*/ 8636 h 529739"/>
              <a:gd name="connsiteX1" fmla="*/ 181339 w 1170570"/>
              <a:gd name="connsiteY1" fmla="*/ 451019 h 529739"/>
              <a:gd name="connsiteX2" fmla="*/ 183456 w 1170570"/>
              <a:gd name="connsiteY2" fmla="*/ 395986 h 529739"/>
              <a:gd name="connsiteX3" fmla="*/ 437456 w 1170570"/>
              <a:gd name="connsiteY3" fmla="*/ 425619 h 529739"/>
              <a:gd name="connsiteX4" fmla="*/ 443806 w 1170570"/>
              <a:gd name="connsiteY4" fmla="*/ 417152 h 529739"/>
              <a:gd name="connsiteX5" fmla="*/ 949689 w 1170570"/>
              <a:gd name="connsiteY5" fmla="*/ 527219 h 529739"/>
              <a:gd name="connsiteX6" fmla="*/ 835389 w 1170570"/>
              <a:gd name="connsiteY6" fmla="*/ 482769 h 529739"/>
              <a:gd name="connsiteX7" fmla="*/ 1169823 w 1170570"/>
              <a:gd name="connsiteY7" fmla="*/ 353652 h 529739"/>
              <a:gd name="connsiteX8" fmla="*/ 932756 w 1170570"/>
              <a:gd name="connsiteY8" fmla="*/ 364236 h 529739"/>
              <a:gd name="connsiteX9" fmla="*/ 568689 w 1170570"/>
              <a:gd name="connsiteY9" fmla="*/ 372702 h 529739"/>
              <a:gd name="connsiteX10" fmla="*/ 555989 w 1170570"/>
              <a:gd name="connsiteY10" fmla="*/ 370586 h 529739"/>
              <a:gd name="connsiteX11" fmla="*/ 352789 w 1170570"/>
              <a:gd name="connsiteY11" fmla="*/ 326136 h 529739"/>
              <a:gd name="connsiteX12" fmla="*/ 278706 w 1170570"/>
              <a:gd name="connsiteY12" fmla="*/ 281686 h 529739"/>
              <a:gd name="connsiteX13" fmla="*/ 183456 w 1170570"/>
              <a:gd name="connsiteY13" fmla="*/ 125052 h 529739"/>
              <a:gd name="connsiteX14" fmla="*/ 177106 w 1170570"/>
              <a:gd name="connsiteY14" fmla="*/ 186436 h 529739"/>
              <a:gd name="connsiteX15" fmla="*/ 246956 w 1170570"/>
              <a:gd name="connsiteY15" fmla="*/ 349419 h 529739"/>
              <a:gd name="connsiteX16" fmla="*/ 162289 w 1170570"/>
              <a:gd name="connsiteY16" fmla="*/ 211836 h 529739"/>
              <a:gd name="connsiteX17" fmla="*/ 115723 w 1170570"/>
              <a:gd name="connsiteY17" fmla="*/ 158919 h 529739"/>
              <a:gd name="connsiteX18" fmla="*/ 96673 w 1170570"/>
              <a:gd name="connsiteY18" fmla="*/ 173736 h 529739"/>
              <a:gd name="connsiteX19" fmla="*/ 149589 w 1170570"/>
              <a:gd name="connsiteY19" fmla="*/ 266869 h 529739"/>
              <a:gd name="connsiteX20" fmla="*/ 98789 w 1170570"/>
              <a:gd name="connsiteY20" fmla="*/ 165269 h 529739"/>
              <a:gd name="connsiteX21" fmla="*/ 1423 w 1170570"/>
              <a:gd name="connsiteY21" fmla="*/ 8636 h 5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0570" h="529739">
                <a:moveTo>
                  <a:pt x="1423" y="8636"/>
                </a:moveTo>
                <a:cubicBezTo>
                  <a:pt x="15181" y="56261"/>
                  <a:pt x="151000" y="386461"/>
                  <a:pt x="181339" y="451019"/>
                </a:cubicBezTo>
                <a:cubicBezTo>
                  <a:pt x="211678" y="515577"/>
                  <a:pt x="140770" y="400219"/>
                  <a:pt x="183456" y="395986"/>
                </a:cubicBezTo>
                <a:cubicBezTo>
                  <a:pt x="226142" y="391753"/>
                  <a:pt x="394064" y="422091"/>
                  <a:pt x="437456" y="425619"/>
                </a:cubicBezTo>
                <a:cubicBezTo>
                  <a:pt x="480848" y="429147"/>
                  <a:pt x="358434" y="400219"/>
                  <a:pt x="443806" y="417152"/>
                </a:cubicBezTo>
                <a:cubicBezTo>
                  <a:pt x="529178" y="434085"/>
                  <a:pt x="884425" y="516283"/>
                  <a:pt x="949689" y="527219"/>
                </a:cubicBezTo>
                <a:cubicBezTo>
                  <a:pt x="1014953" y="538155"/>
                  <a:pt x="798700" y="511697"/>
                  <a:pt x="835389" y="482769"/>
                </a:cubicBezTo>
                <a:cubicBezTo>
                  <a:pt x="872078" y="453841"/>
                  <a:pt x="1153595" y="373408"/>
                  <a:pt x="1169823" y="353652"/>
                </a:cubicBezTo>
                <a:cubicBezTo>
                  <a:pt x="1186051" y="333897"/>
                  <a:pt x="932756" y="364236"/>
                  <a:pt x="932756" y="364236"/>
                </a:cubicBezTo>
                <a:lnTo>
                  <a:pt x="568689" y="372702"/>
                </a:lnTo>
                <a:cubicBezTo>
                  <a:pt x="505895" y="373760"/>
                  <a:pt x="555989" y="370586"/>
                  <a:pt x="555989" y="370586"/>
                </a:cubicBezTo>
                <a:cubicBezTo>
                  <a:pt x="520006" y="362825"/>
                  <a:pt x="399003" y="340953"/>
                  <a:pt x="352789" y="326136"/>
                </a:cubicBezTo>
                <a:cubicBezTo>
                  <a:pt x="306575" y="311319"/>
                  <a:pt x="306928" y="315200"/>
                  <a:pt x="278706" y="281686"/>
                </a:cubicBezTo>
                <a:cubicBezTo>
                  <a:pt x="250484" y="248172"/>
                  <a:pt x="200389" y="140927"/>
                  <a:pt x="183456" y="125052"/>
                </a:cubicBezTo>
                <a:cubicBezTo>
                  <a:pt x="166523" y="109177"/>
                  <a:pt x="166523" y="149041"/>
                  <a:pt x="177106" y="186436"/>
                </a:cubicBezTo>
                <a:cubicBezTo>
                  <a:pt x="187689" y="223831"/>
                  <a:pt x="249425" y="345186"/>
                  <a:pt x="246956" y="349419"/>
                </a:cubicBezTo>
                <a:cubicBezTo>
                  <a:pt x="244487" y="353652"/>
                  <a:pt x="184161" y="243586"/>
                  <a:pt x="162289" y="211836"/>
                </a:cubicBezTo>
                <a:cubicBezTo>
                  <a:pt x="140417" y="180086"/>
                  <a:pt x="126659" y="165269"/>
                  <a:pt x="115723" y="158919"/>
                </a:cubicBezTo>
                <a:cubicBezTo>
                  <a:pt x="104787" y="152569"/>
                  <a:pt x="91029" y="155744"/>
                  <a:pt x="96673" y="173736"/>
                </a:cubicBezTo>
                <a:cubicBezTo>
                  <a:pt x="102317" y="191728"/>
                  <a:pt x="149236" y="268280"/>
                  <a:pt x="149589" y="266869"/>
                </a:cubicBezTo>
                <a:cubicBezTo>
                  <a:pt x="149942" y="265458"/>
                  <a:pt x="119956" y="206544"/>
                  <a:pt x="98789" y="165269"/>
                </a:cubicBezTo>
                <a:cubicBezTo>
                  <a:pt x="77622" y="123994"/>
                  <a:pt x="-12335" y="-38989"/>
                  <a:pt x="1423" y="863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F4A74C43-0233-4F92-98C4-FCD0D7E030C7}"/>
              </a:ext>
            </a:extLst>
          </p:cNvPr>
          <p:cNvSpPr/>
          <p:nvPr/>
        </p:nvSpPr>
        <p:spPr>
          <a:xfrm>
            <a:off x="5906685" y="8260664"/>
            <a:ext cx="77324" cy="326873"/>
          </a:xfrm>
          <a:custGeom>
            <a:avLst/>
            <a:gdLst>
              <a:gd name="connsiteX0" fmla="*/ 68645 w 83260"/>
              <a:gd name="connsiteY0" fmla="*/ 850 h 351964"/>
              <a:gd name="connsiteX1" fmla="*/ 21020 w 83260"/>
              <a:gd name="connsiteY1" fmla="*/ 116738 h 351964"/>
              <a:gd name="connsiteX2" fmla="*/ 3557 w 83260"/>
              <a:gd name="connsiteY2" fmla="*/ 80225 h 351964"/>
              <a:gd name="connsiteX3" fmla="*/ 16257 w 83260"/>
              <a:gd name="connsiteY3" fmla="*/ 121500 h 351964"/>
              <a:gd name="connsiteX4" fmla="*/ 82932 w 83260"/>
              <a:gd name="connsiteY4" fmla="*/ 348513 h 351964"/>
              <a:gd name="connsiteX5" fmla="*/ 40070 w 83260"/>
              <a:gd name="connsiteY5" fmla="*/ 248500 h 351964"/>
              <a:gd name="connsiteX6" fmla="*/ 382 w 83260"/>
              <a:gd name="connsiteY6" fmla="*/ 110388 h 351964"/>
              <a:gd name="connsiteX7" fmla="*/ 22607 w 83260"/>
              <a:gd name="connsiteY7" fmla="*/ 65938 h 351964"/>
              <a:gd name="connsiteX8" fmla="*/ 68645 w 83260"/>
              <a:gd name="connsiteY8" fmla="*/ 850 h 3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60" h="351964">
                <a:moveTo>
                  <a:pt x="68645" y="850"/>
                </a:moveTo>
                <a:cubicBezTo>
                  <a:pt x="68380" y="9317"/>
                  <a:pt x="31868" y="103509"/>
                  <a:pt x="21020" y="116738"/>
                </a:cubicBezTo>
                <a:cubicBezTo>
                  <a:pt x="10172" y="129967"/>
                  <a:pt x="4351" y="79431"/>
                  <a:pt x="3557" y="80225"/>
                </a:cubicBezTo>
                <a:cubicBezTo>
                  <a:pt x="2763" y="81019"/>
                  <a:pt x="3028" y="76785"/>
                  <a:pt x="16257" y="121500"/>
                </a:cubicBezTo>
                <a:cubicBezTo>
                  <a:pt x="29486" y="166215"/>
                  <a:pt x="78963" y="327346"/>
                  <a:pt x="82932" y="348513"/>
                </a:cubicBezTo>
                <a:cubicBezTo>
                  <a:pt x="86901" y="369680"/>
                  <a:pt x="53828" y="288187"/>
                  <a:pt x="40070" y="248500"/>
                </a:cubicBezTo>
                <a:cubicBezTo>
                  <a:pt x="26312" y="208813"/>
                  <a:pt x="3292" y="140815"/>
                  <a:pt x="382" y="110388"/>
                </a:cubicBezTo>
                <a:cubicBezTo>
                  <a:pt x="-2528" y="79961"/>
                  <a:pt x="11759" y="82342"/>
                  <a:pt x="22607" y="65938"/>
                </a:cubicBezTo>
                <a:cubicBezTo>
                  <a:pt x="33455" y="49534"/>
                  <a:pt x="68910" y="-7617"/>
                  <a:pt x="68645" y="85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5990BD1E-6597-42C8-BDC7-C9A88F353BD4}"/>
              </a:ext>
            </a:extLst>
          </p:cNvPr>
          <p:cNvSpPr/>
          <p:nvPr/>
        </p:nvSpPr>
        <p:spPr>
          <a:xfrm>
            <a:off x="5218529" y="8334569"/>
            <a:ext cx="717629" cy="103039"/>
          </a:xfrm>
          <a:custGeom>
            <a:avLst/>
            <a:gdLst>
              <a:gd name="connsiteX0" fmla="*/ 0 w 772715"/>
              <a:gd name="connsiteY0" fmla="*/ 92721 h 110948"/>
              <a:gd name="connsiteX1" fmla="*/ 307975 w 772715"/>
              <a:gd name="connsiteY1" fmla="*/ 38746 h 110948"/>
              <a:gd name="connsiteX2" fmla="*/ 265112 w 772715"/>
              <a:gd name="connsiteY2" fmla="*/ 32396 h 110948"/>
              <a:gd name="connsiteX3" fmla="*/ 485775 w 772715"/>
              <a:gd name="connsiteY3" fmla="*/ 2234 h 110948"/>
              <a:gd name="connsiteX4" fmla="*/ 482600 w 772715"/>
              <a:gd name="connsiteY4" fmla="*/ 2234 h 110948"/>
              <a:gd name="connsiteX5" fmla="*/ 768350 w 772715"/>
              <a:gd name="connsiteY5" fmla="*/ 646 h 110948"/>
              <a:gd name="connsiteX6" fmla="*/ 650875 w 772715"/>
              <a:gd name="connsiteY6" fmla="*/ 10171 h 110948"/>
              <a:gd name="connsiteX7" fmla="*/ 585787 w 772715"/>
              <a:gd name="connsiteY7" fmla="*/ 29221 h 110948"/>
              <a:gd name="connsiteX8" fmla="*/ 638175 w 772715"/>
              <a:gd name="connsiteY8" fmla="*/ 30809 h 110948"/>
              <a:gd name="connsiteX9" fmla="*/ 728662 w 772715"/>
              <a:gd name="connsiteY9" fmla="*/ 32396 h 110948"/>
              <a:gd name="connsiteX10" fmla="*/ 512762 w 772715"/>
              <a:gd name="connsiteY10" fmla="*/ 38746 h 110948"/>
              <a:gd name="connsiteX11" fmla="*/ 398462 w 772715"/>
              <a:gd name="connsiteY11" fmla="*/ 70496 h 110948"/>
              <a:gd name="connsiteX12" fmla="*/ 390525 w 772715"/>
              <a:gd name="connsiteY12" fmla="*/ 70496 h 110948"/>
              <a:gd name="connsiteX13" fmla="*/ 431800 w 772715"/>
              <a:gd name="connsiteY13" fmla="*/ 76846 h 110948"/>
              <a:gd name="connsiteX14" fmla="*/ 169862 w 772715"/>
              <a:gd name="connsiteY14" fmla="*/ 108596 h 110948"/>
              <a:gd name="connsiteX15" fmla="*/ 220662 w 772715"/>
              <a:gd name="connsiteY15" fmla="*/ 108596 h 110948"/>
              <a:gd name="connsiteX16" fmla="*/ 0 w 772715"/>
              <a:gd name="connsiteY16" fmla="*/ 92721 h 11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715" h="110948">
                <a:moveTo>
                  <a:pt x="0" y="92721"/>
                </a:moveTo>
                <a:lnTo>
                  <a:pt x="307975" y="38746"/>
                </a:lnTo>
                <a:cubicBezTo>
                  <a:pt x="352160" y="28692"/>
                  <a:pt x="235479" y="38481"/>
                  <a:pt x="265112" y="32396"/>
                </a:cubicBezTo>
                <a:cubicBezTo>
                  <a:pt x="294745" y="26311"/>
                  <a:pt x="449527" y="7261"/>
                  <a:pt x="485775" y="2234"/>
                </a:cubicBezTo>
                <a:cubicBezTo>
                  <a:pt x="522023" y="-2793"/>
                  <a:pt x="482600" y="2234"/>
                  <a:pt x="482600" y="2234"/>
                </a:cubicBezTo>
                <a:lnTo>
                  <a:pt x="768350" y="646"/>
                </a:lnTo>
                <a:cubicBezTo>
                  <a:pt x="796396" y="1969"/>
                  <a:pt x="681302" y="5409"/>
                  <a:pt x="650875" y="10171"/>
                </a:cubicBezTo>
                <a:cubicBezTo>
                  <a:pt x="620448" y="14933"/>
                  <a:pt x="587904" y="25781"/>
                  <a:pt x="585787" y="29221"/>
                </a:cubicBezTo>
                <a:cubicBezTo>
                  <a:pt x="583670" y="32661"/>
                  <a:pt x="638175" y="30809"/>
                  <a:pt x="638175" y="30809"/>
                </a:cubicBezTo>
                <a:cubicBezTo>
                  <a:pt x="661987" y="31338"/>
                  <a:pt x="749564" y="31073"/>
                  <a:pt x="728662" y="32396"/>
                </a:cubicBezTo>
                <a:cubicBezTo>
                  <a:pt x="707760" y="33719"/>
                  <a:pt x="567795" y="32396"/>
                  <a:pt x="512762" y="38746"/>
                </a:cubicBezTo>
                <a:cubicBezTo>
                  <a:pt x="457729" y="45096"/>
                  <a:pt x="418835" y="65204"/>
                  <a:pt x="398462" y="70496"/>
                </a:cubicBezTo>
                <a:cubicBezTo>
                  <a:pt x="378089" y="75788"/>
                  <a:pt x="384969" y="69438"/>
                  <a:pt x="390525" y="70496"/>
                </a:cubicBezTo>
                <a:cubicBezTo>
                  <a:pt x="396081" y="71554"/>
                  <a:pt x="468577" y="70496"/>
                  <a:pt x="431800" y="76846"/>
                </a:cubicBezTo>
                <a:cubicBezTo>
                  <a:pt x="395023" y="83196"/>
                  <a:pt x="205052" y="103304"/>
                  <a:pt x="169862" y="108596"/>
                </a:cubicBezTo>
                <a:cubicBezTo>
                  <a:pt x="134672" y="113888"/>
                  <a:pt x="220662" y="108596"/>
                  <a:pt x="220662" y="108596"/>
                </a:cubicBezTo>
                <a:lnTo>
                  <a:pt x="0" y="92721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B9B89D69-23A9-4FBD-AFD0-497953B42795}"/>
              </a:ext>
            </a:extLst>
          </p:cNvPr>
          <p:cNvSpPr/>
          <p:nvPr/>
        </p:nvSpPr>
        <p:spPr>
          <a:xfrm>
            <a:off x="4543409" y="8414091"/>
            <a:ext cx="824186" cy="292723"/>
          </a:xfrm>
          <a:custGeom>
            <a:avLst/>
            <a:gdLst>
              <a:gd name="connsiteX0" fmla="*/ 880930 w 887452"/>
              <a:gd name="connsiteY0" fmla="*/ 16620 h 315193"/>
              <a:gd name="connsiteX1" fmla="*/ 342768 w 887452"/>
              <a:gd name="connsiteY1" fmla="*/ 186483 h 315193"/>
              <a:gd name="connsiteX2" fmla="*/ 626930 w 887452"/>
              <a:gd name="connsiteY2" fmla="*/ 75358 h 315193"/>
              <a:gd name="connsiteX3" fmla="*/ 409443 w 887452"/>
              <a:gd name="connsiteY3" fmla="*/ 157908 h 315193"/>
              <a:gd name="connsiteX4" fmla="*/ 1455 w 887452"/>
              <a:gd name="connsiteY4" fmla="*/ 315070 h 315193"/>
              <a:gd name="connsiteX5" fmla="*/ 268155 w 887452"/>
              <a:gd name="connsiteY5" fmla="*/ 184895 h 315193"/>
              <a:gd name="connsiteX6" fmla="*/ 125280 w 887452"/>
              <a:gd name="connsiteY6" fmla="*/ 226170 h 315193"/>
              <a:gd name="connsiteX7" fmla="*/ 407855 w 887452"/>
              <a:gd name="connsiteY7" fmla="*/ 88058 h 315193"/>
              <a:gd name="connsiteX8" fmla="*/ 369755 w 887452"/>
              <a:gd name="connsiteY8" fmla="*/ 113458 h 315193"/>
              <a:gd name="connsiteX9" fmla="*/ 588830 w 887452"/>
              <a:gd name="connsiteY9" fmla="*/ 29320 h 315193"/>
              <a:gd name="connsiteX10" fmla="*/ 477705 w 887452"/>
              <a:gd name="connsiteY10" fmla="*/ 83295 h 315193"/>
              <a:gd name="connsiteX11" fmla="*/ 742818 w 887452"/>
              <a:gd name="connsiteY11" fmla="*/ 745 h 315193"/>
              <a:gd name="connsiteX12" fmla="*/ 647568 w 887452"/>
              <a:gd name="connsiteY12" fmla="*/ 40433 h 315193"/>
              <a:gd name="connsiteX13" fmla="*/ 880930 w 887452"/>
              <a:gd name="connsiteY13" fmla="*/ 16620 h 31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452" h="315193">
                <a:moveTo>
                  <a:pt x="880930" y="16620"/>
                </a:moveTo>
                <a:cubicBezTo>
                  <a:pt x="830130" y="40962"/>
                  <a:pt x="385101" y="176693"/>
                  <a:pt x="342768" y="186483"/>
                </a:cubicBezTo>
                <a:cubicBezTo>
                  <a:pt x="300435" y="196273"/>
                  <a:pt x="615818" y="80120"/>
                  <a:pt x="626930" y="75358"/>
                </a:cubicBezTo>
                <a:cubicBezTo>
                  <a:pt x="638042" y="70596"/>
                  <a:pt x="409443" y="157908"/>
                  <a:pt x="409443" y="157908"/>
                </a:cubicBezTo>
                <a:cubicBezTo>
                  <a:pt x="305197" y="197860"/>
                  <a:pt x="25003" y="310572"/>
                  <a:pt x="1455" y="315070"/>
                </a:cubicBezTo>
                <a:cubicBezTo>
                  <a:pt x="-22093" y="319568"/>
                  <a:pt x="247518" y="199712"/>
                  <a:pt x="268155" y="184895"/>
                </a:cubicBezTo>
                <a:cubicBezTo>
                  <a:pt x="288792" y="170078"/>
                  <a:pt x="101997" y="242309"/>
                  <a:pt x="125280" y="226170"/>
                </a:cubicBezTo>
                <a:cubicBezTo>
                  <a:pt x="148563" y="210031"/>
                  <a:pt x="367109" y="106843"/>
                  <a:pt x="407855" y="88058"/>
                </a:cubicBezTo>
                <a:cubicBezTo>
                  <a:pt x="448601" y="69273"/>
                  <a:pt x="339593" y="123248"/>
                  <a:pt x="369755" y="113458"/>
                </a:cubicBezTo>
                <a:cubicBezTo>
                  <a:pt x="399917" y="103668"/>
                  <a:pt x="570838" y="34347"/>
                  <a:pt x="588830" y="29320"/>
                </a:cubicBezTo>
                <a:cubicBezTo>
                  <a:pt x="606822" y="24293"/>
                  <a:pt x="452040" y="88057"/>
                  <a:pt x="477705" y="83295"/>
                </a:cubicBezTo>
                <a:cubicBezTo>
                  <a:pt x="503370" y="78533"/>
                  <a:pt x="714507" y="7889"/>
                  <a:pt x="742818" y="745"/>
                </a:cubicBezTo>
                <a:cubicBezTo>
                  <a:pt x="771128" y="-6399"/>
                  <a:pt x="625343" y="40168"/>
                  <a:pt x="647568" y="40433"/>
                </a:cubicBezTo>
                <a:cubicBezTo>
                  <a:pt x="669793" y="40698"/>
                  <a:pt x="931730" y="-7722"/>
                  <a:pt x="880930" y="1662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BF084D7-04AC-46A9-95A2-547A20C8D3FE}"/>
              </a:ext>
            </a:extLst>
          </p:cNvPr>
          <p:cNvSpPr/>
          <p:nvPr/>
        </p:nvSpPr>
        <p:spPr>
          <a:xfrm>
            <a:off x="3906647" y="8529543"/>
            <a:ext cx="1040514" cy="589109"/>
          </a:xfrm>
          <a:custGeom>
            <a:avLst/>
            <a:gdLst>
              <a:gd name="connsiteX0" fmla="*/ 902996 w 1120385"/>
              <a:gd name="connsiteY0" fmla="*/ 55819 h 634330"/>
              <a:gd name="connsiteX1" fmla="*/ 504534 w 1120385"/>
              <a:gd name="connsiteY1" fmla="*/ 247906 h 634330"/>
              <a:gd name="connsiteX2" fmla="*/ 736309 w 1120385"/>
              <a:gd name="connsiteY2" fmla="*/ 132019 h 634330"/>
              <a:gd name="connsiteX3" fmla="*/ 533109 w 1120385"/>
              <a:gd name="connsiteY3" fmla="*/ 232031 h 634330"/>
              <a:gd name="connsiteX4" fmla="*/ 221959 w 1120385"/>
              <a:gd name="connsiteY4" fmla="*/ 441581 h 634330"/>
              <a:gd name="connsiteX5" fmla="*/ 414046 w 1120385"/>
              <a:gd name="connsiteY5" fmla="*/ 322519 h 634330"/>
              <a:gd name="connsiteX6" fmla="*/ 7646 w 1120385"/>
              <a:gd name="connsiteY6" fmla="*/ 627319 h 634330"/>
              <a:gd name="connsiteX7" fmla="*/ 167984 w 1120385"/>
              <a:gd name="connsiteY7" fmla="*/ 520956 h 634330"/>
              <a:gd name="connsiteX8" fmla="*/ 410871 w 1120385"/>
              <a:gd name="connsiteY8" fmla="*/ 343156 h 634330"/>
              <a:gd name="connsiteX9" fmla="*/ 290221 w 1120385"/>
              <a:gd name="connsiteY9" fmla="*/ 408244 h 634330"/>
              <a:gd name="connsiteX10" fmla="*/ 675984 w 1120385"/>
              <a:gd name="connsiteY10" fmla="*/ 192344 h 634330"/>
              <a:gd name="connsiteX11" fmla="*/ 547396 w 1120385"/>
              <a:gd name="connsiteY11" fmla="*/ 252669 h 634330"/>
              <a:gd name="connsiteX12" fmla="*/ 1107784 w 1120385"/>
              <a:gd name="connsiteY12" fmla="*/ 12956 h 634330"/>
              <a:gd name="connsiteX13" fmla="*/ 902996 w 1120385"/>
              <a:gd name="connsiteY13" fmla="*/ 55819 h 63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0385" h="634330">
                <a:moveTo>
                  <a:pt x="902996" y="55819"/>
                </a:moveTo>
                <a:cubicBezTo>
                  <a:pt x="802454" y="94977"/>
                  <a:pt x="532315" y="235206"/>
                  <a:pt x="504534" y="247906"/>
                </a:cubicBezTo>
                <a:cubicBezTo>
                  <a:pt x="476753" y="260606"/>
                  <a:pt x="731547" y="134665"/>
                  <a:pt x="736309" y="132019"/>
                </a:cubicBezTo>
                <a:cubicBezTo>
                  <a:pt x="741071" y="129373"/>
                  <a:pt x="618834" y="180437"/>
                  <a:pt x="533109" y="232031"/>
                </a:cubicBezTo>
                <a:cubicBezTo>
                  <a:pt x="447384" y="283625"/>
                  <a:pt x="241803" y="426500"/>
                  <a:pt x="221959" y="441581"/>
                </a:cubicBezTo>
                <a:cubicBezTo>
                  <a:pt x="202115" y="456662"/>
                  <a:pt x="449765" y="291563"/>
                  <a:pt x="414046" y="322519"/>
                </a:cubicBezTo>
                <a:cubicBezTo>
                  <a:pt x="378327" y="353475"/>
                  <a:pt x="48656" y="594246"/>
                  <a:pt x="7646" y="627319"/>
                </a:cubicBezTo>
                <a:cubicBezTo>
                  <a:pt x="-33364" y="660392"/>
                  <a:pt x="100780" y="568317"/>
                  <a:pt x="167984" y="520956"/>
                </a:cubicBezTo>
                <a:cubicBezTo>
                  <a:pt x="235188" y="473596"/>
                  <a:pt x="390498" y="361941"/>
                  <a:pt x="410871" y="343156"/>
                </a:cubicBezTo>
                <a:cubicBezTo>
                  <a:pt x="431244" y="324371"/>
                  <a:pt x="290221" y="408244"/>
                  <a:pt x="290221" y="408244"/>
                </a:cubicBezTo>
                <a:lnTo>
                  <a:pt x="675984" y="192344"/>
                </a:lnTo>
                <a:cubicBezTo>
                  <a:pt x="718846" y="166415"/>
                  <a:pt x="475429" y="282567"/>
                  <a:pt x="547396" y="252669"/>
                </a:cubicBezTo>
                <a:cubicBezTo>
                  <a:pt x="619363" y="222771"/>
                  <a:pt x="1048518" y="46293"/>
                  <a:pt x="1107784" y="12956"/>
                </a:cubicBezTo>
                <a:cubicBezTo>
                  <a:pt x="1167050" y="-20381"/>
                  <a:pt x="1003538" y="16661"/>
                  <a:pt x="902996" y="5581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B781BD9-D7CB-4665-9ACD-CA9391DE25C2}"/>
              </a:ext>
            </a:extLst>
          </p:cNvPr>
          <p:cNvSpPr/>
          <p:nvPr/>
        </p:nvSpPr>
        <p:spPr>
          <a:xfrm>
            <a:off x="3867075" y="8737661"/>
            <a:ext cx="618713" cy="544245"/>
          </a:xfrm>
          <a:custGeom>
            <a:avLst/>
            <a:gdLst>
              <a:gd name="connsiteX0" fmla="*/ 666206 w 666206"/>
              <a:gd name="connsiteY0" fmla="*/ 0 h 586022"/>
              <a:gd name="connsiteX1" fmla="*/ 293144 w 666206"/>
              <a:gd name="connsiteY1" fmla="*/ 241300 h 586022"/>
              <a:gd name="connsiteX2" fmla="*/ 302669 w 666206"/>
              <a:gd name="connsiteY2" fmla="*/ 234950 h 586022"/>
              <a:gd name="connsiteX3" fmla="*/ 89944 w 666206"/>
              <a:gd name="connsiteY3" fmla="*/ 439737 h 586022"/>
              <a:gd name="connsiteX4" fmla="*/ 86769 w 666206"/>
              <a:gd name="connsiteY4" fmla="*/ 441325 h 586022"/>
              <a:gd name="connsiteX5" fmla="*/ 1044 w 666206"/>
              <a:gd name="connsiteY5" fmla="*/ 585787 h 586022"/>
              <a:gd name="connsiteX6" fmla="*/ 40731 w 666206"/>
              <a:gd name="connsiteY6" fmla="*/ 474662 h 586022"/>
              <a:gd name="connsiteX7" fmla="*/ 64544 w 666206"/>
              <a:gd name="connsiteY7" fmla="*/ 452437 h 586022"/>
              <a:gd name="connsiteX8" fmla="*/ 229644 w 666206"/>
              <a:gd name="connsiteY8" fmla="*/ 254000 h 586022"/>
              <a:gd name="connsiteX9" fmla="*/ 310606 w 666206"/>
              <a:gd name="connsiteY9" fmla="*/ 187325 h 586022"/>
              <a:gd name="connsiteX10" fmla="*/ 313781 w 666206"/>
              <a:gd name="connsiteY10" fmla="*/ 185737 h 586022"/>
              <a:gd name="connsiteX11" fmla="*/ 666206 w 666206"/>
              <a:gd name="connsiteY11" fmla="*/ 0 h 58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206" h="586022">
                <a:moveTo>
                  <a:pt x="666206" y="0"/>
                </a:moveTo>
                <a:lnTo>
                  <a:pt x="293144" y="241300"/>
                </a:lnTo>
                <a:cubicBezTo>
                  <a:pt x="232555" y="280458"/>
                  <a:pt x="336536" y="201877"/>
                  <a:pt x="302669" y="234950"/>
                </a:cubicBezTo>
                <a:cubicBezTo>
                  <a:pt x="268802" y="268023"/>
                  <a:pt x="125927" y="405341"/>
                  <a:pt x="89944" y="439737"/>
                </a:cubicBezTo>
                <a:cubicBezTo>
                  <a:pt x="53961" y="474133"/>
                  <a:pt x="101586" y="416983"/>
                  <a:pt x="86769" y="441325"/>
                </a:cubicBezTo>
                <a:cubicBezTo>
                  <a:pt x="71952" y="465667"/>
                  <a:pt x="8717" y="580231"/>
                  <a:pt x="1044" y="585787"/>
                </a:cubicBezTo>
                <a:cubicBezTo>
                  <a:pt x="-6629" y="591343"/>
                  <a:pt x="30148" y="496887"/>
                  <a:pt x="40731" y="474662"/>
                </a:cubicBezTo>
                <a:cubicBezTo>
                  <a:pt x="51314" y="452437"/>
                  <a:pt x="33058" y="489214"/>
                  <a:pt x="64544" y="452437"/>
                </a:cubicBezTo>
                <a:cubicBezTo>
                  <a:pt x="96029" y="415660"/>
                  <a:pt x="188634" y="298185"/>
                  <a:pt x="229644" y="254000"/>
                </a:cubicBezTo>
                <a:cubicBezTo>
                  <a:pt x="270654" y="209815"/>
                  <a:pt x="296583" y="198702"/>
                  <a:pt x="310606" y="187325"/>
                </a:cubicBezTo>
                <a:cubicBezTo>
                  <a:pt x="324629" y="175948"/>
                  <a:pt x="313781" y="185737"/>
                  <a:pt x="313781" y="185737"/>
                </a:cubicBezTo>
                <a:lnTo>
                  <a:pt x="666206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EA813110-9288-4026-B6C6-BFA40273D768}"/>
              </a:ext>
            </a:extLst>
          </p:cNvPr>
          <p:cNvSpPr/>
          <p:nvPr/>
        </p:nvSpPr>
        <p:spPr>
          <a:xfrm>
            <a:off x="3799702" y="9063449"/>
            <a:ext cx="191297" cy="517130"/>
          </a:xfrm>
          <a:custGeom>
            <a:avLst/>
            <a:gdLst>
              <a:gd name="connsiteX0" fmla="*/ 203764 w 205981"/>
              <a:gd name="connsiteY0" fmla="*/ 1629 h 556826"/>
              <a:gd name="connsiteX1" fmla="*/ 13264 w 205981"/>
              <a:gd name="connsiteY1" fmla="*/ 227054 h 556826"/>
              <a:gd name="connsiteX2" fmla="*/ 14851 w 205981"/>
              <a:gd name="connsiteY2" fmla="*/ 238166 h 556826"/>
              <a:gd name="connsiteX3" fmla="*/ 3739 w 205981"/>
              <a:gd name="connsiteY3" fmla="*/ 338179 h 556826"/>
              <a:gd name="connsiteX4" fmla="*/ 6914 w 205981"/>
              <a:gd name="connsiteY4" fmla="*/ 549316 h 556826"/>
              <a:gd name="connsiteX5" fmla="*/ 13264 w 205981"/>
              <a:gd name="connsiteY5" fmla="*/ 485816 h 556826"/>
              <a:gd name="connsiteX6" fmla="*/ 35489 w 205981"/>
              <a:gd name="connsiteY6" fmla="*/ 258804 h 556826"/>
              <a:gd name="connsiteX7" fmla="*/ 46601 w 205981"/>
              <a:gd name="connsiteY7" fmla="*/ 439779 h 556826"/>
              <a:gd name="connsiteX8" fmla="*/ 86289 w 205981"/>
              <a:gd name="connsiteY8" fmla="*/ 223879 h 556826"/>
              <a:gd name="connsiteX9" fmla="*/ 114864 w 205981"/>
              <a:gd name="connsiteY9" fmla="*/ 130216 h 556826"/>
              <a:gd name="connsiteX10" fmla="*/ 203764 w 205981"/>
              <a:gd name="connsiteY10" fmla="*/ 1629 h 55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981" h="556826">
                <a:moveTo>
                  <a:pt x="203764" y="1629"/>
                </a:moveTo>
                <a:cubicBezTo>
                  <a:pt x="186831" y="17769"/>
                  <a:pt x="44749" y="187631"/>
                  <a:pt x="13264" y="227054"/>
                </a:cubicBezTo>
                <a:cubicBezTo>
                  <a:pt x="-18221" y="266477"/>
                  <a:pt x="16438" y="219645"/>
                  <a:pt x="14851" y="238166"/>
                </a:cubicBezTo>
                <a:cubicBezTo>
                  <a:pt x="13264" y="256687"/>
                  <a:pt x="5062" y="286321"/>
                  <a:pt x="3739" y="338179"/>
                </a:cubicBezTo>
                <a:cubicBezTo>
                  <a:pt x="2416" y="390037"/>
                  <a:pt x="5327" y="524710"/>
                  <a:pt x="6914" y="549316"/>
                </a:cubicBezTo>
                <a:cubicBezTo>
                  <a:pt x="8501" y="573922"/>
                  <a:pt x="8502" y="534235"/>
                  <a:pt x="13264" y="485816"/>
                </a:cubicBezTo>
                <a:cubicBezTo>
                  <a:pt x="18026" y="437397"/>
                  <a:pt x="29933" y="266477"/>
                  <a:pt x="35489" y="258804"/>
                </a:cubicBezTo>
                <a:cubicBezTo>
                  <a:pt x="41045" y="251131"/>
                  <a:pt x="38134" y="445600"/>
                  <a:pt x="46601" y="439779"/>
                </a:cubicBezTo>
                <a:cubicBezTo>
                  <a:pt x="55068" y="433958"/>
                  <a:pt x="74912" y="275473"/>
                  <a:pt x="86289" y="223879"/>
                </a:cubicBezTo>
                <a:cubicBezTo>
                  <a:pt x="97666" y="172285"/>
                  <a:pt x="93962" y="166728"/>
                  <a:pt x="114864" y="130216"/>
                </a:cubicBezTo>
                <a:cubicBezTo>
                  <a:pt x="135766" y="93704"/>
                  <a:pt x="220697" y="-14511"/>
                  <a:pt x="203764" y="162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BB02306A-8B4D-4B85-A677-3FAEA71322C9}"/>
              </a:ext>
            </a:extLst>
          </p:cNvPr>
          <p:cNvSpPr/>
          <p:nvPr/>
        </p:nvSpPr>
        <p:spPr>
          <a:xfrm>
            <a:off x="3748728" y="9347136"/>
            <a:ext cx="210471" cy="612625"/>
          </a:xfrm>
          <a:custGeom>
            <a:avLst/>
            <a:gdLst>
              <a:gd name="connsiteX0" fmla="*/ 12587 w 226627"/>
              <a:gd name="connsiteY0" fmla="*/ 966 h 659651"/>
              <a:gd name="connsiteX1" fmla="*/ 25287 w 226627"/>
              <a:gd name="connsiteY1" fmla="*/ 275603 h 659651"/>
              <a:gd name="connsiteX2" fmla="*/ 25287 w 226627"/>
              <a:gd name="connsiteY2" fmla="*/ 277191 h 659651"/>
              <a:gd name="connsiteX3" fmla="*/ 117362 w 226627"/>
              <a:gd name="connsiteY3" fmla="*/ 477216 h 659651"/>
              <a:gd name="connsiteX4" fmla="*/ 111012 w 226627"/>
              <a:gd name="connsiteY4" fmla="*/ 448641 h 659651"/>
              <a:gd name="connsiteX5" fmla="*/ 223725 w 226627"/>
              <a:gd name="connsiteY5" fmla="*/ 653428 h 659651"/>
              <a:gd name="connsiteX6" fmla="*/ 177687 w 226627"/>
              <a:gd name="connsiteY6" fmla="*/ 577228 h 659651"/>
              <a:gd name="connsiteX7" fmla="*/ 12587 w 226627"/>
              <a:gd name="connsiteY7" fmla="*/ 283541 h 659651"/>
              <a:gd name="connsiteX8" fmla="*/ 11000 w 226627"/>
              <a:gd name="connsiteY8" fmla="*/ 186703 h 659651"/>
              <a:gd name="connsiteX9" fmla="*/ 12587 w 226627"/>
              <a:gd name="connsiteY9" fmla="*/ 966 h 65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27" h="659651">
                <a:moveTo>
                  <a:pt x="12587" y="966"/>
                </a:moveTo>
                <a:cubicBezTo>
                  <a:pt x="14968" y="15783"/>
                  <a:pt x="23170" y="229566"/>
                  <a:pt x="25287" y="275603"/>
                </a:cubicBezTo>
                <a:cubicBezTo>
                  <a:pt x="27404" y="321640"/>
                  <a:pt x="9941" y="243589"/>
                  <a:pt x="25287" y="277191"/>
                </a:cubicBezTo>
                <a:cubicBezTo>
                  <a:pt x="40633" y="310793"/>
                  <a:pt x="103075" y="448641"/>
                  <a:pt x="117362" y="477216"/>
                </a:cubicBezTo>
                <a:cubicBezTo>
                  <a:pt x="131649" y="505791"/>
                  <a:pt x="93285" y="419272"/>
                  <a:pt x="111012" y="448641"/>
                </a:cubicBezTo>
                <a:cubicBezTo>
                  <a:pt x="128739" y="478010"/>
                  <a:pt x="212612" y="631997"/>
                  <a:pt x="223725" y="653428"/>
                </a:cubicBezTo>
                <a:cubicBezTo>
                  <a:pt x="234838" y="674859"/>
                  <a:pt x="212877" y="638876"/>
                  <a:pt x="177687" y="577228"/>
                </a:cubicBezTo>
                <a:cubicBezTo>
                  <a:pt x="142497" y="515580"/>
                  <a:pt x="40368" y="348628"/>
                  <a:pt x="12587" y="283541"/>
                </a:cubicBezTo>
                <a:cubicBezTo>
                  <a:pt x="-15194" y="218454"/>
                  <a:pt x="11794" y="227449"/>
                  <a:pt x="11000" y="186703"/>
                </a:cubicBezTo>
                <a:cubicBezTo>
                  <a:pt x="10206" y="145957"/>
                  <a:pt x="10206" y="-13851"/>
                  <a:pt x="12587" y="96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E03E1AB0-EF5B-4AAB-B73D-5186B2BC10B7}"/>
              </a:ext>
            </a:extLst>
          </p:cNvPr>
          <p:cNvSpPr/>
          <p:nvPr/>
        </p:nvSpPr>
        <p:spPr>
          <a:xfrm>
            <a:off x="3827945" y="9649224"/>
            <a:ext cx="154075" cy="520959"/>
          </a:xfrm>
          <a:custGeom>
            <a:avLst/>
            <a:gdLst>
              <a:gd name="connsiteX0" fmla="*/ 314 w 165902"/>
              <a:gd name="connsiteY0" fmla="*/ 1126 h 560949"/>
              <a:gd name="connsiteX1" fmla="*/ 97152 w 165902"/>
              <a:gd name="connsiteY1" fmla="*/ 175751 h 560949"/>
              <a:gd name="connsiteX2" fmla="*/ 157477 w 165902"/>
              <a:gd name="connsiteY2" fmla="*/ 296401 h 560949"/>
              <a:gd name="connsiteX3" fmla="*/ 165414 w 165902"/>
              <a:gd name="connsiteY3" fmla="*/ 334501 h 560949"/>
              <a:gd name="connsiteX4" fmla="*/ 157477 w 165902"/>
              <a:gd name="connsiteY4" fmla="*/ 359901 h 560949"/>
              <a:gd name="connsiteX5" fmla="*/ 136839 w 165902"/>
              <a:gd name="connsiteY5" fmla="*/ 402764 h 560949"/>
              <a:gd name="connsiteX6" fmla="*/ 81277 w 165902"/>
              <a:gd name="connsiteY6" fmla="*/ 556751 h 560949"/>
              <a:gd name="connsiteX7" fmla="*/ 113027 w 165902"/>
              <a:gd name="connsiteY7" fmla="*/ 498014 h 560949"/>
              <a:gd name="connsiteX8" fmla="*/ 147952 w 165902"/>
              <a:gd name="connsiteY8" fmla="*/ 296401 h 560949"/>
              <a:gd name="connsiteX9" fmla="*/ 132077 w 165902"/>
              <a:gd name="connsiteY9" fmla="*/ 266239 h 560949"/>
              <a:gd name="connsiteX10" fmla="*/ 314 w 165902"/>
              <a:gd name="connsiteY10" fmla="*/ 1126 h 56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902" h="560949">
                <a:moveTo>
                  <a:pt x="314" y="1126"/>
                </a:moveTo>
                <a:cubicBezTo>
                  <a:pt x="-5507" y="-13955"/>
                  <a:pt x="70958" y="126539"/>
                  <a:pt x="97152" y="175751"/>
                </a:cubicBezTo>
                <a:cubicBezTo>
                  <a:pt x="123346" y="224963"/>
                  <a:pt x="146100" y="269943"/>
                  <a:pt x="157477" y="296401"/>
                </a:cubicBezTo>
                <a:cubicBezTo>
                  <a:pt x="168854" y="322859"/>
                  <a:pt x="165414" y="323918"/>
                  <a:pt x="165414" y="334501"/>
                </a:cubicBezTo>
                <a:cubicBezTo>
                  <a:pt x="165414" y="345084"/>
                  <a:pt x="162239" y="348524"/>
                  <a:pt x="157477" y="359901"/>
                </a:cubicBezTo>
                <a:cubicBezTo>
                  <a:pt x="152715" y="371278"/>
                  <a:pt x="149539" y="369956"/>
                  <a:pt x="136839" y="402764"/>
                </a:cubicBezTo>
                <a:cubicBezTo>
                  <a:pt x="124139" y="435572"/>
                  <a:pt x="85246" y="540876"/>
                  <a:pt x="81277" y="556751"/>
                </a:cubicBezTo>
                <a:cubicBezTo>
                  <a:pt x="77308" y="572626"/>
                  <a:pt x="101915" y="541406"/>
                  <a:pt x="113027" y="498014"/>
                </a:cubicBezTo>
                <a:cubicBezTo>
                  <a:pt x="124139" y="454622"/>
                  <a:pt x="144777" y="335030"/>
                  <a:pt x="147952" y="296401"/>
                </a:cubicBezTo>
                <a:cubicBezTo>
                  <a:pt x="151127" y="257772"/>
                  <a:pt x="154831" y="312276"/>
                  <a:pt x="132077" y="266239"/>
                </a:cubicBezTo>
                <a:cubicBezTo>
                  <a:pt x="109323" y="220202"/>
                  <a:pt x="6135" y="16207"/>
                  <a:pt x="314" y="112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D5AE8286-58CA-45DF-807F-56EB95C1C57B}"/>
              </a:ext>
            </a:extLst>
          </p:cNvPr>
          <p:cNvSpPr/>
          <p:nvPr/>
        </p:nvSpPr>
        <p:spPr>
          <a:xfrm>
            <a:off x="3819376" y="9437949"/>
            <a:ext cx="457661" cy="363141"/>
          </a:xfrm>
          <a:custGeom>
            <a:avLst/>
            <a:gdLst>
              <a:gd name="connsiteX0" fmla="*/ 11129 w 492792"/>
              <a:gd name="connsiteY0" fmla="*/ 19 h 391016"/>
              <a:gd name="connsiteX1" fmla="*/ 20654 w 492792"/>
              <a:gd name="connsiteY1" fmla="*/ 177819 h 391016"/>
              <a:gd name="connsiteX2" fmla="*/ 146066 w 492792"/>
              <a:gd name="connsiteY2" fmla="*/ 344507 h 391016"/>
              <a:gd name="connsiteX3" fmla="*/ 234966 w 492792"/>
              <a:gd name="connsiteY3" fmla="*/ 385782 h 391016"/>
              <a:gd name="connsiteX4" fmla="*/ 315929 w 492792"/>
              <a:gd name="connsiteY4" fmla="*/ 382607 h 391016"/>
              <a:gd name="connsiteX5" fmla="*/ 338154 w 492792"/>
              <a:gd name="connsiteY5" fmla="*/ 357207 h 391016"/>
              <a:gd name="connsiteX6" fmla="*/ 492141 w 492792"/>
              <a:gd name="connsiteY6" fmla="*/ 198457 h 391016"/>
              <a:gd name="connsiteX7" fmla="*/ 388954 w 492792"/>
              <a:gd name="connsiteY7" fmla="*/ 301644 h 391016"/>
              <a:gd name="connsiteX8" fmla="*/ 279416 w 492792"/>
              <a:gd name="connsiteY8" fmla="*/ 390544 h 391016"/>
              <a:gd name="connsiteX9" fmla="*/ 122254 w 492792"/>
              <a:gd name="connsiteY9" fmla="*/ 333394 h 391016"/>
              <a:gd name="connsiteX10" fmla="*/ 52404 w 492792"/>
              <a:gd name="connsiteY10" fmla="*/ 258782 h 391016"/>
              <a:gd name="connsiteX11" fmla="*/ 3191 w 492792"/>
              <a:gd name="connsiteY11" fmla="*/ 166707 h 391016"/>
              <a:gd name="connsiteX12" fmla="*/ 11129 w 492792"/>
              <a:gd name="connsiteY12" fmla="*/ 19 h 39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92" h="391016">
                <a:moveTo>
                  <a:pt x="11129" y="19"/>
                </a:moveTo>
                <a:cubicBezTo>
                  <a:pt x="14039" y="1871"/>
                  <a:pt x="-1835" y="120404"/>
                  <a:pt x="20654" y="177819"/>
                </a:cubicBezTo>
                <a:cubicBezTo>
                  <a:pt x="43143" y="235234"/>
                  <a:pt x="110347" y="309847"/>
                  <a:pt x="146066" y="344507"/>
                </a:cubicBezTo>
                <a:cubicBezTo>
                  <a:pt x="181785" y="379167"/>
                  <a:pt x="206656" y="379432"/>
                  <a:pt x="234966" y="385782"/>
                </a:cubicBezTo>
                <a:cubicBezTo>
                  <a:pt x="263276" y="392132"/>
                  <a:pt x="298731" y="387370"/>
                  <a:pt x="315929" y="382607"/>
                </a:cubicBezTo>
                <a:cubicBezTo>
                  <a:pt x="333127" y="377845"/>
                  <a:pt x="308785" y="387899"/>
                  <a:pt x="338154" y="357207"/>
                </a:cubicBezTo>
                <a:cubicBezTo>
                  <a:pt x="367523" y="326515"/>
                  <a:pt x="483674" y="207718"/>
                  <a:pt x="492141" y="198457"/>
                </a:cubicBezTo>
                <a:cubicBezTo>
                  <a:pt x="500608" y="189196"/>
                  <a:pt x="424408" y="269630"/>
                  <a:pt x="388954" y="301644"/>
                </a:cubicBezTo>
                <a:cubicBezTo>
                  <a:pt x="353500" y="333658"/>
                  <a:pt x="323866" y="385252"/>
                  <a:pt x="279416" y="390544"/>
                </a:cubicBezTo>
                <a:cubicBezTo>
                  <a:pt x="234966" y="395836"/>
                  <a:pt x="160089" y="355354"/>
                  <a:pt x="122254" y="333394"/>
                </a:cubicBezTo>
                <a:cubicBezTo>
                  <a:pt x="84419" y="311434"/>
                  <a:pt x="72248" y="286563"/>
                  <a:pt x="52404" y="258782"/>
                </a:cubicBezTo>
                <a:cubicBezTo>
                  <a:pt x="32560" y="231001"/>
                  <a:pt x="12716" y="206395"/>
                  <a:pt x="3191" y="166707"/>
                </a:cubicBezTo>
                <a:cubicBezTo>
                  <a:pt x="-6334" y="127020"/>
                  <a:pt x="8219" y="-1833"/>
                  <a:pt x="11129" y="1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251E396C-A076-412D-9A64-3C054D8185EA}"/>
              </a:ext>
            </a:extLst>
          </p:cNvPr>
          <p:cNvSpPr/>
          <p:nvPr/>
        </p:nvSpPr>
        <p:spPr>
          <a:xfrm>
            <a:off x="3969607" y="9412904"/>
            <a:ext cx="527975" cy="372279"/>
          </a:xfrm>
          <a:custGeom>
            <a:avLst/>
            <a:gdLst>
              <a:gd name="connsiteX0" fmla="*/ 568503 w 568503"/>
              <a:gd name="connsiteY0" fmla="*/ 0 h 400856"/>
              <a:gd name="connsiteX1" fmla="*/ 281166 w 568503"/>
              <a:gd name="connsiteY1" fmla="*/ 220662 h 400856"/>
              <a:gd name="connsiteX2" fmla="*/ 336728 w 568503"/>
              <a:gd name="connsiteY2" fmla="*/ 180975 h 400856"/>
              <a:gd name="connsiteX3" fmla="*/ 160516 w 568503"/>
              <a:gd name="connsiteY3" fmla="*/ 358775 h 400856"/>
              <a:gd name="connsiteX4" fmla="*/ 116066 w 568503"/>
              <a:gd name="connsiteY4" fmla="*/ 379412 h 400856"/>
              <a:gd name="connsiteX5" fmla="*/ 22403 w 568503"/>
              <a:gd name="connsiteY5" fmla="*/ 385762 h 400856"/>
              <a:gd name="connsiteX6" fmla="*/ 9703 w 568503"/>
              <a:gd name="connsiteY6" fmla="*/ 382587 h 400856"/>
              <a:gd name="connsiteX7" fmla="*/ 144641 w 568503"/>
              <a:gd name="connsiteY7" fmla="*/ 393700 h 400856"/>
              <a:gd name="connsiteX8" fmla="*/ 246241 w 568503"/>
              <a:gd name="connsiteY8" fmla="*/ 258762 h 400856"/>
              <a:gd name="connsiteX9" fmla="*/ 360541 w 568503"/>
              <a:gd name="connsiteY9" fmla="*/ 174625 h 400856"/>
              <a:gd name="connsiteX10" fmla="*/ 568503 w 568503"/>
              <a:gd name="connsiteY10" fmla="*/ 0 h 4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503" h="400856">
                <a:moveTo>
                  <a:pt x="568503" y="0"/>
                </a:moveTo>
                <a:lnTo>
                  <a:pt x="281166" y="220662"/>
                </a:lnTo>
                <a:cubicBezTo>
                  <a:pt x="242537" y="250825"/>
                  <a:pt x="356836" y="157956"/>
                  <a:pt x="336728" y="180975"/>
                </a:cubicBezTo>
                <a:cubicBezTo>
                  <a:pt x="316620" y="203994"/>
                  <a:pt x="197293" y="325702"/>
                  <a:pt x="160516" y="358775"/>
                </a:cubicBezTo>
                <a:cubicBezTo>
                  <a:pt x="123739" y="391848"/>
                  <a:pt x="139085" y="374914"/>
                  <a:pt x="116066" y="379412"/>
                </a:cubicBezTo>
                <a:cubicBezTo>
                  <a:pt x="93047" y="383910"/>
                  <a:pt x="40130" y="385233"/>
                  <a:pt x="22403" y="385762"/>
                </a:cubicBezTo>
                <a:cubicBezTo>
                  <a:pt x="4676" y="386291"/>
                  <a:pt x="-10670" y="381264"/>
                  <a:pt x="9703" y="382587"/>
                </a:cubicBezTo>
                <a:cubicBezTo>
                  <a:pt x="30076" y="383910"/>
                  <a:pt x="105218" y="414338"/>
                  <a:pt x="144641" y="393700"/>
                </a:cubicBezTo>
                <a:cubicBezTo>
                  <a:pt x="184064" y="373062"/>
                  <a:pt x="210258" y="295274"/>
                  <a:pt x="246241" y="258762"/>
                </a:cubicBezTo>
                <a:cubicBezTo>
                  <a:pt x="282224" y="222250"/>
                  <a:pt x="360541" y="174625"/>
                  <a:pt x="360541" y="174625"/>
                </a:cubicBezTo>
                <a:lnTo>
                  <a:pt x="568503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43AFCC7-4FD7-4A30-B262-36FC1A0F0A72}"/>
              </a:ext>
            </a:extLst>
          </p:cNvPr>
          <p:cNvSpPr/>
          <p:nvPr/>
        </p:nvSpPr>
        <p:spPr>
          <a:xfrm>
            <a:off x="4501910" y="9103775"/>
            <a:ext cx="611878" cy="321314"/>
          </a:xfrm>
          <a:custGeom>
            <a:avLst/>
            <a:gdLst>
              <a:gd name="connsiteX0" fmla="*/ 1690 w 658847"/>
              <a:gd name="connsiteY0" fmla="*/ 343970 h 345979"/>
              <a:gd name="connsiteX1" fmla="*/ 68365 w 658847"/>
              <a:gd name="connsiteY1" fmla="*/ 309045 h 345979"/>
              <a:gd name="connsiteX2" fmla="*/ 654153 w 658847"/>
              <a:gd name="connsiteY2" fmla="*/ 4245 h 345979"/>
              <a:gd name="connsiteX3" fmla="*/ 343003 w 658847"/>
              <a:gd name="connsiteY3" fmla="*/ 131245 h 345979"/>
              <a:gd name="connsiteX4" fmla="*/ 328715 w 658847"/>
              <a:gd name="connsiteY4" fmla="*/ 137595 h 345979"/>
              <a:gd name="connsiteX5" fmla="*/ 225528 w 658847"/>
              <a:gd name="connsiteY5" fmla="*/ 205858 h 345979"/>
              <a:gd name="connsiteX6" fmla="*/ 154090 w 658847"/>
              <a:gd name="connsiteY6" fmla="*/ 236020 h 345979"/>
              <a:gd name="connsiteX7" fmla="*/ 1690 w 658847"/>
              <a:gd name="connsiteY7" fmla="*/ 343970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847" h="345979">
                <a:moveTo>
                  <a:pt x="1690" y="343970"/>
                </a:moveTo>
                <a:cubicBezTo>
                  <a:pt x="-12597" y="356141"/>
                  <a:pt x="68365" y="309045"/>
                  <a:pt x="68365" y="309045"/>
                </a:cubicBezTo>
                <a:cubicBezTo>
                  <a:pt x="177109" y="252424"/>
                  <a:pt x="608380" y="33878"/>
                  <a:pt x="654153" y="4245"/>
                </a:cubicBezTo>
                <a:cubicBezTo>
                  <a:pt x="699926" y="-25388"/>
                  <a:pt x="397243" y="109020"/>
                  <a:pt x="343003" y="131245"/>
                </a:cubicBezTo>
                <a:cubicBezTo>
                  <a:pt x="288763" y="153470"/>
                  <a:pt x="348294" y="125159"/>
                  <a:pt x="328715" y="137595"/>
                </a:cubicBezTo>
                <a:cubicBezTo>
                  <a:pt x="309136" y="150031"/>
                  <a:pt x="254632" y="189454"/>
                  <a:pt x="225528" y="205858"/>
                </a:cubicBezTo>
                <a:cubicBezTo>
                  <a:pt x="196424" y="222262"/>
                  <a:pt x="190867" y="216441"/>
                  <a:pt x="154090" y="236020"/>
                </a:cubicBezTo>
                <a:cubicBezTo>
                  <a:pt x="117313" y="255599"/>
                  <a:pt x="15977" y="331799"/>
                  <a:pt x="1690" y="34397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8D77CC8D-2FC5-4490-9118-E7B4CB1DB14C}"/>
              </a:ext>
            </a:extLst>
          </p:cNvPr>
          <p:cNvSpPr/>
          <p:nvPr/>
        </p:nvSpPr>
        <p:spPr>
          <a:xfrm>
            <a:off x="5134492" y="8951428"/>
            <a:ext cx="1103346" cy="135648"/>
          </a:xfrm>
          <a:custGeom>
            <a:avLst/>
            <a:gdLst>
              <a:gd name="connsiteX0" fmla="*/ 0 w 1188041"/>
              <a:gd name="connsiteY0" fmla="*/ 146061 h 146061"/>
              <a:gd name="connsiteX1" fmla="*/ 66675 w 1188041"/>
              <a:gd name="connsiteY1" fmla="*/ 125424 h 146061"/>
              <a:gd name="connsiteX2" fmla="*/ 403225 w 1188041"/>
              <a:gd name="connsiteY2" fmla="*/ 38111 h 146061"/>
              <a:gd name="connsiteX3" fmla="*/ 450850 w 1188041"/>
              <a:gd name="connsiteY3" fmla="*/ 42874 h 146061"/>
              <a:gd name="connsiteX4" fmla="*/ 674688 w 1188041"/>
              <a:gd name="connsiteY4" fmla="*/ 28586 h 146061"/>
              <a:gd name="connsiteX5" fmla="*/ 695325 w 1188041"/>
              <a:gd name="connsiteY5" fmla="*/ 9536 h 146061"/>
              <a:gd name="connsiteX6" fmla="*/ 1143000 w 1188041"/>
              <a:gd name="connsiteY6" fmla="*/ 11 h 146061"/>
              <a:gd name="connsiteX7" fmla="*/ 1138238 w 1188041"/>
              <a:gd name="connsiteY7" fmla="*/ 7949 h 146061"/>
              <a:gd name="connsiteX8" fmla="*/ 839788 w 1188041"/>
              <a:gd name="connsiteY8" fmla="*/ 23824 h 146061"/>
              <a:gd name="connsiteX9" fmla="*/ 947738 w 1188041"/>
              <a:gd name="connsiteY9" fmla="*/ 23824 h 146061"/>
              <a:gd name="connsiteX10" fmla="*/ 546100 w 1188041"/>
              <a:gd name="connsiteY10" fmla="*/ 17474 h 146061"/>
              <a:gd name="connsiteX11" fmla="*/ 385763 w 1188041"/>
              <a:gd name="connsiteY11" fmla="*/ 60336 h 146061"/>
              <a:gd name="connsiteX12" fmla="*/ 0 w 1188041"/>
              <a:gd name="connsiteY12" fmla="*/ 146061 h 1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041" h="146061">
                <a:moveTo>
                  <a:pt x="0" y="146061"/>
                </a:moveTo>
                <a:cubicBezTo>
                  <a:pt x="-265" y="144738"/>
                  <a:pt x="66675" y="125424"/>
                  <a:pt x="66675" y="125424"/>
                </a:cubicBezTo>
                <a:cubicBezTo>
                  <a:pt x="133879" y="107432"/>
                  <a:pt x="339196" y="51869"/>
                  <a:pt x="403225" y="38111"/>
                </a:cubicBezTo>
                <a:cubicBezTo>
                  <a:pt x="467254" y="24353"/>
                  <a:pt x="405606" y="44461"/>
                  <a:pt x="450850" y="42874"/>
                </a:cubicBezTo>
                <a:cubicBezTo>
                  <a:pt x="496094" y="41287"/>
                  <a:pt x="633942" y="34142"/>
                  <a:pt x="674688" y="28586"/>
                </a:cubicBezTo>
                <a:cubicBezTo>
                  <a:pt x="715434" y="23030"/>
                  <a:pt x="617273" y="14299"/>
                  <a:pt x="695325" y="9536"/>
                </a:cubicBezTo>
                <a:cubicBezTo>
                  <a:pt x="773377" y="4773"/>
                  <a:pt x="1069181" y="275"/>
                  <a:pt x="1143000" y="11"/>
                </a:cubicBezTo>
                <a:cubicBezTo>
                  <a:pt x="1216819" y="-254"/>
                  <a:pt x="1188773" y="3980"/>
                  <a:pt x="1138238" y="7949"/>
                </a:cubicBezTo>
                <a:cubicBezTo>
                  <a:pt x="1087703" y="11918"/>
                  <a:pt x="871538" y="21178"/>
                  <a:pt x="839788" y="23824"/>
                </a:cubicBezTo>
                <a:cubicBezTo>
                  <a:pt x="808038" y="26470"/>
                  <a:pt x="947738" y="23824"/>
                  <a:pt x="947738" y="23824"/>
                </a:cubicBezTo>
                <a:cubicBezTo>
                  <a:pt x="898790" y="22766"/>
                  <a:pt x="639762" y="11389"/>
                  <a:pt x="546100" y="17474"/>
                </a:cubicBezTo>
                <a:cubicBezTo>
                  <a:pt x="452438" y="23559"/>
                  <a:pt x="385763" y="60336"/>
                  <a:pt x="385763" y="60336"/>
                </a:cubicBezTo>
                <a:lnTo>
                  <a:pt x="0" y="146061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BE83E77F-2F13-4E1D-99DF-7A1966EE1DF7}"/>
              </a:ext>
            </a:extLst>
          </p:cNvPr>
          <p:cNvSpPr/>
          <p:nvPr/>
        </p:nvSpPr>
        <p:spPr>
          <a:xfrm>
            <a:off x="6209833" y="8936623"/>
            <a:ext cx="949597" cy="525934"/>
          </a:xfrm>
          <a:custGeom>
            <a:avLst/>
            <a:gdLst>
              <a:gd name="connsiteX0" fmla="*/ 8927 w 1022489"/>
              <a:gd name="connsiteY0" fmla="*/ 3253 h 566306"/>
              <a:gd name="connsiteX1" fmla="*/ 88302 w 1022489"/>
              <a:gd name="connsiteY1" fmla="*/ 6428 h 566306"/>
              <a:gd name="connsiteX2" fmla="*/ 394689 w 1022489"/>
              <a:gd name="connsiteY2" fmla="*/ 36591 h 566306"/>
              <a:gd name="connsiteX3" fmla="*/ 366114 w 1022489"/>
              <a:gd name="connsiteY3" fmla="*/ 44528 h 566306"/>
              <a:gd name="connsiteX4" fmla="*/ 653452 w 1022489"/>
              <a:gd name="connsiteY4" fmla="*/ 154066 h 566306"/>
              <a:gd name="connsiteX5" fmla="*/ 629639 w 1022489"/>
              <a:gd name="connsiteY5" fmla="*/ 149303 h 566306"/>
              <a:gd name="connsiteX6" fmla="*/ 863002 w 1022489"/>
              <a:gd name="connsiteY6" fmla="*/ 335041 h 566306"/>
              <a:gd name="connsiteX7" fmla="*/ 886814 w 1022489"/>
              <a:gd name="connsiteY7" fmla="*/ 347741 h 566306"/>
              <a:gd name="connsiteX8" fmla="*/ 1020164 w 1022489"/>
              <a:gd name="connsiteY8" fmla="*/ 562053 h 566306"/>
              <a:gd name="connsiteX9" fmla="*/ 950314 w 1022489"/>
              <a:gd name="connsiteY9" fmla="*/ 468391 h 566306"/>
              <a:gd name="connsiteX10" fmla="*/ 693139 w 1022489"/>
              <a:gd name="connsiteY10" fmla="*/ 206453 h 566306"/>
              <a:gd name="connsiteX11" fmla="*/ 610589 w 1022489"/>
              <a:gd name="connsiteY11" fmla="*/ 181053 h 566306"/>
              <a:gd name="connsiteX12" fmla="*/ 393102 w 1022489"/>
              <a:gd name="connsiteY12" fmla="*/ 68341 h 566306"/>
              <a:gd name="connsiteX13" fmla="*/ 259752 w 1022489"/>
              <a:gd name="connsiteY13" fmla="*/ 44528 h 566306"/>
              <a:gd name="connsiteX14" fmla="*/ 8927 w 1022489"/>
              <a:gd name="connsiteY14" fmla="*/ 3253 h 56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2489" h="566306">
                <a:moveTo>
                  <a:pt x="8927" y="3253"/>
                </a:moveTo>
                <a:cubicBezTo>
                  <a:pt x="-19648" y="-3097"/>
                  <a:pt x="24008" y="872"/>
                  <a:pt x="88302" y="6428"/>
                </a:cubicBezTo>
                <a:cubicBezTo>
                  <a:pt x="152596" y="11984"/>
                  <a:pt x="348387" y="30241"/>
                  <a:pt x="394689" y="36591"/>
                </a:cubicBezTo>
                <a:cubicBezTo>
                  <a:pt x="440991" y="42941"/>
                  <a:pt x="322987" y="24949"/>
                  <a:pt x="366114" y="44528"/>
                </a:cubicBezTo>
                <a:cubicBezTo>
                  <a:pt x="409241" y="64107"/>
                  <a:pt x="609531" y="136604"/>
                  <a:pt x="653452" y="154066"/>
                </a:cubicBezTo>
                <a:cubicBezTo>
                  <a:pt x="697373" y="171528"/>
                  <a:pt x="594714" y="119141"/>
                  <a:pt x="629639" y="149303"/>
                </a:cubicBezTo>
                <a:cubicBezTo>
                  <a:pt x="664564" y="179466"/>
                  <a:pt x="820139" y="301968"/>
                  <a:pt x="863002" y="335041"/>
                </a:cubicBezTo>
                <a:cubicBezTo>
                  <a:pt x="905865" y="368114"/>
                  <a:pt x="860620" y="309906"/>
                  <a:pt x="886814" y="347741"/>
                </a:cubicBezTo>
                <a:cubicBezTo>
                  <a:pt x="913008" y="385576"/>
                  <a:pt x="1009581" y="541945"/>
                  <a:pt x="1020164" y="562053"/>
                </a:cubicBezTo>
                <a:cubicBezTo>
                  <a:pt x="1030747" y="582161"/>
                  <a:pt x="1004818" y="527658"/>
                  <a:pt x="950314" y="468391"/>
                </a:cubicBezTo>
                <a:cubicBezTo>
                  <a:pt x="895810" y="409124"/>
                  <a:pt x="749760" y="254343"/>
                  <a:pt x="693139" y="206453"/>
                </a:cubicBezTo>
                <a:cubicBezTo>
                  <a:pt x="636518" y="158563"/>
                  <a:pt x="660595" y="204072"/>
                  <a:pt x="610589" y="181053"/>
                </a:cubicBezTo>
                <a:cubicBezTo>
                  <a:pt x="560583" y="158034"/>
                  <a:pt x="451575" y="91095"/>
                  <a:pt x="393102" y="68341"/>
                </a:cubicBezTo>
                <a:cubicBezTo>
                  <a:pt x="334629" y="45587"/>
                  <a:pt x="318225" y="53259"/>
                  <a:pt x="259752" y="44528"/>
                </a:cubicBezTo>
                <a:cubicBezTo>
                  <a:pt x="201279" y="35797"/>
                  <a:pt x="37502" y="9603"/>
                  <a:pt x="8927" y="325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1DF64D-3113-4263-BC25-5EF74591E9AE}"/>
              </a:ext>
            </a:extLst>
          </p:cNvPr>
          <p:cNvSpPr/>
          <p:nvPr/>
        </p:nvSpPr>
        <p:spPr>
          <a:xfrm>
            <a:off x="7059965" y="8635864"/>
            <a:ext cx="133797" cy="1022627"/>
          </a:xfrm>
          <a:custGeom>
            <a:avLst/>
            <a:gdLst>
              <a:gd name="connsiteX0" fmla="*/ 0 w 144067"/>
              <a:gd name="connsiteY0" fmla="*/ 17007 h 1101126"/>
              <a:gd name="connsiteX1" fmla="*/ 91017 w 144067"/>
              <a:gd name="connsiteY1" fmla="*/ 556757 h 1101126"/>
              <a:gd name="connsiteX2" fmla="*/ 93133 w 144067"/>
              <a:gd name="connsiteY2" fmla="*/ 503841 h 1101126"/>
              <a:gd name="connsiteX3" fmla="*/ 101600 w 144067"/>
              <a:gd name="connsiteY3" fmla="*/ 1018191 h 1101126"/>
              <a:gd name="connsiteX4" fmla="*/ 105833 w 144067"/>
              <a:gd name="connsiteY4" fmla="*/ 950457 h 1101126"/>
              <a:gd name="connsiteX5" fmla="*/ 133350 w 144067"/>
              <a:gd name="connsiteY5" fmla="*/ 1100741 h 1101126"/>
              <a:gd name="connsiteX6" fmla="*/ 124883 w 144067"/>
              <a:gd name="connsiteY6" fmla="*/ 897541 h 1101126"/>
              <a:gd name="connsiteX7" fmla="*/ 141817 w 144067"/>
              <a:gd name="connsiteY7" fmla="*/ 527124 h 1101126"/>
              <a:gd name="connsiteX8" fmla="*/ 139700 w 144067"/>
              <a:gd name="connsiteY8" fmla="*/ 508074 h 1101126"/>
              <a:gd name="connsiteX9" fmla="*/ 103717 w 144067"/>
              <a:gd name="connsiteY9" fmla="*/ 313341 h 1101126"/>
              <a:gd name="connsiteX10" fmla="*/ 86783 w 144067"/>
              <a:gd name="connsiteY10" fmla="*/ 254074 h 1101126"/>
              <a:gd name="connsiteX11" fmla="*/ 86783 w 144067"/>
              <a:gd name="connsiteY11" fmla="*/ 226557 h 1101126"/>
              <a:gd name="connsiteX12" fmla="*/ 91017 w 144067"/>
              <a:gd name="connsiteY12" fmla="*/ 141891 h 1101126"/>
              <a:gd name="connsiteX13" fmla="*/ 0 w 144067"/>
              <a:gd name="connsiteY13" fmla="*/ 17007 h 110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67" h="1101126">
                <a:moveTo>
                  <a:pt x="0" y="17007"/>
                </a:moveTo>
                <a:cubicBezTo>
                  <a:pt x="0" y="86151"/>
                  <a:pt x="75495" y="475618"/>
                  <a:pt x="91017" y="556757"/>
                </a:cubicBezTo>
                <a:cubicBezTo>
                  <a:pt x="106539" y="637896"/>
                  <a:pt x="91369" y="426935"/>
                  <a:pt x="93133" y="503841"/>
                </a:cubicBezTo>
                <a:cubicBezTo>
                  <a:pt x="94897" y="580747"/>
                  <a:pt x="99483" y="943755"/>
                  <a:pt x="101600" y="1018191"/>
                </a:cubicBezTo>
                <a:cubicBezTo>
                  <a:pt x="103717" y="1092627"/>
                  <a:pt x="100541" y="936699"/>
                  <a:pt x="105833" y="950457"/>
                </a:cubicBezTo>
                <a:cubicBezTo>
                  <a:pt x="111125" y="964215"/>
                  <a:pt x="130175" y="1109560"/>
                  <a:pt x="133350" y="1100741"/>
                </a:cubicBezTo>
                <a:cubicBezTo>
                  <a:pt x="136525" y="1091922"/>
                  <a:pt x="123472" y="993144"/>
                  <a:pt x="124883" y="897541"/>
                </a:cubicBezTo>
                <a:cubicBezTo>
                  <a:pt x="126294" y="801938"/>
                  <a:pt x="139348" y="592035"/>
                  <a:pt x="141817" y="527124"/>
                </a:cubicBezTo>
                <a:cubicBezTo>
                  <a:pt x="144287" y="462213"/>
                  <a:pt x="146050" y="543704"/>
                  <a:pt x="139700" y="508074"/>
                </a:cubicBezTo>
                <a:cubicBezTo>
                  <a:pt x="133350" y="472444"/>
                  <a:pt x="112536" y="355674"/>
                  <a:pt x="103717" y="313341"/>
                </a:cubicBezTo>
                <a:cubicBezTo>
                  <a:pt x="94898" y="271008"/>
                  <a:pt x="89605" y="268538"/>
                  <a:pt x="86783" y="254074"/>
                </a:cubicBezTo>
                <a:cubicBezTo>
                  <a:pt x="83961" y="239610"/>
                  <a:pt x="86077" y="245254"/>
                  <a:pt x="86783" y="226557"/>
                </a:cubicBezTo>
                <a:cubicBezTo>
                  <a:pt x="87489" y="207860"/>
                  <a:pt x="101600" y="173994"/>
                  <a:pt x="91017" y="141891"/>
                </a:cubicBezTo>
                <a:cubicBezTo>
                  <a:pt x="80434" y="109788"/>
                  <a:pt x="0" y="-52137"/>
                  <a:pt x="0" y="1700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A62F543-45EE-403A-B30B-AC59A5C884E0}"/>
              </a:ext>
            </a:extLst>
          </p:cNvPr>
          <p:cNvSpPr/>
          <p:nvPr/>
        </p:nvSpPr>
        <p:spPr>
          <a:xfrm>
            <a:off x="6769030" y="9468333"/>
            <a:ext cx="412820" cy="793539"/>
          </a:xfrm>
          <a:custGeom>
            <a:avLst/>
            <a:gdLst>
              <a:gd name="connsiteX0" fmla="*/ 397934 w 444509"/>
              <a:gd name="connsiteY0" fmla="*/ 113353 h 854452"/>
              <a:gd name="connsiteX1" fmla="*/ 393700 w 444509"/>
              <a:gd name="connsiteY1" fmla="*/ 314436 h 854452"/>
              <a:gd name="connsiteX2" fmla="*/ 425450 w 444509"/>
              <a:gd name="connsiteY2" fmla="*/ 221303 h 854452"/>
              <a:gd name="connsiteX3" fmla="*/ 340784 w 444509"/>
              <a:gd name="connsiteY3" fmla="*/ 504936 h 854452"/>
              <a:gd name="connsiteX4" fmla="*/ 347134 w 444509"/>
              <a:gd name="connsiteY4" fmla="*/ 458370 h 854452"/>
              <a:gd name="connsiteX5" fmla="*/ 171450 w 444509"/>
              <a:gd name="connsiteY5" fmla="*/ 775870 h 854452"/>
              <a:gd name="connsiteX6" fmla="*/ 188384 w 444509"/>
              <a:gd name="connsiteY6" fmla="*/ 701786 h 854452"/>
              <a:gd name="connsiteX7" fmla="*/ 124884 w 444509"/>
              <a:gd name="connsiteY7" fmla="*/ 767403 h 854452"/>
              <a:gd name="connsiteX8" fmla="*/ 82550 w 444509"/>
              <a:gd name="connsiteY8" fmla="*/ 805503 h 854452"/>
              <a:gd name="connsiteX9" fmla="*/ 0 w 444509"/>
              <a:gd name="connsiteY9" fmla="*/ 841486 h 854452"/>
              <a:gd name="connsiteX10" fmla="*/ 82550 w 444509"/>
              <a:gd name="connsiteY10" fmla="*/ 799153 h 854452"/>
              <a:gd name="connsiteX11" fmla="*/ 35984 w 444509"/>
              <a:gd name="connsiteY11" fmla="*/ 854186 h 854452"/>
              <a:gd name="connsiteX12" fmla="*/ 131234 w 444509"/>
              <a:gd name="connsiteY12" fmla="*/ 813970 h 854452"/>
              <a:gd name="connsiteX13" fmla="*/ 239184 w 444509"/>
              <a:gd name="connsiteY13" fmla="*/ 686970 h 854452"/>
              <a:gd name="connsiteX14" fmla="*/ 268817 w 444509"/>
              <a:gd name="connsiteY14" fmla="*/ 646753 h 854452"/>
              <a:gd name="connsiteX15" fmla="*/ 366184 w 444509"/>
              <a:gd name="connsiteY15" fmla="*/ 500703 h 854452"/>
              <a:gd name="connsiteX16" fmla="*/ 385234 w 444509"/>
              <a:gd name="connsiteY16" fmla="*/ 509170 h 854452"/>
              <a:gd name="connsiteX17" fmla="*/ 406400 w 444509"/>
              <a:gd name="connsiteY17" fmla="*/ 310203 h 854452"/>
              <a:gd name="connsiteX18" fmla="*/ 406400 w 444509"/>
              <a:gd name="connsiteY18" fmla="*/ 255170 h 854452"/>
              <a:gd name="connsiteX19" fmla="*/ 444500 w 444509"/>
              <a:gd name="connsiteY19" fmla="*/ 5403 h 854452"/>
              <a:gd name="connsiteX20" fmla="*/ 397934 w 444509"/>
              <a:gd name="connsiteY20" fmla="*/ 113353 h 85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509" h="854452">
                <a:moveTo>
                  <a:pt x="397934" y="113353"/>
                </a:moveTo>
                <a:cubicBezTo>
                  <a:pt x="389467" y="164858"/>
                  <a:pt x="389114" y="296445"/>
                  <a:pt x="393700" y="314436"/>
                </a:cubicBezTo>
                <a:cubicBezTo>
                  <a:pt x="398286" y="332427"/>
                  <a:pt x="434269" y="189553"/>
                  <a:pt x="425450" y="221303"/>
                </a:cubicBezTo>
                <a:cubicBezTo>
                  <a:pt x="416631" y="253053"/>
                  <a:pt x="353837" y="465425"/>
                  <a:pt x="340784" y="504936"/>
                </a:cubicBezTo>
                <a:cubicBezTo>
                  <a:pt x="327731" y="544447"/>
                  <a:pt x="375356" y="413214"/>
                  <a:pt x="347134" y="458370"/>
                </a:cubicBezTo>
                <a:cubicBezTo>
                  <a:pt x="318912" y="503526"/>
                  <a:pt x="197908" y="735301"/>
                  <a:pt x="171450" y="775870"/>
                </a:cubicBezTo>
                <a:cubicBezTo>
                  <a:pt x="144992" y="816439"/>
                  <a:pt x="196145" y="703197"/>
                  <a:pt x="188384" y="701786"/>
                </a:cubicBezTo>
                <a:cubicBezTo>
                  <a:pt x="180623" y="700375"/>
                  <a:pt x="142523" y="750117"/>
                  <a:pt x="124884" y="767403"/>
                </a:cubicBezTo>
                <a:cubicBezTo>
                  <a:pt x="107245" y="784689"/>
                  <a:pt x="103364" y="793156"/>
                  <a:pt x="82550" y="805503"/>
                </a:cubicBezTo>
                <a:cubicBezTo>
                  <a:pt x="61736" y="817850"/>
                  <a:pt x="0" y="842544"/>
                  <a:pt x="0" y="841486"/>
                </a:cubicBezTo>
                <a:cubicBezTo>
                  <a:pt x="0" y="840428"/>
                  <a:pt x="76553" y="797036"/>
                  <a:pt x="82550" y="799153"/>
                </a:cubicBezTo>
                <a:cubicBezTo>
                  <a:pt x="88547" y="801270"/>
                  <a:pt x="27870" y="851717"/>
                  <a:pt x="35984" y="854186"/>
                </a:cubicBezTo>
                <a:cubicBezTo>
                  <a:pt x="44098" y="856655"/>
                  <a:pt x="97367" y="841839"/>
                  <a:pt x="131234" y="813970"/>
                </a:cubicBezTo>
                <a:cubicBezTo>
                  <a:pt x="165101" y="786101"/>
                  <a:pt x="216254" y="714839"/>
                  <a:pt x="239184" y="686970"/>
                </a:cubicBezTo>
                <a:cubicBezTo>
                  <a:pt x="262114" y="659101"/>
                  <a:pt x="247650" y="677798"/>
                  <a:pt x="268817" y="646753"/>
                </a:cubicBezTo>
                <a:cubicBezTo>
                  <a:pt x="289984" y="615709"/>
                  <a:pt x="346781" y="523634"/>
                  <a:pt x="366184" y="500703"/>
                </a:cubicBezTo>
                <a:cubicBezTo>
                  <a:pt x="385587" y="477773"/>
                  <a:pt x="378531" y="540920"/>
                  <a:pt x="385234" y="509170"/>
                </a:cubicBezTo>
                <a:cubicBezTo>
                  <a:pt x="391937" y="477420"/>
                  <a:pt x="402872" y="352536"/>
                  <a:pt x="406400" y="310203"/>
                </a:cubicBezTo>
                <a:cubicBezTo>
                  <a:pt x="409928" y="267870"/>
                  <a:pt x="400050" y="305970"/>
                  <a:pt x="406400" y="255170"/>
                </a:cubicBezTo>
                <a:cubicBezTo>
                  <a:pt x="412750" y="204370"/>
                  <a:pt x="443794" y="32920"/>
                  <a:pt x="444500" y="5403"/>
                </a:cubicBezTo>
                <a:cubicBezTo>
                  <a:pt x="445206" y="-22114"/>
                  <a:pt x="406401" y="61848"/>
                  <a:pt x="397934" y="11335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9AE1509-1FC5-4722-9C79-308CA7BDC488}"/>
              </a:ext>
            </a:extLst>
          </p:cNvPr>
          <p:cNvSpPr/>
          <p:nvPr/>
        </p:nvSpPr>
        <p:spPr>
          <a:xfrm>
            <a:off x="6035781" y="8973843"/>
            <a:ext cx="822280" cy="193710"/>
          </a:xfrm>
          <a:custGeom>
            <a:avLst/>
            <a:gdLst>
              <a:gd name="connsiteX0" fmla="*/ 19 w 885399"/>
              <a:gd name="connsiteY0" fmla="*/ 218 h 208579"/>
              <a:gd name="connsiteX1" fmla="*/ 493202 w 885399"/>
              <a:gd name="connsiteY1" fmla="*/ 27734 h 208579"/>
              <a:gd name="connsiteX2" fmla="*/ 431819 w 885399"/>
              <a:gd name="connsiteY2" fmla="*/ 29851 h 208579"/>
              <a:gd name="connsiteX3" fmla="*/ 651952 w 885399"/>
              <a:gd name="connsiteY3" fmla="*/ 87001 h 208579"/>
              <a:gd name="connsiteX4" fmla="*/ 874202 w 885399"/>
              <a:gd name="connsiteY4" fmla="*/ 192834 h 208579"/>
              <a:gd name="connsiteX5" fmla="*/ 795885 w 885399"/>
              <a:gd name="connsiteY5" fmla="*/ 152618 h 208579"/>
              <a:gd name="connsiteX6" fmla="*/ 880552 w 885399"/>
              <a:gd name="connsiteY6" fmla="*/ 207651 h 208579"/>
              <a:gd name="connsiteX7" fmla="*/ 620202 w 885399"/>
              <a:gd name="connsiteY7" fmla="*/ 97584 h 208579"/>
              <a:gd name="connsiteX8" fmla="*/ 474152 w 885399"/>
              <a:gd name="connsiteY8" fmla="*/ 44668 h 208579"/>
              <a:gd name="connsiteX9" fmla="*/ 19 w 885399"/>
              <a:gd name="connsiteY9" fmla="*/ 218 h 20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5399" h="208579">
                <a:moveTo>
                  <a:pt x="19" y="218"/>
                </a:moveTo>
                <a:cubicBezTo>
                  <a:pt x="3194" y="-2604"/>
                  <a:pt x="421236" y="22795"/>
                  <a:pt x="493202" y="27734"/>
                </a:cubicBezTo>
                <a:cubicBezTo>
                  <a:pt x="565168" y="32673"/>
                  <a:pt x="405361" y="19973"/>
                  <a:pt x="431819" y="29851"/>
                </a:cubicBezTo>
                <a:cubicBezTo>
                  <a:pt x="458277" y="39729"/>
                  <a:pt x="578222" y="59837"/>
                  <a:pt x="651952" y="87001"/>
                </a:cubicBezTo>
                <a:cubicBezTo>
                  <a:pt x="725682" y="114165"/>
                  <a:pt x="850213" y="181898"/>
                  <a:pt x="874202" y="192834"/>
                </a:cubicBezTo>
                <a:cubicBezTo>
                  <a:pt x="898191" y="203770"/>
                  <a:pt x="794827" y="150149"/>
                  <a:pt x="795885" y="152618"/>
                </a:cubicBezTo>
                <a:cubicBezTo>
                  <a:pt x="796943" y="155088"/>
                  <a:pt x="909833" y="216823"/>
                  <a:pt x="880552" y="207651"/>
                </a:cubicBezTo>
                <a:cubicBezTo>
                  <a:pt x="851272" y="198479"/>
                  <a:pt x="687935" y="124748"/>
                  <a:pt x="620202" y="97584"/>
                </a:cubicBezTo>
                <a:cubicBezTo>
                  <a:pt x="552469" y="70420"/>
                  <a:pt x="571872" y="59837"/>
                  <a:pt x="474152" y="44668"/>
                </a:cubicBezTo>
                <a:cubicBezTo>
                  <a:pt x="376433" y="29499"/>
                  <a:pt x="-3156" y="3040"/>
                  <a:pt x="19" y="2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DCC6CE33-B741-4DF4-A7ED-77F577DA8281}"/>
              </a:ext>
            </a:extLst>
          </p:cNvPr>
          <p:cNvSpPr/>
          <p:nvPr/>
        </p:nvSpPr>
        <p:spPr>
          <a:xfrm>
            <a:off x="4008897" y="9105278"/>
            <a:ext cx="1266428" cy="709865"/>
          </a:xfrm>
          <a:custGeom>
            <a:avLst/>
            <a:gdLst>
              <a:gd name="connsiteX0" fmla="*/ 1363339 w 1363641"/>
              <a:gd name="connsiteY0" fmla="*/ 509 h 764356"/>
              <a:gd name="connsiteX1" fmla="*/ 920955 w 1363641"/>
              <a:gd name="connsiteY1" fmla="*/ 174076 h 764356"/>
              <a:gd name="connsiteX2" fmla="*/ 978105 w 1363641"/>
              <a:gd name="connsiteY2" fmla="*/ 161376 h 764356"/>
              <a:gd name="connsiteX3" fmla="*/ 614039 w 1363641"/>
              <a:gd name="connsiteY3" fmla="*/ 360343 h 764356"/>
              <a:gd name="connsiteX4" fmla="*/ 603455 w 1363641"/>
              <a:gd name="connsiteY4" fmla="*/ 358226 h 764356"/>
              <a:gd name="connsiteX5" fmla="*/ 290189 w 1363641"/>
              <a:gd name="connsiteY5" fmla="*/ 665143 h 764356"/>
              <a:gd name="connsiteX6" fmla="*/ 228805 w 1363641"/>
              <a:gd name="connsiteY6" fmla="*/ 739226 h 764356"/>
              <a:gd name="connsiteX7" fmla="*/ 190705 w 1363641"/>
              <a:gd name="connsiteY7" fmla="*/ 751926 h 764356"/>
              <a:gd name="connsiteX8" fmla="*/ 205 w 1363641"/>
              <a:gd name="connsiteY8" fmla="*/ 762509 h 764356"/>
              <a:gd name="connsiteX9" fmla="*/ 230922 w 1363641"/>
              <a:gd name="connsiteY9" fmla="*/ 711709 h 764356"/>
              <a:gd name="connsiteX10" fmla="*/ 374855 w 1363641"/>
              <a:gd name="connsiteY10" fmla="*/ 572009 h 764356"/>
              <a:gd name="connsiteX11" fmla="*/ 639439 w 1363641"/>
              <a:gd name="connsiteY11" fmla="*/ 343409 h 764356"/>
              <a:gd name="connsiteX12" fmla="*/ 844755 w 1363641"/>
              <a:gd name="connsiteY12" fmla="*/ 237576 h 764356"/>
              <a:gd name="connsiteX13" fmla="*/ 1363339 w 1363641"/>
              <a:gd name="connsiteY13" fmla="*/ 509 h 7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3641" h="764356">
                <a:moveTo>
                  <a:pt x="1363339" y="509"/>
                </a:moveTo>
                <a:cubicBezTo>
                  <a:pt x="1376039" y="-10074"/>
                  <a:pt x="985161" y="147265"/>
                  <a:pt x="920955" y="174076"/>
                </a:cubicBezTo>
                <a:cubicBezTo>
                  <a:pt x="856749" y="200887"/>
                  <a:pt x="1029258" y="130332"/>
                  <a:pt x="978105" y="161376"/>
                </a:cubicBezTo>
                <a:cubicBezTo>
                  <a:pt x="926952" y="192421"/>
                  <a:pt x="676481" y="327535"/>
                  <a:pt x="614039" y="360343"/>
                </a:cubicBezTo>
                <a:cubicBezTo>
                  <a:pt x="551597" y="393151"/>
                  <a:pt x="657430" y="307426"/>
                  <a:pt x="603455" y="358226"/>
                </a:cubicBezTo>
                <a:cubicBezTo>
                  <a:pt x="549480" y="409026"/>
                  <a:pt x="352631" y="601643"/>
                  <a:pt x="290189" y="665143"/>
                </a:cubicBezTo>
                <a:cubicBezTo>
                  <a:pt x="227747" y="728643"/>
                  <a:pt x="245386" y="724762"/>
                  <a:pt x="228805" y="739226"/>
                </a:cubicBezTo>
                <a:cubicBezTo>
                  <a:pt x="212224" y="753690"/>
                  <a:pt x="228805" y="748046"/>
                  <a:pt x="190705" y="751926"/>
                </a:cubicBezTo>
                <a:cubicBezTo>
                  <a:pt x="152605" y="755806"/>
                  <a:pt x="-6498" y="769212"/>
                  <a:pt x="205" y="762509"/>
                </a:cubicBezTo>
                <a:cubicBezTo>
                  <a:pt x="6908" y="755806"/>
                  <a:pt x="168480" y="743459"/>
                  <a:pt x="230922" y="711709"/>
                </a:cubicBezTo>
                <a:cubicBezTo>
                  <a:pt x="293364" y="679959"/>
                  <a:pt x="306769" y="633392"/>
                  <a:pt x="374855" y="572009"/>
                </a:cubicBezTo>
                <a:cubicBezTo>
                  <a:pt x="442941" y="510626"/>
                  <a:pt x="561122" y="399148"/>
                  <a:pt x="639439" y="343409"/>
                </a:cubicBezTo>
                <a:cubicBezTo>
                  <a:pt x="717756" y="287670"/>
                  <a:pt x="725869" y="295079"/>
                  <a:pt x="844755" y="237576"/>
                </a:cubicBezTo>
                <a:cubicBezTo>
                  <a:pt x="963641" y="180073"/>
                  <a:pt x="1350639" y="11092"/>
                  <a:pt x="1363339" y="50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D0D747A9-E688-4467-9ADB-8D9D592E4519}"/>
              </a:ext>
            </a:extLst>
          </p:cNvPr>
          <p:cNvSpPr/>
          <p:nvPr/>
        </p:nvSpPr>
        <p:spPr>
          <a:xfrm>
            <a:off x="3868749" y="9689100"/>
            <a:ext cx="363945" cy="323031"/>
          </a:xfrm>
          <a:custGeom>
            <a:avLst/>
            <a:gdLst>
              <a:gd name="connsiteX0" fmla="*/ 828 w 391882"/>
              <a:gd name="connsiteY0" fmla="*/ 522 h 347827"/>
              <a:gd name="connsiteX1" fmla="*/ 189211 w 391882"/>
              <a:gd name="connsiteY1" fmla="*/ 125406 h 347827"/>
              <a:gd name="connsiteX2" fmla="*/ 195561 w 391882"/>
              <a:gd name="connsiteY2" fmla="*/ 119056 h 347827"/>
              <a:gd name="connsiteX3" fmla="*/ 364895 w 391882"/>
              <a:gd name="connsiteY3" fmla="*/ 142339 h 347827"/>
              <a:gd name="connsiteX4" fmla="*/ 263295 w 391882"/>
              <a:gd name="connsiteY4" fmla="*/ 138106 h 347827"/>
              <a:gd name="connsiteX5" fmla="*/ 322561 w 391882"/>
              <a:gd name="connsiteY5" fmla="*/ 167739 h 347827"/>
              <a:gd name="connsiteX6" fmla="*/ 356428 w 391882"/>
              <a:gd name="connsiteY6" fmla="*/ 250289 h 347827"/>
              <a:gd name="connsiteX7" fmla="*/ 388178 w 391882"/>
              <a:gd name="connsiteY7" fmla="*/ 161389 h 347827"/>
              <a:gd name="connsiteX8" fmla="*/ 390295 w 391882"/>
              <a:gd name="connsiteY8" fmla="*/ 284156 h 347827"/>
              <a:gd name="connsiteX9" fmla="*/ 379711 w 391882"/>
              <a:gd name="connsiteY9" fmla="*/ 347656 h 347827"/>
              <a:gd name="connsiteX10" fmla="*/ 379711 w 391882"/>
              <a:gd name="connsiteY10" fmla="*/ 301089 h 347827"/>
              <a:gd name="connsiteX11" fmla="*/ 259061 w 391882"/>
              <a:gd name="connsiteY11" fmla="*/ 248172 h 347827"/>
              <a:gd name="connsiteX12" fmla="*/ 125711 w 391882"/>
              <a:gd name="connsiteY12" fmla="*/ 180439 h 347827"/>
              <a:gd name="connsiteX13" fmla="*/ 828 w 391882"/>
              <a:gd name="connsiteY13" fmla="*/ 522 h 34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882" h="347827">
                <a:moveTo>
                  <a:pt x="828" y="522"/>
                </a:moveTo>
                <a:cubicBezTo>
                  <a:pt x="11411" y="-8650"/>
                  <a:pt x="156756" y="105650"/>
                  <a:pt x="189211" y="125406"/>
                </a:cubicBezTo>
                <a:cubicBezTo>
                  <a:pt x="221667" y="145162"/>
                  <a:pt x="166280" y="116234"/>
                  <a:pt x="195561" y="119056"/>
                </a:cubicBezTo>
                <a:cubicBezTo>
                  <a:pt x="224842" y="121878"/>
                  <a:pt x="353606" y="139164"/>
                  <a:pt x="364895" y="142339"/>
                </a:cubicBezTo>
                <a:cubicBezTo>
                  <a:pt x="376184" y="145514"/>
                  <a:pt x="270351" y="133873"/>
                  <a:pt x="263295" y="138106"/>
                </a:cubicBezTo>
                <a:cubicBezTo>
                  <a:pt x="256239" y="142339"/>
                  <a:pt x="307039" y="149042"/>
                  <a:pt x="322561" y="167739"/>
                </a:cubicBezTo>
                <a:cubicBezTo>
                  <a:pt x="338083" y="186436"/>
                  <a:pt x="345492" y="251347"/>
                  <a:pt x="356428" y="250289"/>
                </a:cubicBezTo>
                <a:cubicBezTo>
                  <a:pt x="367364" y="249231"/>
                  <a:pt x="382534" y="155745"/>
                  <a:pt x="388178" y="161389"/>
                </a:cubicBezTo>
                <a:cubicBezTo>
                  <a:pt x="393822" y="167033"/>
                  <a:pt x="391706" y="253112"/>
                  <a:pt x="390295" y="284156"/>
                </a:cubicBezTo>
                <a:cubicBezTo>
                  <a:pt x="388884" y="315200"/>
                  <a:pt x="381475" y="344834"/>
                  <a:pt x="379711" y="347656"/>
                </a:cubicBezTo>
                <a:cubicBezTo>
                  <a:pt x="377947" y="350478"/>
                  <a:pt x="399819" y="317670"/>
                  <a:pt x="379711" y="301089"/>
                </a:cubicBezTo>
                <a:cubicBezTo>
                  <a:pt x="359603" y="284508"/>
                  <a:pt x="259061" y="248172"/>
                  <a:pt x="259061" y="248172"/>
                </a:cubicBezTo>
                <a:cubicBezTo>
                  <a:pt x="216728" y="228064"/>
                  <a:pt x="167692" y="221008"/>
                  <a:pt x="125711" y="180439"/>
                </a:cubicBezTo>
                <a:cubicBezTo>
                  <a:pt x="83730" y="139870"/>
                  <a:pt x="-9755" y="9694"/>
                  <a:pt x="828" y="5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FB71281D-F4E5-471C-B05F-36844276B5EF}"/>
              </a:ext>
            </a:extLst>
          </p:cNvPr>
          <p:cNvSpPr/>
          <p:nvPr/>
        </p:nvSpPr>
        <p:spPr>
          <a:xfrm>
            <a:off x="3901742" y="9782883"/>
            <a:ext cx="236397" cy="386359"/>
          </a:xfrm>
          <a:custGeom>
            <a:avLst/>
            <a:gdLst>
              <a:gd name="connsiteX0" fmla="*/ 228 w 254543"/>
              <a:gd name="connsiteY0" fmla="*/ 82 h 416017"/>
              <a:gd name="connsiteX1" fmla="*/ 131991 w 254543"/>
              <a:gd name="connsiteY1" fmla="*/ 173120 h 416017"/>
              <a:gd name="connsiteX2" fmla="*/ 111353 w 254543"/>
              <a:gd name="connsiteY2" fmla="*/ 154070 h 416017"/>
              <a:gd name="connsiteX3" fmla="*/ 254228 w 254543"/>
              <a:gd name="connsiteY3" fmla="*/ 195345 h 416017"/>
              <a:gd name="connsiteX4" fmla="*/ 152628 w 254543"/>
              <a:gd name="connsiteY4" fmla="*/ 195345 h 416017"/>
              <a:gd name="connsiteX5" fmla="*/ 251053 w 254543"/>
              <a:gd name="connsiteY5" fmla="*/ 204870 h 416017"/>
              <a:gd name="connsiteX6" fmla="*/ 212953 w 254543"/>
              <a:gd name="connsiteY6" fmla="*/ 254082 h 416017"/>
              <a:gd name="connsiteX7" fmla="*/ 163741 w 254543"/>
              <a:gd name="connsiteY7" fmla="*/ 416007 h 416017"/>
              <a:gd name="connsiteX8" fmla="*/ 206603 w 254543"/>
              <a:gd name="connsiteY8" fmla="*/ 246145 h 416017"/>
              <a:gd name="connsiteX9" fmla="*/ 122466 w 254543"/>
              <a:gd name="connsiteY9" fmla="*/ 225507 h 416017"/>
              <a:gd name="connsiteX10" fmla="*/ 116116 w 254543"/>
              <a:gd name="connsiteY10" fmla="*/ 223920 h 416017"/>
              <a:gd name="connsiteX11" fmla="*/ 211366 w 254543"/>
              <a:gd name="connsiteY11" fmla="*/ 223920 h 416017"/>
              <a:gd name="connsiteX12" fmla="*/ 124053 w 254543"/>
              <a:gd name="connsiteY12" fmla="*/ 193757 h 416017"/>
              <a:gd name="connsiteX13" fmla="*/ 100241 w 254543"/>
              <a:gd name="connsiteY13" fmla="*/ 150895 h 416017"/>
              <a:gd name="connsiteX14" fmla="*/ 228 w 254543"/>
              <a:gd name="connsiteY14" fmla="*/ 82 h 41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543" h="416017">
                <a:moveTo>
                  <a:pt x="228" y="82"/>
                </a:moveTo>
                <a:cubicBezTo>
                  <a:pt x="5520" y="3786"/>
                  <a:pt x="113470" y="147455"/>
                  <a:pt x="131991" y="173120"/>
                </a:cubicBezTo>
                <a:cubicBezTo>
                  <a:pt x="150512" y="198785"/>
                  <a:pt x="90980" y="150366"/>
                  <a:pt x="111353" y="154070"/>
                </a:cubicBezTo>
                <a:cubicBezTo>
                  <a:pt x="131726" y="157774"/>
                  <a:pt x="247349" y="188466"/>
                  <a:pt x="254228" y="195345"/>
                </a:cubicBezTo>
                <a:cubicBezTo>
                  <a:pt x="261107" y="202224"/>
                  <a:pt x="153157" y="193758"/>
                  <a:pt x="152628" y="195345"/>
                </a:cubicBezTo>
                <a:cubicBezTo>
                  <a:pt x="152099" y="196932"/>
                  <a:pt x="240999" y="195081"/>
                  <a:pt x="251053" y="204870"/>
                </a:cubicBezTo>
                <a:cubicBezTo>
                  <a:pt x="261107" y="214660"/>
                  <a:pt x="227505" y="218893"/>
                  <a:pt x="212953" y="254082"/>
                </a:cubicBezTo>
                <a:cubicBezTo>
                  <a:pt x="198401" y="289271"/>
                  <a:pt x="164799" y="417330"/>
                  <a:pt x="163741" y="416007"/>
                </a:cubicBezTo>
                <a:cubicBezTo>
                  <a:pt x="162683" y="414684"/>
                  <a:pt x="213482" y="277895"/>
                  <a:pt x="206603" y="246145"/>
                </a:cubicBezTo>
                <a:cubicBezTo>
                  <a:pt x="199724" y="214395"/>
                  <a:pt x="137547" y="229211"/>
                  <a:pt x="122466" y="225507"/>
                </a:cubicBezTo>
                <a:cubicBezTo>
                  <a:pt x="107385" y="221803"/>
                  <a:pt x="101299" y="224185"/>
                  <a:pt x="116116" y="223920"/>
                </a:cubicBezTo>
                <a:cubicBezTo>
                  <a:pt x="130933" y="223656"/>
                  <a:pt x="210043" y="228947"/>
                  <a:pt x="211366" y="223920"/>
                </a:cubicBezTo>
                <a:cubicBezTo>
                  <a:pt x="212689" y="218893"/>
                  <a:pt x="142574" y="205928"/>
                  <a:pt x="124053" y="193757"/>
                </a:cubicBezTo>
                <a:cubicBezTo>
                  <a:pt x="105532" y="181586"/>
                  <a:pt x="117439" y="183968"/>
                  <a:pt x="100241" y="150895"/>
                </a:cubicBezTo>
                <a:cubicBezTo>
                  <a:pt x="83043" y="117822"/>
                  <a:pt x="-5064" y="-3622"/>
                  <a:pt x="228" y="8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32147A5-9652-4235-B2E2-E97FA0F9A51D}"/>
              </a:ext>
            </a:extLst>
          </p:cNvPr>
          <p:cNvSpPr/>
          <p:nvPr/>
        </p:nvSpPr>
        <p:spPr>
          <a:xfrm>
            <a:off x="4173230" y="9203410"/>
            <a:ext cx="1037990" cy="610284"/>
          </a:xfrm>
          <a:custGeom>
            <a:avLst/>
            <a:gdLst>
              <a:gd name="connsiteX0" fmla="*/ 0 w 1117668"/>
              <a:gd name="connsiteY0" fmla="*/ 655787 h 657131"/>
              <a:gd name="connsiteX1" fmla="*/ 155575 w 1117668"/>
              <a:gd name="connsiteY1" fmla="*/ 574825 h 657131"/>
              <a:gd name="connsiteX2" fmla="*/ 217488 w 1117668"/>
              <a:gd name="connsiteY2" fmla="*/ 471637 h 657131"/>
              <a:gd name="connsiteX3" fmla="*/ 187325 w 1117668"/>
              <a:gd name="connsiteY3" fmla="*/ 495450 h 657131"/>
              <a:gd name="connsiteX4" fmla="*/ 293688 w 1117668"/>
              <a:gd name="connsiteY4" fmla="*/ 395437 h 657131"/>
              <a:gd name="connsiteX5" fmla="*/ 541338 w 1117668"/>
              <a:gd name="connsiteY5" fmla="*/ 236687 h 657131"/>
              <a:gd name="connsiteX6" fmla="*/ 609600 w 1117668"/>
              <a:gd name="connsiteY6" fmla="*/ 206525 h 657131"/>
              <a:gd name="connsiteX7" fmla="*/ 809625 w 1117668"/>
              <a:gd name="connsiteY7" fmla="*/ 92225 h 657131"/>
              <a:gd name="connsiteX8" fmla="*/ 666750 w 1117668"/>
              <a:gd name="connsiteY8" fmla="*/ 157312 h 657131"/>
              <a:gd name="connsiteX9" fmla="*/ 936625 w 1117668"/>
              <a:gd name="connsiteY9" fmla="*/ 39837 h 657131"/>
              <a:gd name="connsiteX10" fmla="*/ 1031875 w 1117668"/>
              <a:gd name="connsiteY10" fmla="*/ 150 h 657131"/>
              <a:gd name="connsiteX11" fmla="*/ 862013 w 1117668"/>
              <a:gd name="connsiteY11" fmla="*/ 50950 h 657131"/>
              <a:gd name="connsiteX12" fmla="*/ 1117600 w 1117668"/>
              <a:gd name="connsiteY12" fmla="*/ 22375 h 657131"/>
              <a:gd name="connsiteX13" fmla="*/ 833438 w 1117668"/>
              <a:gd name="connsiteY13" fmla="*/ 117625 h 657131"/>
              <a:gd name="connsiteX14" fmla="*/ 458788 w 1117668"/>
              <a:gd name="connsiteY14" fmla="*/ 333525 h 657131"/>
              <a:gd name="connsiteX15" fmla="*/ 519113 w 1117668"/>
              <a:gd name="connsiteY15" fmla="*/ 319237 h 657131"/>
              <a:gd name="connsiteX16" fmla="*/ 222250 w 1117668"/>
              <a:gd name="connsiteY16" fmla="*/ 570062 h 657131"/>
              <a:gd name="connsiteX17" fmla="*/ 153988 w 1117668"/>
              <a:gd name="connsiteY17" fmla="*/ 620862 h 657131"/>
              <a:gd name="connsiteX18" fmla="*/ 0 w 1117668"/>
              <a:gd name="connsiteY18" fmla="*/ 655787 h 6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668" h="657131">
                <a:moveTo>
                  <a:pt x="0" y="655787"/>
                </a:moveTo>
                <a:cubicBezTo>
                  <a:pt x="264" y="648114"/>
                  <a:pt x="119327" y="605517"/>
                  <a:pt x="155575" y="574825"/>
                </a:cubicBezTo>
                <a:cubicBezTo>
                  <a:pt x="191823" y="544133"/>
                  <a:pt x="212196" y="484866"/>
                  <a:pt x="217488" y="471637"/>
                </a:cubicBezTo>
                <a:cubicBezTo>
                  <a:pt x="222780" y="458408"/>
                  <a:pt x="174625" y="508150"/>
                  <a:pt x="187325" y="495450"/>
                </a:cubicBezTo>
                <a:cubicBezTo>
                  <a:pt x="200025" y="482750"/>
                  <a:pt x="234686" y="438564"/>
                  <a:pt x="293688" y="395437"/>
                </a:cubicBezTo>
                <a:cubicBezTo>
                  <a:pt x="352690" y="352310"/>
                  <a:pt x="488686" y="268172"/>
                  <a:pt x="541338" y="236687"/>
                </a:cubicBezTo>
                <a:cubicBezTo>
                  <a:pt x="593990" y="205202"/>
                  <a:pt x="564886" y="230602"/>
                  <a:pt x="609600" y="206525"/>
                </a:cubicBezTo>
                <a:cubicBezTo>
                  <a:pt x="654314" y="182448"/>
                  <a:pt x="800100" y="100427"/>
                  <a:pt x="809625" y="92225"/>
                </a:cubicBezTo>
                <a:cubicBezTo>
                  <a:pt x="819150" y="84023"/>
                  <a:pt x="645583" y="166043"/>
                  <a:pt x="666750" y="157312"/>
                </a:cubicBezTo>
                <a:cubicBezTo>
                  <a:pt x="687917" y="148581"/>
                  <a:pt x="875771" y="66031"/>
                  <a:pt x="936625" y="39837"/>
                </a:cubicBezTo>
                <a:cubicBezTo>
                  <a:pt x="997479" y="13643"/>
                  <a:pt x="1044310" y="-1702"/>
                  <a:pt x="1031875" y="150"/>
                </a:cubicBezTo>
                <a:cubicBezTo>
                  <a:pt x="1019440" y="2002"/>
                  <a:pt x="847726" y="47246"/>
                  <a:pt x="862013" y="50950"/>
                </a:cubicBezTo>
                <a:cubicBezTo>
                  <a:pt x="876300" y="54654"/>
                  <a:pt x="1122362" y="11263"/>
                  <a:pt x="1117600" y="22375"/>
                </a:cubicBezTo>
                <a:cubicBezTo>
                  <a:pt x="1112838" y="33487"/>
                  <a:pt x="943240" y="65767"/>
                  <a:pt x="833438" y="117625"/>
                </a:cubicBezTo>
                <a:cubicBezTo>
                  <a:pt x="723636" y="169483"/>
                  <a:pt x="511175" y="299923"/>
                  <a:pt x="458788" y="333525"/>
                </a:cubicBezTo>
                <a:cubicBezTo>
                  <a:pt x="406401" y="367127"/>
                  <a:pt x="558536" y="279814"/>
                  <a:pt x="519113" y="319237"/>
                </a:cubicBezTo>
                <a:cubicBezTo>
                  <a:pt x="479690" y="358660"/>
                  <a:pt x="283104" y="519791"/>
                  <a:pt x="222250" y="570062"/>
                </a:cubicBezTo>
                <a:cubicBezTo>
                  <a:pt x="161396" y="620333"/>
                  <a:pt x="189971" y="605252"/>
                  <a:pt x="153988" y="620862"/>
                </a:cubicBezTo>
                <a:cubicBezTo>
                  <a:pt x="118005" y="636472"/>
                  <a:pt x="-264" y="663460"/>
                  <a:pt x="0" y="65578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F99F94EB-B2AD-40E5-88F7-F3E7B20DDE90}"/>
              </a:ext>
            </a:extLst>
          </p:cNvPr>
          <p:cNvSpPr/>
          <p:nvPr/>
        </p:nvSpPr>
        <p:spPr>
          <a:xfrm>
            <a:off x="5306214" y="8991489"/>
            <a:ext cx="891122" cy="113379"/>
          </a:xfrm>
          <a:custGeom>
            <a:avLst/>
            <a:gdLst>
              <a:gd name="connsiteX0" fmla="*/ 834 w 959526"/>
              <a:gd name="connsiteY0" fmla="*/ 117213 h 122082"/>
              <a:gd name="connsiteX1" fmla="*/ 99259 w 959526"/>
              <a:gd name="connsiteY1" fmla="*/ 110863 h 122082"/>
              <a:gd name="connsiteX2" fmla="*/ 623134 w 959526"/>
              <a:gd name="connsiteY2" fmla="*/ 18788 h 122082"/>
              <a:gd name="connsiteX3" fmla="*/ 958096 w 959526"/>
              <a:gd name="connsiteY3" fmla="*/ 18788 h 122082"/>
              <a:gd name="connsiteX4" fmla="*/ 497721 w 959526"/>
              <a:gd name="connsiteY4" fmla="*/ 1325 h 122082"/>
              <a:gd name="connsiteX5" fmla="*/ 486609 w 959526"/>
              <a:gd name="connsiteY5" fmla="*/ 9263 h 122082"/>
              <a:gd name="connsiteX6" fmla="*/ 180221 w 959526"/>
              <a:gd name="connsiteY6" fmla="*/ 72763 h 122082"/>
              <a:gd name="connsiteX7" fmla="*/ 834 w 959526"/>
              <a:gd name="connsiteY7" fmla="*/ 117213 h 12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26" h="122082">
                <a:moveTo>
                  <a:pt x="834" y="117213"/>
                </a:moveTo>
                <a:cubicBezTo>
                  <a:pt x="-1812" y="122240"/>
                  <a:pt x="-4458" y="127267"/>
                  <a:pt x="99259" y="110863"/>
                </a:cubicBezTo>
                <a:cubicBezTo>
                  <a:pt x="202976" y="94459"/>
                  <a:pt x="479995" y="34134"/>
                  <a:pt x="623134" y="18788"/>
                </a:cubicBezTo>
                <a:cubicBezTo>
                  <a:pt x="766273" y="3442"/>
                  <a:pt x="978998" y="21699"/>
                  <a:pt x="958096" y="18788"/>
                </a:cubicBezTo>
                <a:cubicBezTo>
                  <a:pt x="937194" y="15877"/>
                  <a:pt x="576302" y="2912"/>
                  <a:pt x="497721" y="1325"/>
                </a:cubicBezTo>
                <a:cubicBezTo>
                  <a:pt x="419140" y="-262"/>
                  <a:pt x="539525" y="-2643"/>
                  <a:pt x="486609" y="9263"/>
                </a:cubicBezTo>
                <a:cubicBezTo>
                  <a:pt x="433693" y="21169"/>
                  <a:pt x="180221" y="72763"/>
                  <a:pt x="180221" y="72763"/>
                </a:cubicBezTo>
                <a:lnTo>
                  <a:pt x="834" y="117213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159A1C0D-F8EB-4999-8D55-AA537E4DDF59}"/>
              </a:ext>
            </a:extLst>
          </p:cNvPr>
          <p:cNvSpPr/>
          <p:nvPr/>
        </p:nvSpPr>
        <p:spPr>
          <a:xfrm>
            <a:off x="4974435" y="9024163"/>
            <a:ext cx="1338017" cy="263546"/>
          </a:xfrm>
          <a:custGeom>
            <a:avLst/>
            <a:gdLst>
              <a:gd name="connsiteX0" fmla="*/ 188218 w 1440725"/>
              <a:gd name="connsiteY0" fmla="*/ 169343 h 283776"/>
              <a:gd name="connsiteX1" fmla="*/ 480318 w 1440725"/>
              <a:gd name="connsiteY1" fmla="*/ 88381 h 283776"/>
              <a:gd name="connsiteX2" fmla="*/ 488256 w 1440725"/>
              <a:gd name="connsiteY2" fmla="*/ 88381 h 283776"/>
              <a:gd name="connsiteX3" fmla="*/ 1012131 w 1440725"/>
              <a:gd name="connsiteY3" fmla="*/ 1068 h 283776"/>
              <a:gd name="connsiteX4" fmla="*/ 920056 w 1440725"/>
              <a:gd name="connsiteY4" fmla="*/ 39168 h 283776"/>
              <a:gd name="connsiteX5" fmla="*/ 1243906 w 1440725"/>
              <a:gd name="connsiteY5" fmla="*/ 29643 h 283776"/>
              <a:gd name="connsiteX6" fmla="*/ 1382018 w 1440725"/>
              <a:gd name="connsiteY6" fmla="*/ 29643 h 283776"/>
              <a:gd name="connsiteX7" fmla="*/ 1312168 w 1440725"/>
              <a:gd name="connsiteY7" fmla="*/ 37581 h 283776"/>
              <a:gd name="connsiteX8" fmla="*/ 1439168 w 1440725"/>
              <a:gd name="connsiteY8" fmla="*/ 110606 h 283776"/>
              <a:gd name="connsiteX9" fmla="*/ 1207393 w 1440725"/>
              <a:gd name="connsiteY9" fmla="*/ 70918 h 283776"/>
              <a:gd name="connsiteX10" fmla="*/ 689868 w 1440725"/>
              <a:gd name="connsiteY10" fmla="*/ 88381 h 283776"/>
              <a:gd name="connsiteX11" fmla="*/ 515243 w 1440725"/>
              <a:gd name="connsiteY11" fmla="*/ 115368 h 283776"/>
              <a:gd name="connsiteX12" fmla="*/ 686693 w 1440725"/>
              <a:gd name="connsiteY12" fmla="*/ 104256 h 283776"/>
              <a:gd name="connsiteX13" fmla="*/ 812106 w 1440725"/>
              <a:gd name="connsiteY13" fmla="*/ 91556 h 283776"/>
              <a:gd name="connsiteX14" fmla="*/ 499368 w 1440725"/>
              <a:gd name="connsiteY14" fmla="*/ 148706 h 283776"/>
              <a:gd name="connsiteX15" fmla="*/ 340618 w 1440725"/>
              <a:gd name="connsiteY15" fmla="*/ 182043 h 283776"/>
              <a:gd name="connsiteX16" fmla="*/ 4068 w 1440725"/>
              <a:gd name="connsiteY16" fmla="*/ 283643 h 283776"/>
              <a:gd name="connsiteX17" fmla="*/ 188218 w 1440725"/>
              <a:gd name="connsiteY17" fmla="*/ 169343 h 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0725" h="283776">
                <a:moveTo>
                  <a:pt x="188218" y="169343"/>
                </a:moveTo>
                <a:cubicBezTo>
                  <a:pt x="267593" y="136799"/>
                  <a:pt x="430312" y="101875"/>
                  <a:pt x="480318" y="88381"/>
                </a:cubicBezTo>
                <a:cubicBezTo>
                  <a:pt x="530324" y="74887"/>
                  <a:pt x="488256" y="88381"/>
                  <a:pt x="488256" y="88381"/>
                </a:cubicBezTo>
                <a:lnTo>
                  <a:pt x="1012131" y="1068"/>
                </a:lnTo>
                <a:cubicBezTo>
                  <a:pt x="1084098" y="-7134"/>
                  <a:pt x="881427" y="34406"/>
                  <a:pt x="920056" y="39168"/>
                </a:cubicBezTo>
                <a:cubicBezTo>
                  <a:pt x="958685" y="43930"/>
                  <a:pt x="1166912" y="31230"/>
                  <a:pt x="1243906" y="29643"/>
                </a:cubicBezTo>
                <a:cubicBezTo>
                  <a:pt x="1320900" y="28055"/>
                  <a:pt x="1370641" y="28320"/>
                  <a:pt x="1382018" y="29643"/>
                </a:cubicBezTo>
                <a:cubicBezTo>
                  <a:pt x="1393395" y="30966"/>
                  <a:pt x="1302643" y="24087"/>
                  <a:pt x="1312168" y="37581"/>
                </a:cubicBezTo>
                <a:cubicBezTo>
                  <a:pt x="1321693" y="51075"/>
                  <a:pt x="1456630" y="105050"/>
                  <a:pt x="1439168" y="110606"/>
                </a:cubicBezTo>
                <a:cubicBezTo>
                  <a:pt x="1421706" y="116162"/>
                  <a:pt x="1332276" y="74622"/>
                  <a:pt x="1207393" y="70918"/>
                </a:cubicBezTo>
                <a:lnTo>
                  <a:pt x="689868" y="88381"/>
                </a:lnTo>
                <a:cubicBezTo>
                  <a:pt x="574510" y="95789"/>
                  <a:pt x="515772" y="112722"/>
                  <a:pt x="515243" y="115368"/>
                </a:cubicBezTo>
                <a:cubicBezTo>
                  <a:pt x="514714" y="118014"/>
                  <a:pt x="637216" y="108225"/>
                  <a:pt x="686693" y="104256"/>
                </a:cubicBezTo>
                <a:cubicBezTo>
                  <a:pt x="736170" y="100287"/>
                  <a:pt x="843327" y="84148"/>
                  <a:pt x="812106" y="91556"/>
                </a:cubicBezTo>
                <a:cubicBezTo>
                  <a:pt x="780885" y="98964"/>
                  <a:pt x="577949" y="133625"/>
                  <a:pt x="499368" y="148706"/>
                </a:cubicBezTo>
                <a:cubicBezTo>
                  <a:pt x="420787" y="163787"/>
                  <a:pt x="423168" y="159554"/>
                  <a:pt x="340618" y="182043"/>
                </a:cubicBezTo>
                <a:cubicBezTo>
                  <a:pt x="258068" y="204532"/>
                  <a:pt x="33172" y="279674"/>
                  <a:pt x="4068" y="283643"/>
                </a:cubicBezTo>
                <a:cubicBezTo>
                  <a:pt x="-25036" y="287612"/>
                  <a:pt x="108843" y="201887"/>
                  <a:pt x="188218" y="16934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56AB565-BD9C-4DE5-A345-FACA0CDD7DBE}"/>
              </a:ext>
            </a:extLst>
          </p:cNvPr>
          <p:cNvSpPr/>
          <p:nvPr/>
        </p:nvSpPr>
        <p:spPr>
          <a:xfrm>
            <a:off x="5625015" y="9025708"/>
            <a:ext cx="1340862" cy="416835"/>
          </a:xfrm>
          <a:custGeom>
            <a:avLst/>
            <a:gdLst>
              <a:gd name="connsiteX0" fmla="*/ 360824 w 1443789"/>
              <a:gd name="connsiteY0" fmla="*/ 5754 h 448832"/>
              <a:gd name="connsiteX1" fmla="*/ 417974 w 1443789"/>
              <a:gd name="connsiteY1" fmla="*/ 4167 h 448832"/>
              <a:gd name="connsiteX2" fmla="*/ 797387 w 1443789"/>
              <a:gd name="connsiteY2" fmla="*/ 35917 h 448832"/>
              <a:gd name="connsiteX3" fmla="*/ 843424 w 1443789"/>
              <a:gd name="connsiteY3" fmla="*/ 54967 h 448832"/>
              <a:gd name="connsiteX4" fmla="*/ 1154574 w 1443789"/>
              <a:gd name="connsiteY4" fmla="*/ 177204 h 448832"/>
              <a:gd name="connsiteX5" fmla="*/ 1187912 w 1443789"/>
              <a:gd name="connsiteY5" fmla="*/ 193079 h 448832"/>
              <a:gd name="connsiteX6" fmla="*/ 1391112 w 1443789"/>
              <a:gd name="connsiteY6" fmla="*/ 353417 h 448832"/>
              <a:gd name="connsiteX7" fmla="*/ 1410162 w 1443789"/>
              <a:gd name="connsiteY7" fmla="*/ 399454 h 448832"/>
              <a:gd name="connsiteX8" fmla="*/ 1443499 w 1443789"/>
              <a:gd name="connsiteY8" fmla="*/ 448667 h 448832"/>
              <a:gd name="connsiteX9" fmla="*/ 1389524 w 1443789"/>
              <a:gd name="connsiteY9" fmla="*/ 381992 h 448832"/>
              <a:gd name="connsiteX10" fmla="*/ 1162512 w 1443789"/>
              <a:gd name="connsiteY10" fmla="*/ 228004 h 448832"/>
              <a:gd name="connsiteX11" fmla="*/ 1332374 w 1443789"/>
              <a:gd name="connsiteY11" fmla="*/ 402629 h 448832"/>
              <a:gd name="connsiteX12" fmla="*/ 1167274 w 1443789"/>
              <a:gd name="connsiteY12" fmla="*/ 275629 h 448832"/>
              <a:gd name="connsiteX13" fmla="*/ 898987 w 1443789"/>
              <a:gd name="connsiteY13" fmla="*/ 147042 h 448832"/>
              <a:gd name="connsiteX14" fmla="*/ 738649 w 1443789"/>
              <a:gd name="connsiteY14" fmla="*/ 93067 h 448832"/>
              <a:gd name="connsiteX15" fmla="*/ 781512 w 1443789"/>
              <a:gd name="connsiteY15" fmla="*/ 97829 h 448832"/>
              <a:gd name="connsiteX16" fmla="*/ 489412 w 1443789"/>
              <a:gd name="connsiteY16" fmla="*/ 56554 h 448832"/>
              <a:gd name="connsiteX17" fmla="*/ 178262 w 1443789"/>
              <a:gd name="connsiteY17" fmla="*/ 53379 h 448832"/>
              <a:gd name="connsiteX18" fmla="*/ 5224 w 1443789"/>
              <a:gd name="connsiteY18" fmla="*/ 53379 h 448832"/>
              <a:gd name="connsiteX19" fmla="*/ 360824 w 1443789"/>
              <a:gd name="connsiteY19" fmla="*/ 5754 h 4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89" h="448832">
                <a:moveTo>
                  <a:pt x="360824" y="5754"/>
                </a:moveTo>
                <a:cubicBezTo>
                  <a:pt x="429616" y="-2448"/>
                  <a:pt x="345214" y="-860"/>
                  <a:pt x="417974" y="4167"/>
                </a:cubicBezTo>
                <a:cubicBezTo>
                  <a:pt x="490734" y="9194"/>
                  <a:pt x="726479" y="27450"/>
                  <a:pt x="797387" y="35917"/>
                </a:cubicBezTo>
                <a:cubicBezTo>
                  <a:pt x="868295" y="44384"/>
                  <a:pt x="843424" y="54967"/>
                  <a:pt x="843424" y="54967"/>
                </a:cubicBezTo>
                <a:lnTo>
                  <a:pt x="1154574" y="177204"/>
                </a:lnTo>
                <a:cubicBezTo>
                  <a:pt x="1211989" y="200223"/>
                  <a:pt x="1148489" y="163710"/>
                  <a:pt x="1187912" y="193079"/>
                </a:cubicBezTo>
                <a:cubicBezTo>
                  <a:pt x="1227335" y="222448"/>
                  <a:pt x="1354070" y="319021"/>
                  <a:pt x="1391112" y="353417"/>
                </a:cubicBezTo>
                <a:cubicBezTo>
                  <a:pt x="1428154" y="387813"/>
                  <a:pt x="1401431" y="383579"/>
                  <a:pt x="1410162" y="399454"/>
                </a:cubicBezTo>
                <a:cubicBezTo>
                  <a:pt x="1418893" y="415329"/>
                  <a:pt x="1446939" y="451577"/>
                  <a:pt x="1443499" y="448667"/>
                </a:cubicBezTo>
                <a:cubicBezTo>
                  <a:pt x="1440059" y="445757"/>
                  <a:pt x="1436355" y="418769"/>
                  <a:pt x="1389524" y="381992"/>
                </a:cubicBezTo>
                <a:cubicBezTo>
                  <a:pt x="1342693" y="345215"/>
                  <a:pt x="1172037" y="224565"/>
                  <a:pt x="1162512" y="228004"/>
                </a:cubicBezTo>
                <a:cubicBezTo>
                  <a:pt x="1152987" y="231444"/>
                  <a:pt x="1331580" y="394692"/>
                  <a:pt x="1332374" y="402629"/>
                </a:cubicBezTo>
                <a:cubicBezTo>
                  <a:pt x="1333168" y="410566"/>
                  <a:pt x="1239505" y="318227"/>
                  <a:pt x="1167274" y="275629"/>
                </a:cubicBezTo>
                <a:cubicBezTo>
                  <a:pt x="1095043" y="233031"/>
                  <a:pt x="970424" y="177469"/>
                  <a:pt x="898987" y="147042"/>
                </a:cubicBezTo>
                <a:cubicBezTo>
                  <a:pt x="827550" y="116615"/>
                  <a:pt x="758228" y="101269"/>
                  <a:pt x="738649" y="93067"/>
                </a:cubicBezTo>
                <a:cubicBezTo>
                  <a:pt x="719070" y="84865"/>
                  <a:pt x="781512" y="97829"/>
                  <a:pt x="781512" y="97829"/>
                </a:cubicBezTo>
                <a:cubicBezTo>
                  <a:pt x="739973" y="91744"/>
                  <a:pt x="589954" y="63962"/>
                  <a:pt x="489412" y="56554"/>
                </a:cubicBezTo>
                <a:cubicBezTo>
                  <a:pt x="388870" y="49146"/>
                  <a:pt x="178262" y="53379"/>
                  <a:pt x="178262" y="53379"/>
                </a:cubicBezTo>
                <a:cubicBezTo>
                  <a:pt x="97564" y="52850"/>
                  <a:pt x="-27055" y="58671"/>
                  <a:pt x="5224" y="53379"/>
                </a:cubicBezTo>
                <a:cubicBezTo>
                  <a:pt x="37503" y="48087"/>
                  <a:pt x="292032" y="13956"/>
                  <a:pt x="360824" y="575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F2929414-8B30-48E0-81AD-9640913F49B8}"/>
              </a:ext>
            </a:extLst>
          </p:cNvPr>
          <p:cNvSpPr/>
          <p:nvPr/>
        </p:nvSpPr>
        <p:spPr>
          <a:xfrm>
            <a:off x="6138261" y="9021505"/>
            <a:ext cx="940133" cy="702702"/>
          </a:xfrm>
          <a:custGeom>
            <a:avLst/>
            <a:gdLst>
              <a:gd name="connsiteX0" fmla="*/ 268 w 1012299"/>
              <a:gd name="connsiteY0" fmla="*/ 755 h 756643"/>
              <a:gd name="connsiteX1" fmla="*/ 408255 w 1012299"/>
              <a:gd name="connsiteY1" fmla="*/ 70605 h 756643"/>
              <a:gd name="connsiteX2" fmla="*/ 390793 w 1012299"/>
              <a:gd name="connsiteY2" fmla="*/ 62668 h 756643"/>
              <a:gd name="connsiteX3" fmla="*/ 655905 w 1012299"/>
              <a:gd name="connsiteY3" fmla="*/ 183318 h 756643"/>
              <a:gd name="connsiteX4" fmla="*/ 689243 w 1012299"/>
              <a:gd name="connsiteY4" fmla="*/ 196018 h 756643"/>
              <a:gd name="connsiteX5" fmla="*/ 859105 w 1012299"/>
              <a:gd name="connsiteY5" fmla="*/ 335718 h 756643"/>
              <a:gd name="connsiteX6" fmla="*/ 874980 w 1012299"/>
              <a:gd name="connsiteY6" fmla="*/ 351593 h 756643"/>
              <a:gd name="connsiteX7" fmla="*/ 941655 w 1012299"/>
              <a:gd name="connsiteY7" fmla="*/ 494468 h 756643"/>
              <a:gd name="connsiteX8" fmla="*/ 957530 w 1012299"/>
              <a:gd name="connsiteY8" fmla="*/ 488118 h 756643"/>
              <a:gd name="connsiteX9" fmla="*/ 1006743 w 1012299"/>
              <a:gd name="connsiteY9" fmla="*/ 591305 h 756643"/>
              <a:gd name="connsiteX10" fmla="*/ 1011505 w 1012299"/>
              <a:gd name="connsiteY10" fmla="*/ 599243 h 756643"/>
              <a:gd name="connsiteX11" fmla="*/ 1009918 w 1012299"/>
              <a:gd name="connsiteY11" fmla="*/ 754818 h 756643"/>
              <a:gd name="connsiteX12" fmla="*/ 1008330 w 1012299"/>
              <a:gd name="connsiteY12" fmla="*/ 672268 h 756643"/>
              <a:gd name="connsiteX13" fmla="*/ 984518 w 1012299"/>
              <a:gd name="connsiteY13" fmla="*/ 492880 h 756643"/>
              <a:gd name="connsiteX14" fmla="*/ 932130 w 1012299"/>
              <a:gd name="connsiteY14" fmla="*/ 399218 h 756643"/>
              <a:gd name="connsiteX15" fmla="*/ 813068 w 1012299"/>
              <a:gd name="connsiteY15" fmla="*/ 278568 h 756643"/>
              <a:gd name="connsiteX16" fmla="*/ 600343 w 1012299"/>
              <a:gd name="connsiteY16" fmla="*/ 121405 h 756643"/>
              <a:gd name="connsiteX17" fmla="*/ 349518 w 1012299"/>
              <a:gd name="connsiteY17" fmla="*/ 38855 h 756643"/>
              <a:gd name="connsiteX18" fmla="*/ 268 w 1012299"/>
              <a:gd name="connsiteY18" fmla="*/ 755 h 7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2299" h="756643">
                <a:moveTo>
                  <a:pt x="268" y="755"/>
                </a:moveTo>
                <a:cubicBezTo>
                  <a:pt x="10057" y="6047"/>
                  <a:pt x="343167" y="60286"/>
                  <a:pt x="408255" y="70605"/>
                </a:cubicBezTo>
                <a:cubicBezTo>
                  <a:pt x="473343" y="80924"/>
                  <a:pt x="390793" y="62668"/>
                  <a:pt x="390793" y="62668"/>
                </a:cubicBezTo>
                <a:lnTo>
                  <a:pt x="655905" y="183318"/>
                </a:lnTo>
                <a:cubicBezTo>
                  <a:pt x="705647" y="205543"/>
                  <a:pt x="655376" y="170618"/>
                  <a:pt x="689243" y="196018"/>
                </a:cubicBezTo>
                <a:cubicBezTo>
                  <a:pt x="723110" y="221418"/>
                  <a:pt x="828149" y="309789"/>
                  <a:pt x="859105" y="335718"/>
                </a:cubicBezTo>
                <a:cubicBezTo>
                  <a:pt x="890061" y="361647"/>
                  <a:pt x="861222" y="325135"/>
                  <a:pt x="874980" y="351593"/>
                </a:cubicBezTo>
                <a:cubicBezTo>
                  <a:pt x="888738" y="378051"/>
                  <a:pt x="927897" y="471714"/>
                  <a:pt x="941655" y="494468"/>
                </a:cubicBezTo>
                <a:cubicBezTo>
                  <a:pt x="955413" y="517222"/>
                  <a:pt x="946682" y="471979"/>
                  <a:pt x="957530" y="488118"/>
                </a:cubicBezTo>
                <a:cubicBezTo>
                  <a:pt x="968378" y="504257"/>
                  <a:pt x="997747" y="572784"/>
                  <a:pt x="1006743" y="591305"/>
                </a:cubicBezTo>
                <a:cubicBezTo>
                  <a:pt x="1015739" y="609826"/>
                  <a:pt x="1010976" y="571991"/>
                  <a:pt x="1011505" y="599243"/>
                </a:cubicBezTo>
                <a:cubicBezTo>
                  <a:pt x="1012034" y="626495"/>
                  <a:pt x="1010447" y="742647"/>
                  <a:pt x="1009918" y="754818"/>
                </a:cubicBezTo>
                <a:cubicBezTo>
                  <a:pt x="1009389" y="766989"/>
                  <a:pt x="1012563" y="715924"/>
                  <a:pt x="1008330" y="672268"/>
                </a:cubicBezTo>
                <a:cubicBezTo>
                  <a:pt x="1004097" y="628612"/>
                  <a:pt x="997218" y="538388"/>
                  <a:pt x="984518" y="492880"/>
                </a:cubicBezTo>
                <a:cubicBezTo>
                  <a:pt x="971818" y="447372"/>
                  <a:pt x="960705" y="434937"/>
                  <a:pt x="932130" y="399218"/>
                </a:cubicBezTo>
                <a:cubicBezTo>
                  <a:pt x="903555" y="363499"/>
                  <a:pt x="868366" y="324870"/>
                  <a:pt x="813068" y="278568"/>
                </a:cubicBezTo>
                <a:cubicBezTo>
                  <a:pt x="757770" y="232266"/>
                  <a:pt x="677601" y="161357"/>
                  <a:pt x="600343" y="121405"/>
                </a:cubicBezTo>
                <a:cubicBezTo>
                  <a:pt x="523085" y="81453"/>
                  <a:pt x="447943" y="58699"/>
                  <a:pt x="349518" y="38855"/>
                </a:cubicBezTo>
                <a:cubicBezTo>
                  <a:pt x="251093" y="19011"/>
                  <a:pt x="-9521" y="-4537"/>
                  <a:pt x="268" y="75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52F25EAA-5165-41C1-A7A0-A7AD3494F39B}"/>
              </a:ext>
            </a:extLst>
          </p:cNvPr>
          <p:cNvSpPr/>
          <p:nvPr/>
        </p:nvSpPr>
        <p:spPr>
          <a:xfrm>
            <a:off x="6325749" y="9131306"/>
            <a:ext cx="555374" cy="310417"/>
          </a:xfrm>
          <a:custGeom>
            <a:avLst/>
            <a:gdLst>
              <a:gd name="connsiteX0" fmla="*/ 0 w 598005"/>
              <a:gd name="connsiteY0" fmla="*/ 0 h 334245"/>
              <a:gd name="connsiteX1" fmla="*/ 322263 w 598005"/>
              <a:gd name="connsiteY1" fmla="*/ 139700 h 334245"/>
              <a:gd name="connsiteX2" fmla="*/ 296863 w 598005"/>
              <a:gd name="connsiteY2" fmla="*/ 133350 h 334245"/>
              <a:gd name="connsiteX3" fmla="*/ 593725 w 598005"/>
              <a:gd name="connsiteY3" fmla="*/ 331788 h 334245"/>
              <a:gd name="connsiteX4" fmla="*/ 465138 w 598005"/>
              <a:gd name="connsiteY4" fmla="*/ 239713 h 334245"/>
              <a:gd name="connsiteX5" fmla="*/ 358775 w 598005"/>
              <a:gd name="connsiteY5" fmla="*/ 171450 h 334245"/>
              <a:gd name="connsiteX6" fmla="*/ 401638 w 598005"/>
              <a:gd name="connsiteY6" fmla="*/ 196850 h 334245"/>
              <a:gd name="connsiteX7" fmla="*/ 200025 w 598005"/>
              <a:gd name="connsiteY7" fmla="*/ 104775 h 334245"/>
              <a:gd name="connsiteX8" fmla="*/ 122238 w 598005"/>
              <a:gd name="connsiteY8" fmla="*/ 61913 h 334245"/>
              <a:gd name="connsiteX9" fmla="*/ 0 w 598005"/>
              <a:gd name="connsiteY9" fmla="*/ 0 h 33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005" h="334245">
                <a:moveTo>
                  <a:pt x="0" y="0"/>
                </a:moveTo>
                <a:lnTo>
                  <a:pt x="322263" y="139700"/>
                </a:lnTo>
                <a:cubicBezTo>
                  <a:pt x="371740" y="161925"/>
                  <a:pt x="251619" y="101335"/>
                  <a:pt x="296863" y="133350"/>
                </a:cubicBezTo>
                <a:cubicBezTo>
                  <a:pt x="342107" y="165365"/>
                  <a:pt x="565679" y="314061"/>
                  <a:pt x="593725" y="331788"/>
                </a:cubicBezTo>
                <a:cubicBezTo>
                  <a:pt x="621771" y="349515"/>
                  <a:pt x="504296" y="266436"/>
                  <a:pt x="465138" y="239713"/>
                </a:cubicBezTo>
                <a:cubicBezTo>
                  <a:pt x="425980" y="212990"/>
                  <a:pt x="369358" y="178594"/>
                  <a:pt x="358775" y="171450"/>
                </a:cubicBezTo>
                <a:cubicBezTo>
                  <a:pt x="348192" y="164306"/>
                  <a:pt x="428096" y="207963"/>
                  <a:pt x="401638" y="196850"/>
                </a:cubicBezTo>
                <a:cubicBezTo>
                  <a:pt x="375180" y="185738"/>
                  <a:pt x="246592" y="127264"/>
                  <a:pt x="200025" y="104775"/>
                </a:cubicBezTo>
                <a:cubicBezTo>
                  <a:pt x="153458" y="82286"/>
                  <a:pt x="122238" y="61913"/>
                  <a:pt x="122238" y="61913"/>
                </a:cubicBezTo>
                <a:lnTo>
                  <a:pt x="0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6255986F-801A-496A-875F-F436D2675C2A}"/>
              </a:ext>
            </a:extLst>
          </p:cNvPr>
          <p:cNvSpPr/>
          <p:nvPr/>
        </p:nvSpPr>
        <p:spPr>
          <a:xfrm>
            <a:off x="6510141" y="9144379"/>
            <a:ext cx="517634" cy="567844"/>
          </a:xfrm>
          <a:custGeom>
            <a:avLst/>
            <a:gdLst>
              <a:gd name="connsiteX0" fmla="*/ 223729 w 557368"/>
              <a:gd name="connsiteY0" fmla="*/ 87524 h 611433"/>
              <a:gd name="connsiteX1" fmla="*/ 482492 w 557368"/>
              <a:gd name="connsiteY1" fmla="*/ 300249 h 611433"/>
              <a:gd name="connsiteX2" fmla="*/ 485667 w 557368"/>
              <a:gd name="connsiteY2" fmla="*/ 311362 h 611433"/>
              <a:gd name="connsiteX3" fmla="*/ 553929 w 557368"/>
              <a:gd name="connsiteY3" fmla="*/ 503449 h 611433"/>
              <a:gd name="connsiteX4" fmla="*/ 547579 w 557368"/>
              <a:gd name="connsiteY4" fmla="*/ 493924 h 611433"/>
              <a:gd name="connsiteX5" fmla="*/ 550754 w 557368"/>
              <a:gd name="connsiteY5" fmla="*/ 609812 h 611433"/>
              <a:gd name="connsiteX6" fmla="*/ 545992 w 557368"/>
              <a:gd name="connsiteY6" fmla="*/ 563774 h 611433"/>
              <a:gd name="connsiteX7" fmla="*/ 534879 w 557368"/>
              <a:gd name="connsiteY7" fmla="*/ 592349 h 611433"/>
              <a:gd name="connsiteX8" fmla="*/ 504717 w 557368"/>
              <a:gd name="connsiteY8" fmla="*/ 501862 h 611433"/>
              <a:gd name="connsiteX9" fmla="*/ 453917 w 557368"/>
              <a:gd name="connsiteY9" fmla="*/ 397087 h 611433"/>
              <a:gd name="connsiteX10" fmla="*/ 323742 w 557368"/>
              <a:gd name="connsiteY10" fmla="*/ 251037 h 611433"/>
              <a:gd name="connsiteX11" fmla="*/ 385654 w 557368"/>
              <a:gd name="connsiteY11" fmla="*/ 295487 h 611433"/>
              <a:gd name="connsiteX12" fmla="*/ 198329 w 557368"/>
              <a:gd name="connsiteY12" fmla="*/ 158962 h 611433"/>
              <a:gd name="connsiteX13" fmla="*/ 1479 w 557368"/>
              <a:gd name="connsiteY13" fmla="*/ 212 h 611433"/>
              <a:gd name="connsiteX14" fmla="*/ 306279 w 557368"/>
              <a:gd name="connsiteY14" fmla="*/ 193887 h 611433"/>
              <a:gd name="connsiteX15" fmla="*/ 223729 w 557368"/>
              <a:gd name="connsiteY15" fmla="*/ 87524 h 61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368" h="611433">
                <a:moveTo>
                  <a:pt x="223729" y="87524"/>
                </a:moveTo>
                <a:cubicBezTo>
                  <a:pt x="253098" y="105251"/>
                  <a:pt x="438836" y="262943"/>
                  <a:pt x="482492" y="300249"/>
                </a:cubicBezTo>
                <a:cubicBezTo>
                  <a:pt x="526148" y="337555"/>
                  <a:pt x="473761" y="277495"/>
                  <a:pt x="485667" y="311362"/>
                </a:cubicBezTo>
                <a:cubicBezTo>
                  <a:pt x="497573" y="345229"/>
                  <a:pt x="543610" y="473022"/>
                  <a:pt x="553929" y="503449"/>
                </a:cubicBezTo>
                <a:cubicBezTo>
                  <a:pt x="564248" y="533876"/>
                  <a:pt x="548108" y="476197"/>
                  <a:pt x="547579" y="493924"/>
                </a:cubicBezTo>
                <a:cubicBezTo>
                  <a:pt x="547050" y="511651"/>
                  <a:pt x="551019" y="598170"/>
                  <a:pt x="550754" y="609812"/>
                </a:cubicBezTo>
                <a:cubicBezTo>
                  <a:pt x="550490" y="621454"/>
                  <a:pt x="548638" y="566684"/>
                  <a:pt x="545992" y="563774"/>
                </a:cubicBezTo>
                <a:cubicBezTo>
                  <a:pt x="543346" y="560864"/>
                  <a:pt x="541758" y="602668"/>
                  <a:pt x="534879" y="592349"/>
                </a:cubicBezTo>
                <a:cubicBezTo>
                  <a:pt x="528000" y="582030"/>
                  <a:pt x="518211" y="534406"/>
                  <a:pt x="504717" y="501862"/>
                </a:cubicBezTo>
                <a:cubicBezTo>
                  <a:pt x="491223" y="469318"/>
                  <a:pt x="484080" y="438891"/>
                  <a:pt x="453917" y="397087"/>
                </a:cubicBezTo>
                <a:cubicBezTo>
                  <a:pt x="423755" y="355283"/>
                  <a:pt x="335119" y="267970"/>
                  <a:pt x="323742" y="251037"/>
                </a:cubicBezTo>
                <a:cubicBezTo>
                  <a:pt x="312365" y="234104"/>
                  <a:pt x="385654" y="295487"/>
                  <a:pt x="385654" y="295487"/>
                </a:cubicBezTo>
                <a:cubicBezTo>
                  <a:pt x="364752" y="280141"/>
                  <a:pt x="262358" y="208174"/>
                  <a:pt x="198329" y="158962"/>
                </a:cubicBezTo>
                <a:cubicBezTo>
                  <a:pt x="134300" y="109750"/>
                  <a:pt x="-16513" y="-5609"/>
                  <a:pt x="1479" y="212"/>
                </a:cubicBezTo>
                <a:cubicBezTo>
                  <a:pt x="19471" y="6033"/>
                  <a:pt x="268179" y="176689"/>
                  <a:pt x="306279" y="193887"/>
                </a:cubicBezTo>
                <a:cubicBezTo>
                  <a:pt x="344379" y="211085"/>
                  <a:pt x="194360" y="69797"/>
                  <a:pt x="223729" y="8752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6DD6D1D-AD12-4FB4-8595-DB9261B6485C}"/>
              </a:ext>
            </a:extLst>
          </p:cNvPr>
          <p:cNvSpPr/>
          <p:nvPr/>
        </p:nvSpPr>
        <p:spPr>
          <a:xfrm>
            <a:off x="6786587" y="9489796"/>
            <a:ext cx="285882" cy="745787"/>
          </a:xfrm>
          <a:custGeom>
            <a:avLst/>
            <a:gdLst>
              <a:gd name="connsiteX0" fmla="*/ 268963 w 307827"/>
              <a:gd name="connsiteY0" fmla="*/ 1342 h 803035"/>
              <a:gd name="connsiteX1" fmla="*/ 299126 w 307827"/>
              <a:gd name="connsiteY1" fmla="*/ 331542 h 803035"/>
              <a:gd name="connsiteX2" fmla="*/ 300713 w 307827"/>
              <a:gd name="connsiteY2" fmla="*/ 250580 h 803035"/>
              <a:gd name="connsiteX3" fmla="*/ 257851 w 307827"/>
              <a:gd name="connsiteY3" fmla="*/ 449017 h 803035"/>
              <a:gd name="connsiteX4" fmla="*/ 272138 w 307827"/>
              <a:gd name="connsiteY4" fmla="*/ 396630 h 803035"/>
              <a:gd name="connsiteX5" fmla="*/ 181651 w 307827"/>
              <a:gd name="connsiteY5" fmla="*/ 601417 h 803035"/>
              <a:gd name="connsiteX6" fmla="*/ 203876 w 307827"/>
              <a:gd name="connsiteY6" fmla="*/ 563317 h 803035"/>
              <a:gd name="connsiteX7" fmla="*/ 53063 w 307827"/>
              <a:gd name="connsiteY7" fmla="*/ 777630 h 803035"/>
              <a:gd name="connsiteX8" fmla="*/ 676 w 307827"/>
              <a:gd name="connsiteY8" fmla="*/ 793505 h 803035"/>
              <a:gd name="connsiteX9" fmla="*/ 83226 w 307827"/>
              <a:gd name="connsiteY9" fmla="*/ 728417 h 803035"/>
              <a:gd name="connsiteX10" fmla="*/ 175301 w 307827"/>
              <a:gd name="connsiteY10" fmla="*/ 636342 h 803035"/>
              <a:gd name="connsiteX11" fmla="*/ 181651 w 307827"/>
              <a:gd name="connsiteY11" fmla="*/ 625230 h 803035"/>
              <a:gd name="connsiteX12" fmla="*/ 299126 w 307827"/>
              <a:gd name="connsiteY12" fmla="*/ 352180 h 803035"/>
              <a:gd name="connsiteX13" fmla="*/ 299126 w 307827"/>
              <a:gd name="connsiteY13" fmla="*/ 349005 h 803035"/>
              <a:gd name="connsiteX14" fmla="*/ 299126 w 307827"/>
              <a:gd name="connsiteY14" fmla="*/ 218830 h 803035"/>
              <a:gd name="connsiteX15" fmla="*/ 268963 w 307827"/>
              <a:gd name="connsiteY15" fmla="*/ 1342 h 80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827" h="803035">
                <a:moveTo>
                  <a:pt x="268963" y="1342"/>
                </a:moveTo>
                <a:cubicBezTo>
                  <a:pt x="268963" y="20127"/>
                  <a:pt x="293834" y="290002"/>
                  <a:pt x="299126" y="331542"/>
                </a:cubicBezTo>
                <a:cubicBezTo>
                  <a:pt x="304418" y="373082"/>
                  <a:pt x="307592" y="231001"/>
                  <a:pt x="300713" y="250580"/>
                </a:cubicBezTo>
                <a:cubicBezTo>
                  <a:pt x="293834" y="270159"/>
                  <a:pt x="262613" y="424675"/>
                  <a:pt x="257851" y="449017"/>
                </a:cubicBezTo>
                <a:cubicBezTo>
                  <a:pt x="253089" y="473359"/>
                  <a:pt x="284838" y="371230"/>
                  <a:pt x="272138" y="396630"/>
                </a:cubicBezTo>
                <a:cubicBezTo>
                  <a:pt x="259438" y="422030"/>
                  <a:pt x="193028" y="573636"/>
                  <a:pt x="181651" y="601417"/>
                </a:cubicBezTo>
                <a:cubicBezTo>
                  <a:pt x="170274" y="629198"/>
                  <a:pt x="225307" y="533948"/>
                  <a:pt x="203876" y="563317"/>
                </a:cubicBezTo>
                <a:cubicBezTo>
                  <a:pt x="182445" y="592686"/>
                  <a:pt x="86930" y="739265"/>
                  <a:pt x="53063" y="777630"/>
                </a:cubicBezTo>
                <a:cubicBezTo>
                  <a:pt x="19196" y="815995"/>
                  <a:pt x="-4351" y="801707"/>
                  <a:pt x="676" y="793505"/>
                </a:cubicBezTo>
                <a:cubicBezTo>
                  <a:pt x="5703" y="785303"/>
                  <a:pt x="54122" y="754611"/>
                  <a:pt x="83226" y="728417"/>
                </a:cubicBezTo>
                <a:cubicBezTo>
                  <a:pt x="112330" y="702223"/>
                  <a:pt x="158897" y="653540"/>
                  <a:pt x="175301" y="636342"/>
                </a:cubicBezTo>
                <a:cubicBezTo>
                  <a:pt x="191705" y="619144"/>
                  <a:pt x="161014" y="672590"/>
                  <a:pt x="181651" y="625230"/>
                </a:cubicBezTo>
                <a:cubicBezTo>
                  <a:pt x="202288" y="577870"/>
                  <a:pt x="299126" y="352180"/>
                  <a:pt x="299126" y="352180"/>
                </a:cubicBezTo>
                <a:cubicBezTo>
                  <a:pt x="318705" y="306143"/>
                  <a:pt x="299126" y="349005"/>
                  <a:pt x="299126" y="349005"/>
                </a:cubicBezTo>
                <a:cubicBezTo>
                  <a:pt x="299126" y="326780"/>
                  <a:pt x="301772" y="271482"/>
                  <a:pt x="299126" y="218830"/>
                </a:cubicBezTo>
                <a:cubicBezTo>
                  <a:pt x="296480" y="166178"/>
                  <a:pt x="268963" y="-17443"/>
                  <a:pt x="268963" y="134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C8DABB74-0F07-4A9F-B31F-39DA19F0120C}"/>
              </a:ext>
            </a:extLst>
          </p:cNvPr>
          <p:cNvSpPr/>
          <p:nvPr/>
        </p:nvSpPr>
        <p:spPr>
          <a:xfrm>
            <a:off x="6772776" y="9505436"/>
            <a:ext cx="257115" cy="733287"/>
          </a:xfrm>
          <a:custGeom>
            <a:avLst/>
            <a:gdLst>
              <a:gd name="connsiteX0" fmla="*/ 182234 w 276852"/>
              <a:gd name="connsiteY0" fmla="*/ 6727 h 789575"/>
              <a:gd name="connsiteX1" fmla="*/ 236209 w 276852"/>
              <a:gd name="connsiteY1" fmla="*/ 324227 h 789575"/>
              <a:gd name="connsiteX2" fmla="*/ 256847 w 276852"/>
              <a:gd name="connsiteY2" fmla="*/ 249615 h 789575"/>
              <a:gd name="connsiteX3" fmla="*/ 158422 w 276852"/>
              <a:gd name="connsiteY3" fmla="*/ 471865 h 789575"/>
              <a:gd name="connsiteX4" fmla="*/ 1259 w 276852"/>
              <a:gd name="connsiteY4" fmla="*/ 786190 h 789575"/>
              <a:gd name="connsiteX5" fmla="*/ 85397 w 276852"/>
              <a:gd name="connsiteY5" fmla="*/ 638552 h 789575"/>
              <a:gd name="connsiteX6" fmla="*/ 101272 w 276852"/>
              <a:gd name="connsiteY6" fmla="*/ 643315 h 789575"/>
              <a:gd name="connsiteX7" fmla="*/ 236209 w 276852"/>
              <a:gd name="connsiteY7" fmla="*/ 389315 h 789575"/>
              <a:gd name="connsiteX8" fmla="*/ 213984 w 276852"/>
              <a:gd name="connsiteY8" fmla="*/ 430590 h 789575"/>
              <a:gd name="connsiteX9" fmla="*/ 274309 w 276852"/>
              <a:gd name="connsiteY9" fmla="*/ 197227 h 789575"/>
              <a:gd name="connsiteX10" fmla="*/ 261609 w 276852"/>
              <a:gd name="connsiteY10" fmla="*/ 224215 h 789575"/>
              <a:gd name="connsiteX11" fmla="*/ 225097 w 276852"/>
              <a:gd name="connsiteY11" fmla="*/ 114677 h 789575"/>
              <a:gd name="connsiteX12" fmla="*/ 182234 w 276852"/>
              <a:gd name="connsiteY12" fmla="*/ 6727 h 7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52" h="789575">
                <a:moveTo>
                  <a:pt x="182234" y="6727"/>
                </a:moveTo>
                <a:cubicBezTo>
                  <a:pt x="184086" y="41652"/>
                  <a:pt x="223773" y="283746"/>
                  <a:pt x="236209" y="324227"/>
                </a:cubicBezTo>
                <a:cubicBezTo>
                  <a:pt x="248645" y="364708"/>
                  <a:pt x="269812" y="225009"/>
                  <a:pt x="256847" y="249615"/>
                </a:cubicBezTo>
                <a:cubicBezTo>
                  <a:pt x="243883" y="274221"/>
                  <a:pt x="201020" y="382436"/>
                  <a:pt x="158422" y="471865"/>
                </a:cubicBezTo>
                <a:cubicBezTo>
                  <a:pt x="115824" y="561294"/>
                  <a:pt x="13430" y="758409"/>
                  <a:pt x="1259" y="786190"/>
                </a:cubicBezTo>
                <a:cubicBezTo>
                  <a:pt x="-10912" y="813971"/>
                  <a:pt x="68728" y="662365"/>
                  <a:pt x="85397" y="638552"/>
                </a:cubicBezTo>
                <a:cubicBezTo>
                  <a:pt x="102066" y="614740"/>
                  <a:pt x="76137" y="684855"/>
                  <a:pt x="101272" y="643315"/>
                </a:cubicBezTo>
                <a:cubicBezTo>
                  <a:pt x="126407" y="601776"/>
                  <a:pt x="217424" y="424769"/>
                  <a:pt x="236209" y="389315"/>
                </a:cubicBezTo>
                <a:cubicBezTo>
                  <a:pt x="254994" y="353861"/>
                  <a:pt x="207634" y="462605"/>
                  <a:pt x="213984" y="430590"/>
                </a:cubicBezTo>
                <a:cubicBezTo>
                  <a:pt x="220334" y="398575"/>
                  <a:pt x="266372" y="231623"/>
                  <a:pt x="274309" y="197227"/>
                </a:cubicBezTo>
                <a:cubicBezTo>
                  <a:pt x="282246" y="162831"/>
                  <a:pt x="269811" y="237973"/>
                  <a:pt x="261609" y="224215"/>
                </a:cubicBezTo>
                <a:cubicBezTo>
                  <a:pt x="253407" y="210457"/>
                  <a:pt x="235151" y="146692"/>
                  <a:pt x="225097" y="114677"/>
                </a:cubicBezTo>
                <a:cubicBezTo>
                  <a:pt x="215043" y="82662"/>
                  <a:pt x="180382" y="-28198"/>
                  <a:pt x="182234" y="67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5CC76B5A-88C8-4DAA-ABF9-05AD83108D0E}"/>
              </a:ext>
            </a:extLst>
          </p:cNvPr>
          <p:cNvSpPr/>
          <p:nvPr/>
        </p:nvSpPr>
        <p:spPr>
          <a:xfrm>
            <a:off x="6337293" y="9229797"/>
            <a:ext cx="584037" cy="255615"/>
          </a:xfrm>
          <a:custGeom>
            <a:avLst/>
            <a:gdLst>
              <a:gd name="connsiteX0" fmla="*/ 8208 w 628869"/>
              <a:gd name="connsiteY0" fmla="*/ 5074 h 275236"/>
              <a:gd name="connsiteX1" fmla="*/ 73295 w 628869"/>
              <a:gd name="connsiteY1" fmla="*/ 13012 h 275236"/>
              <a:gd name="connsiteX2" fmla="*/ 346345 w 628869"/>
              <a:gd name="connsiteY2" fmla="*/ 108262 h 275236"/>
              <a:gd name="connsiteX3" fmla="*/ 347933 w 628869"/>
              <a:gd name="connsiteY3" fmla="*/ 113024 h 275236"/>
              <a:gd name="connsiteX4" fmla="*/ 620983 w 628869"/>
              <a:gd name="connsiteY4" fmla="*/ 271774 h 275236"/>
              <a:gd name="connsiteX5" fmla="*/ 533670 w 628869"/>
              <a:gd name="connsiteY5" fmla="*/ 211449 h 275236"/>
              <a:gd name="connsiteX6" fmla="*/ 311420 w 628869"/>
              <a:gd name="connsiteY6" fmla="*/ 84449 h 275236"/>
              <a:gd name="connsiteX7" fmla="*/ 220933 w 628869"/>
              <a:gd name="connsiteY7" fmla="*/ 52699 h 275236"/>
              <a:gd name="connsiteX8" fmla="*/ 8208 w 628869"/>
              <a:gd name="connsiteY8" fmla="*/ 5074 h 27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869" h="275236">
                <a:moveTo>
                  <a:pt x="8208" y="5074"/>
                </a:moveTo>
                <a:cubicBezTo>
                  <a:pt x="-16398" y="-1541"/>
                  <a:pt x="16939" y="-4186"/>
                  <a:pt x="73295" y="13012"/>
                </a:cubicBezTo>
                <a:cubicBezTo>
                  <a:pt x="129651" y="30210"/>
                  <a:pt x="300572" y="91593"/>
                  <a:pt x="346345" y="108262"/>
                </a:cubicBezTo>
                <a:cubicBezTo>
                  <a:pt x="392118" y="124931"/>
                  <a:pt x="302160" y="85772"/>
                  <a:pt x="347933" y="113024"/>
                </a:cubicBezTo>
                <a:cubicBezTo>
                  <a:pt x="393706" y="140276"/>
                  <a:pt x="590027" y="255370"/>
                  <a:pt x="620983" y="271774"/>
                </a:cubicBezTo>
                <a:cubicBezTo>
                  <a:pt x="651939" y="288178"/>
                  <a:pt x="585264" y="242670"/>
                  <a:pt x="533670" y="211449"/>
                </a:cubicBezTo>
                <a:cubicBezTo>
                  <a:pt x="482076" y="180228"/>
                  <a:pt x="363543" y="110907"/>
                  <a:pt x="311420" y="84449"/>
                </a:cubicBezTo>
                <a:cubicBezTo>
                  <a:pt x="259297" y="57991"/>
                  <a:pt x="268029" y="65134"/>
                  <a:pt x="220933" y="52699"/>
                </a:cubicBezTo>
                <a:cubicBezTo>
                  <a:pt x="173837" y="40264"/>
                  <a:pt x="32814" y="11689"/>
                  <a:pt x="8208" y="507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BFD15BE-5493-4162-881A-AABDE541C89C}"/>
              </a:ext>
            </a:extLst>
          </p:cNvPr>
          <p:cNvSpPr/>
          <p:nvPr/>
        </p:nvSpPr>
        <p:spPr>
          <a:xfrm>
            <a:off x="5856914" y="9169332"/>
            <a:ext cx="760253" cy="108033"/>
          </a:xfrm>
          <a:custGeom>
            <a:avLst/>
            <a:gdLst>
              <a:gd name="connsiteX0" fmla="*/ 6349 w 818611"/>
              <a:gd name="connsiteY0" fmla="*/ 13030 h 116326"/>
              <a:gd name="connsiteX1" fmla="*/ 522287 w 818611"/>
              <a:gd name="connsiteY1" fmla="*/ 24143 h 116326"/>
              <a:gd name="connsiteX2" fmla="*/ 479424 w 818611"/>
              <a:gd name="connsiteY2" fmla="*/ 30493 h 116326"/>
              <a:gd name="connsiteX3" fmla="*/ 817562 w 818611"/>
              <a:gd name="connsiteY3" fmla="*/ 116218 h 116326"/>
              <a:gd name="connsiteX4" fmla="*/ 581024 w 818611"/>
              <a:gd name="connsiteY4" fmla="*/ 47955 h 116326"/>
              <a:gd name="connsiteX5" fmla="*/ 452437 w 818611"/>
              <a:gd name="connsiteY5" fmla="*/ 28905 h 116326"/>
              <a:gd name="connsiteX6" fmla="*/ 249237 w 818611"/>
              <a:gd name="connsiteY6" fmla="*/ 330 h 116326"/>
              <a:gd name="connsiteX7" fmla="*/ 6349 w 818611"/>
              <a:gd name="connsiteY7" fmla="*/ 13030 h 11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611" h="116326">
                <a:moveTo>
                  <a:pt x="6349" y="13030"/>
                </a:moveTo>
                <a:cubicBezTo>
                  <a:pt x="51857" y="16999"/>
                  <a:pt x="443441" y="21233"/>
                  <a:pt x="522287" y="24143"/>
                </a:cubicBezTo>
                <a:cubicBezTo>
                  <a:pt x="601133" y="27053"/>
                  <a:pt x="430211" y="15147"/>
                  <a:pt x="479424" y="30493"/>
                </a:cubicBezTo>
                <a:cubicBezTo>
                  <a:pt x="528637" y="45839"/>
                  <a:pt x="800629" y="113308"/>
                  <a:pt x="817562" y="116218"/>
                </a:cubicBezTo>
                <a:cubicBezTo>
                  <a:pt x="834495" y="119128"/>
                  <a:pt x="641878" y="62507"/>
                  <a:pt x="581024" y="47955"/>
                </a:cubicBezTo>
                <a:cubicBezTo>
                  <a:pt x="520170" y="33403"/>
                  <a:pt x="452437" y="28905"/>
                  <a:pt x="452437" y="28905"/>
                </a:cubicBezTo>
                <a:cubicBezTo>
                  <a:pt x="397139" y="20968"/>
                  <a:pt x="326231" y="2711"/>
                  <a:pt x="249237" y="330"/>
                </a:cubicBezTo>
                <a:cubicBezTo>
                  <a:pt x="172243" y="-2051"/>
                  <a:pt x="-39159" y="9061"/>
                  <a:pt x="6349" y="130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96BD895E-3007-412C-89FD-37B30A867732}"/>
              </a:ext>
            </a:extLst>
          </p:cNvPr>
          <p:cNvSpPr/>
          <p:nvPr/>
        </p:nvSpPr>
        <p:spPr>
          <a:xfrm>
            <a:off x="5632562" y="9203855"/>
            <a:ext cx="743193" cy="23309"/>
          </a:xfrm>
          <a:custGeom>
            <a:avLst/>
            <a:gdLst>
              <a:gd name="connsiteX0" fmla="*/ 11385 w 800242"/>
              <a:gd name="connsiteY0" fmla="*/ 1257 h 25098"/>
              <a:gd name="connsiteX1" fmla="*/ 498747 w 800242"/>
              <a:gd name="connsiteY1" fmla="*/ 1257 h 25098"/>
              <a:gd name="connsiteX2" fmla="*/ 798785 w 800242"/>
              <a:gd name="connsiteY2" fmla="*/ 15545 h 25098"/>
              <a:gd name="connsiteX3" fmla="*/ 617810 w 800242"/>
              <a:gd name="connsiteY3" fmla="*/ 12370 h 25098"/>
              <a:gd name="connsiteX4" fmla="*/ 728935 w 800242"/>
              <a:gd name="connsiteY4" fmla="*/ 25070 h 25098"/>
              <a:gd name="connsiteX5" fmla="*/ 305072 w 800242"/>
              <a:gd name="connsiteY5" fmla="*/ 15545 h 25098"/>
              <a:gd name="connsiteX6" fmla="*/ 168547 w 800242"/>
              <a:gd name="connsiteY6" fmla="*/ 6020 h 25098"/>
              <a:gd name="connsiteX7" fmla="*/ 11385 w 800242"/>
              <a:gd name="connsiteY7" fmla="*/ 1257 h 2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42" h="25098">
                <a:moveTo>
                  <a:pt x="11385" y="1257"/>
                </a:moveTo>
                <a:cubicBezTo>
                  <a:pt x="66418" y="463"/>
                  <a:pt x="367514" y="-1124"/>
                  <a:pt x="498747" y="1257"/>
                </a:cubicBezTo>
                <a:cubicBezTo>
                  <a:pt x="629980" y="3638"/>
                  <a:pt x="778941" y="13693"/>
                  <a:pt x="798785" y="15545"/>
                </a:cubicBezTo>
                <a:cubicBezTo>
                  <a:pt x="818629" y="17397"/>
                  <a:pt x="629452" y="10783"/>
                  <a:pt x="617810" y="12370"/>
                </a:cubicBezTo>
                <a:cubicBezTo>
                  <a:pt x="606168" y="13957"/>
                  <a:pt x="728935" y="25070"/>
                  <a:pt x="728935" y="25070"/>
                </a:cubicBezTo>
                <a:cubicBezTo>
                  <a:pt x="676812" y="25599"/>
                  <a:pt x="398470" y="18720"/>
                  <a:pt x="305072" y="15545"/>
                </a:cubicBezTo>
                <a:cubicBezTo>
                  <a:pt x="211674" y="12370"/>
                  <a:pt x="221199" y="7607"/>
                  <a:pt x="168547" y="6020"/>
                </a:cubicBezTo>
                <a:cubicBezTo>
                  <a:pt x="115895" y="4433"/>
                  <a:pt x="-43648" y="2051"/>
                  <a:pt x="11385" y="125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581F7281-BC68-4448-8F6E-43545B049494}"/>
              </a:ext>
            </a:extLst>
          </p:cNvPr>
          <p:cNvSpPr/>
          <p:nvPr/>
        </p:nvSpPr>
        <p:spPr>
          <a:xfrm>
            <a:off x="5240100" y="9157844"/>
            <a:ext cx="619761" cy="131483"/>
          </a:xfrm>
          <a:custGeom>
            <a:avLst/>
            <a:gdLst>
              <a:gd name="connsiteX0" fmla="*/ 667335 w 667335"/>
              <a:gd name="connsiteY0" fmla="*/ 0 h 141576"/>
              <a:gd name="connsiteX1" fmla="*/ 286335 w 667335"/>
              <a:gd name="connsiteY1" fmla="*/ 71438 h 141576"/>
              <a:gd name="connsiteX2" fmla="*/ 475248 w 667335"/>
              <a:gd name="connsiteY2" fmla="*/ 74613 h 141576"/>
              <a:gd name="connsiteX3" fmla="*/ 176798 w 667335"/>
              <a:gd name="connsiteY3" fmla="*/ 100013 h 141576"/>
              <a:gd name="connsiteX4" fmla="*/ 343485 w 667335"/>
              <a:gd name="connsiteY4" fmla="*/ 100013 h 141576"/>
              <a:gd name="connsiteX5" fmla="*/ 2173 w 667335"/>
              <a:gd name="connsiteY5" fmla="*/ 141288 h 141576"/>
              <a:gd name="connsiteX6" fmla="*/ 206960 w 667335"/>
              <a:gd name="connsiteY6" fmla="*/ 115888 h 141576"/>
              <a:gd name="connsiteX7" fmla="*/ 395873 w 667335"/>
              <a:gd name="connsiteY7" fmla="*/ 69850 h 141576"/>
              <a:gd name="connsiteX8" fmla="*/ 667335 w 667335"/>
              <a:gd name="connsiteY8" fmla="*/ 0 h 14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335" h="141576">
                <a:moveTo>
                  <a:pt x="667335" y="0"/>
                </a:moveTo>
                <a:cubicBezTo>
                  <a:pt x="492842" y="29501"/>
                  <a:pt x="318349" y="59003"/>
                  <a:pt x="286335" y="71438"/>
                </a:cubicBezTo>
                <a:cubicBezTo>
                  <a:pt x="254321" y="83873"/>
                  <a:pt x="493504" y="69851"/>
                  <a:pt x="475248" y="74613"/>
                </a:cubicBezTo>
                <a:cubicBezTo>
                  <a:pt x="456992" y="79375"/>
                  <a:pt x="198758" y="95780"/>
                  <a:pt x="176798" y="100013"/>
                </a:cubicBezTo>
                <a:cubicBezTo>
                  <a:pt x="154838" y="104246"/>
                  <a:pt x="372589" y="93134"/>
                  <a:pt x="343485" y="100013"/>
                </a:cubicBezTo>
                <a:cubicBezTo>
                  <a:pt x="314381" y="106892"/>
                  <a:pt x="24927" y="138642"/>
                  <a:pt x="2173" y="141288"/>
                </a:cubicBezTo>
                <a:cubicBezTo>
                  <a:pt x="-20581" y="143934"/>
                  <a:pt x="141343" y="127794"/>
                  <a:pt x="206960" y="115888"/>
                </a:cubicBezTo>
                <a:cubicBezTo>
                  <a:pt x="272577" y="103982"/>
                  <a:pt x="395873" y="69850"/>
                  <a:pt x="395873" y="69850"/>
                </a:cubicBezTo>
                <a:lnTo>
                  <a:pt x="66733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923B793-83AA-4DC1-86A2-34677FCB0C2C}"/>
              </a:ext>
            </a:extLst>
          </p:cNvPr>
          <p:cNvSpPr/>
          <p:nvPr/>
        </p:nvSpPr>
        <p:spPr>
          <a:xfrm>
            <a:off x="4784960" y="9255391"/>
            <a:ext cx="698058" cy="253349"/>
          </a:xfrm>
          <a:custGeom>
            <a:avLst/>
            <a:gdLst>
              <a:gd name="connsiteX0" fmla="*/ 749426 w 751642"/>
              <a:gd name="connsiteY0" fmla="*/ 1328 h 272797"/>
              <a:gd name="connsiteX1" fmla="*/ 382713 w 751642"/>
              <a:gd name="connsiteY1" fmla="*/ 71178 h 272797"/>
              <a:gd name="connsiteX2" fmla="*/ 481138 w 751642"/>
              <a:gd name="connsiteY2" fmla="*/ 48953 h 272797"/>
              <a:gd name="connsiteX3" fmla="*/ 160463 w 751642"/>
              <a:gd name="connsiteY3" fmla="*/ 168015 h 272797"/>
              <a:gd name="connsiteX4" fmla="*/ 295401 w 751642"/>
              <a:gd name="connsiteY4" fmla="*/ 112453 h 272797"/>
              <a:gd name="connsiteX5" fmla="*/ 126 w 751642"/>
              <a:gd name="connsiteY5" fmla="*/ 272790 h 272797"/>
              <a:gd name="connsiteX6" fmla="*/ 336676 w 751642"/>
              <a:gd name="connsiteY6" fmla="*/ 118803 h 272797"/>
              <a:gd name="connsiteX7" fmla="*/ 466851 w 751642"/>
              <a:gd name="connsiteY7" fmla="*/ 47365 h 272797"/>
              <a:gd name="connsiteX8" fmla="*/ 533526 w 751642"/>
              <a:gd name="connsiteY8" fmla="*/ 26728 h 272797"/>
              <a:gd name="connsiteX9" fmla="*/ 749426 w 751642"/>
              <a:gd name="connsiteY9" fmla="*/ 1328 h 27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642" h="272797">
                <a:moveTo>
                  <a:pt x="749426" y="1328"/>
                </a:moveTo>
                <a:cubicBezTo>
                  <a:pt x="724290" y="8736"/>
                  <a:pt x="427428" y="63241"/>
                  <a:pt x="382713" y="71178"/>
                </a:cubicBezTo>
                <a:cubicBezTo>
                  <a:pt x="337998" y="79115"/>
                  <a:pt x="518180" y="32814"/>
                  <a:pt x="481138" y="48953"/>
                </a:cubicBezTo>
                <a:cubicBezTo>
                  <a:pt x="444096" y="65092"/>
                  <a:pt x="191419" y="157432"/>
                  <a:pt x="160463" y="168015"/>
                </a:cubicBezTo>
                <a:cubicBezTo>
                  <a:pt x="129507" y="178598"/>
                  <a:pt x="322124" y="94991"/>
                  <a:pt x="295401" y="112453"/>
                </a:cubicBezTo>
                <a:cubicBezTo>
                  <a:pt x="268678" y="129916"/>
                  <a:pt x="-6753" y="271732"/>
                  <a:pt x="126" y="272790"/>
                </a:cubicBezTo>
                <a:cubicBezTo>
                  <a:pt x="7005" y="273848"/>
                  <a:pt x="258889" y="156374"/>
                  <a:pt x="336676" y="118803"/>
                </a:cubicBezTo>
                <a:cubicBezTo>
                  <a:pt x="414463" y="81232"/>
                  <a:pt x="434043" y="62711"/>
                  <a:pt x="466851" y="47365"/>
                </a:cubicBezTo>
                <a:cubicBezTo>
                  <a:pt x="499659" y="32019"/>
                  <a:pt x="488547" y="33872"/>
                  <a:pt x="533526" y="26728"/>
                </a:cubicBezTo>
                <a:cubicBezTo>
                  <a:pt x="578505" y="19584"/>
                  <a:pt x="774562" y="-6080"/>
                  <a:pt x="749426" y="132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F880CF36-B3DC-47E6-9539-B240C6B7B1AF}"/>
              </a:ext>
            </a:extLst>
          </p:cNvPr>
          <p:cNvSpPr/>
          <p:nvPr/>
        </p:nvSpPr>
        <p:spPr>
          <a:xfrm>
            <a:off x="4606108" y="9246594"/>
            <a:ext cx="960369" cy="383882"/>
          </a:xfrm>
          <a:custGeom>
            <a:avLst/>
            <a:gdLst>
              <a:gd name="connsiteX0" fmla="*/ 1003919 w 1034088"/>
              <a:gd name="connsiteY0" fmla="*/ 7626 h 413349"/>
              <a:gd name="connsiteX1" fmla="*/ 526082 w 1034088"/>
              <a:gd name="connsiteY1" fmla="*/ 131451 h 413349"/>
              <a:gd name="connsiteX2" fmla="*/ 619744 w 1034088"/>
              <a:gd name="connsiteY2" fmla="*/ 112401 h 413349"/>
              <a:gd name="connsiteX3" fmla="*/ 380032 w 1034088"/>
              <a:gd name="connsiteY3" fmla="*/ 204476 h 413349"/>
              <a:gd name="connsiteX4" fmla="*/ 162544 w 1034088"/>
              <a:gd name="connsiteY4" fmla="*/ 323538 h 413349"/>
              <a:gd name="connsiteX5" fmla="*/ 619 w 1034088"/>
              <a:gd name="connsiteY5" fmla="*/ 412438 h 413349"/>
              <a:gd name="connsiteX6" fmla="*/ 221282 w 1034088"/>
              <a:gd name="connsiteY6" fmla="*/ 267976 h 413349"/>
              <a:gd name="connsiteX7" fmla="*/ 268907 w 1034088"/>
              <a:gd name="connsiteY7" fmla="*/ 255276 h 413349"/>
              <a:gd name="connsiteX8" fmla="*/ 676894 w 1034088"/>
              <a:gd name="connsiteY8" fmla="*/ 93351 h 413349"/>
              <a:gd name="connsiteX9" fmla="*/ 953119 w 1034088"/>
              <a:gd name="connsiteY9" fmla="*/ 20326 h 413349"/>
              <a:gd name="connsiteX10" fmla="*/ 1003919 w 1034088"/>
              <a:gd name="connsiteY10" fmla="*/ 7626 h 41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88" h="413349">
                <a:moveTo>
                  <a:pt x="1003919" y="7626"/>
                </a:moveTo>
                <a:lnTo>
                  <a:pt x="526082" y="131451"/>
                </a:lnTo>
                <a:cubicBezTo>
                  <a:pt x="462053" y="148913"/>
                  <a:pt x="644086" y="100230"/>
                  <a:pt x="619744" y="112401"/>
                </a:cubicBezTo>
                <a:cubicBezTo>
                  <a:pt x="595402" y="124572"/>
                  <a:pt x="456232" y="169287"/>
                  <a:pt x="380032" y="204476"/>
                </a:cubicBezTo>
                <a:cubicBezTo>
                  <a:pt x="303832" y="239666"/>
                  <a:pt x="162544" y="323538"/>
                  <a:pt x="162544" y="323538"/>
                </a:cubicBezTo>
                <a:cubicBezTo>
                  <a:pt x="99308" y="358198"/>
                  <a:pt x="-9171" y="421698"/>
                  <a:pt x="619" y="412438"/>
                </a:cubicBezTo>
                <a:cubicBezTo>
                  <a:pt x="10409" y="403178"/>
                  <a:pt x="176567" y="294170"/>
                  <a:pt x="221282" y="267976"/>
                </a:cubicBezTo>
                <a:cubicBezTo>
                  <a:pt x="265997" y="241782"/>
                  <a:pt x="192972" y="284380"/>
                  <a:pt x="268907" y="255276"/>
                </a:cubicBezTo>
                <a:cubicBezTo>
                  <a:pt x="344842" y="226172"/>
                  <a:pt x="562859" y="132509"/>
                  <a:pt x="676894" y="93351"/>
                </a:cubicBezTo>
                <a:cubicBezTo>
                  <a:pt x="790929" y="54193"/>
                  <a:pt x="901525" y="31968"/>
                  <a:pt x="953119" y="20326"/>
                </a:cubicBezTo>
                <a:cubicBezTo>
                  <a:pt x="1004713" y="8684"/>
                  <a:pt x="1075092" y="-10895"/>
                  <a:pt x="1003919" y="762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F58019D4-36A5-4532-895B-2A710AAEED22}"/>
              </a:ext>
            </a:extLst>
          </p:cNvPr>
          <p:cNvSpPr/>
          <p:nvPr/>
        </p:nvSpPr>
        <p:spPr>
          <a:xfrm>
            <a:off x="4160196" y="9618562"/>
            <a:ext cx="457352" cy="767556"/>
          </a:xfrm>
          <a:custGeom>
            <a:avLst/>
            <a:gdLst>
              <a:gd name="connsiteX0" fmla="*/ 490284 w 492459"/>
              <a:gd name="connsiteY0" fmla="*/ 3980 h 826475"/>
              <a:gd name="connsiteX1" fmla="*/ 190247 w 492459"/>
              <a:gd name="connsiteY1" fmla="*/ 277030 h 826475"/>
              <a:gd name="connsiteX2" fmla="*/ 226759 w 492459"/>
              <a:gd name="connsiteY2" fmla="*/ 227817 h 826475"/>
              <a:gd name="connsiteX3" fmla="*/ 61659 w 492459"/>
              <a:gd name="connsiteY3" fmla="*/ 448480 h 826475"/>
              <a:gd name="connsiteX4" fmla="*/ 80709 w 492459"/>
              <a:gd name="connsiteY4" fmla="*/ 424667 h 826475"/>
              <a:gd name="connsiteX5" fmla="*/ 15622 w 492459"/>
              <a:gd name="connsiteY5" fmla="*/ 619930 h 826475"/>
              <a:gd name="connsiteX6" fmla="*/ 1334 w 492459"/>
              <a:gd name="connsiteY6" fmla="*/ 710417 h 826475"/>
              <a:gd name="connsiteX7" fmla="*/ 1334 w 492459"/>
              <a:gd name="connsiteY7" fmla="*/ 683430 h 826475"/>
              <a:gd name="connsiteX8" fmla="*/ 7684 w 492459"/>
              <a:gd name="connsiteY8" fmla="*/ 824717 h 826475"/>
              <a:gd name="connsiteX9" fmla="*/ 7684 w 492459"/>
              <a:gd name="connsiteY9" fmla="*/ 743755 h 826475"/>
              <a:gd name="connsiteX10" fmla="*/ 52134 w 492459"/>
              <a:gd name="connsiteY10" fmla="*/ 481817 h 826475"/>
              <a:gd name="connsiteX11" fmla="*/ 112459 w 492459"/>
              <a:gd name="connsiteY11" fmla="*/ 343705 h 826475"/>
              <a:gd name="connsiteX12" fmla="*/ 168022 w 492459"/>
              <a:gd name="connsiteY12" fmla="*/ 288142 h 826475"/>
              <a:gd name="connsiteX13" fmla="*/ 317247 w 492459"/>
              <a:gd name="connsiteY13" fmla="*/ 126217 h 826475"/>
              <a:gd name="connsiteX14" fmla="*/ 490284 w 492459"/>
              <a:gd name="connsiteY14" fmla="*/ 3980 h 82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2459" h="826475">
                <a:moveTo>
                  <a:pt x="490284" y="3980"/>
                </a:moveTo>
                <a:cubicBezTo>
                  <a:pt x="469117" y="29115"/>
                  <a:pt x="234168" y="239724"/>
                  <a:pt x="190247" y="277030"/>
                </a:cubicBezTo>
                <a:cubicBezTo>
                  <a:pt x="146326" y="314336"/>
                  <a:pt x="226759" y="227817"/>
                  <a:pt x="226759" y="227817"/>
                </a:cubicBezTo>
                <a:lnTo>
                  <a:pt x="61659" y="448480"/>
                </a:lnTo>
                <a:cubicBezTo>
                  <a:pt x="37317" y="481288"/>
                  <a:pt x="88382" y="396092"/>
                  <a:pt x="80709" y="424667"/>
                </a:cubicBezTo>
                <a:cubicBezTo>
                  <a:pt x="73036" y="453242"/>
                  <a:pt x="28851" y="572305"/>
                  <a:pt x="15622" y="619930"/>
                </a:cubicBezTo>
                <a:cubicBezTo>
                  <a:pt x="2393" y="667555"/>
                  <a:pt x="3715" y="699834"/>
                  <a:pt x="1334" y="710417"/>
                </a:cubicBezTo>
                <a:cubicBezTo>
                  <a:pt x="-1047" y="721000"/>
                  <a:pt x="276" y="664380"/>
                  <a:pt x="1334" y="683430"/>
                </a:cubicBezTo>
                <a:cubicBezTo>
                  <a:pt x="2392" y="702480"/>
                  <a:pt x="6626" y="814663"/>
                  <a:pt x="7684" y="824717"/>
                </a:cubicBezTo>
                <a:cubicBezTo>
                  <a:pt x="8742" y="834771"/>
                  <a:pt x="276" y="800905"/>
                  <a:pt x="7684" y="743755"/>
                </a:cubicBezTo>
                <a:cubicBezTo>
                  <a:pt x="15092" y="686605"/>
                  <a:pt x="34672" y="548492"/>
                  <a:pt x="52134" y="481817"/>
                </a:cubicBezTo>
                <a:cubicBezTo>
                  <a:pt x="69596" y="415142"/>
                  <a:pt x="93144" y="375984"/>
                  <a:pt x="112459" y="343705"/>
                </a:cubicBezTo>
                <a:cubicBezTo>
                  <a:pt x="131774" y="311426"/>
                  <a:pt x="133891" y="324390"/>
                  <a:pt x="168022" y="288142"/>
                </a:cubicBezTo>
                <a:cubicBezTo>
                  <a:pt x="202153" y="251894"/>
                  <a:pt x="261949" y="173313"/>
                  <a:pt x="317247" y="126217"/>
                </a:cubicBezTo>
                <a:cubicBezTo>
                  <a:pt x="372545" y="79121"/>
                  <a:pt x="511451" y="-21155"/>
                  <a:pt x="490284" y="398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87AEC1B-E3A0-4980-B96C-F8356D84F185}"/>
              </a:ext>
            </a:extLst>
          </p:cNvPr>
          <p:cNvSpPr/>
          <p:nvPr/>
        </p:nvSpPr>
        <p:spPr>
          <a:xfrm>
            <a:off x="4228369" y="9657030"/>
            <a:ext cx="204421" cy="307272"/>
          </a:xfrm>
          <a:custGeom>
            <a:avLst/>
            <a:gdLst>
              <a:gd name="connsiteX0" fmla="*/ 220028 w 220113"/>
              <a:gd name="connsiteY0" fmla="*/ 659 h 330859"/>
              <a:gd name="connsiteX1" fmla="*/ 110491 w 220113"/>
              <a:gd name="connsiteY1" fmla="*/ 140359 h 330859"/>
              <a:gd name="connsiteX2" fmla="*/ 62866 w 220113"/>
              <a:gd name="connsiteY2" fmla="*/ 154646 h 330859"/>
              <a:gd name="connsiteX3" fmla="*/ 4128 w 220113"/>
              <a:gd name="connsiteY3" fmla="*/ 173696 h 330859"/>
              <a:gd name="connsiteX4" fmla="*/ 13653 w 220113"/>
              <a:gd name="connsiteY4" fmla="*/ 184809 h 330859"/>
              <a:gd name="connsiteX5" fmla="*/ 26353 w 220113"/>
              <a:gd name="connsiteY5" fmla="*/ 330859 h 330859"/>
              <a:gd name="connsiteX6" fmla="*/ 953 w 220113"/>
              <a:gd name="connsiteY6" fmla="*/ 186396 h 330859"/>
              <a:gd name="connsiteX7" fmla="*/ 66041 w 220113"/>
              <a:gd name="connsiteY7" fmla="*/ 140359 h 330859"/>
              <a:gd name="connsiteX8" fmla="*/ 127953 w 220113"/>
              <a:gd name="connsiteY8" fmla="*/ 89559 h 330859"/>
              <a:gd name="connsiteX9" fmla="*/ 220028 w 220113"/>
              <a:gd name="connsiteY9" fmla="*/ 659 h 33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13" h="330859">
                <a:moveTo>
                  <a:pt x="220028" y="659"/>
                </a:moveTo>
                <a:cubicBezTo>
                  <a:pt x="217118" y="9126"/>
                  <a:pt x="136685" y="114695"/>
                  <a:pt x="110491" y="140359"/>
                </a:cubicBezTo>
                <a:cubicBezTo>
                  <a:pt x="84297" y="166023"/>
                  <a:pt x="80593" y="149090"/>
                  <a:pt x="62866" y="154646"/>
                </a:cubicBezTo>
                <a:cubicBezTo>
                  <a:pt x="45139" y="160202"/>
                  <a:pt x="12330" y="168669"/>
                  <a:pt x="4128" y="173696"/>
                </a:cubicBezTo>
                <a:cubicBezTo>
                  <a:pt x="-4074" y="178723"/>
                  <a:pt x="9949" y="158615"/>
                  <a:pt x="13653" y="184809"/>
                </a:cubicBezTo>
                <a:cubicBezTo>
                  <a:pt x="17357" y="211003"/>
                  <a:pt x="28470" y="330595"/>
                  <a:pt x="26353" y="330859"/>
                </a:cubicBezTo>
                <a:cubicBezTo>
                  <a:pt x="24236" y="331123"/>
                  <a:pt x="-5662" y="218146"/>
                  <a:pt x="953" y="186396"/>
                </a:cubicBezTo>
                <a:cubicBezTo>
                  <a:pt x="7568" y="154646"/>
                  <a:pt x="66041" y="140359"/>
                  <a:pt x="66041" y="140359"/>
                </a:cubicBezTo>
                <a:cubicBezTo>
                  <a:pt x="87208" y="124220"/>
                  <a:pt x="105463" y="111520"/>
                  <a:pt x="127953" y="89559"/>
                </a:cubicBezTo>
                <a:cubicBezTo>
                  <a:pt x="150442" y="67599"/>
                  <a:pt x="222938" y="-7808"/>
                  <a:pt x="220028" y="65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AABA5A7B-B156-4B31-B0DF-7CA7BE2A9DA8}"/>
              </a:ext>
            </a:extLst>
          </p:cNvPr>
          <p:cNvSpPr/>
          <p:nvPr/>
        </p:nvSpPr>
        <p:spPr>
          <a:xfrm>
            <a:off x="4245284" y="9594336"/>
            <a:ext cx="311598" cy="296254"/>
          </a:xfrm>
          <a:custGeom>
            <a:avLst/>
            <a:gdLst>
              <a:gd name="connsiteX0" fmla="*/ 333578 w 335517"/>
              <a:gd name="connsiteY0" fmla="*/ 3077 h 318995"/>
              <a:gd name="connsiteX1" fmla="*/ 119265 w 335517"/>
              <a:gd name="connsiteY1" fmla="*/ 209452 h 318995"/>
              <a:gd name="connsiteX2" fmla="*/ 49415 w 335517"/>
              <a:gd name="connsiteY2" fmla="*/ 244377 h 318995"/>
              <a:gd name="connsiteX3" fmla="*/ 22428 w 335517"/>
              <a:gd name="connsiteY3" fmla="*/ 266602 h 318995"/>
              <a:gd name="connsiteX4" fmla="*/ 6553 w 335517"/>
              <a:gd name="connsiteY4" fmla="*/ 318990 h 318995"/>
              <a:gd name="connsiteX5" fmla="*/ 9728 w 335517"/>
              <a:gd name="connsiteY5" fmla="*/ 263427 h 318995"/>
              <a:gd name="connsiteX6" fmla="*/ 117678 w 335517"/>
              <a:gd name="connsiteY6" fmla="*/ 185640 h 318995"/>
              <a:gd name="connsiteX7" fmla="*/ 219278 w 335517"/>
              <a:gd name="connsiteY7" fmla="*/ 91977 h 318995"/>
              <a:gd name="connsiteX8" fmla="*/ 333578 w 335517"/>
              <a:gd name="connsiteY8" fmla="*/ 3077 h 3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517" h="318995">
                <a:moveTo>
                  <a:pt x="333578" y="3077"/>
                </a:moveTo>
                <a:cubicBezTo>
                  <a:pt x="316909" y="22656"/>
                  <a:pt x="166625" y="169235"/>
                  <a:pt x="119265" y="209452"/>
                </a:cubicBezTo>
                <a:cubicBezTo>
                  <a:pt x="71905" y="249669"/>
                  <a:pt x="65554" y="234852"/>
                  <a:pt x="49415" y="244377"/>
                </a:cubicBezTo>
                <a:cubicBezTo>
                  <a:pt x="33275" y="253902"/>
                  <a:pt x="29572" y="254167"/>
                  <a:pt x="22428" y="266602"/>
                </a:cubicBezTo>
                <a:cubicBezTo>
                  <a:pt x="15284" y="279037"/>
                  <a:pt x="8670" y="319519"/>
                  <a:pt x="6553" y="318990"/>
                </a:cubicBezTo>
                <a:cubicBezTo>
                  <a:pt x="4436" y="318461"/>
                  <a:pt x="-8793" y="285652"/>
                  <a:pt x="9728" y="263427"/>
                </a:cubicBezTo>
                <a:cubicBezTo>
                  <a:pt x="28249" y="241202"/>
                  <a:pt x="82753" y="214215"/>
                  <a:pt x="117678" y="185640"/>
                </a:cubicBezTo>
                <a:cubicBezTo>
                  <a:pt x="152603" y="157065"/>
                  <a:pt x="183559" y="121346"/>
                  <a:pt x="219278" y="91977"/>
                </a:cubicBezTo>
                <a:cubicBezTo>
                  <a:pt x="254997" y="62608"/>
                  <a:pt x="350247" y="-16502"/>
                  <a:pt x="333578" y="307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855663AF-3019-4255-9086-66A37EF8540E}"/>
              </a:ext>
            </a:extLst>
          </p:cNvPr>
          <p:cNvSpPr/>
          <p:nvPr/>
        </p:nvSpPr>
        <p:spPr>
          <a:xfrm>
            <a:off x="4144965" y="10000666"/>
            <a:ext cx="69912" cy="386598"/>
          </a:xfrm>
          <a:custGeom>
            <a:avLst/>
            <a:gdLst>
              <a:gd name="connsiteX0" fmla="*/ 74885 w 75279"/>
              <a:gd name="connsiteY0" fmla="*/ 532 h 416274"/>
              <a:gd name="connsiteX1" fmla="*/ 1860 w 75279"/>
              <a:gd name="connsiteY1" fmla="*/ 227545 h 416274"/>
              <a:gd name="connsiteX2" fmla="*/ 20910 w 75279"/>
              <a:gd name="connsiteY2" fmla="*/ 414870 h 416274"/>
              <a:gd name="connsiteX3" fmla="*/ 11385 w 75279"/>
              <a:gd name="connsiteY3" fmla="*/ 306920 h 416274"/>
              <a:gd name="connsiteX4" fmla="*/ 20910 w 75279"/>
              <a:gd name="connsiteY4" fmla="*/ 189445 h 416274"/>
              <a:gd name="connsiteX5" fmla="*/ 30435 w 75279"/>
              <a:gd name="connsiteY5" fmla="*/ 165632 h 416274"/>
              <a:gd name="connsiteX6" fmla="*/ 74885 w 75279"/>
              <a:gd name="connsiteY6" fmla="*/ 532 h 41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9" h="416274">
                <a:moveTo>
                  <a:pt x="74885" y="532"/>
                </a:moveTo>
                <a:cubicBezTo>
                  <a:pt x="70123" y="10851"/>
                  <a:pt x="10856" y="158489"/>
                  <a:pt x="1860" y="227545"/>
                </a:cubicBezTo>
                <a:cubicBezTo>
                  <a:pt x="-7136" y="296601"/>
                  <a:pt x="19323" y="401641"/>
                  <a:pt x="20910" y="414870"/>
                </a:cubicBezTo>
                <a:cubicBezTo>
                  <a:pt x="22497" y="428099"/>
                  <a:pt x="11385" y="344491"/>
                  <a:pt x="11385" y="306920"/>
                </a:cubicBezTo>
                <a:cubicBezTo>
                  <a:pt x="11385" y="269349"/>
                  <a:pt x="17735" y="212993"/>
                  <a:pt x="20910" y="189445"/>
                </a:cubicBezTo>
                <a:cubicBezTo>
                  <a:pt x="24085" y="165897"/>
                  <a:pt x="20910" y="198440"/>
                  <a:pt x="30435" y="165632"/>
                </a:cubicBezTo>
                <a:cubicBezTo>
                  <a:pt x="39960" y="132824"/>
                  <a:pt x="79647" y="-9787"/>
                  <a:pt x="74885" y="53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9490067-DE4D-4ACF-AE9F-AB2118BD7EC7}"/>
              </a:ext>
            </a:extLst>
          </p:cNvPr>
          <p:cNvSpPr/>
          <p:nvPr/>
        </p:nvSpPr>
        <p:spPr>
          <a:xfrm>
            <a:off x="4152143" y="9871374"/>
            <a:ext cx="234911" cy="765027"/>
          </a:xfrm>
          <a:custGeom>
            <a:avLst/>
            <a:gdLst>
              <a:gd name="connsiteX0" fmla="*/ 252894 w 252943"/>
              <a:gd name="connsiteY0" fmla="*/ 49 h 823752"/>
              <a:gd name="connsiteX1" fmla="*/ 105256 w 252943"/>
              <a:gd name="connsiteY1" fmla="*/ 174674 h 823752"/>
              <a:gd name="connsiteX2" fmla="*/ 108431 w 252943"/>
              <a:gd name="connsiteY2" fmla="*/ 157212 h 823752"/>
              <a:gd name="connsiteX3" fmla="*/ 83031 w 252943"/>
              <a:gd name="connsiteY3" fmla="*/ 303262 h 823752"/>
              <a:gd name="connsiteX4" fmla="*/ 48106 w 252943"/>
              <a:gd name="connsiteY4" fmla="*/ 393749 h 823752"/>
              <a:gd name="connsiteX5" fmla="*/ 35406 w 252943"/>
              <a:gd name="connsiteY5" fmla="*/ 454074 h 823752"/>
              <a:gd name="connsiteX6" fmla="*/ 33819 w 252943"/>
              <a:gd name="connsiteY6" fmla="*/ 517574 h 823752"/>
              <a:gd name="connsiteX7" fmla="*/ 73506 w 252943"/>
              <a:gd name="connsiteY7" fmla="*/ 679499 h 823752"/>
              <a:gd name="connsiteX8" fmla="*/ 149706 w 252943"/>
              <a:gd name="connsiteY8" fmla="*/ 820787 h 823752"/>
              <a:gd name="connsiteX9" fmla="*/ 116369 w 252943"/>
              <a:gd name="connsiteY9" fmla="*/ 754112 h 823752"/>
              <a:gd name="connsiteX10" fmla="*/ 481 w 252943"/>
              <a:gd name="connsiteY10" fmla="*/ 511224 h 823752"/>
              <a:gd name="connsiteX11" fmla="*/ 73506 w 252943"/>
              <a:gd name="connsiteY11" fmla="*/ 698549 h 823752"/>
              <a:gd name="connsiteX12" fmla="*/ 33819 w 252943"/>
              <a:gd name="connsiteY12" fmla="*/ 495349 h 823752"/>
              <a:gd name="connsiteX13" fmla="*/ 87794 w 252943"/>
              <a:gd name="connsiteY13" fmla="*/ 193724 h 823752"/>
              <a:gd name="connsiteX14" fmla="*/ 252894 w 252943"/>
              <a:gd name="connsiteY14" fmla="*/ 49 h 82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3" h="823752">
                <a:moveTo>
                  <a:pt x="252894" y="49"/>
                </a:moveTo>
                <a:cubicBezTo>
                  <a:pt x="255804" y="-3126"/>
                  <a:pt x="129333" y="148480"/>
                  <a:pt x="105256" y="174674"/>
                </a:cubicBezTo>
                <a:cubicBezTo>
                  <a:pt x="81179" y="200868"/>
                  <a:pt x="112135" y="135781"/>
                  <a:pt x="108431" y="157212"/>
                </a:cubicBezTo>
                <a:cubicBezTo>
                  <a:pt x="104727" y="178643"/>
                  <a:pt x="93085" y="263839"/>
                  <a:pt x="83031" y="303262"/>
                </a:cubicBezTo>
                <a:cubicBezTo>
                  <a:pt x="72977" y="342685"/>
                  <a:pt x="56043" y="368614"/>
                  <a:pt x="48106" y="393749"/>
                </a:cubicBezTo>
                <a:cubicBezTo>
                  <a:pt x="40169" y="418884"/>
                  <a:pt x="37787" y="433437"/>
                  <a:pt x="35406" y="454074"/>
                </a:cubicBezTo>
                <a:cubicBezTo>
                  <a:pt x="33025" y="474712"/>
                  <a:pt x="27469" y="480003"/>
                  <a:pt x="33819" y="517574"/>
                </a:cubicBezTo>
                <a:cubicBezTo>
                  <a:pt x="40169" y="555145"/>
                  <a:pt x="54192" y="628964"/>
                  <a:pt x="73506" y="679499"/>
                </a:cubicBezTo>
                <a:cubicBezTo>
                  <a:pt x="92820" y="730034"/>
                  <a:pt x="142562" y="808351"/>
                  <a:pt x="149706" y="820787"/>
                </a:cubicBezTo>
                <a:cubicBezTo>
                  <a:pt x="156850" y="833223"/>
                  <a:pt x="141240" y="805706"/>
                  <a:pt x="116369" y="754112"/>
                </a:cubicBezTo>
                <a:cubicBezTo>
                  <a:pt x="91498" y="702518"/>
                  <a:pt x="7625" y="520485"/>
                  <a:pt x="481" y="511224"/>
                </a:cubicBezTo>
                <a:cubicBezTo>
                  <a:pt x="-6663" y="501964"/>
                  <a:pt x="67950" y="701195"/>
                  <a:pt x="73506" y="698549"/>
                </a:cubicBezTo>
                <a:cubicBezTo>
                  <a:pt x="79062" y="695903"/>
                  <a:pt x="31438" y="579486"/>
                  <a:pt x="33819" y="495349"/>
                </a:cubicBezTo>
                <a:cubicBezTo>
                  <a:pt x="36200" y="411212"/>
                  <a:pt x="52340" y="274686"/>
                  <a:pt x="87794" y="193724"/>
                </a:cubicBezTo>
                <a:cubicBezTo>
                  <a:pt x="123248" y="112762"/>
                  <a:pt x="249984" y="3224"/>
                  <a:pt x="252894" y="4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0D78AD6-D43D-4374-B7CD-931447BB21C0}"/>
              </a:ext>
            </a:extLst>
          </p:cNvPr>
          <p:cNvSpPr/>
          <p:nvPr/>
        </p:nvSpPr>
        <p:spPr>
          <a:xfrm>
            <a:off x="4558993" y="9274693"/>
            <a:ext cx="515622" cy="336415"/>
          </a:xfrm>
          <a:custGeom>
            <a:avLst/>
            <a:gdLst>
              <a:gd name="connsiteX0" fmla="*/ 555117 w 555202"/>
              <a:gd name="connsiteY0" fmla="*/ 124 h 362239"/>
              <a:gd name="connsiteX1" fmla="*/ 186817 w 555202"/>
              <a:gd name="connsiteY1" fmla="*/ 205440 h 362239"/>
              <a:gd name="connsiteX2" fmla="*/ 201633 w 555202"/>
              <a:gd name="connsiteY2" fmla="*/ 199090 h 362239"/>
              <a:gd name="connsiteX3" fmla="*/ 550 w 555202"/>
              <a:gd name="connsiteY3" fmla="*/ 362074 h 362239"/>
              <a:gd name="connsiteX4" fmla="*/ 144483 w 555202"/>
              <a:gd name="connsiteY4" fmla="*/ 228724 h 362239"/>
              <a:gd name="connsiteX5" fmla="*/ 220683 w 555202"/>
              <a:gd name="connsiteY5" fmla="*/ 175807 h 362239"/>
              <a:gd name="connsiteX6" fmla="*/ 555117 w 555202"/>
              <a:gd name="connsiteY6" fmla="*/ 124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202" h="362239">
                <a:moveTo>
                  <a:pt x="555117" y="124"/>
                </a:moveTo>
                <a:cubicBezTo>
                  <a:pt x="549473" y="5063"/>
                  <a:pt x="245731" y="172279"/>
                  <a:pt x="186817" y="205440"/>
                </a:cubicBezTo>
                <a:cubicBezTo>
                  <a:pt x="127903" y="238601"/>
                  <a:pt x="232677" y="172984"/>
                  <a:pt x="201633" y="199090"/>
                </a:cubicBezTo>
                <a:cubicBezTo>
                  <a:pt x="170589" y="225196"/>
                  <a:pt x="10075" y="357135"/>
                  <a:pt x="550" y="362074"/>
                </a:cubicBezTo>
                <a:cubicBezTo>
                  <a:pt x="-8975" y="367013"/>
                  <a:pt x="107794" y="259768"/>
                  <a:pt x="144483" y="228724"/>
                </a:cubicBezTo>
                <a:cubicBezTo>
                  <a:pt x="181172" y="197680"/>
                  <a:pt x="155419" y="213201"/>
                  <a:pt x="220683" y="175807"/>
                </a:cubicBezTo>
                <a:cubicBezTo>
                  <a:pt x="285947" y="138413"/>
                  <a:pt x="560761" y="-4815"/>
                  <a:pt x="555117" y="12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C3F5BAAD-67F7-43A5-9CC5-DD66A2CEA0F8}"/>
              </a:ext>
            </a:extLst>
          </p:cNvPr>
          <p:cNvSpPr/>
          <p:nvPr/>
        </p:nvSpPr>
        <p:spPr>
          <a:xfrm>
            <a:off x="4724128" y="9277211"/>
            <a:ext cx="481788" cy="234132"/>
          </a:xfrm>
          <a:custGeom>
            <a:avLst/>
            <a:gdLst>
              <a:gd name="connsiteX0" fmla="*/ 453506 w 518771"/>
              <a:gd name="connsiteY0" fmla="*/ 3762 h 252104"/>
              <a:gd name="connsiteX1" fmla="*/ 377306 w 518771"/>
              <a:gd name="connsiteY1" fmla="*/ 27045 h 252104"/>
              <a:gd name="connsiteX2" fmla="*/ 539 w 518771"/>
              <a:gd name="connsiteY2" fmla="*/ 251412 h 252104"/>
              <a:gd name="connsiteX3" fmla="*/ 294756 w 518771"/>
              <a:gd name="connsiteY3" fmla="*/ 96895 h 252104"/>
              <a:gd name="connsiteX4" fmla="*/ 326506 w 518771"/>
              <a:gd name="connsiteY4" fmla="*/ 86312 h 252104"/>
              <a:gd name="connsiteX5" fmla="*/ 377306 w 518771"/>
              <a:gd name="connsiteY5" fmla="*/ 69378 h 252104"/>
              <a:gd name="connsiteX6" fmla="*/ 517006 w 518771"/>
              <a:gd name="connsiteY6" fmla="*/ 24928 h 252104"/>
              <a:gd name="connsiteX7" fmla="*/ 453506 w 518771"/>
              <a:gd name="connsiteY7" fmla="*/ 3762 h 25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771" h="252104">
                <a:moveTo>
                  <a:pt x="453506" y="3762"/>
                </a:moveTo>
                <a:cubicBezTo>
                  <a:pt x="430223" y="4115"/>
                  <a:pt x="452800" y="-14230"/>
                  <a:pt x="377306" y="27045"/>
                </a:cubicBezTo>
                <a:cubicBezTo>
                  <a:pt x="301811" y="68320"/>
                  <a:pt x="14297" y="239770"/>
                  <a:pt x="539" y="251412"/>
                </a:cubicBezTo>
                <a:cubicBezTo>
                  <a:pt x="-13219" y="263054"/>
                  <a:pt x="240428" y="124412"/>
                  <a:pt x="294756" y="96895"/>
                </a:cubicBezTo>
                <a:cubicBezTo>
                  <a:pt x="349084" y="69378"/>
                  <a:pt x="312748" y="90898"/>
                  <a:pt x="326506" y="86312"/>
                </a:cubicBezTo>
                <a:lnTo>
                  <a:pt x="377306" y="69378"/>
                </a:lnTo>
                <a:cubicBezTo>
                  <a:pt x="409056" y="59147"/>
                  <a:pt x="505012" y="33747"/>
                  <a:pt x="517006" y="24928"/>
                </a:cubicBezTo>
                <a:cubicBezTo>
                  <a:pt x="529000" y="16109"/>
                  <a:pt x="476789" y="3409"/>
                  <a:pt x="453506" y="376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01FC6EA1-828D-4C16-B9CD-4274914F28FA}"/>
              </a:ext>
            </a:extLst>
          </p:cNvPr>
          <p:cNvSpPr/>
          <p:nvPr/>
        </p:nvSpPr>
        <p:spPr>
          <a:xfrm>
            <a:off x="3964904" y="9864874"/>
            <a:ext cx="251590" cy="522561"/>
          </a:xfrm>
          <a:custGeom>
            <a:avLst/>
            <a:gdLst>
              <a:gd name="connsiteX0" fmla="*/ 10005 w 270902"/>
              <a:gd name="connsiteY0" fmla="*/ 698 h 562674"/>
              <a:gd name="connsiteX1" fmla="*/ 224317 w 270902"/>
              <a:gd name="connsiteY1" fmla="*/ 78486 h 562674"/>
              <a:gd name="connsiteX2" fmla="*/ 206855 w 270902"/>
              <a:gd name="connsiteY2" fmla="*/ 81661 h 562674"/>
              <a:gd name="connsiteX3" fmla="*/ 270355 w 270902"/>
              <a:gd name="connsiteY3" fmla="*/ 107061 h 562674"/>
              <a:gd name="connsiteX4" fmla="*/ 235430 w 270902"/>
              <a:gd name="connsiteY4" fmla="*/ 162623 h 562674"/>
              <a:gd name="connsiteX5" fmla="*/ 197330 w 270902"/>
              <a:gd name="connsiteY5" fmla="*/ 272161 h 562674"/>
              <a:gd name="connsiteX6" fmla="*/ 170342 w 270902"/>
              <a:gd name="connsiteY6" fmla="*/ 359473 h 562674"/>
              <a:gd name="connsiteX7" fmla="*/ 171930 w 270902"/>
              <a:gd name="connsiteY7" fmla="*/ 324548 h 562674"/>
              <a:gd name="connsiteX8" fmla="*/ 205267 w 270902"/>
              <a:gd name="connsiteY8" fmla="*/ 562673 h 562674"/>
              <a:gd name="connsiteX9" fmla="*/ 157642 w 270902"/>
              <a:gd name="connsiteY9" fmla="*/ 327723 h 562674"/>
              <a:gd name="connsiteX10" fmla="*/ 146530 w 270902"/>
              <a:gd name="connsiteY10" fmla="*/ 295973 h 562674"/>
              <a:gd name="connsiteX11" fmla="*/ 146530 w 270902"/>
              <a:gd name="connsiteY11" fmla="*/ 315023 h 562674"/>
              <a:gd name="connsiteX12" fmla="*/ 179867 w 270902"/>
              <a:gd name="connsiteY12" fmla="*/ 135636 h 562674"/>
              <a:gd name="connsiteX13" fmla="*/ 140180 w 270902"/>
              <a:gd name="connsiteY13" fmla="*/ 99123 h 562674"/>
              <a:gd name="connsiteX14" fmla="*/ 44930 w 270902"/>
              <a:gd name="connsiteY14" fmla="*/ 43561 h 562674"/>
              <a:gd name="connsiteX15" fmla="*/ 10005 w 270902"/>
              <a:gd name="connsiteY15" fmla="*/ 698 h 5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0902" h="562674">
                <a:moveTo>
                  <a:pt x="10005" y="698"/>
                </a:moveTo>
                <a:cubicBezTo>
                  <a:pt x="39903" y="6519"/>
                  <a:pt x="191509" y="64992"/>
                  <a:pt x="224317" y="78486"/>
                </a:cubicBezTo>
                <a:cubicBezTo>
                  <a:pt x="257125" y="91980"/>
                  <a:pt x="199182" y="76899"/>
                  <a:pt x="206855" y="81661"/>
                </a:cubicBezTo>
                <a:cubicBezTo>
                  <a:pt x="214528" y="86423"/>
                  <a:pt x="265592" y="93567"/>
                  <a:pt x="270355" y="107061"/>
                </a:cubicBezTo>
                <a:cubicBezTo>
                  <a:pt x="275118" y="120555"/>
                  <a:pt x="247601" y="135106"/>
                  <a:pt x="235430" y="162623"/>
                </a:cubicBezTo>
                <a:cubicBezTo>
                  <a:pt x="223259" y="190140"/>
                  <a:pt x="208178" y="239353"/>
                  <a:pt x="197330" y="272161"/>
                </a:cubicBezTo>
                <a:cubicBezTo>
                  <a:pt x="186482" y="304969"/>
                  <a:pt x="174575" y="350742"/>
                  <a:pt x="170342" y="359473"/>
                </a:cubicBezTo>
                <a:cubicBezTo>
                  <a:pt x="166109" y="368204"/>
                  <a:pt x="166109" y="290681"/>
                  <a:pt x="171930" y="324548"/>
                </a:cubicBezTo>
                <a:cubicBezTo>
                  <a:pt x="177751" y="358415"/>
                  <a:pt x="207648" y="562144"/>
                  <a:pt x="205267" y="562673"/>
                </a:cubicBezTo>
                <a:cubicBezTo>
                  <a:pt x="202886" y="563202"/>
                  <a:pt x="167432" y="372173"/>
                  <a:pt x="157642" y="327723"/>
                </a:cubicBezTo>
                <a:cubicBezTo>
                  <a:pt x="147853" y="283273"/>
                  <a:pt x="148382" y="298090"/>
                  <a:pt x="146530" y="295973"/>
                </a:cubicBezTo>
                <a:cubicBezTo>
                  <a:pt x="144678" y="293856"/>
                  <a:pt x="140974" y="341746"/>
                  <a:pt x="146530" y="315023"/>
                </a:cubicBezTo>
                <a:cubicBezTo>
                  <a:pt x="152086" y="288300"/>
                  <a:pt x="180925" y="171619"/>
                  <a:pt x="179867" y="135636"/>
                </a:cubicBezTo>
                <a:cubicBezTo>
                  <a:pt x="178809" y="99653"/>
                  <a:pt x="162670" y="114469"/>
                  <a:pt x="140180" y="99123"/>
                </a:cubicBezTo>
                <a:cubicBezTo>
                  <a:pt x="117690" y="83777"/>
                  <a:pt x="65038" y="60230"/>
                  <a:pt x="44930" y="43561"/>
                </a:cubicBezTo>
                <a:cubicBezTo>
                  <a:pt x="24822" y="26892"/>
                  <a:pt x="-19893" y="-5123"/>
                  <a:pt x="10005" y="69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011A0571-EC70-4750-A5C7-2472DCCDADD5}"/>
              </a:ext>
            </a:extLst>
          </p:cNvPr>
          <p:cNvSpPr/>
          <p:nvPr/>
        </p:nvSpPr>
        <p:spPr>
          <a:xfrm>
            <a:off x="4032528" y="10021505"/>
            <a:ext cx="229426" cy="656041"/>
          </a:xfrm>
          <a:custGeom>
            <a:avLst/>
            <a:gdLst>
              <a:gd name="connsiteX0" fmla="*/ 690 w 247037"/>
              <a:gd name="connsiteY0" fmla="*/ 318 h 706400"/>
              <a:gd name="connsiteX1" fmla="*/ 16565 w 247037"/>
              <a:gd name="connsiteY1" fmla="*/ 200343 h 706400"/>
              <a:gd name="connsiteX2" fmla="*/ 13390 w 247037"/>
              <a:gd name="connsiteY2" fmla="*/ 211456 h 706400"/>
              <a:gd name="connsiteX3" fmla="*/ 10215 w 247037"/>
              <a:gd name="connsiteY3" fmla="*/ 384493 h 706400"/>
              <a:gd name="connsiteX4" fmla="*/ 19740 w 247037"/>
              <a:gd name="connsiteY4" fmla="*/ 389256 h 706400"/>
              <a:gd name="connsiteX5" fmla="*/ 241990 w 247037"/>
              <a:gd name="connsiteY5" fmla="*/ 695643 h 706400"/>
              <a:gd name="connsiteX6" fmla="*/ 162615 w 247037"/>
              <a:gd name="connsiteY6" fmla="*/ 614681 h 706400"/>
              <a:gd name="connsiteX7" fmla="*/ 19740 w 247037"/>
              <a:gd name="connsiteY7" fmla="*/ 398781 h 706400"/>
              <a:gd name="connsiteX8" fmla="*/ 26090 w 247037"/>
              <a:gd name="connsiteY8" fmla="*/ 252731 h 706400"/>
              <a:gd name="connsiteX9" fmla="*/ 690 w 247037"/>
              <a:gd name="connsiteY9" fmla="*/ 318 h 7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037" h="706400">
                <a:moveTo>
                  <a:pt x="690" y="318"/>
                </a:moveTo>
                <a:cubicBezTo>
                  <a:pt x="-898" y="-8413"/>
                  <a:pt x="14448" y="165153"/>
                  <a:pt x="16565" y="200343"/>
                </a:cubicBezTo>
                <a:cubicBezTo>
                  <a:pt x="18682" y="235533"/>
                  <a:pt x="14448" y="180764"/>
                  <a:pt x="13390" y="211456"/>
                </a:cubicBezTo>
                <a:cubicBezTo>
                  <a:pt x="12332" y="242148"/>
                  <a:pt x="9157" y="354860"/>
                  <a:pt x="10215" y="384493"/>
                </a:cubicBezTo>
                <a:cubicBezTo>
                  <a:pt x="11273" y="414126"/>
                  <a:pt x="-18889" y="337398"/>
                  <a:pt x="19740" y="389256"/>
                </a:cubicBezTo>
                <a:cubicBezTo>
                  <a:pt x="58369" y="441114"/>
                  <a:pt x="218178" y="658072"/>
                  <a:pt x="241990" y="695643"/>
                </a:cubicBezTo>
                <a:cubicBezTo>
                  <a:pt x="265802" y="733214"/>
                  <a:pt x="199657" y="664158"/>
                  <a:pt x="162615" y="614681"/>
                </a:cubicBezTo>
                <a:cubicBezTo>
                  <a:pt x="125573" y="565204"/>
                  <a:pt x="42494" y="459106"/>
                  <a:pt x="19740" y="398781"/>
                </a:cubicBezTo>
                <a:cubicBezTo>
                  <a:pt x="-3014" y="338456"/>
                  <a:pt x="30059" y="319671"/>
                  <a:pt x="26090" y="252731"/>
                </a:cubicBezTo>
                <a:cubicBezTo>
                  <a:pt x="22121" y="185791"/>
                  <a:pt x="2278" y="9049"/>
                  <a:pt x="690" y="3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FE0F43DB-AA46-44B8-8D39-E2BD253FECCC}"/>
              </a:ext>
            </a:extLst>
          </p:cNvPr>
          <p:cNvSpPr/>
          <p:nvPr/>
        </p:nvSpPr>
        <p:spPr>
          <a:xfrm>
            <a:off x="4067042" y="10094683"/>
            <a:ext cx="41409" cy="352200"/>
          </a:xfrm>
          <a:custGeom>
            <a:avLst/>
            <a:gdLst>
              <a:gd name="connsiteX0" fmla="*/ 39 w 44588"/>
              <a:gd name="connsiteY0" fmla="*/ 2486 h 379236"/>
              <a:gd name="connsiteX1" fmla="*/ 3214 w 44588"/>
              <a:gd name="connsiteY1" fmla="*/ 262836 h 379236"/>
              <a:gd name="connsiteX2" fmla="*/ 14327 w 44588"/>
              <a:gd name="connsiteY2" fmla="*/ 250136 h 379236"/>
              <a:gd name="connsiteX3" fmla="*/ 28614 w 44588"/>
              <a:gd name="connsiteY3" fmla="*/ 332686 h 379236"/>
              <a:gd name="connsiteX4" fmla="*/ 44489 w 44588"/>
              <a:gd name="connsiteY4" fmla="*/ 378723 h 379236"/>
              <a:gd name="connsiteX5" fmla="*/ 20677 w 44588"/>
              <a:gd name="connsiteY5" fmla="*/ 304111 h 379236"/>
              <a:gd name="connsiteX6" fmla="*/ 4802 w 44588"/>
              <a:gd name="connsiteY6" fmla="*/ 140598 h 379236"/>
              <a:gd name="connsiteX7" fmla="*/ 39 w 44588"/>
              <a:gd name="connsiteY7" fmla="*/ 2486 h 37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" h="379236">
                <a:moveTo>
                  <a:pt x="39" y="2486"/>
                </a:moveTo>
                <a:cubicBezTo>
                  <a:pt x="-226" y="22859"/>
                  <a:pt x="833" y="221561"/>
                  <a:pt x="3214" y="262836"/>
                </a:cubicBezTo>
                <a:cubicBezTo>
                  <a:pt x="5595" y="304111"/>
                  <a:pt x="10094" y="238494"/>
                  <a:pt x="14327" y="250136"/>
                </a:cubicBezTo>
                <a:cubicBezTo>
                  <a:pt x="18560" y="261778"/>
                  <a:pt x="23587" y="311255"/>
                  <a:pt x="28614" y="332686"/>
                </a:cubicBezTo>
                <a:cubicBezTo>
                  <a:pt x="33641" y="354117"/>
                  <a:pt x="45812" y="383485"/>
                  <a:pt x="44489" y="378723"/>
                </a:cubicBezTo>
                <a:cubicBezTo>
                  <a:pt x="43166" y="373961"/>
                  <a:pt x="27291" y="343798"/>
                  <a:pt x="20677" y="304111"/>
                </a:cubicBezTo>
                <a:cubicBezTo>
                  <a:pt x="14063" y="264424"/>
                  <a:pt x="7977" y="189017"/>
                  <a:pt x="4802" y="140598"/>
                </a:cubicBezTo>
                <a:cubicBezTo>
                  <a:pt x="1627" y="92179"/>
                  <a:pt x="304" y="-17887"/>
                  <a:pt x="39" y="248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729C25C-3A98-408C-85EB-1C3478F9A7FC}"/>
              </a:ext>
            </a:extLst>
          </p:cNvPr>
          <p:cNvSpPr/>
          <p:nvPr/>
        </p:nvSpPr>
        <p:spPr>
          <a:xfrm>
            <a:off x="3895951" y="10048338"/>
            <a:ext cx="498122" cy="768298"/>
          </a:xfrm>
          <a:custGeom>
            <a:avLst/>
            <a:gdLst>
              <a:gd name="connsiteX0" fmla="*/ 79488 w 536359"/>
              <a:gd name="connsiteY0" fmla="*/ 0 h 827274"/>
              <a:gd name="connsiteX1" fmla="*/ 15988 w 536359"/>
              <a:gd name="connsiteY1" fmla="*/ 274638 h 827274"/>
              <a:gd name="connsiteX2" fmla="*/ 20751 w 536359"/>
              <a:gd name="connsiteY2" fmla="*/ 287338 h 827274"/>
              <a:gd name="connsiteX3" fmla="*/ 82663 w 536359"/>
              <a:gd name="connsiteY3" fmla="*/ 471488 h 827274"/>
              <a:gd name="connsiteX4" fmla="*/ 66788 w 536359"/>
              <a:gd name="connsiteY4" fmla="*/ 452438 h 827274"/>
              <a:gd name="connsiteX5" fmla="*/ 239826 w 536359"/>
              <a:gd name="connsiteY5" fmla="*/ 666750 h 827274"/>
              <a:gd name="connsiteX6" fmla="*/ 243001 w 536359"/>
              <a:gd name="connsiteY6" fmla="*/ 630238 h 827274"/>
              <a:gd name="connsiteX7" fmla="*/ 530338 w 536359"/>
              <a:gd name="connsiteY7" fmla="*/ 820738 h 827274"/>
              <a:gd name="connsiteX8" fmla="*/ 422388 w 536359"/>
              <a:gd name="connsiteY8" fmla="*/ 773113 h 827274"/>
              <a:gd name="connsiteX9" fmla="*/ 235063 w 536359"/>
              <a:gd name="connsiteY9" fmla="*/ 674688 h 827274"/>
              <a:gd name="connsiteX10" fmla="*/ 198551 w 536359"/>
              <a:gd name="connsiteY10" fmla="*/ 606425 h 827274"/>
              <a:gd name="connsiteX11" fmla="*/ 181088 w 536359"/>
              <a:gd name="connsiteY11" fmla="*/ 576263 h 827274"/>
              <a:gd name="connsiteX12" fmla="*/ 36626 w 536359"/>
              <a:gd name="connsiteY12" fmla="*/ 395288 h 827274"/>
              <a:gd name="connsiteX13" fmla="*/ 1701 w 536359"/>
              <a:gd name="connsiteY13" fmla="*/ 274638 h 827274"/>
              <a:gd name="connsiteX14" fmla="*/ 79488 w 536359"/>
              <a:gd name="connsiteY14" fmla="*/ 0 h 8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359" h="827274">
                <a:moveTo>
                  <a:pt x="79488" y="0"/>
                </a:moveTo>
                <a:cubicBezTo>
                  <a:pt x="81869" y="0"/>
                  <a:pt x="25777" y="226748"/>
                  <a:pt x="15988" y="274638"/>
                </a:cubicBezTo>
                <a:cubicBezTo>
                  <a:pt x="6199" y="322528"/>
                  <a:pt x="9638" y="254530"/>
                  <a:pt x="20751" y="287338"/>
                </a:cubicBezTo>
                <a:cubicBezTo>
                  <a:pt x="31863" y="320146"/>
                  <a:pt x="74990" y="443971"/>
                  <a:pt x="82663" y="471488"/>
                </a:cubicBezTo>
                <a:cubicBezTo>
                  <a:pt x="90336" y="499005"/>
                  <a:pt x="66788" y="452438"/>
                  <a:pt x="66788" y="452438"/>
                </a:cubicBezTo>
                <a:cubicBezTo>
                  <a:pt x="92982" y="484982"/>
                  <a:pt x="210457" y="637117"/>
                  <a:pt x="239826" y="666750"/>
                </a:cubicBezTo>
                <a:cubicBezTo>
                  <a:pt x="269195" y="696383"/>
                  <a:pt x="194582" y="604573"/>
                  <a:pt x="243001" y="630238"/>
                </a:cubicBezTo>
                <a:cubicBezTo>
                  <a:pt x="291420" y="655903"/>
                  <a:pt x="500440" y="796926"/>
                  <a:pt x="530338" y="820738"/>
                </a:cubicBezTo>
                <a:cubicBezTo>
                  <a:pt x="560236" y="844550"/>
                  <a:pt x="471600" y="797455"/>
                  <a:pt x="422388" y="773113"/>
                </a:cubicBezTo>
                <a:cubicBezTo>
                  <a:pt x="373176" y="748771"/>
                  <a:pt x="272369" y="702469"/>
                  <a:pt x="235063" y="674688"/>
                </a:cubicBezTo>
                <a:cubicBezTo>
                  <a:pt x="197757" y="646907"/>
                  <a:pt x="207547" y="622829"/>
                  <a:pt x="198551" y="606425"/>
                </a:cubicBezTo>
                <a:cubicBezTo>
                  <a:pt x="189555" y="590021"/>
                  <a:pt x="208075" y="611452"/>
                  <a:pt x="181088" y="576263"/>
                </a:cubicBezTo>
                <a:cubicBezTo>
                  <a:pt x="154101" y="541074"/>
                  <a:pt x="66524" y="445559"/>
                  <a:pt x="36626" y="395288"/>
                </a:cubicBezTo>
                <a:cubicBezTo>
                  <a:pt x="6728" y="345017"/>
                  <a:pt x="-4649" y="341842"/>
                  <a:pt x="1701" y="274638"/>
                </a:cubicBezTo>
                <a:cubicBezTo>
                  <a:pt x="8051" y="207434"/>
                  <a:pt x="77107" y="0"/>
                  <a:pt x="79488" y="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D0BCF30-1164-4A83-826C-37FCF8C916E9}"/>
              </a:ext>
            </a:extLst>
          </p:cNvPr>
          <p:cNvSpPr/>
          <p:nvPr/>
        </p:nvSpPr>
        <p:spPr>
          <a:xfrm>
            <a:off x="4103182" y="10192458"/>
            <a:ext cx="100733" cy="366095"/>
          </a:xfrm>
          <a:custGeom>
            <a:avLst/>
            <a:gdLst>
              <a:gd name="connsiteX0" fmla="*/ 27800 w 108465"/>
              <a:gd name="connsiteY0" fmla="*/ 392 h 394197"/>
              <a:gd name="connsiteX1" fmla="*/ 70663 w 108465"/>
              <a:gd name="connsiteY1" fmla="*/ 179780 h 394197"/>
              <a:gd name="connsiteX2" fmla="*/ 42088 w 108465"/>
              <a:gd name="connsiteY2" fmla="*/ 133742 h 394197"/>
              <a:gd name="connsiteX3" fmla="*/ 83363 w 108465"/>
              <a:gd name="connsiteY3" fmla="*/ 248042 h 394197"/>
              <a:gd name="connsiteX4" fmla="*/ 105588 w 108465"/>
              <a:gd name="connsiteY4" fmla="*/ 341705 h 394197"/>
              <a:gd name="connsiteX5" fmla="*/ 104000 w 108465"/>
              <a:gd name="connsiteY5" fmla="*/ 394092 h 394197"/>
              <a:gd name="connsiteX6" fmla="*/ 67488 w 108465"/>
              <a:gd name="connsiteY6" fmla="*/ 329005 h 394197"/>
              <a:gd name="connsiteX7" fmla="*/ 813 w 108465"/>
              <a:gd name="connsiteY7" fmla="*/ 159142 h 394197"/>
              <a:gd name="connsiteX8" fmla="*/ 27800 w 108465"/>
              <a:gd name="connsiteY8" fmla="*/ 236930 h 394197"/>
              <a:gd name="connsiteX9" fmla="*/ 27800 w 108465"/>
              <a:gd name="connsiteY9" fmla="*/ 392 h 39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65" h="394197">
                <a:moveTo>
                  <a:pt x="27800" y="392"/>
                </a:moveTo>
                <a:cubicBezTo>
                  <a:pt x="34944" y="-9133"/>
                  <a:pt x="68282" y="157555"/>
                  <a:pt x="70663" y="179780"/>
                </a:cubicBezTo>
                <a:cubicBezTo>
                  <a:pt x="73044" y="202005"/>
                  <a:pt x="39971" y="122365"/>
                  <a:pt x="42088" y="133742"/>
                </a:cubicBezTo>
                <a:cubicBezTo>
                  <a:pt x="44205" y="145119"/>
                  <a:pt x="72780" y="213381"/>
                  <a:pt x="83363" y="248042"/>
                </a:cubicBezTo>
                <a:cubicBezTo>
                  <a:pt x="93946" y="282703"/>
                  <a:pt x="102149" y="317363"/>
                  <a:pt x="105588" y="341705"/>
                </a:cubicBezTo>
                <a:cubicBezTo>
                  <a:pt x="109027" y="366047"/>
                  <a:pt x="110350" y="396209"/>
                  <a:pt x="104000" y="394092"/>
                </a:cubicBezTo>
                <a:cubicBezTo>
                  <a:pt x="97650" y="391975"/>
                  <a:pt x="84686" y="368163"/>
                  <a:pt x="67488" y="329005"/>
                </a:cubicBezTo>
                <a:cubicBezTo>
                  <a:pt x="50290" y="289847"/>
                  <a:pt x="7428" y="174488"/>
                  <a:pt x="813" y="159142"/>
                </a:cubicBezTo>
                <a:cubicBezTo>
                  <a:pt x="-5802" y="143796"/>
                  <a:pt x="30181" y="260213"/>
                  <a:pt x="27800" y="236930"/>
                </a:cubicBezTo>
                <a:cubicBezTo>
                  <a:pt x="25419" y="213647"/>
                  <a:pt x="20656" y="9917"/>
                  <a:pt x="27800" y="39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C33F044B-4A4C-4769-B3FA-B7113B1E89FC}"/>
              </a:ext>
            </a:extLst>
          </p:cNvPr>
          <p:cNvSpPr/>
          <p:nvPr/>
        </p:nvSpPr>
        <p:spPr>
          <a:xfrm>
            <a:off x="4114683" y="10662178"/>
            <a:ext cx="794268" cy="258566"/>
          </a:xfrm>
          <a:custGeom>
            <a:avLst/>
            <a:gdLst>
              <a:gd name="connsiteX0" fmla="*/ 4304 w 855237"/>
              <a:gd name="connsiteY0" fmla="*/ 1029 h 278414"/>
              <a:gd name="connsiteX1" fmla="*/ 288466 w 855237"/>
              <a:gd name="connsiteY1" fmla="*/ 199466 h 278414"/>
              <a:gd name="connsiteX2" fmla="*/ 329741 w 855237"/>
              <a:gd name="connsiteY2" fmla="*/ 210579 h 278414"/>
              <a:gd name="connsiteX3" fmla="*/ 612316 w 855237"/>
              <a:gd name="connsiteY3" fmla="*/ 277254 h 278414"/>
              <a:gd name="connsiteX4" fmla="*/ 580566 w 855237"/>
              <a:gd name="connsiteY4" fmla="*/ 253441 h 278414"/>
              <a:gd name="connsiteX5" fmla="*/ 855204 w 855237"/>
              <a:gd name="connsiteY5" fmla="*/ 259791 h 278414"/>
              <a:gd name="connsiteX6" fmla="*/ 598029 w 855237"/>
              <a:gd name="connsiteY6" fmla="*/ 239154 h 278414"/>
              <a:gd name="connsiteX7" fmla="*/ 413879 w 855237"/>
              <a:gd name="connsiteY7" fmla="*/ 189941 h 278414"/>
              <a:gd name="connsiteX8" fmla="*/ 418641 w 855237"/>
              <a:gd name="connsiteY8" fmla="*/ 201054 h 278414"/>
              <a:gd name="connsiteX9" fmla="*/ 137654 w 855237"/>
              <a:gd name="connsiteY9" fmla="*/ 124854 h 278414"/>
              <a:gd name="connsiteX10" fmla="*/ 4304 w 855237"/>
              <a:gd name="connsiteY10" fmla="*/ 1029 h 27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237" h="278414">
                <a:moveTo>
                  <a:pt x="4304" y="1029"/>
                </a:moveTo>
                <a:cubicBezTo>
                  <a:pt x="29439" y="13464"/>
                  <a:pt x="234227" y="164541"/>
                  <a:pt x="288466" y="199466"/>
                </a:cubicBezTo>
                <a:cubicBezTo>
                  <a:pt x="342705" y="234391"/>
                  <a:pt x="329741" y="210579"/>
                  <a:pt x="329741" y="210579"/>
                </a:cubicBezTo>
                <a:cubicBezTo>
                  <a:pt x="383716" y="223544"/>
                  <a:pt x="570512" y="270110"/>
                  <a:pt x="612316" y="277254"/>
                </a:cubicBezTo>
                <a:cubicBezTo>
                  <a:pt x="654120" y="284398"/>
                  <a:pt x="540085" y="256352"/>
                  <a:pt x="580566" y="253441"/>
                </a:cubicBezTo>
                <a:cubicBezTo>
                  <a:pt x="621047" y="250530"/>
                  <a:pt x="852294" y="262172"/>
                  <a:pt x="855204" y="259791"/>
                </a:cubicBezTo>
                <a:cubicBezTo>
                  <a:pt x="858114" y="257410"/>
                  <a:pt x="671583" y="250796"/>
                  <a:pt x="598029" y="239154"/>
                </a:cubicBezTo>
                <a:cubicBezTo>
                  <a:pt x="524475" y="227512"/>
                  <a:pt x="443777" y="196291"/>
                  <a:pt x="413879" y="189941"/>
                </a:cubicBezTo>
                <a:cubicBezTo>
                  <a:pt x="383981" y="183591"/>
                  <a:pt x="464678" y="211902"/>
                  <a:pt x="418641" y="201054"/>
                </a:cubicBezTo>
                <a:cubicBezTo>
                  <a:pt x="372604" y="190206"/>
                  <a:pt x="205916" y="157398"/>
                  <a:pt x="137654" y="124854"/>
                </a:cubicBezTo>
                <a:cubicBezTo>
                  <a:pt x="69392" y="92310"/>
                  <a:pt x="-20831" y="-11406"/>
                  <a:pt x="4304" y="102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A631C7A-DB75-4B2D-A9CA-18ABDC8A4F1C}"/>
              </a:ext>
            </a:extLst>
          </p:cNvPr>
          <p:cNvSpPr/>
          <p:nvPr/>
        </p:nvSpPr>
        <p:spPr>
          <a:xfrm>
            <a:off x="4194152" y="10537521"/>
            <a:ext cx="853052" cy="374819"/>
          </a:xfrm>
          <a:custGeom>
            <a:avLst/>
            <a:gdLst>
              <a:gd name="connsiteX0" fmla="*/ 2872 w 918534"/>
              <a:gd name="connsiteY0" fmla="*/ 317 h 403591"/>
              <a:gd name="connsiteX1" fmla="*/ 263222 w 918534"/>
              <a:gd name="connsiteY1" fmla="*/ 208280 h 403591"/>
              <a:gd name="connsiteX2" fmla="*/ 113997 w 918534"/>
              <a:gd name="connsiteY2" fmla="*/ 103505 h 403591"/>
              <a:gd name="connsiteX3" fmla="*/ 350535 w 918534"/>
              <a:gd name="connsiteY3" fmla="*/ 271780 h 403591"/>
              <a:gd name="connsiteX4" fmla="*/ 661685 w 918534"/>
              <a:gd name="connsiteY4" fmla="*/ 378142 h 403591"/>
              <a:gd name="connsiteX5" fmla="*/ 609297 w 918534"/>
              <a:gd name="connsiteY5" fmla="*/ 363855 h 403591"/>
              <a:gd name="connsiteX6" fmla="*/ 917272 w 918534"/>
              <a:gd name="connsiteY6" fmla="*/ 403542 h 403591"/>
              <a:gd name="connsiteX7" fmla="*/ 706135 w 918534"/>
              <a:gd name="connsiteY7" fmla="*/ 354330 h 403591"/>
              <a:gd name="connsiteX8" fmla="*/ 407685 w 918534"/>
              <a:gd name="connsiteY8" fmla="*/ 295592 h 403591"/>
              <a:gd name="connsiteX9" fmla="*/ 418797 w 918534"/>
              <a:gd name="connsiteY9" fmla="*/ 281305 h 403591"/>
              <a:gd name="connsiteX10" fmla="*/ 167972 w 918534"/>
              <a:gd name="connsiteY10" fmla="*/ 167005 h 403591"/>
              <a:gd name="connsiteX11" fmla="*/ 126697 w 918534"/>
              <a:gd name="connsiteY11" fmla="*/ 160655 h 403591"/>
              <a:gd name="connsiteX12" fmla="*/ 2872 w 918534"/>
              <a:gd name="connsiteY12" fmla="*/ 317 h 40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8534" h="403591">
                <a:moveTo>
                  <a:pt x="2872" y="317"/>
                </a:moveTo>
                <a:cubicBezTo>
                  <a:pt x="25626" y="8255"/>
                  <a:pt x="244701" y="191082"/>
                  <a:pt x="263222" y="208280"/>
                </a:cubicBezTo>
                <a:cubicBezTo>
                  <a:pt x="281743" y="225478"/>
                  <a:pt x="99445" y="92922"/>
                  <a:pt x="113997" y="103505"/>
                </a:cubicBezTo>
                <a:cubicBezTo>
                  <a:pt x="128549" y="114088"/>
                  <a:pt x="259254" y="226007"/>
                  <a:pt x="350535" y="271780"/>
                </a:cubicBezTo>
                <a:cubicBezTo>
                  <a:pt x="441816" y="317553"/>
                  <a:pt x="618558" y="362796"/>
                  <a:pt x="661685" y="378142"/>
                </a:cubicBezTo>
                <a:cubicBezTo>
                  <a:pt x="704812" y="393488"/>
                  <a:pt x="566699" y="359622"/>
                  <a:pt x="609297" y="363855"/>
                </a:cubicBezTo>
                <a:cubicBezTo>
                  <a:pt x="651895" y="368088"/>
                  <a:pt x="901132" y="405130"/>
                  <a:pt x="917272" y="403542"/>
                </a:cubicBezTo>
                <a:cubicBezTo>
                  <a:pt x="933412" y="401955"/>
                  <a:pt x="791066" y="372322"/>
                  <a:pt x="706135" y="354330"/>
                </a:cubicBezTo>
                <a:cubicBezTo>
                  <a:pt x="621204" y="336338"/>
                  <a:pt x="455575" y="307763"/>
                  <a:pt x="407685" y="295592"/>
                </a:cubicBezTo>
                <a:cubicBezTo>
                  <a:pt x="359795" y="283421"/>
                  <a:pt x="458749" y="302736"/>
                  <a:pt x="418797" y="281305"/>
                </a:cubicBezTo>
                <a:cubicBezTo>
                  <a:pt x="378845" y="259874"/>
                  <a:pt x="216655" y="187113"/>
                  <a:pt x="167972" y="167005"/>
                </a:cubicBezTo>
                <a:cubicBezTo>
                  <a:pt x="119289" y="146897"/>
                  <a:pt x="154214" y="185790"/>
                  <a:pt x="126697" y="160655"/>
                </a:cubicBezTo>
                <a:cubicBezTo>
                  <a:pt x="99180" y="135520"/>
                  <a:pt x="-19882" y="-7621"/>
                  <a:pt x="2872" y="31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6BF765A4-A9C1-4B47-BAC5-989890C40FD1}"/>
              </a:ext>
            </a:extLst>
          </p:cNvPr>
          <p:cNvSpPr/>
          <p:nvPr/>
        </p:nvSpPr>
        <p:spPr>
          <a:xfrm>
            <a:off x="4533841" y="10745663"/>
            <a:ext cx="1521478" cy="199950"/>
          </a:xfrm>
          <a:custGeom>
            <a:avLst/>
            <a:gdLst>
              <a:gd name="connsiteX0" fmla="*/ 114946 w 1638269"/>
              <a:gd name="connsiteY0" fmla="*/ 182598 h 215299"/>
              <a:gd name="connsiteX1" fmla="*/ 734071 w 1638269"/>
              <a:gd name="connsiteY1" fmla="*/ 209586 h 215299"/>
              <a:gd name="connsiteX2" fmla="*/ 397521 w 1638269"/>
              <a:gd name="connsiteY2" fmla="*/ 209586 h 215299"/>
              <a:gd name="connsiteX3" fmla="*/ 907108 w 1638269"/>
              <a:gd name="connsiteY3" fmla="*/ 206411 h 215299"/>
              <a:gd name="connsiteX4" fmla="*/ 1335733 w 1638269"/>
              <a:gd name="connsiteY4" fmla="*/ 100048 h 215299"/>
              <a:gd name="connsiteX5" fmla="*/ 895996 w 1638269"/>
              <a:gd name="connsiteY5" fmla="*/ 181011 h 215299"/>
              <a:gd name="connsiteX6" fmla="*/ 1394471 w 1638269"/>
              <a:gd name="connsiteY6" fmla="*/ 109573 h 215299"/>
              <a:gd name="connsiteX7" fmla="*/ 1445271 w 1638269"/>
              <a:gd name="connsiteY7" fmla="*/ 85761 h 215299"/>
              <a:gd name="connsiteX8" fmla="*/ 1635771 w 1638269"/>
              <a:gd name="connsiteY8" fmla="*/ 36 h 215299"/>
              <a:gd name="connsiteX9" fmla="*/ 1292871 w 1638269"/>
              <a:gd name="connsiteY9" fmla="*/ 96873 h 215299"/>
              <a:gd name="connsiteX10" fmla="*/ 1043633 w 1638269"/>
              <a:gd name="connsiteY10" fmla="*/ 130211 h 215299"/>
              <a:gd name="connsiteX11" fmla="*/ 989658 w 1638269"/>
              <a:gd name="connsiteY11" fmla="*/ 154023 h 215299"/>
              <a:gd name="connsiteX12" fmla="*/ 651521 w 1638269"/>
              <a:gd name="connsiteY12" fmla="*/ 195298 h 215299"/>
              <a:gd name="connsiteX13" fmla="*/ 788046 w 1638269"/>
              <a:gd name="connsiteY13" fmla="*/ 190536 h 215299"/>
              <a:gd name="connsiteX14" fmla="*/ 64146 w 1638269"/>
              <a:gd name="connsiteY14" fmla="*/ 173073 h 215299"/>
              <a:gd name="connsiteX15" fmla="*/ 114946 w 1638269"/>
              <a:gd name="connsiteY15" fmla="*/ 182598 h 2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8269" h="215299">
                <a:moveTo>
                  <a:pt x="114946" y="182598"/>
                </a:moveTo>
                <a:cubicBezTo>
                  <a:pt x="226600" y="188683"/>
                  <a:pt x="686975" y="205088"/>
                  <a:pt x="734071" y="209586"/>
                </a:cubicBezTo>
                <a:cubicBezTo>
                  <a:pt x="781167" y="214084"/>
                  <a:pt x="368682" y="210115"/>
                  <a:pt x="397521" y="209586"/>
                </a:cubicBezTo>
                <a:cubicBezTo>
                  <a:pt x="426360" y="209057"/>
                  <a:pt x="750739" y="224667"/>
                  <a:pt x="907108" y="206411"/>
                </a:cubicBezTo>
                <a:cubicBezTo>
                  <a:pt x="1063477" y="188155"/>
                  <a:pt x="1337585" y="104281"/>
                  <a:pt x="1335733" y="100048"/>
                </a:cubicBezTo>
                <a:cubicBezTo>
                  <a:pt x="1333881" y="95815"/>
                  <a:pt x="895996" y="181011"/>
                  <a:pt x="895996" y="181011"/>
                </a:cubicBezTo>
                <a:cubicBezTo>
                  <a:pt x="905786" y="182599"/>
                  <a:pt x="1302925" y="125448"/>
                  <a:pt x="1394471" y="109573"/>
                </a:cubicBezTo>
                <a:cubicBezTo>
                  <a:pt x="1486017" y="93698"/>
                  <a:pt x="1445271" y="85761"/>
                  <a:pt x="1445271" y="85761"/>
                </a:cubicBezTo>
                <a:cubicBezTo>
                  <a:pt x="1485488" y="67505"/>
                  <a:pt x="1661171" y="-1816"/>
                  <a:pt x="1635771" y="36"/>
                </a:cubicBezTo>
                <a:cubicBezTo>
                  <a:pt x="1610371" y="1888"/>
                  <a:pt x="1391561" y="75177"/>
                  <a:pt x="1292871" y="96873"/>
                </a:cubicBezTo>
                <a:cubicBezTo>
                  <a:pt x="1194181" y="118569"/>
                  <a:pt x="1094169" y="120686"/>
                  <a:pt x="1043633" y="130211"/>
                </a:cubicBezTo>
                <a:cubicBezTo>
                  <a:pt x="993097" y="139736"/>
                  <a:pt x="1055010" y="143175"/>
                  <a:pt x="989658" y="154023"/>
                </a:cubicBezTo>
                <a:cubicBezTo>
                  <a:pt x="924306" y="164871"/>
                  <a:pt x="685123" y="189213"/>
                  <a:pt x="651521" y="195298"/>
                </a:cubicBezTo>
                <a:cubicBezTo>
                  <a:pt x="617919" y="201383"/>
                  <a:pt x="885942" y="194240"/>
                  <a:pt x="788046" y="190536"/>
                </a:cubicBezTo>
                <a:cubicBezTo>
                  <a:pt x="690150" y="186832"/>
                  <a:pt x="179504" y="178629"/>
                  <a:pt x="64146" y="173073"/>
                </a:cubicBezTo>
                <a:cubicBezTo>
                  <a:pt x="-51212" y="167517"/>
                  <a:pt x="3292" y="176513"/>
                  <a:pt x="114946" y="18259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0169910B-DAA9-45B4-A2DE-78B1088281F2}"/>
              </a:ext>
            </a:extLst>
          </p:cNvPr>
          <p:cNvSpPr/>
          <p:nvPr/>
        </p:nvSpPr>
        <p:spPr>
          <a:xfrm>
            <a:off x="5844250" y="10229839"/>
            <a:ext cx="913846" cy="587330"/>
          </a:xfrm>
          <a:custGeom>
            <a:avLst/>
            <a:gdLst>
              <a:gd name="connsiteX0" fmla="*/ 983598 w 983994"/>
              <a:gd name="connsiteY0" fmla="*/ 1417 h 632414"/>
              <a:gd name="connsiteX1" fmla="*/ 821673 w 983994"/>
              <a:gd name="connsiteY1" fmla="*/ 171280 h 632414"/>
              <a:gd name="connsiteX2" fmla="*/ 810560 w 983994"/>
              <a:gd name="connsiteY2" fmla="*/ 183980 h 632414"/>
              <a:gd name="connsiteX3" fmla="*/ 594660 w 983994"/>
              <a:gd name="connsiteY3" fmla="*/ 339555 h 632414"/>
              <a:gd name="connsiteX4" fmla="*/ 618473 w 983994"/>
              <a:gd name="connsiteY4" fmla="*/ 337967 h 632414"/>
              <a:gd name="connsiteX5" fmla="*/ 477185 w 983994"/>
              <a:gd name="connsiteY5" fmla="*/ 431630 h 632414"/>
              <a:gd name="connsiteX6" fmla="*/ 454960 w 983994"/>
              <a:gd name="connsiteY6" fmla="*/ 452267 h 632414"/>
              <a:gd name="connsiteX7" fmla="*/ 210485 w 983994"/>
              <a:gd name="connsiteY7" fmla="*/ 590380 h 632414"/>
              <a:gd name="connsiteX8" fmla="*/ 193023 w 983994"/>
              <a:gd name="connsiteY8" fmla="*/ 555455 h 632414"/>
              <a:gd name="connsiteX9" fmla="*/ 4110 w 983994"/>
              <a:gd name="connsiteY9" fmla="*/ 630067 h 632414"/>
              <a:gd name="connsiteX10" fmla="*/ 397810 w 983994"/>
              <a:gd name="connsiteY10" fmla="*/ 450680 h 632414"/>
              <a:gd name="connsiteX11" fmla="*/ 470835 w 983994"/>
              <a:gd name="connsiteY11" fmla="*/ 406230 h 632414"/>
              <a:gd name="connsiteX12" fmla="*/ 769285 w 983994"/>
              <a:gd name="connsiteY12" fmla="*/ 218905 h 632414"/>
              <a:gd name="connsiteX13" fmla="*/ 864535 w 983994"/>
              <a:gd name="connsiteY13" fmla="*/ 96667 h 632414"/>
              <a:gd name="connsiteX14" fmla="*/ 983598 w 983994"/>
              <a:gd name="connsiteY14" fmla="*/ 1417 h 63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994" h="632414">
                <a:moveTo>
                  <a:pt x="983598" y="1417"/>
                </a:moveTo>
                <a:cubicBezTo>
                  <a:pt x="976454" y="13852"/>
                  <a:pt x="850513" y="140853"/>
                  <a:pt x="821673" y="171280"/>
                </a:cubicBezTo>
                <a:cubicBezTo>
                  <a:pt x="792833" y="201707"/>
                  <a:pt x="848395" y="155934"/>
                  <a:pt x="810560" y="183980"/>
                </a:cubicBezTo>
                <a:cubicBezTo>
                  <a:pt x="772725" y="212026"/>
                  <a:pt x="626674" y="313891"/>
                  <a:pt x="594660" y="339555"/>
                </a:cubicBezTo>
                <a:cubicBezTo>
                  <a:pt x="562646" y="365219"/>
                  <a:pt x="638052" y="322621"/>
                  <a:pt x="618473" y="337967"/>
                </a:cubicBezTo>
                <a:cubicBezTo>
                  <a:pt x="598894" y="353313"/>
                  <a:pt x="504437" y="412580"/>
                  <a:pt x="477185" y="431630"/>
                </a:cubicBezTo>
                <a:cubicBezTo>
                  <a:pt x="449933" y="450680"/>
                  <a:pt x="499410" y="425809"/>
                  <a:pt x="454960" y="452267"/>
                </a:cubicBezTo>
                <a:cubicBezTo>
                  <a:pt x="410510" y="478725"/>
                  <a:pt x="254141" y="573182"/>
                  <a:pt x="210485" y="590380"/>
                </a:cubicBezTo>
                <a:cubicBezTo>
                  <a:pt x="166829" y="607578"/>
                  <a:pt x="227419" y="548841"/>
                  <a:pt x="193023" y="555455"/>
                </a:cubicBezTo>
                <a:cubicBezTo>
                  <a:pt x="158627" y="562069"/>
                  <a:pt x="-30021" y="647529"/>
                  <a:pt x="4110" y="630067"/>
                </a:cubicBezTo>
                <a:cubicBezTo>
                  <a:pt x="38241" y="612605"/>
                  <a:pt x="320023" y="487986"/>
                  <a:pt x="397810" y="450680"/>
                </a:cubicBezTo>
                <a:cubicBezTo>
                  <a:pt x="475597" y="413374"/>
                  <a:pt x="470835" y="406230"/>
                  <a:pt x="470835" y="406230"/>
                </a:cubicBezTo>
                <a:cubicBezTo>
                  <a:pt x="532747" y="367601"/>
                  <a:pt x="703668" y="270499"/>
                  <a:pt x="769285" y="218905"/>
                </a:cubicBezTo>
                <a:cubicBezTo>
                  <a:pt x="834902" y="167311"/>
                  <a:pt x="829610" y="131856"/>
                  <a:pt x="864535" y="96667"/>
                </a:cubicBezTo>
                <a:cubicBezTo>
                  <a:pt x="899460" y="61478"/>
                  <a:pt x="990742" y="-11018"/>
                  <a:pt x="983598" y="141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951E2A99-DC0D-4B98-8CD9-8B649B7527A5}"/>
              </a:ext>
            </a:extLst>
          </p:cNvPr>
          <p:cNvSpPr/>
          <p:nvPr/>
        </p:nvSpPr>
        <p:spPr>
          <a:xfrm>
            <a:off x="6679526" y="10230561"/>
            <a:ext cx="110647" cy="197143"/>
          </a:xfrm>
          <a:custGeom>
            <a:avLst/>
            <a:gdLst>
              <a:gd name="connsiteX0" fmla="*/ 119130 w 119140"/>
              <a:gd name="connsiteY0" fmla="*/ 640 h 212276"/>
              <a:gd name="connsiteX1" fmla="*/ 19117 w 119140"/>
              <a:gd name="connsiteY1" fmla="*/ 172090 h 212276"/>
              <a:gd name="connsiteX2" fmla="*/ 67 w 119140"/>
              <a:gd name="connsiteY2" fmla="*/ 211778 h 212276"/>
              <a:gd name="connsiteX3" fmla="*/ 12767 w 119140"/>
              <a:gd name="connsiteY3" fmla="*/ 156215 h 212276"/>
              <a:gd name="connsiteX4" fmla="*/ 12767 w 119140"/>
              <a:gd name="connsiteY4" fmla="*/ 114940 h 212276"/>
              <a:gd name="connsiteX5" fmla="*/ 119130 w 119140"/>
              <a:gd name="connsiteY5" fmla="*/ 640 h 21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0" h="212276">
                <a:moveTo>
                  <a:pt x="119130" y="640"/>
                </a:moveTo>
                <a:cubicBezTo>
                  <a:pt x="120188" y="10165"/>
                  <a:pt x="38961" y="136900"/>
                  <a:pt x="19117" y="172090"/>
                </a:cubicBezTo>
                <a:cubicBezTo>
                  <a:pt x="-727" y="207280"/>
                  <a:pt x="1125" y="214424"/>
                  <a:pt x="67" y="211778"/>
                </a:cubicBezTo>
                <a:cubicBezTo>
                  <a:pt x="-991" y="209132"/>
                  <a:pt x="10650" y="172355"/>
                  <a:pt x="12767" y="156215"/>
                </a:cubicBezTo>
                <a:cubicBezTo>
                  <a:pt x="14884" y="140075"/>
                  <a:pt x="-1785" y="139282"/>
                  <a:pt x="12767" y="114940"/>
                </a:cubicBezTo>
                <a:cubicBezTo>
                  <a:pt x="27319" y="90598"/>
                  <a:pt x="118072" y="-8885"/>
                  <a:pt x="119130" y="64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56CCCC5-958A-4B1E-9CF8-CE832778DA81}"/>
              </a:ext>
            </a:extLst>
          </p:cNvPr>
          <p:cNvSpPr/>
          <p:nvPr/>
        </p:nvSpPr>
        <p:spPr>
          <a:xfrm>
            <a:off x="6094381" y="10263538"/>
            <a:ext cx="626780" cy="461608"/>
          </a:xfrm>
          <a:custGeom>
            <a:avLst/>
            <a:gdLst>
              <a:gd name="connsiteX0" fmla="*/ 674578 w 674893"/>
              <a:gd name="connsiteY0" fmla="*/ 56 h 497042"/>
              <a:gd name="connsiteX1" fmla="*/ 552341 w 674893"/>
              <a:gd name="connsiteY1" fmla="*/ 174681 h 497042"/>
              <a:gd name="connsiteX2" fmla="*/ 425341 w 674893"/>
              <a:gd name="connsiteY2" fmla="*/ 273106 h 497042"/>
              <a:gd name="connsiteX3" fmla="*/ 1478 w 674893"/>
              <a:gd name="connsiteY3" fmla="*/ 495356 h 497042"/>
              <a:gd name="connsiteX4" fmla="*/ 285641 w 674893"/>
              <a:gd name="connsiteY4" fmla="*/ 374706 h 497042"/>
              <a:gd name="connsiteX5" fmla="*/ 293578 w 674893"/>
              <a:gd name="connsiteY5" fmla="*/ 363594 h 497042"/>
              <a:gd name="connsiteX6" fmla="*/ 577741 w 674893"/>
              <a:gd name="connsiteY6" fmla="*/ 193731 h 497042"/>
              <a:gd name="connsiteX7" fmla="*/ 674578 w 674893"/>
              <a:gd name="connsiteY7" fmla="*/ 56 h 4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893" h="497042">
                <a:moveTo>
                  <a:pt x="674578" y="56"/>
                </a:moveTo>
                <a:cubicBezTo>
                  <a:pt x="670345" y="-3119"/>
                  <a:pt x="593880" y="129173"/>
                  <a:pt x="552341" y="174681"/>
                </a:cubicBezTo>
                <a:cubicBezTo>
                  <a:pt x="510801" y="220189"/>
                  <a:pt x="517151" y="219660"/>
                  <a:pt x="425341" y="273106"/>
                </a:cubicBezTo>
                <a:cubicBezTo>
                  <a:pt x="333531" y="326552"/>
                  <a:pt x="24761" y="478423"/>
                  <a:pt x="1478" y="495356"/>
                </a:cubicBezTo>
                <a:cubicBezTo>
                  <a:pt x="-21805" y="512289"/>
                  <a:pt x="236958" y="396666"/>
                  <a:pt x="285641" y="374706"/>
                </a:cubicBezTo>
                <a:cubicBezTo>
                  <a:pt x="334324" y="352746"/>
                  <a:pt x="244895" y="393756"/>
                  <a:pt x="293578" y="363594"/>
                </a:cubicBezTo>
                <a:cubicBezTo>
                  <a:pt x="342261" y="333432"/>
                  <a:pt x="515299" y="251410"/>
                  <a:pt x="577741" y="193731"/>
                </a:cubicBezTo>
                <a:cubicBezTo>
                  <a:pt x="640183" y="136052"/>
                  <a:pt x="678811" y="3231"/>
                  <a:pt x="674578" y="5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D6C9BF2C-8D91-4541-B0AB-65B735243B19}"/>
              </a:ext>
            </a:extLst>
          </p:cNvPr>
          <p:cNvSpPr/>
          <p:nvPr/>
        </p:nvSpPr>
        <p:spPr>
          <a:xfrm>
            <a:off x="3590284" y="9576185"/>
            <a:ext cx="467635" cy="1080603"/>
          </a:xfrm>
          <a:custGeom>
            <a:avLst/>
            <a:gdLst>
              <a:gd name="connsiteX0" fmla="*/ 8569 w 503531"/>
              <a:gd name="connsiteY0" fmla="*/ 16272 h 1163552"/>
              <a:gd name="connsiteX1" fmla="*/ 102 w 503531"/>
              <a:gd name="connsiteY1" fmla="*/ 344355 h 1163552"/>
              <a:gd name="connsiteX2" fmla="*/ 14919 w 503531"/>
              <a:gd name="connsiteY2" fmla="*/ 316839 h 1163552"/>
              <a:gd name="connsiteX3" fmla="*/ 118636 w 503531"/>
              <a:gd name="connsiteY3" fmla="*/ 604705 h 1163552"/>
              <a:gd name="connsiteX4" fmla="*/ 95352 w 503531"/>
              <a:gd name="connsiteY4" fmla="*/ 562372 h 1163552"/>
              <a:gd name="connsiteX5" fmla="*/ 408619 w 503531"/>
              <a:gd name="connsiteY5" fmla="*/ 1006872 h 1163552"/>
              <a:gd name="connsiteX6" fmla="*/ 402269 w 503531"/>
              <a:gd name="connsiteY6" fmla="*/ 1006872 h 1163552"/>
              <a:gd name="connsiteX7" fmla="*/ 501752 w 503531"/>
              <a:gd name="connsiteY7" fmla="*/ 1159272 h 1163552"/>
              <a:gd name="connsiteX8" fmla="*/ 438252 w 503531"/>
              <a:gd name="connsiteY8" fmla="*/ 1072489 h 1163552"/>
              <a:gd name="connsiteX9" fmla="*/ 122869 w 503531"/>
              <a:gd name="connsiteY9" fmla="*/ 596239 h 1163552"/>
              <a:gd name="connsiteX10" fmla="*/ 114402 w 503531"/>
              <a:gd name="connsiteY10" fmla="*/ 536972 h 1163552"/>
              <a:gd name="connsiteX11" fmla="*/ 6452 w 503531"/>
              <a:gd name="connsiteY11" fmla="*/ 302022 h 1163552"/>
              <a:gd name="connsiteX12" fmla="*/ 25502 w 503531"/>
              <a:gd name="connsiteY12" fmla="*/ 223705 h 1163552"/>
              <a:gd name="connsiteX13" fmla="*/ 12802 w 503531"/>
              <a:gd name="connsiteY13" fmla="*/ 67072 h 1163552"/>
              <a:gd name="connsiteX14" fmla="*/ 8569 w 503531"/>
              <a:gd name="connsiteY14" fmla="*/ 16272 h 11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531" h="1163552">
                <a:moveTo>
                  <a:pt x="8569" y="16272"/>
                </a:moveTo>
                <a:cubicBezTo>
                  <a:pt x="6452" y="62486"/>
                  <a:pt x="-956" y="294261"/>
                  <a:pt x="102" y="344355"/>
                </a:cubicBezTo>
                <a:cubicBezTo>
                  <a:pt x="1160" y="394449"/>
                  <a:pt x="-4837" y="273447"/>
                  <a:pt x="14919" y="316839"/>
                </a:cubicBezTo>
                <a:cubicBezTo>
                  <a:pt x="34675" y="360231"/>
                  <a:pt x="105231" y="563783"/>
                  <a:pt x="118636" y="604705"/>
                </a:cubicBezTo>
                <a:cubicBezTo>
                  <a:pt x="132041" y="645627"/>
                  <a:pt x="47022" y="495344"/>
                  <a:pt x="95352" y="562372"/>
                </a:cubicBezTo>
                <a:cubicBezTo>
                  <a:pt x="143683" y="629400"/>
                  <a:pt x="357466" y="932789"/>
                  <a:pt x="408619" y="1006872"/>
                </a:cubicBezTo>
                <a:cubicBezTo>
                  <a:pt x="459772" y="1080955"/>
                  <a:pt x="386747" y="981472"/>
                  <a:pt x="402269" y="1006872"/>
                </a:cubicBezTo>
                <a:cubicBezTo>
                  <a:pt x="417791" y="1032272"/>
                  <a:pt x="495755" y="1148336"/>
                  <a:pt x="501752" y="1159272"/>
                </a:cubicBezTo>
                <a:cubicBezTo>
                  <a:pt x="507749" y="1170208"/>
                  <a:pt x="501399" y="1166328"/>
                  <a:pt x="438252" y="1072489"/>
                </a:cubicBezTo>
                <a:cubicBezTo>
                  <a:pt x="375105" y="978650"/>
                  <a:pt x="176844" y="685492"/>
                  <a:pt x="122869" y="596239"/>
                </a:cubicBezTo>
                <a:cubicBezTo>
                  <a:pt x="68894" y="506986"/>
                  <a:pt x="133805" y="586008"/>
                  <a:pt x="114402" y="536972"/>
                </a:cubicBezTo>
                <a:cubicBezTo>
                  <a:pt x="94999" y="487936"/>
                  <a:pt x="21269" y="354233"/>
                  <a:pt x="6452" y="302022"/>
                </a:cubicBezTo>
                <a:cubicBezTo>
                  <a:pt x="-8365" y="249811"/>
                  <a:pt x="24444" y="262863"/>
                  <a:pt x="25502" y="223705"/>
                </a:cubicBezTo>
                <a:cubicBezTo>
                  <a:pt x="26560" y="184547"/>
                  <a:pt x="14919" y="100586"/>
                  <a:pt x="12802" y="67072"/>
                </a:cubicBezTo>
                <a:cubicBezTo>
                  <a:pt x="10685" y="33558"/>
                  <a:pt x="10686" y="-29942"/>
                  <a:pt x="8569" y="1627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29619DAA-67F1-44C6-8C42-C420C1505253}"/>
              </a:ext>
            </a:extLst>
          </p:cNvPr>
          <p:cNvSpPr/>
          <p:nvPr/>
        </p:nvSpPr>
        <p:spPr>
          <a:xfrm>
            <a:off x="3625317" y="9565709"/>
            <a:ext cx="283682" cy="839512"/>
          </a:xfrm>
          <a:custGeom>
            <a:avLst/>
            <a:gdLst>
              <a:gd name="connsiteX0" fmla="*/ 480 w 305458"/>
              <a:gd name="connsiteY0" fmla="*/ 35 h 903954"/>
              <a:gd name="connsiteX1" fmla="*/ 17414 w 305458"/>
              <a:gd name="connsiteY1" fmla="*/ 315419 h 903954"/>
              <a:gd name="connsiteX2" fmla="*/ 21647 w 305458"/>
              <a:gd name="connsiteY2" fmla="*/ 332352 h 903954"/>
              <a:gd name="connsiteX3" fmla="*/ 83030 w 305458"/>
              <a:gd name="connsiteY3" fmla="*/ 584235 h 903954"/>
              <a:gd name="connsiteX4" fmla="*/ 93614 w 305458"/>
              <a:gd name="connsiteY4" fmla="*/ 582119 h 903954"/>
              <a:gd name="connsiteX5" fmla="*/ 220614 w 305458"/>
              <a:gd name="connsiteY5" fmla="*/ 772619 h 903954"/>
              <a:gd name="connsiteX6" fmla="*/ 305280 w 305458"/>
              <a:gd name="connsiteY6" fmla="*/ 903852 h 903954"/>
              <a:gd name="connsiteX7" fmla="*/ 237547 w 305458"/>
              <a:gd name="connsiteY7" fmla="*/ 787435 h 903954"/>
              <a:gd name="connsiteX8" fmla="*/ 68214 w 305458"/>
              <a:gd name="connsiteY8" fmla="*/ 444535 h 903954"/>
              <a:gd name="connsiteX9" fmla="*/ 38580 w 305458"/>
              <a:gd name="connsiteY9" fmla="*/ 336585 h 903954"/>
              <a:gd name="connsiteX10" fmla="*/ 480 w 305458"/>
              <a:gd name="connsiteY10" fmla="*/ 35 h 9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458" h="903954">
                <a:moveTo>
                  <a:pt x="480" y="35"/>
                </a:moveTo>
                <a:cubicBezTo>
                  <a:pt x="-3048" y="-3493"/>
                  <a:pt x="13886" y="260033"/>
                  <a:pt x="17414" y="315419"/>
                </a:cubicBezTo>
                <a:cubicBezTo>
                  <a:pt x="20942" y="370805"/>
                  <a:pt x="21647" y="332352"/>
                  <a:pt x="21647" y="332352"/>
                </a:cubicBezTo>
                <a:cubicBezTo>
                  <a:pt x="32583" y="377155"/>
                  <a:pt x="71036" y="542607"/>
                  <a:pt x="83030" y="584235"/>
                </a:cubicBezTo>
                <a:cubicBezTo>
                  <a:pt x="95024" y="625863"/>
                  <a:pt x="70683" y="550722"/>
                  <a:pt x="93614" y="582119"/>
                </a:cubicBezTo>
                <a:cubicBezTo>
                  <a:pt x="116545" y="613516"/>
                  <a:pt x="185336" y="718997"/>
                  <a:pt x="220614" y="772619"/>
                </a:cubicBezTo>
                <a:cubicBezTo>
                  <a:pt x="255892" y="826241"/>
                  <a:pt x="302458" y="901383"/>
                  <a:pt x="305280" y="903852"/>
                </a:cubicBezTo>
                <a:cubicBezTo>
                  <a:pt x="308102" y="906321"/>
                  <a:pt x="277058" y="863988"/>
                  <a:pt x="237547" y="787435"/>
                </a:cubicBezTo>
                <a:cubicBezTo>
                  <a:pt x="198036" y="710882"/>
                  <a:pt x="101375" y="519677"/>
                  <a:pt x="68214" y="444535"/>
                </a:cubicBezTo>
                <a:cubicBezTo>
                  <a:pt x="35053" y="369393"/>
                  <a:pt x="50575" y="407846"/>
                  <a:pt x="38580" y="336585"/>
                </a:cubicBezTo>
                <a:cubicBezTo>
                  <a:pt x="26586" y="265324"/>
                  <a:pt x="4008" y="3563"/>
                  <a:pt x="480" y="3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0758119A-C96B-424B-A23F-7528783165E8}"/>
              </a:ext>
            </a:extLst>
          </p:cNvPr>
          <p:cNvSpPr/>
          <p:nvPr/>
        </p:nvSpPr>
        <p:spPr>
          <a:xfrm>
            <a:off x="3040924" y="7213146"/>
            <a:ext cx="1484442" cy="773288"/>
          </a:xfrm>
          <a:custGeom>
            <a:avLst/>
            <a:gdLst>
              <a:gd name="connsiteX0" fmla="*/ 1611 w 1598390"/>
              <a:gd name="connsiteY0" fmla="*/ 42927 h 832647"/>
              <a:gd name="connsiteX1" fmla="*/ 306411 w 1598390"/>
              <a:gd name="connsiteY1" fmla="*/ 39752 h 832647"/>
              <a:gd name="connsiteX2" fmla="*/ 100036 w 1598390"/>
              <a:gd name="connsiteY2" fmla="*/ 6415 h 832647"/>
              <a:gd name="connsiteX3" fmla="*/ 65111 w 1598390"/>
              <a:gd name="connsiteY3" fmla="*/ 6415 h 832647"/>
              <a:gd name="connsiteX4" fmla="*/ 441348 w 1598390"/>
              <a:gd name="connsiteY4" fmla="*/ 73090 h 832647"/>
              <a:gd name="connsiteX5" fmla="*/ 438173 w 1598390"/>
              <a:gd name="connsiteY5" fmla="*/ 95315 h 832647"/>
              <a:gd name="connsiteX6" fmla="*/ 730273 w 1598390"/>
              <a:gd name="connsiteY6" fmla="*/ 188977 h 832647"/>
              <a:gd name="connsiteX7" fmla="*/ 720748 w 1598390"/>
              <a:gd name="connsiteY7" fmla="*/ 222315 h 832647"/>
              <a:gd name="connsiteX8" fmla="*/ 1055711 w 1598390"/>
              <a:gd name="connsiteY8" fmla="*/ 420752 h 832647"/>
              <a:gd name="connsiteX9" fmla="*/ 1044598 w 1598390"/>
              <a:gd name="connsiteY9" fmla="*/ 428690 h 832647"/>
              <a:gd name="connsiteX10" fmla="*/ 1355748 w 1598390"/>
              <a:gd name="connsiteY10" fmla="*/ 643002 h 832647"/>
              <a:gd name="connsiteX11" fmla="*/ 1357336 w 1598390"/>
              <a:gd name="connsiteY11" fmla="*/ 657290 h 832647"/>
              <a:gd name="connsiteX12" fmla="*/ 1597048 w 1598390"/>
              <a:gd name="connsiteY12" fmla="*/ 831915 h 832647"/>
              <a:gd name="connsiteX13" fmla="*/ 1460523 w 1598390"/>
              <a:gd name="connsiteY13" fmla="*/ 723965 h 832647"/>
              <a:gd name="connsiteX14" fmla="*/ 1076348 w 1598390"/>
              <a:gd name="connsiteY14" fmla="*/ 401702 h 832647"/>
              <a:gd name="connsiteX15" fmla="*/ 1223986 w 1598390"/>
              <a:gd name="connsiteY15" fmla="*/ 466790 h 832647"/>
              <a:gd name="connsiteX16" fmla="*/ 777898 w 1598390"/>
              <a:gd name="connsiteY16" fmla="*/ 181040 h 832647"/>
              <a:gd name="connsiteX17" fmla="*/ 662011 w 1598390"/>
              <a:gd name="connsiteY17" fmla="*/ 212790 h 832647"/>
              <a:gd name="connsiteX18" fmla="*/ 492148 w 1598390"/>
              <a:gd name="connsiteY18" fmla="*/ 131827 h 832647"/>
              <a:gd name="connsiteX19" fmla="*/ 500086 w 1598390"/>
              <a:gd name="connsiteY19" fmla="*/ 98490 h 832647"/>
              <a:gd name="connsiteX20" fmla="*/ 252436 w 1598390"/>
              <a:gd name="connsiteY20" fmla="*/ 44515 h 832647"/>
              <a:gd name="connsiteX21" fmla="*/ 214336 w 1598390"/>
              <a:gd name="connsiteY21" fmla="*/ 63565 h 832647"/>
              <a:gd name="connsiteX22" fmla="*/ 354036 w 1598390"/>
              <a:gd name="connsiteY22" fmla="*/ 342965 h 832647"/>
              <a:gd name="connsiteX23" fmla="*/ 192111 w 1598390"/>
              <a:gd name="connsiteY23" fmla="*/ 76265 h 832647"/>
              <a:gd name="connsiteX24" fmla="*/ 1611 w 1598390"/>
              <a:gd name="connsiteY24" fmla="*/ 42927 h 8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8390" h="832647">
                <a:moveTo>
                  <a:pt x="1611" y="42927"/>
                </a:moveTo>
                <a:cubicBezTo>
                  <a:pt x="20661" y="36842"/>
                  <a:pt x="290007" y="45837"/>
                  <a:pt x="306411" y="39752"/>
                </a:cubicBezTo>
                <a:cubicBezTo>
                  <a:pt x="322815" y="33667"/>
                  <a:pt x="140253" y="11971"/>
                  <a:pt x="100036" y="6415"/>
                </a:cubicBezTo>
                <a:cubicBezTo>
                  <a:pt x="59819" y="859"/>
                  <a:pt x="8226" y="-4698"/>
                  <a:pt x="65111" y="6415"/>
                </a:cubicBezTo>
                <a:cubicBezTo>
                  <a:pt x="121996" y="17527"/>
                  <a:pt x="379171" y="58273"/>
                  <a:pt x="441348" y="73090"/>
                </a:cubicBezTo>
                <a:cubicBezTo>
                  <a:pt x="503525" y="87907"/>
                  <a:pt x="390019" y="76001"/>
                  <a:pt x="438173" y="95315"/>
                </a:cubicBezTo>
                <a:cubicBezTo>
                  <a:pt x="486327" y="114629"/>
                  <a:pt x="683177" y="167810"/>
                  <a:pt x="730273" y="188977"/>
                </a:cubicBezTo>
                <a:cubicBezTo>
                  <a:pt x="777369" y="210144"/>
                  <a:pt x="666508" y="183686"/>
                  <a:pt x="720748" y="222315"/>
                </a:cubicBezTo>
                <a:cubicBezTo>
                  <a:pt x="774988" y="260944"/>
                  <a:pt x="1001736" y="386356"/>
                  <a:pt x="1055711" y="420752"/>
                </a:cubicBezTo>
                <a:cubicBezTo>
                  <a:pt x="1109686" y="455148"/>
                  <a:pt x="994592" y="391648"/>
                  <a:pt x="1044598" y="428690"/>
                </a:cubicBezTo>
                <a:cubicBezTo>
                  <a:pt x="1094604" y="465732"/>
                  <a:pt x="1303625" y="604902"/>
                  <a:pt x="1355748" y="643002"/>
                </a:cubicBezTo>
                <a:cubicBezTo>
                  <a:pt x="1407871" y="681102"/>
                  <a:pt x="1317119" y="625805"/>
                  <a:pt x="1357336" y="657290"/>
                </a:cubicBezTo>
                <a:cubicBezTo>
                  <a:pt x="1397553" y="688775"/>
                  <a:pt x="1579850" y="820803"/>
                  <a:pt x="1597048" y="831915"/>
                </a:cubicBezTo>
                <a:cubicBezTo>
                  <a:pt x="1614246" y="843027"/>
                  <a:pt x="1460523" y="723965"/>
                  <a:pt x="1460523" y="723965"/>
                </a:cubicBezTo>
                <a:cubicBezTo>
                  <a:pt x="1373740" y="652263"/>
                  <a:pt x="1115771" y="444564"/>
                  <a:pt x="1076348" y="401702"/>
                </a:cubicBezTo>
                <a:cubicBezTo>
                  <a:pt x="1036925" y="358840"/>
                  <a:pt x="1273728" y="503567"/>
                  <a:pt x="1223986" y="466790"/>
                </a:cubicBezTo>
                <a:cubicBezTo>
                  <a:pt x="1174244" y="430013"/>
                  <a:pt x="871560" y="223373"/>
                  <a:pt x="777898" y="181040"/>
                </a:cubicBezTo>
                <a:cubicBezTo>
                  <a:pt x="684236" y="138707"/>
                  <a:pt x="709636" y="220992"/>
                  <a:pt x="662011" y="212790"/>
                </a:cubicBezTo>
                <a:cubicBezTo>
                  <a:pt x="614386" y="204588"/>
                  <a:pt x="519135" y="150877"/>
                  <a:pt x="492148" y="131827"/>
                </a:cubicBezTo>
                <a:cubicBezTo>
                  <a:pt x="465161" y="112777"/>
                  <a:pt x="540038" y="113042"/>
                  <a:pt x="500086" y="98490"/>
                </a:cubicBezTo>
                <a:cubicBezTo>
                  <a:pt x="460134" y="83938"/>
                  <a:pt x="300061" y="50336"/>
                  <a:pt x="252436" y="44515"/>
                </a:cubicBezTo>
                <a:cubicBezTo>
                  <a:pt x="204811" y="38694"/>
                  <a:pt x="197403" y="13823"/>
                  <a:pt x="214336" y="63565"/>
                </a:cubicBezTo>
                <a:cubicBezTo>
                  <a:pt x="231269" y="113307"/>
                  <a:pt x="357740" y="340848"/>
                  <a:pt x="354036" y="342965"/>
                </a:cubicBezTo>
                <a:cubicBezTo>
                  <a:pt x="350332" y="345082"/>
                  <a:pt x="246615" y="131298"/>
                  <a:pt x="192111" y="76265"/>
                </a:cubicBezTo>
                <a:cubicBezTo>
                  <a:pt x="137607" y="21232"/>
                  <a:pt x="-17439" y="49012"/>
                  <a:pt x="1611" y="429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2C1A0CCD-D38D-4028-B8A8-B141EDB2EC51}"/>
              </a:ext>
            </a:extLst>
          </p:cNvPr>
          <p:cNvSpPr/>
          <p:nvPr/>
        </p:nvSpPr>
        <p:spPr>
          <a:xfrm>
            <a:off x="2059640" y="7413156"/>
            <a:ext cx="329658" cy="867887"/>
          </a:xfrm>
          <a:custGeom>
            <a:avLst/>
            <a:gdLst>
              <a:gd name="connsiteX0" fmla="*/ 354957 w 354963"/>
              <a:gd name="connsiteY0" fmla="*/ 72 h 934508"/>
              <a:gd name="connsiteX1" fmla="*/ 94607 w 354963"/>
              <a:gd name="connsiteY1" fmla="*/ 345089 h 934508"/>
              <a:gd name="connsiteX2" fmla="*/ 98840 w 354963"/>
              <a:gd name="connsiteY2" fmla="*/ 330272 h 934508"/>
              <a:gd name="connsiteX3" fmla="*/ 45924 w 354963"/>
              <a:gd name="connsiteY3" fmla="*/ 525006 h 934508"/>
              <a:gd name="connsiteX4" fmla="*/ 48040 w 354963"/>
              <a:gd name="connsiteY4" fmla="*/ 565222 h 934508"/>
              <a:gd name="connsiteX5" fmla="*/ 5707 w 354963"/>
              <a:gd name="connsiteY5" fmla="*/ 649889 h 934508"/>
              <a:gd name="connsiteX6" fmla="*/ 79790 w 354963"/>
              <a:gd name="connsiteY6" fmla="*/ 675289 h 934508"/>
              <a:gd name="connsiteX7" fmla="*/ 31107 w 354963"/>
              <a:gd name="connsiteY7" fmla="*/ 730322 h 934508"/>
              <a:gd name="connsiteX8" fmla="*/ 22640 w 354963"/>
              <a:gd name="connsiteY8" fmla="*/ 779006 h 934508"/>
              <a:gd name="connsiteX9" fmla="*/ 45924 w 354963"/>
              <a:gd name="connsiteY9" fmla="*/ 891189 h 934508"/>
              <a:gd name="connsiteX10" fmla="*/ 5707 w 354963"/>
              <a:gd name="connsiteY10" fmla="*/ 929289 h 934508"/>
              <a:gd name="connsiteX11" fmla="*/ 5707 w 354963"/>
              <a:gd name="connsiteY11" fmla="*/ 785356 h 934508"/>
              <a:gd name="connsiteX12" fmla="*/ 56507 w 354963"/>
              <a:gd name="connsiteY12" fmla="*/ 412822 h 934508"/>
              <a:gd name="connsiteX13" fmla="*/ 86140 w 354963"/>
              <a:gd name="connsiteY13" fmla="*/ 315456 h 934508"/>
              <a:gd name="connsiteX14" fmla="*/ 354957 w 354963"/>
              <a:gd name="connsiteY14" fmla="*/ 72 h 9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4963" h="934508">
                <a:moveTo>
                  <a:pt x="354957" y="72"/>
                </a:moveTo>
                <a:cubicBezTo>
                  <a:pt x="356368" y="5011"/>
                  <a:pt x="137293" y="290056"/>
                  <a:pt x="94607" y="345089"/>
                </a:cubicBezTo>
                <a:cubicBezTo>
                  <a:pt x="51921" y="400122"/>
                  <a:pt x="98840" y="330272"/>
                  <a:pt x="98840" y="330272"/>
                </a:cubicBezTo>
                <a:cubicBezTo>
                  <a:pt x="90726" y="360258"/>
                  <a:pt x="54391" y="485848"/>
                  <a:pt x="45924" y="525006"/>
                </a:cubicBezTo>
                <a:cubicBezTo>
                  <a:pt x="37457" y="564164"/>
                  <a:pt x="54743" y="544408"/>
                  <a:pt x="48040" y="565222"/>
                </a:cubicBezTo>
                <a:cubicBezTo>
                  <a:pt x="41337" y="586036"/>
                  <a:pt x="415" y="631545"/>
                  <a:pt x="5707" y="649889"/>
                </a:cubicBezTo>
                <a:cubicBezTo>
                  <a:pt x="10999" y="668233"/>
                  <a:pt x="75557" y="661884"/>
                  <a:pt x="79790" y="675289"/>
                </a:cubicBezTo>
                <a:cubicBezTo>
                  <a:pt x="84023" y="688695"/>
                  <a:pt x="40632" y="713036"/>
                  <a:pt x="31107" y="730322"/>
                </a:cubicBezTo>
                <a:cubicBezTo>
                  <a:pt x="21582" y="747608"/>
                  <a:pt x="20171" y="752195"/>
                  <a:pt x="22640" y="779006"/>
                </a:cubicBezTo>
                <a:cubicBezTo>
                  <a:pt x="25109" y="805817"/>
                  <a:pt x="48746" y="866142"/>
                  <a:pt x="45924" y="891189"/>
                </a:cubicBezTo>
                <a:cubicBezTo>
                  <a:pt x="43102" y="916236"/>
                  <a:pt x="12410" y="946928"/>
                  <a:pt x="5707" y="929289"/>
                </a:cubicBezTo>
                <a:cubicBezTo>
                  <a:pt x="-996" y="911650"/>
                  <a:pt x="-2760" y="871434"/>
                  <a:pt x="5707" y="785356"/>
                </a:cubicBezTo>
                <a:cubicBezTo>
                  <a:pt x="14174" y="699278"/>
                  <a:pt x="43102" y="491139"/>
                  <a:pt x="56507" y="412822"/>
                </a:cubicBezTo>
                <a:cubicBezTo>
                  <a:pt x="69912" y="334505"/>
                  <a:pt x="37104" y="388128"/>
                  <a:pt x="86140" y="315456"/>
                </a:cubicBezTo>
                <a:cubicBezTo>
                  <a:pt x="135176" y="242784"/>
                  <a:pt x="353546" y="-4867"/>
                  <a:pt x="354957" y="7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7D2F27A1-C698-4DFD-98A3-C9F714CEC986}"/>
              </a:ext>
            </a:extLst>
          </p:cNvPr>
          <p:cNvSpPr/>
          <p:nvPr/>
        </p:nvSpPr>
        <p:spPr>
          <a:xfrm>
            <a:off x="1960714" y="7935096"/>
            <a:ext cx="330693" cy="926129"/>
          </a:xfrm>
          <a:custGeom>
            <a:avLst/>
            <a:gdLst>
              <a:gd name="connsiteX0" fmla="*/ 173610 w 356077"/>
              <a:gd name="connsiteY0" fmla="*/ 1101 h 997220"/>
              <a:gd name="connsiteX1" fmla="*/ 46610 w 356077"/>
              <a:gd name="connsiteY1" fmla="*/ 221234 h 997220"/>
              <a:gd name="connsiteX2" fmla="*/ 80477 w 356077"/>
              <a:gd name="connsiteY2" fmla="*/ 242401 h 997220"/>
              <a:gd name="connsiteX3" fmla="*/ 44 w 356077"/>
              <a:gd name="connsiteY3" fmla="*/ 365167 h 997220"/>
              <a:gd name="connsiteX4" fmla="*/ 93177 w 356077"/>
              <a:gd name="connsiteY4" fmla="*/ 284734 h 997220"/>
              <a:gd name="connsiteX5" fmla="*/ 101644 w 356077"/>
              <a:gd name="connsiteY5" fmla="*/ 430784 h 997220"/>
              <a:gd name="connsiteX6" fmla="*/ 69894 w 356077"/>
              <a:gd name="connsiteY6" fmla="*/ 551434 h 997220"/>
              <a:gd name="connsiteX7" fmla="*/ 105877 w 356077"/>
              <a:gd name="connsiteY7" fmla="*/ 532384 h 997220"/>
              <a:gd name="connsiteX8" fmla="*/ 165144 w 356077"/>
              <a:gd name="connsiteY8" fmla="*/ 545084 h 997220"/>
              <a:gd name="connsiteX9" fmla="*/ 101644 w 356077"/>
              <a:gd name="connsiteY9" fmla="*/ 682667 h 997220"/>
              <a:gd name="connsiteX10" fmla="*/ 283677 w 356077"/>
              <a:gd name="connsiteY10" fmla="*/ 523917 h 997220"/>
              <a:gd name="connsiteX11" fmla="*/ 273094 w 356077"/>
              <a:gd name="connsiteY11" fmla="*/ 526034 h 997220"/>
              <a:gd name="connsiteX12" fmla="*/ 177844 w 356077"/>
              <a:gd name="connsiteY12" fmla="*/ 693251 h 997220"/>
              <a:gd name="connsiteX13" fmla="*/ 224410 w 356077"/>
              <a:gd name="connsiteY13" fmla="*/ 816017 h 997220"/>
              <a:gd name="connsiteX14" fmla="*/ 328127 w 356077"/>
              <a:gd name="connsiteY14" fmla="*/ 993817 h 997220"/>
              <a:gd name="connsiteX15" fmla="*/ 353527 w 356077"/>
              <a:gd name="connsiteY15" fmla="*/ 936667 h 997220"/>
              <a:gd name="connsiteX16" fmla="*/ 279444 w 356077"/>
              <a:gd name="connsiteY16" fmla="*/ 983234 h 997220"/>
              <a:gd name="connsiteX17" fmla="*/ 175727 w 356077"/>
              <a:gd name="connsiteY17" fmla="*/ 741934 h 997220"/>
              <a:gd name="connsiteX18" fmla="*/ 127044 w 356077"/>
              <a:gd name="connsiteY18" fmla="*/ 373634 h 997220"/>
              <a:gd name="connsiteX19" fmla="*/ 129160 w 356077"/>
              <a:gd name="connsiteY19" fmla="*/ 145034 h 997220"/>
              <a:gd name="connsiteX20" fmla="*/ 173610 w 356077"/>
              <a:gd name="connsiteY20" fmla="*/ 1101 h 99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6077" h="997220">
                <a:moveTo>
                  <a:pt x="173610" y="1101"/>
                </a:moveTo>
                <a:cubicBezTo>
                  <a:pt x="159852" y="13801"/>
                  <a:pt x="62132" y="181017"/>
                  <a:pt x="46610" y="221234"/>
                </a:cubicBezTo>
                <a:cubicBezTo>
                  <a:pt x="31088" y="261451"/>
                  <a:pt x="88238" y="218412"/>
                  <a:pt x="80477" y="242401"/>
                </a:cubicBezTo>
                <a:cubicBezTo>
                  <a:pt x="72716" y="266390"/>
                  <a:pt x="-2073" y="358112"/>
                  <a:pt x="44" y="365167"/>
                </a:cubicBezTo>
                <a:cubicBezTo>
                  <a:pt x="2161" y="372222"/>
                  <a:pt x="76244" y="273798"/>
                  <a:pt x="93177" y="284734"/>
                </a:cubicBezTo>
                <a:cubicBezTo>
                  <a:pt x="110110" y="295670"/>
                  <a:pt x="105524" y="386334"/>
                  <a:pt x="101644" y="430784"/>
                </a:cubicBezTo>
                <a:cubicBezTo>
                  <a:pt x="97764" y="475234"/>
                  <a:pt x="69188" y="534501"/>
                  <a:pt x="69894" y="551434"/>
                </a:cubicBezTo>
                <a:cubicBezTo>
                  <a:pt x="70599" y="568367"/>
                  <a:pt x="90002" y="533442"/>
                  <a:pt x="105877" y="532384"/>
                </a:cubicBezTo>
                <a:cubicBezTo>
                  <a:pt x="121752" y="531326"/>
                  <a:pt x="165849" y="520037"/>
                  <a:pt x="165144" y="545084"/>
                </a:cubicBezTo>
                <a:cubicBezTo>
                  <a:pt x="164439" y="570131"/>
                  <a:pt x="81888" y="686195"/>
                  <a:pt x="101644" y="682667"/>
                </a:cubicBezTo>
                <a:cubicBezTo>
                  <a:pt x="121400" y="679139"/>
                  <a:pt x="255102" y="550022"/>
                  <a:pt x="283677" y="523917"/>
                </a:cubicBezTo>
                <a:cubicBezTo>
                  <a:pt x="312252" y="497812"/>
                  <a:pt x="290733" y="497812"/>
                  <a:pt x="273094" y="526034"/>
                </a:cubicBezTo>
                <a:cubicBezTo>
                  <a:pt x="255455" y="554256"/>
                  <a:pt x="185958" y="644921"/>
                  <a:pt x="177844" y="693251"/>
                </a:cubicBezTo>
                <a:cubicBezTo>
                  <a:pt x="169730" y="741582"/>
                  <a:pt x="199363" y="765923"/>
                  <a:pt x="224410" y="816017"/>
                </a:cubicBezTo>
                <a:cubicBezTo>
                  <a:pt x="249457" y="866111"/>
                  <a:pt x="306608" y="973709"/>
                  <a:pt x="328127" y="993817"/>
                </a:cubicBezTo>
                <a:cubicBezTo>
                  <a:pt x="349646" y="1013925"/>
                  <a:pt x="361641" y="938431"/>
                  <a:pt x="353527" y="936667"/>
                </a:cubicBezTo>
                <a:cubicBezTo>
                  <a:pt x="345413" y="934903"/>
                  <a:pt x="309077" y="1015689"/>
                  <a:pt x="279444" y="983234"/>
                </a:cubicBezTo>
                <a:cubicBezTo>
                  <a:pt x="249811" y="950779"/>
                  <a:pt x="201127" y="843534"/>
                  <a:pt x="175727" y="741934"/>
                </a:cubicBezTo>
                <a:cubicBezTo>
                  <a:pt x="150327" y="640334"/>
                  <a:pt x="134805" y="473117"/>
                  <a:pt x="127044" y="373634"/>
                </a:cubicBezTo>
                <a:cubicBezTo>
                  <a:pt x="119283" y="274151"/>
                  <a:pt x="119635" y="201479"/>
                  <a:pt x="129160" y="145034"/>
                </a:cubicBezTo>
                <a:cubicBezTo>
                  <a:pt x="138685" y="88589"/>
                  <a:pt x="187368" y="-11599"/>
                  <a:pt x="173610" y="110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DD865CE8-B365-40D9-825D-6B17C1845005}"/>
              </a:ext>
            </a:extLst>
          </p:cNvPr>
          <p:cNvSpPr/>
          <p:nvPr/>
        </p:nvSpPr>
        <p:spPr>
          <a:xfrm>
            <a:off x="2223706" y="8700803"/>
            <a:ext cx="611993" cy="824133"/>
          </a:xfrm>
          <a:custGeom>
            <a:avLst/>
            <a:gdLst>
              <a:gd name="connsiteX0" fmla="*/ 176180 w 658971"/>
              <a:gd name="connsiteY0" fmla="*/ 0 h 887395"/>
              <a:gd name="connsiteX1" fmla="*/ 497 w 658971"/>
              <a:gd name="connsiteY1" fmla="*/ 133350 h 887395"/>
              <a:gd name="connsiteX2" fmla="*/ 125380 w 658971"/>
              <a:gd name="connsiteY2" fmla="*/ 277283 h 887395"/>
              <a:gd name="connsiteX3" fmla="*/ 188880 w 658971"/>
              <a:gd name="connsiteY3" fmla="*/ 488950 h 887395"/>
              <a:gd name="connsiteX4" fmla="*/ 190997 w 658971"/>
              <a:gd name="connsiteY4" fmla="*/ 304800 h 887395"/>
              <a:gd name="connsiteX5" fmla="*/ 188880 w 658971"/>
              <a:gd name="connsiteY5" fmla="*/ 207433 h 887395"/>
              <a:gd name="connsiteX6" fmla="*/ 165597 w 658971"/>
              <a:gd name="connsiteY6" fmla="*/ 376767 h 887395"/>
              <a:gd name="connsiteX7" fmla="*/ 311647 w 658971"/>
              <a:gd name="connsiteY7" fmla="*/ 615950 h 887395"/>
              <a:gd name="connsiteX8" fmla="*/ 385730 w 658971"/>
              <a:gd name="connsiteY8" fmla="*/ 503767 h 887395"/>
              <a:gd name="connsiteX9" fmla="*/ 497914 w 658971"/>
              <a:gd name="connsiteY9" fmla="*/ 385233 h 887395"/>
              <a:gd name="connsiteX10" fmla="*/ 368797 w 658971"/>
              <a:gd name="connsiteY10" fmla="*/ 577850 h 887395"/>
              <a:gd name="connsiteX11" fmla="*/ 491564 w 658971"/>
              <a:gd name="connsiteY11" fmla="*/ 793750 h 887395"/>
              <a:gd name="connsiteX12" fmla="*/ 658780 w 658971"/>
              <a:gd name="connsiteY12" fmla="*/ 886883 h 887395"/>
              <a:gd name="connsiteX13" fmla="*/ 516964 w 658971"/>
              <a:gd name="connsiteY13" fmla="*/ 757767 h 887395"/>
              <a:gd name="connsiteX14" fmla="*/ 182530 w 658971"/>
              <a:gd name="connsiteY14" fmla="*/ 412750 h 887395"/>
              <a:gd name="connsiteX15" fmla="*/ 57647 w 658971"/>
              <a:gd name="connsiteY15" fmla="*/ 133350 h 887395"/>
              <a:gd name="connsiteX16" fmla="*/ 176180 w 658971"/>
              <a:gd name="connsiteY16" fmla="*/ 0 h 8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8971" h="887395">
                <a:moveTo>
                  <a:pt x="176180" y="0"/>
                </a:moveTo>
                <a:cubicBezTo>
                  <a:pt x="166655" y="0"/>
                  <a:pt x="8964" y="87136"/>
                  <a:pt x="497" y="133350"/>
                </a:cubicBezTo>
                <a:cubicBezTo>
                  <a:pt x="-7970" y="179564"/>
                  <a:pt x="93983" y="218017"/>
                  <a:pt x="125380" y="277283"/>
                </a:cubicBezTo>
                <a:cubicBezTo>
                  <a:pt x="156777" y="336549"/>
                  <a:pt x="177944" y="484364"/>
                  <a:pt x="188880" y="488950"/>
                </a:cubicBezTo>
                <a:cubicBezTo>
                  <a:pt x="199816" y="493536"/>
                  <a:pt x="190997" y="351719"/>
                  <a:pt x="190997" y="304800"/>
                </a:cubicBezTo>
                <a:cubicBezTo>
                  <a:pt x="190997" y="257881"/>
                  <a:pt x="193113" y="195439"/>
                  <a:pt x="188880" y="207433"/>
                </a:cubicBezTo>
                <a:cubicBezTo>
                  <a:pt x="184647" y="219427"/>
                  <a:pt x="145136" y="308681"/>
                  <a:pt x="165597" y="376767"/>
                </a:cubicBezTo>
                <a:cubicBezTo>
                  <a:pt x="186058" y="444853"/>
                  <a:pt x="274958" y="594783"/>
                  <a:pt x="311647" y="615950"/>
                </a:cubicBezTo>
                <a:cubicBezTo>
                  <a:pt x="348336" y="637117"/>
                  <a:pt x="354686" y="542220"/>
                  <a:pt x="385730" y="503767"/>
                </a:cubicBezTo>
                <a:cubicBezTo>
                  <a:pt x="416774" y="465314"/>
                  <a:pt x="500736" y="372886"/>
                  <a:pt x="497914" y="385233"/>
                </a:cubicBezTo>
                <a:cubicBezTo>
                  <a:pt x="495092" y="397580"/>
                  <a:pt x="369855" y="509764"/>
                  <a:pt x="368797" y="577850"/>
                </a:cubicBezTo>
                <a:cubicBezTo>
                  <a:pt x="367739" y="645936"/>
                  <a:pt x="443234" y="742245"/>
                  <a:pt x="491564" y="793750"/>
                </a:cubicBezTo>
                <a:cubicBezTo>
                  <a:pt x="539894" y="845255"/>
                  <a:pt x="654547" y="892880"/>
                  <a:pt x="658780" y="886883"/>
                </a:cubicBezTo>
                <a:cubicBezTo>
                  <a:pt x="663013" y="880886"/>
                  <a:pt x="596339" y="836789"/>
                  <a:pt x="516964" y="757767"/>
                </a:cubicBezTo>
                <a:cubicBezTo>
                  <a:pt x="437589" y="678745"/>
                  <a:pt x="259083" y="516819"/>
                  <a:pt x="182530" y="412750"/>
                </a:cubicBezTo>
                <a:cubicBezTo>
                  <a:pt x="105977" y="308681"/>
                  <a:pt x="60469" y="198261"/>
                  <a:pt x="57647" y="133350"/>
                </a:cubicBezTo>
                <a:cubicBezTo>
                  <a:pt x="54825" y="68439"/>
                  <a:pt x="185705" y="0"/>
                  <a:pt x="176180" y="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0A0A0313-57B2-4960-B980-26F0FC3340E7}"/>
              </a:ext>
            </a:extLst>
          </p:cNvPr>
          <p:cNvSpPr/>
          <p:nvPr/>
        </p:nvSpPr>
        <p:spPr>
          <a:xfrm>
            <a:off x="2491397" y="9228613"/>
            <a:ext cx="1118093" cy="817068"/>
          </a:xfrm>
          <a:custGeom>
            <a:avLst/>
            <a:gdLst>
              <a:gd name="connsiteX0" fmla="*/ 10708 w 1203920"/>
              <a:gd name="connsiteY0" fmla="*/ 7407 h 879788"/>
              <a:gd name="connsiteX1" fmla="*/ 425575 w 1203920"/>
              <a:gd name="connsiteY1" fmla="*/ 464607 h 879788"/>
              <a:gd name="connsiteX2" fmla="*/ 370541 w 1203920"/>
              <a:gd name="connsiteY2" fmla="*/ 409574 h 879788"/>
              <a:gd name="connsiteX3" fmla="*/ 745191 w 1203920"/>
              <a:gd name="connsiteY3" fmla="*/ 718607 h 879788"/>
              <a:gd name="connsiteX4" fmla="*/ 745191 w 1203920"/>
              <a:gd name="connsiteY4" fmla="*/ 661457 h 879788"/>
              <a:gd name="connsiteX5" fmla="*/ 1198158 w 1203920"/>
              <a:gd name="connsiteY5" fmla="*/ 875241 h 879788"/>
              <a:gd name="connsiteX6" fmla="*/ 1011891 w 1203920"/>
              <a:gd name="connsiteY6" fmla="*/ 809624 h 879788"/>
              <a:gd name="connsiteX7" fmla="*/ 1176991 w 1203920"/>
              <a:gd name="connsiteY7" fmla="*/ 835024 h 879788"/>
              <a:gd name="connsiteX8" fmla="*/ 937808 w 1203920"/>
              <a:gd name="connsiteY8" fmla="*/ 699557 h 879788"/>
              <a:gd name="connsiteX9" fmla="*/ 662641 w 1203920"/>
              <a:gd name="connsiteY9" fmla="*/ 570441 h 879788"/>
              <a:gd name="connsiteX10" fmla="*/ 525058 w 1203920"/>
              <a:gd name="connsiteY10" fmla="*/ 500591 h 879788"/>
              <a:gd name="connsiteX11" fmla="*/ 347258 w 1203920"/>
              <a:gd name="connsiteY11" fmla="*/ 318557 h 879788"/>
              <a:gd name="connsiteX12" fmla="*/ 326091 w 1203920"/>
              <a:gd name="connsiteY12" fmla="*/ 278341 h 879788"/>
              <a:gd name="connsiteX13" fmla="*/ 137708 w 1203920"/>
              <a:gd name="connsiteY13" fmla="*/ 187324 h 879788"/>
              <a:gd name="connsiteX14" fmla="*/ 10708 w 1203920"/>
              <a:gd name="connsiteY14" fmla="*/ 7407 h 8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3920" h="879788">
                <a:moveTo>
                  <a:pt x="10708" y="7407"/>
                </a:moveTo>
                <a:cubicBezTo>
                  <a:pt x="58686" y="53621"/>
                  <a:pt x="365603" y="397579"/>
                  <a:pt x="425575" y="464607"/>
                </a:cubicBezTo>
                <a:cubicBezTo>
                  <a:pt x="485547" y="531635"/>
                  <a:pt x="317272" y="367241"/>
                  <a:pt x="370541" y="409574"/>
                </a:cubicBezTo>
                <a:cubicBezTo>
                  <a:pt x="423810" y="451907"/>
                  <a:pt x="682749" y="676626"/>
                  <a:pt x="745191" y="718607"/>
                </a:cubicBezTo>
                <a:cubicBezTo>
                  <a:pt x="807633" y="760588"/>
                  <a:pt x="669697" y="635351"/>
                  <a:pt x="745191" y="661457"/>
                </a:cubicBezTo>
                <a:cubicBezTo>
                  <a:pt x="820685" y="687563"/>
                  <a:pt x="1153708" y="850547"/>
                  <a:pt x="1198158" y="875241"/>
                </a:cubicBezTo>
                <a:cubicBezTo>
                  <a:pt x="1242608" y="899935"/>
                  <a:pt x="1015419" y="816327"/>
                  <a:pt x="1011891" y="809624"/>
                </a:cubicBezTo>
                <a:cubicBezTo>
                  <a:pt x="1008363" y="802921"/>
                  <a:pt x="1189338" y="853368"/>
                  <a:pt x="1176991" y="835024"/>
                </a:cubicBezTo>
                <a:cubicBezTo>
                  <a:pt x="1164644" y="816680"/>
                  <a:pt x="1023533" y="743654"/>
                  <a:pt x="937808" y="699557"/>
                </a:cubicBezTo>
                <a:cubicBezTo>
                  <a:pt x="852083" y="655460"/>
                  <a:pt x="662641" y="570441"/>
                  <a:pt x="662641" y="570441"/>
                </a:cubicBezTo>
                <a:cubicBezTo>
                  <a:pt x="593849" y="537280"/>
                  <a:pt x="577622" y="542572"/>
                  <a:pt x="525058" y="500591"/>
                </a:cubicBezTo>
                <a:cubicBezTo>
                  <a:pt x="472494" y="458610"/>
                  <a:pt x="380419" y="355599"/>
                  <a:pt x="347258" y="318557"/>
                </a:cubicBezTo>
                <a:cubicBezTo>
                  <a:pt x="314097" y="281515"/>
                  <a:pt x="361016" y="300213"/>
                  <a:pt x="326091" y="278341"/>
                </a:cubicBezTo>
                <a:cubicBezTo>
                  <a:pt x="291166" y="256469"/>
                  <a:pt x="186744" y="230010"/>
                  <a:pt x="137708" y="187324"/>
                </a:cubicBezTo>
                <a:cubicBezTo>
                  <a:pt x="88672" y="144638"/>
                  <a:pt x="-37270" y="-38807"/>
                  <a:pt x="10708" y="740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58138330-9FDE-48F6-9782-957BBD8B587F}"/>
              </a:ext>
            </a:extLst>
          </p:cNvPr>
          <p:cNvSpPr/>
          <p:nvPr/>
        </p:nvSpPr>
        <p:spPr>
          <a:xfrm>
            <a:off x="2235467" y="7417366"/>
            <a:ext cx="278642" cy="1348612"/>
          </a:xfrm>
          <a:custGeom>
            <a:avLst/>
            <a:gdLst>
              <a:gd name="connsiteX0" fmla="*/ 264059 w 300031"/>
              <a:gd name="connsiteY0" fmla="*/ 831 h 1452134"/>
              <a:gd name="connsiteX1" fmla="*/ 130709 w 300031"/>
              <a:gd name="connsiteY1" fmla="*/ 277056 h 1452134"/>
              <a:gd name="connsiteX2" fmla="*/ 127534 w 300031"/>
              <a:gd name="connsiteY2" fmla="*/ 264356 h 1452134"/>
              <a:gd name="connsiteX3" fmla="*/ 48159 w 300031"/>
              <a:gd name="connsiteY3" fmla="*/ 308806 h 1452134"/>
              <a:gd name="connsiteX4" fmla="*/ 86259 w 300031"/>
              <a:gd name="connsiteY4" fmla="*/ 404056 h 1452134"/>
              <a:gd name="connsiteX5" fmla="*/ 10059 w 300031"/>
              <a:gd name="connsiteY5" fmla="*/ 432631 h 1452134"/>
              <a:gd name="connsiteX6" fmla="*/ 534 w 300031"/>
              <a:gd name="connsiteY6" fmla="*/ 467556 h 1452134"/>
              <a:gd name="connsiteX7" fmla="*/ 6884 w 300031"/>
              <a:gd name="connsiteY7" fmla="*/ 572331 h 1452134"/>
              <a:gd name="connsiteX8" fmla="*/ 29109 w 300031"/>
              <a:gd name="connsiteY8" fmla="*/ 632656 h 1452134"/>
              <a:gd name="connsiteX9" fmla="*/ 44984 w 300031"/>
              <a:gd name="connsiteY9" fmla="*/ 737431 h 1452134"/>
              <a:gd name="connsiteX10" fmla="*/ 54509 w 300031"/>
              <a:gd name="connsiteY10" fmla="*/ 753306 h 1452134"/>
              <a:gd name="connsiteX11" fmla="*/ 44984 w 300031"/>
              <a:gd name="connsiteY11" fmla="*/ 797756 h 1452134"/>
              <a:gd name="connsiteX12" fmla="*/ 22759 w 300031"/>
              <a:gd name="connsiteY12" fmla="*/ 839031 h 1452134"/>
              <a:gd name="connsiteX13" fmla="*/ 79909 w 300031"/>
              <a:gd name="connsiteY13" fmla="*/ 912056 h 1452134"/>
              <a:gd name="connsiteX14" fmla="*/ 86259 w 300031"/>
              <a:gd name="connsiteY14" fmla="*/ 966031 h 1452134"/>
              <a:gd name="connsiteX15" fmla="*/ 137059 w 300031"/>
              <a:gd name="connsiteY15" fmla="*/ 1035881 h 1452134"/>
              <a:gd name="connsiteX16" fmla="*/ 181509 w 300031"/>
              <a:gd name="connsiteY16" fmla="*/ 1096206 h 1452134"/>
              <a:gd name="connsiteX17" fmla="*/ 206909 w 300031"/>
              <a:gd name="connsiteY17" fmla="*/ 1181931 h 1452134"/>
              <a:gd name="connsiteX18" fmla="*/ 171984 w 300031"/>
              <a:gd name="connsiteY18" fmla="*/ 1220031 h 1452134"/>
              <a:gd name="connsiteX19" fmla="*/ 162459 w 300031"/>
              <a:gd name="connsiteY19" fmla="*/ 1302581 h 1452134"/>
              <a:gd name="connsiteX20" fmla="*/ 206909 w 300031"/>
              <a:gd name="connsiteY20" fmla="*/ 1385131 h 1452134"/>
              <a:gd name="connsiteX21" fmla="*/ 298984 w 300031"/>
              <a:gd name="connsiteY21" fmla="*/ 1299406 h 1452134"/>
              <a:gd name="connsiteX22" fmla="*/ 140234 w 300031"/>
              <a:gd name="connsiteY22" fmla="*/ 1451806 h 1452134"/>
              <a:gd name="connsiteX23" fmla="*/ 149759 w 300031"/>
              <a:gd name="connsiteY23" fmla="*/ 1337506 h 1452134"/>
              <a:gd name="connsiteX24" fmla="*/ 140234 w 300031"/>
              <a:gd name="connsiteY24" fmla="*/ 1251781 h 1452134"/>
              <a:gd name="connsiteX25" fmla="*/ 60859 w 300031"/>
              <a:gd name="connsiteY25" fmla="*/ 1089856 h 1452134"/>
              <a:gd name="connsiteX26" fmla="*/ 143409 w 300031"/>
              <a:gd name="connsiteY26" fmla="*/ 1067631 h 1452134"/>
              <a:gd name="connsiteX27" fmla="*/ 86259 w 300031"/>
              <a:gd name="connsiteY27" fmla="*/ 985081 h 1452134"/>
              <a:gd name="connsiteX28" fmla="*/ 35459 w 300031"/>
              <a:gd name="connsiteY28" fmla="*/ 788231 h 1452134"/>
              <a:gd name="connsiteX29" fmla="*/ 16409 w 300031"/>
              <a:gd name="connsiteY29" fmla="*/ 397706 h 1452134"/>
              <a:gd name="connsiteX30" fmla="*/ 152934 w 300031"/>
              <a:gd name="connsiteY30" fmla="*/ 197681 h 1452134"/>
              <a:gd name="connsiteX31" fmla="*/ 264059 w 300031"/>
              <a:gd name="connsiteY31" fmla="*/ 831 h 145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0031" h="1452134">
                <a:moveTo>
                  <a:pt x="264059" y="831"/>
                </a:moveTo>
                <a:cubicBezTo>
                  <a:pt x="260355" y="14060"/>
                  <a:pt x="153463" y="233135"/>
                  <a:pt x="130709" y="277056"/>
                </a:cubicBezTo>
                <a:cubicBezTo>
                  <a:pt x="107955" y="320977"/>
                  <a:pt x="141292" y="259064"/>
                  <a:pt x="127534" y="264356"/>
                </a:cubicBezTo>
                <a:cubicBezTo>
                  <a:pt x="113776" y="269648"/>
                  <a:pt x="55038" y="285523"/>
                  <a:pt x="48159" y="308806"/>
                </a:cubicBezTo>
                <a:cubicBezTo>
                  <a:pt x="41280" y="332089"/>
                  <a:pt x="92609" y="383419"/>
                  <a:pt x="86259" y="404056"/>
                </a:cubicBezTo>
                <a:cubicBezTo>
                  <a:pt x="79909" y="424693"/>
                  <a:pt x="24346" y="422048"/>
                  <a:pt x="10059" y="432631"/>
                </a:cubicBezTo>
                <a:cubicBezTo>
                  <a:pt x="-4229" y="443214"/>
                  <a:pt x="1063" y="444273"/>
                  <a:pt x="534" y="467556"/>
                </a:cubicBezTo>
                <a:cubicBezTo>
                  <a:pt x="5" y="490839"/>
                  <a:pt x="2122" y="544814"/>
                  <a:pt x="6884" y="572331"/>
                </a:cubicBezTo>
                <a:cubicBezTo>
                  <a:pt x="11646" y="599848"/>
                  <a:pt x="22759" y="605139"/>
                  <a:pt x="29109" y="632656"/>
                </a:cubicBezTo>
                <a:cubicBezTo>
                  <a:pt x="35459" y="660173"/>
                  <a:pt x="40751" y="717323"/>
                  <a:pt x="44984" y="737431"/>
                </a:cubicBezTo>
                <a:cubicBezTo>
                  <a:pt x="49217" y="757539"/>
                  <a:pt x="54509" y="743252"/>
                  <a:pt x="54509" y="753306"/>
                </a:cubicBezTo>
                <a:cubicBezTo>
                  <a:pt x="54509" y="763360"/>
                  <a:pt x="50276" y="783469"/>
                  <a:pt x="44984" y="797756"/>
                </a:cubicBezTo>
                <a:cubicBezTo>
                  <a:pt x="39692" y="812043"/>
                  <a:pt x="16938" y="819981"/>
                  <a:pt x="22759" y="839031"/>
                </a:cubicBezTo>
                <a:cubicBezTo>
                  <a:pt x="28580" y="858081"/>
                  <a:pt x="69326" y="890889"/>
                  <a:pt x="79909" y="912056"/>
                </a:cubicBezTo>
                <a:cubicBezTo>
                  <a:pt x="90492" y="933223"/>
                  <a:pt x="76734" y="945394"/>
                  <a:pt x="86259" y="966031"/>
                </a:cubicBezTo>
                <a:cubicBezTo>
                  <a:pt x="95784" y="986668"/>
                  <a:pt x="121184" y="1014185"/>
                  <a:pt x="137059" y="1035881"/>
                </a:cubicBezTo>
                <a:cubicBezTo>
                  <a:pt x="152934" y="1057577"/>
                  <a:pt x="169867" y="1071864"/>
                  <a:pt x="181509" y="1096206"/>
                </a:cubicBezTo>
                <a:cubicBezTo>
                  <a:pt x="193151" y="1120548"/>
                  <a:pt x="208496" y="1161294"/>
                  <a:pt x="206909" y="1181931"/>
                </a:cubicBezTo>
                <a:cubicBezTo>
                  <a:pt x="205322" y="1202568"/>
                  <a:pt x="179392" y="1199923"/>
                  <a:pt x="171984" y="1220031"/>
                </a:cubicBezTo>
                <a:cubicBezTo>
                  <a:pt x="164576" y="1240139"/>
                  <a:pt x="156638" y="1275064"/>
                  <a:pt x="162459" y="1302581"/>
                </a:cubicBezTo>
                <a:cubicBezTo>
                  <a:pt x="168280" y="1330098"/>
                  <a:pt x="184155" y="1385660"/>
                  <a:pt x="206909" y="1385131"/>
                </a:cubicBezTo>
                <a:cubicBezTo>
                  <a:pt x="229663" y="1384602"/>
                  <a:pt x="310096" y="1288294"/>
                  <a:pt x="298984" y="1299406"/>
                </a:cubicBezTo>
                <a:cubicBezTo>
                  <a:pt x="287872" y="1310518"/>
                  <a:pt x="165105" y="1445456"/>
                  <a:pt x="140234" y="1451806"/>
                </a:cubicBezTo>
                <a:cubicBezTo>
                  <a:pt x="115363" y="1458156"/>
                  <a:pt x="149759" y="1370843"/>
                  <a:pt x="149759" y="1337506"/>
                </a:cubicBezTo>
                <a:cubicBezTo>
                  <a:pt x="149759" y="1304169"/>
                  <a:pt x="155051" y="1293056"/>
                  <a:pt x="140234" y="1251781"/>
                </a:cubicBezTo>
                <a:cubicBezTo>
                  <a:pt x="125417" y="1210506"/>
                  <a:pt x="60330" y="1120548"/>
                  <a:pt x="60859" y="1089856"/>
                </a:cubicBezTo>
                <a:cubicBezTo>
                  <a:pt x="61388" y="1059164"/>
                  <a:pt x="139176" y="1085093"/>
                  <a:pt x="143409" y="1067631"/>
                </a:cubicBezTo>
                <a:cubicBezTo>
                  <a:pt x="147642" y="1050169"/>
                  <a:pt x="104251" y="1031648"/>
                  <a:pt x="86259" y="985081"/>
                </a:cubicBezTo>
                <a:cubicBezTo>
                  <a:pt x="68267" y="938514"/>
                  <a:pt x="47101" y="886127"/>
                  <a:pt x="35459" y="788231"/>
                </a:cubicBezTo>
                <a:cubicBezTo>
                  <a:pt x="23817" y="690335"/>
                  <a:pt x="-3170" y="496131"/>
                  <a:pt x="16409" y="397706"/>
                </a:cubicBezTo>
                <a:cubicBezTo>
                  <a:pt x="35988" y="299281"/>
                  <a:pt x="112188" y="259593"/>
                  <a:pt x="152934" y="197681"/>
                </a:cubicBezTo>
                <a:cubicBezTo>
                  <a:pt x="193680" y="135769"/>
                  <a:pt x="267763" y="-12398"/>
                  <a:pt x="264059" y="83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BE6F9A90-D71C-4A22-BB6E-19CB42BBA36E}"/>
              </a:ext>
            </a:extLst>
          </p:cNvPr>
          <p:cNvSpPr/>
          <p:nvPr/>
        </p:nvSpPr>
        <p:spPr>
          <a:xfrm>
            <a:off x="3315151" y="7763014"/>
            <a:ext cx="780997" cy="397256"/>
          </a:xfrm>
          <a:custGeom>
            <a:avLst/>
            <a:gdLst>
              <a:gd name="connsiteX0" fmla="*/ 21 w 840947"/>
              <a:gd name="connsiteY0" fmla="*/ 177925 h 427750"/>
              <a:gd name="connsiteX1" fmla="*/ 61404 w 840947"/>
              <a:gd name="connsiteY1" fmla="*/ 2242 h 427750"/>
              <a:gd name="connsiteX2" fmla="*/ 150304 w 840947"/>
              <a:gd name="connsiteY2" fmla="*/ 76325 h 427750"/>
              <a:gd name="connsiteX3" fmla="*/ 241321 w 840947"/>
              <a:gd name="connsiteY3" fmla="*/ 42458 h 427750"/>
              <a:gd name="connsiteX4" fmla="*/ 300588 w 840947"/>
              <a:gd name="connsiteY4" fmla="*/ 101725 h 427750"/>
              <a:gd name="connsiteX5" fmla="*/ 370438 w 840947"/>
              <a:gd name="connsiteY5" fmla="*/ 97492 h 427750"/>
              <a:gd name="connsiteX6" fmla="*/ 393721 w 840947"/>
              <a:gd name="connsiteY6" fmla="*/ 222375 h 427750"/>
              <a:gd name="connsiteX7" fmla="*/ 480504 w 840947"/>
              <a:gd name="connsiteY7" fmla="*/ 150408 h 427750"/>
              <a:gd name="connsiteX8" fmla="*/ 531304 w 840947"/>
              <a:gd name="connsiteY8" fmla="*/ 252008 h 427750"/>
              <a:gd name="connsiteX9" fmla="*/ 622321 w 840947"/>
              <a:gd name="connsiteY9" fmla="*/ 201208 h 427750"/>
              <a:gd name="connsiteX10" fmla="*/ 671004 w 840947"/>
              <a:gd name="connsiteY10" fmla="*/ 283758 h 427750"/>
              <a:gd name="connsiteX11" fmla="*/ 679471 w 840947"/>
              <a:gd name="connsiteY11" fmla="*/ 245658 h 427750"/>
              <a:gd name="connsiteX12" fmla="*/ 821288 w 840947"/>
              <a:gd name="connsiteY12" fmla="*/ 376892 h 427750"/>
              <a:gd name="connsiteX13" fmla="*/ 838221 w 840947"/>
              <a:gd name="connsiteY13" fmla="*/ 366308 h 427750"/>
              <a:gd name="connsiteX14" fmla="*/ 806471 w 840947"/>
              <a:gd name="connsiteY14" fmla="*/ 427692 h 427750"/>
              <a:gd name="connsiteX15" fmla="*/ 766254 w 840947"/>
              <a:gd name="connsiteY15" fmla="*/ 376892 h 427750"/>
              <a:gd name="connsiteX16" fmla="*/ 690054 w 840947"/>
              <a:gd name="connsiteY16" fmla="*/ 345142 h 427750"/>
              <a:gd name="connsiteX17" fmla="*/ 626554 w 840947"/>
              <a:gd name="connsiteY17" fmla="*/ 239308 h 427750"/>
              <a:gd name="connsiteX18" fmla="*/ 488971 w 840947"/>
              <a:gd name="connsiteY18" fmla="*/ 226608 h 427750"/>
              <a:gd name="connsiteX19" fmla="*/ 408538 w 840947"/>
              <a:gd name="connsiteY19" fmla="*/ 158875 h 427750"/>
              <a:gd name="connsiteX20" fmla="*/ 309054 w 840947"/>
              <a:gd name="connsiteY20" fmla="*/ 110192 h 427750"/>
              <a:gd name="connsiteX21" fmla="*/ 182054 w 840947"/>
              <a:gd name="connsiteY21" fmla="*/ 72092 h 427750"/>
              <a:gd name="connsiteX22" fmla="*/ 135488 w 840947"/>
              <a:gd name="connsiteY22" fmla="*/ 59392 h 427750"/>
              <a:gd name="connsiteX23" fmla="*/ 67754 w 840947"/>
              <a:gd name="connsiteY23" fmla="*/ 63625 h 427750"/>
              <a:gd name="connsiteX24" fmla="*/ 21 w 840947"/>
              <a:gd name="connsiteY24" fmla="*/ 177925 h 42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0947" h="427750">
                <a:moveTo>
                  <a:pt x="21" y="177925"/>
                </a:moveTo>
                <a:cubicBezTo>
                  <a:pt x="-1037" y="167694"/>
                  <a:pt x="36357" y="19175"/>
                  <a:pt x="61404" y="2242"/>
                </a:cubicBezTo>
                <a:cubicBezTo>
                  <a:pt x="86451" y="-14691"/>
                  <a:pt x="120318" y="69622"/>
                  <a:pt x="150304" y="76325"/>
                </a:cubicBezTo>
                <a:cubicBezTo>
                  <a:pt x="180290" y="83028"/>
                  <a:pt x="216274" y="38225"/>
                  <a:pt x="241321" y="42458"/>
                </a:cubicBezTo>
                <a:cubicBezTo>
                  <a:pt x="266368" y="46691"/>
                  <a:pt x="279069" y="92553"/>
                  <a:pt x="300588" y="101725"/>
                </a:cubicBezTo>
                <a:cubicBezTo>
                  <a:pt x="322108" y="110897"/>
                  <a:pt x="354916" y="77384"/>
                  <a:pt x="370438" y="97492"/>
                </a:cubicBezTo>
                <a:cubicBezTo>
                  <a:pt x="385960" y="117600"/>
                  <a:pt x="375377" y="213556"/>
                  <a:pt x="393721" y="222375"/>
                </a:cubicBezTo>
                <a:cubicBezTo>
                  <a:pt x="412065" y="231194"/>
                  <a:pt x="457574" y="145469"/>
                  <a:pt x="480504" y="150408"/>
                </a:cubicBezTo>
                <a:cubicBezTo>
                  <a:pt x="503434" y="155347"/>
                  <a:pt x="507668" y="243541"/>
                  <a:pt x="531304" y="252008"/>
                </a:cubicBezTo>
                <a:cubicBezTo>
                  <a:pt x="554940" y="260475"/>
                  <a:pt x="599038" y="195916"/>
                  <a:pt x="622321" y="201208"/>
                </a:cubicBezTo>
                <a:cubicBezTo>
                  <a:pt x="645604" y="206500"/>
                  <a:pt x="661479" y="276350"/>
                  <a:pt x="671004" y="283758"/>
                </a:cubicBezTo>
                <a:cubicBezTo>
                  <a:pt x="680529" y="291166"/>
                  <a:pt x="654424" y="230136"/>
                  <a:pt x="679471" y="245658"/>
                </a:cubicBezTo>
                <a:cubicBezTo>
                  <a:pt x="704518" y="261180"/>
                  <a:pt x="794830" y="356784"/>
                  <a:pt x="821288" y="376892"/>
                </a:cubicBezTo>
                <a:cubicBezTo>
                  <a:pt x="847746" y="397000"/>
                  <a:pt x="840690" y="357841"/>
                  <a:pt x="838221" y="366308"/>
                </a:cubicBezTo>
                <a:cubicBezTo>
                  <a:pt x="835752" y="374775"/>
                  <a:pt x="818466" y="425928"/>
                  <a:pt x="806471" y="427692"/>
                </a:cubicBezTo>
                <a:cubicBezTo>
                  <a:pt x="794477" y="429456"/>
                  <a:pt x="785657" y="390650"/>
                  <a:pt x="766254" y="376892"/>
                </a:cubicBezTo>
                <a:cubicBezTo>
                  <a:pt x="746851" y="363134"/>
                  <a:pt x="713337" y="368073"/>
                  <a:pt x="690054" y="345142"/>
                </a:cubicBezTo>
                <a:cubicBezTo>
                  <a:pt x="666771" y="322211"/>
                  <a:pt x="660068" y="259064"/>
                  <a:pt x="626554" y="239308"/>
                </a:cubicBezTo>
                <a:cubicBezTo>
                  <a:pt x="593040" y="219552"/>
                  <a:pt x="525307" y="240013"/>
                  <a:pt x="488971" y="226608"/>
                </a:cubicBezTo>
                <a:cubicBezTo>
                  <a:pt x="452635" y="213203"/>
                  <a:pt x="438524" y="178278"/>
                  <a:pt x="408538" y="158875"/>
                </a:cubicBezTo>
                <a:cubicBezTo>
                  <a:pt x="378552" y="139472"/>
                  <a:pt x="346801" y="124656"/>
                  <a:pt x="309054" y="110192"/>
                </a:cubicBezTo>
                <a:cubicBezTo>
                  <a:pt x="271307" y="95728"/>
                  <a:pt x="210982" y="80559"/>
                  <a:pt x="182054" y="72092"/>
                </a:cubicBezTo>
                <a:cubicBezTo>
                  <a:pt x="153126" y="63625"/>
                  <a:pt x="154538" y="60803"/>
                  <a:pt x="135488" y="59392"/>
                </a:cubicBezTo>
                <a:cubicBezTo>
                  <a:pt x="116438" y="57981"/>
                  <a:pt x="86098" y="49514"/>
                  <a:pt x="67754" y="63625"/>
                </a:cubicBezTo>
                <a:cubicBezTo>
                  <a:pt x="49410" y="77736"/>
                  <a:pt x="1079" y="188156"/>
                  <a:pt x="21" y="1779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B9FCAAFC-3B75-46C2-BABD-B4FE7A0A170C}"/>
              </a:ext>
            </a:extLst>
          </p:cNvPr>
          <p:cNvSpPr/>
          <p:nvPr/>
        </p:nvSpPr>
        <p:spPr>
          <a:xfrm>
            <a:off x="3110541" y="7877076"/>
            <a:ext cx="895992" cy="644828"/>
          </a:xfrm>
          <a:custGeom>
            <a:avLst/>
            <a:gdLst>
              <a:gd name="connsiteX0" fmla="*/ 31954 w 964770"/>
              <a:gd name="connsiteY0" fmla="*/ 237140 h 694326"/>
              <a:gd name="connsiteX1" fmla="*/ 285954 w 964770"/>
              <a:gd name="connsiteY1" fmla="*/ 171524 h 694326"/>
              <a:gd name="connsiteX2" fmla="*/ 218220 w 964770"/>
              <a:gd name="connsiteY2" fmla="*/ 209624 h 694326"/>
              <a:gd name="connsiteX3" fmla="*/ 482804 w 964770"/>
              <a:gd name="connsiteY3" fmla="*/ 184224 h 694326"/>
              <a:gd name="connsiteX4" fmla="*/ 474337 w 964770"/>
              <a:gd name="connsiteY4" fmla="*/ 228674 h 694326"/>
              <a:gd name="connsiteX5" fmla="*/ 609804 w 964770"/>
              <a:gd name="connsiteY5" fmla="*/ 243490 h 694326"/>
              <a:gd name="connsiteX6" fmla="*/ 683887 w 964770"/>
              <a:gd name="connsiteY6" fmla="*/ 292174 h 694326"/>
              <a:gd name="connsiteX7" fmla="*/ 741037 w 964770"/>
              <a:gd name="connsiteY7" fmla="*/ 313340 h 694326"/>
              <a:gd name="connsiteX8" fmla="*/ 889204 w 964770"/>
              <a:gd name="connsiteY8" fmla="*/ 353557 h 694326"/>
              <a:gd name="connsiteX9" fmla="*/ 857454 w 964770"/>
              <a:gd name="connsiteY9" fmla="*/ 381074 h 694326"/>
              <a:gd name="connsiteX10" fmla="*/ 895554 w 964770"/>
              <a:gd name="connsiteY10" fmla="*/ 423407 h 694326"/>
              <a:gd name="connsiteX11" fmla="*/ 959054 w 964770"/>
              <a:gd name="connsiteY11" fmla="*/ 400124 h 694326"/>
              <a:gd name="connsiteX12" fmla="*/ 736804 w 964770"/>
              <a:gd name="connsiteY12" fmla="*/ 687990 h 694326"/>
              <a:gd name="connsiteX13" fmla="*/ 772787 w 964770"/>
              <a:gd name="connsiteY13" fmla="*/ 594857 h 694326"/>
              <a:gd name="connsiteX14" fmla="*/ 605570 w 964770"/>
              <a:gd name="connsiteY14" fmla="*/ 544057 h 694326"/>
              <a:gd name="connsiteX15" fmla="*/ 694470 w 964770"/>
              <a:gd name="connsiteY15" fmla="*/ 520774 h 694326"/>
              <a:gd name="connsiteX16" fmla="*/ 677537 w 964770"/>
              <a:gd name="connsiteY16" fmla="*/ 480557 h 694326"/>
              <a:gd name="connsiteX17" fmla="*/ 241504 w 964770"/>
              <a:gd name="connsiteY17" fmla="*/ 431874 h 694326"/>
              <a:gd name="connsiteX18" fmla="*/ 387554 w 964770"/>
              <a:gd name="connsiteY18" fmla="*/ 433990 h 694326"/>
              <a:gd name="connsiteX19" fmla="*/ 343104 w 964770"/>
              <a:gd name="connsiteY19" fmla="*/ 429757 h 694326"/>
              <a:gd name="connsiteX20" fmla="*/ 294420 w 964770"/>
              <a:gd name="connsiteY20" fmla="*/ 378957 h 694326"/>
              <a:gd name="connsiteX21" fmla="*/ 78520 w 964770"/>
              <a:gd name="connsiteY21" fmla="*/ 347207 h 694326"/>
              <a:gd name="connsiteX22" fmla="*/ 10787 w 964770"/>
              <a:gd name="connsiteY22" fmla="*/ 461507 h 694326"/>
              <a:gd name="connsiteX23" fmla="*/ 6554 w 964770"/>
              <a:gd name="connsiteY23" fmla="*/ 374724 h 694326"/>
              <a:gd name="connsiteX24" fmla="*/ 74287 w 964770"/>
              <a:gd name="connsiteY24" fmla="*/ 2190 h 694326"/>
              <a:gd name="connsiteX25" fmla="*/ 31954 w 964770"/>
              <a:gd name="connsiteY25" fmla="*/ 237140 h 6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4770" h="694326">
                <a:moveTo>
                  <a:pt x="31954" y="237140"/>
                </a:moveTo>
                <a:cubicBezTo>
                  <a:pt x="67232" y="265362"/>
                  <a:pt x="254910" y="176110"/>
                  <a:pt x="285954" y="171524"/>
                </a:cubicBezTo>
                <a:cubicBezTo>
                  <a:pt x="316998" y="166938"/>
                  <a:pt x="185412" y="207507"/>
                  <a:pt x="218220" y="209624"/>
                </a:cubicBezTo>
                <a:cubicBezTo>
                  <a:pt x="251028" y="211741"/>
                  <a:pt x="440118" y="181049"/>
                  <a:pt x="482804" y="184224"/>
                </a:cubicBezTo>
                <a:cubicBezTo>
                  <a:pt x="525490" y="187399"/>
                  <a:pt x="453170" y="218796"/>
                  <a:pt x="474337" y="228674"/>
                </a:cubicBezTo>
                <a:cubicBezTo>
                  <a:pt x="495504" y="238552"/>
                  <a:pt x="574879" y="232907"/>
                  <a:pt x="609804" y="243490"/>
                </a:cubicBezTo>
                <a:cubicBezTo>
                  <a:pt x="644729" y="254073"/>
                  <a:pt x="662015" y="280532"/>
                  <a:pt x="683887" y="292174"/>
                </a:cubicBezTo>
                <a:cubicBezTo>
                  <a:pt x="705759" y="303816"/>
                  <a:pt x="706818" y="303110"/>
                  <a:pt x="741037" y="313340"/>
                </a:cubicBezTo>
                <a:cubicBezTo>
                  <a:pt x="775256" y="323570"/>
                  <a:pt x="869801" y="342268"/>
                  <a:pt x="889204" y="353557"/>
                </a:cubicBezTo>
                <a:cubicBezTo>
                  <a:pt x="908607" y="364846"/>
                  <a:pt x="856396" y="369432"/>
                  <a:pt x="857454" y="381074"/>
                </a:cubicBezTo>
                <a:cubicBezTo>
                  <a:pt x="858512" y="392716"/>
                  <a:pt x="878621" y="420232"/>
                  <a:pt x="895554" y="423407"/>
                </a:cubicBezTo>
                <a:cubicBezTo>
                  <a:pt x="912487" y="426582"/>
                  <a:pt x="985512" y="356027"/>
                  <a:pt x="959054" y="400124"/>
                </a:cubicBezTo>
                <a:cubicBezTo>
                  <a:pt x="932596" y="444221"/>
                  <a:pt x="767849" y="655535"/>
                  <a:pt x="736804" y="687990"/>
                </a:cubicBezTo>
                <a:cubicBezTo>
                  <a:pt x="705760" y="720446"/>
                  <a:pt x="794659" y="618846"/>
                  <a:pt x="772787" y="594857"/>
                </a:cubicBezTo>
                <a:cubicBezTo>
                  <a:pt x="750915" y="570868"/>
                  <a:pt x="618623" y="556404"/>
                  <a:pt x="605570" y="544057"/>
                </a:cubicBezTo>
                <a:cubicBezTo>
                  <a:pt x="592517" y="531710"/>
                  <a:pt x="682476" y="531357"/>
                  <a:pt x="694470" y="520774"/>
                </a:cubicBezTo>
                <a:cubicBezTo>
                  <a:pt x="706464" y="510191"/>
                  <a:pt x="753031" y="495374"/>
                  <a:pt x="677537" y="480557"/>
                </a:cubicBezTo>
                <a:cubicBezTo>
                  <a:pt x="602043" y="465740"/>
                  <a:pt x="289834" y="439635"/>
                  <a:pt x="241504" y="431874"/>
                </a:cubicBezTo>
                <a:cubicBezTo>
                  <a:pt x="193174" y="424113"/>
                  <a:pt x="370621" y="434343"/>
                  <a:pt x="387554" y="433990"/>
                </a:cubicBezTo>
                <a:cubicBezTo>
                  <a:pt x="404487" y="433637"/>
                  <a:pt x="358626" y="438929"/>
                  <a:pt x="343104" y="429757"/>
                </a:cubicBezTo>
                <a:cubicBezTo>
                  <a:pt x="327582" y="420585"/>
                  <a:pt x="338517" y="392715"/>
                  <a:pt x="294420" y="378957"/>
                </a:cubicBezTo>
                <a:cubicBezTo>
                  <a:pt x="250323" y="365199"/>
                  <a:pt x="125792" y="333449"/>
                  <a:pt x="78520" y="347207"/>
                </a:cubicBezTo>
                <a:cubicBezTo>
                  <a:pt x="31248" y="360965"/>
                  <a:pt x="22781" y="456921"/>
                  <a:pt x="10787" y="461507"/>
                </a:cubicBezTo>
                <a:cubicBezTo>
                  <a:pt x="-1207" y="466093"/>
                  <a:pt x="-4029" y="451277"/>
                  <a:pt x="6554" y="374724"/>
                </a:cubicBezTo>
                <a:cubicBezTo>
                  <a:pt x="17137" y="298171"/>
                  <a:pt x="66879" y="29354"/>
                  <a:pt x="74287" y="2190"/>
                </a:cubicBezTo>
                <a:cubicBezTo>
                  <a:pt x="81695" y="-24974"/>
                  <a:pt x="-3324" y="208918"/>
                  <a:pt x="31954" y="23714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08824DB-CFF1-443D-BEE6-6D15E2099205}"/>
              </a:ext>
            </a:extLst>
          </p:cNvPr>
          <p:cNvSpPr/>
          <p:nvPr/>
        </p:nvSpPr>
        <p:spPr>
          <a:xfrm>
            <a:off x="3163422" y="7664335"/>
            <a:ext cx="150982" cy="290823"/>
          </a:xfrm>
          <a:custGeom>
            <a:avLst/>
            <a:gdLst>
              <a:gd name="connsiteX0" fmla="*/ 159164 w 162572"/>
              <a:gd name="connsiteY0" fmla="*/ 546 h 313147"/>
              <a:gd name="connsiteX1" fmla="*/ 159164 w 162572"/>
              <a:gd name="connsiteY1" fmla="*/ 216446 h 313147"/>
              <a:gd name="connsiteX2" fmla="*/ 123180 w 162572"/>
              <a:gd name="connsiteY2" fmla="*/ 125429 h 313147"/>
              <a:gd name="connsiteX3" fmla="*/ 10997 w 162572"/>
              <a:gd name="connsiteY3" fmla="*/ 311696 h 313147"/>
              <a:gd name="connsiteX4" fmla="*/ 15230 w 162572"/>
              <a:gd name="connsiteY4" fmla="*/ 207979 h 313147"/>
              <a:gd name="connsiteX5" fmla="*/ 108364 w 162572"/>
              <a:gd name="connsiteY5" fmla="*/ 133896 h 313147"/>
              <a:gd name="connsiteX6" fmla="*/ 142230 w 162572"/>
              <a:gd name="connsiteY6" fmla="*/ 152946 h 313147"/>
              <a:gd name="connsiteX7" fmla="*/ 159164 w 162572"/>
              <a:gd name="connsiteY7" fmla="*/ 546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72" h="313147">
                <a:moveTo>
                  <a:pt x="159164" y="546"/>
                </a:moveTo>
                <a:cubicBezTo>
                  <a:pt x="161986" y="11129"/>
                  <a:pt x="165161" y="195632"/>
                  <a:pt x="159164" y="216446"/>
                </a:cubicBezTo>
                <a:cubicBezTo>
                  <a:pt x="153167" y="237260"/>
                  <a:pt x="147874" y="109554"/>
                  <a:pt x="123180" y="125429"/>
                </a:cubicBezTo>
                <a:cubicBezTo>
                  <a:pt x="98486" y="141304"/>
                  <a:pt x="28989" y="297938"/>
                  <a:pt x="10997" y="311696"/>
                </a:cubicBezTo>
                <a:cubicBezTo>
                  <a:pt x="-6995" y="325454"/>
                  <a:pt x="-998" y="237612"/>
                  <a:pt x="15230" y="207979"/>
                </a:cubicBezTo>
                <a:cubicBezTo>
                  <a:pt x="31458" y="178346"/>
                  <a:pt x="87197" y="143068"/>
                  <a:pt x="108364" y="133896"/>
                </a:cubicBezTo>
                <a:cubicBezTo>
                  <a:pt x="129531" y="124724"/>
                  <a:pt x="134469" y="169527"/>
                  <a:pt x="142230" y="152946"/>
                </a:cubicBezTo>
                <a:cubicBezTo>
                  <a:pt x="149991" y="136365"/>
                  <a:pt x="156342" y="-10037"/>
                  <a:pt x="159164" y="54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89B26593-787D-48BB-B12B-5E2F73090D7C}"/>
              </a:ext>
            </a:extLst>
          </p:cNvPr>
          <p:cNvSpPr/>
          <p:nvPr/>
        </p:nvSpPr>
        <p:spPr>
          <a:xfrm>
            <a:off x="2719059" y="8295392"/>
            <a:ext cx="814483" cy="710472"/>
          </a:xfrm>
          <a:custGeom>
            <a:avLst/>
            <a:gdLst>
              <a:gd name="connsiteX0" fmla="*/ 406920 w 877004"/>
              <a:gd name="connsiteY0" fmla="*/ 498 h 765009"/>
              <a:gd name="connsiteX1" fmla="*/ 451370 w 877004"/>
              <a:gd name="connsiteY1" fmla="*/ 207931 h 765009"/>
              <a:gd name="connsiteX2" fmla="*/ 406920 w 877004"/>
              <a:gd name="connsiteY2" fmla="*/ 159248 h 765009"/>
              <a:gd name="connsiteX3" fmla="*/ 125403 w 877004"/>
              <a:gd name="connsiteY3" fmla="*/ 102098 h 765009"/>
              <a:gd name="connsiteX4" fmla="*/ 381520 w 877004"/>
              <a:gd name="connsiteY4" fmla="*/ 155014 h 765009"/>
              <a:gd name="connsiteX5" fmla="*/ 470420 w 877004"/>
              <a:gd name="connsiteY5" fmla="*/ 269314 h 765009"/>
              <a:gd name="connsiteX6" fmla="*/ 514870 w 877004"/>
              <a:gd name="connsiteY6" fmla="*/ 392081 h 765009"/>
              <a:gd name="connsiteX7" fmla="*/ 421737 w 877004"/>
              <a:gd name="connsiteY7" fmla="*/ 389964 h 765009"/>
              <a:gd name="connsiteX8" fmla="*/ 250287 w 877004"/>
              <a:gd name="connsiteY8" fmla="*/ 440764 h 765009"/>
              <a:gd name="connsiteX9" fmla="*/ 2637 w 877004"/>
              <a:gd name="connsiteY9" fmla="*/ 561414 h 765009"/>
              <a:gd name="connsiteX10" fmla="*/ 419620 w 877004"/>
              <a:gd name="connsiteY10" fmla="*/ 411131 h 765009"/>
              <a:gd name="connsiteX11" fmla="*/ 540270 w 877004"/>
              <a:gd name="connsiteY11" fmla="*/ 402664 h 765009"/>
              <a:gd name="connsiteX12" fmla="*/ 641870 w 877004"/>
              <a:gd name="connsiteY12" fmla="*/ 555064 h 765009"/>
              <a:gd name="connsiteX13" fmla="*/ 633403 w 877004"/>
              <a:gd name="connsiteY13" fmla="*/ 485214 h 765009"/>
              <a:gd name="connsiteX14" fmla="*/ 724420 w 877004"/>
              <a:gd name="connsiteY14" fmla="*/ 601631 h 765009"/>
              <a:gd name="connsiteX15" fmla="*/ 726537 w 877004"/>
              <a:gd name="connsiteY15" fmla="*/ 610098 h 765009"/>
              <a:gd name="connsiteX16" fmla="*/ 713837 w 877004"/>
              <a:gd name="connsiteY16" fmla="*/ 654548 h 765009"/>
              <a:gd name="connsiteX17" fmla="*/ 646103 w 877004"/>
              <a:gd name="connsiteY17" fmla="*/ 739214 h 765009"/>
              <a:gd name="connsiteX18" fmla="*/ 773103 w 877004"/>
              <a:gd name="connsiteY18" fmla="*/ 677831 h 765009"/>
              <a:gd name="connsiteX19" fmla="*/ 876820 w 877004"/>
              <a:gd name="connsiteY19" fmla="*/ 764614 h 765009"/>
              <a:gd name="connsiteX20" fmla="*/ 747703 w 877004"/>
              <a:gd name="connsiteY20" fmla="*/ 635498 h 765009"/>
              <a:gd name="connsiteX21" fmla="*/ 567787 w 877004"/>
              <a:gd name="connsiteY21" fmla="*/ 383614 h 765009"/>
              <a:gd name="connsiteX22" fmla="*/ 531803 w 877004"/>
              <a:gd name="connsiteY22" fmla="*/ 373031 h 765009"/>
              <a:gd name="connsiteX23" fmla="*/ 428087 w 877004"/>
              <a:gd name="connsiteY23" fmla="*/ 233331 h 765009"/>
              <a:gd name="connsiteX24" fmla="*/ 470420 w 877004"/>
              <a:gd name="connsiteY24" fmla="*/ 337048 h 765009"/>
              <a:gd name="connsiteX25" fmla="*/ 392103 w 877004"/>
              <a:gd name="connsiteY25" fmla="*/ 155014 h 765009"/>
              <a:gd name="connsiteX26" fmla="*/ 406920 w 877004"/>
              <a:gd name="connsiteY26" fmla="*/ 498 h 76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7004" h="765009">
                <a:moveTo>
                  <a:pt x="406920" y="498"/>
                </a:moveTo>
                <a:cubicBezTo>
                  <a:pt x="416798" y="9317"/>
                  <a:pt x="451370" y="181473"/>
                  <a:pt x="451370" y="207931"/>
                </a:cubicBezTo>
                <a:cubicBezTo>
                  <a:pt x="451370" y="234389"/>
                  <a:pt x="461248" y="176887"/>
                  <a:pt x="406920" y="159248"/>
                </a:cubicBezTo>
                <a:cubicBezTo>
                  <a:pt x="352592" y="141609"/>
                  <a:pt x="129636" y="102804"/>
                  <a:pt x="125403" y="102098"/>
                </a:cubicBezTo>
                <a:cubicBezTo>
                  <a:pt x="121170" y="101392"/>
                  <a:pt x="324017" y="127145"/>
                  <a:pt x="381520" y="155014"/>
                </a:cubicBezTo>
                <a:cubicBezTo>
                  <a:pt x="439023" y="182883"/>
                  <a:pt x="448195" y="229803"/>
                  <a:pt x="470420" y="269314"/>
                </a:cubicBezTo>
                <a:cubicBezTo>
                  <a:pt x="492645" y="308825"/>
                  <a:pt x="522984" y="371973"/>
                  <a:pt x="514870" y="392081"/>
                </a:cubicBezTo>
                <a:cubicBezTo>
                  <a:pt x="506756" y="412189"/>
                  <a:pt x="465834" y="381850"/>
                  <a:pt x="421737" y="389964"/>
                </a:cubicBezTo>
                <a:cubicBezTo>
                  <a:pt x="377640" y="398078"/>
                  <a:pt x="320137" y="412189"/>
                  <a:pt x="250287" y="440764"/>
                </a:cubicBezTo>
                <a:cubicBezTo>
                  <a:pt x="180437" y="469339"/>
                  <a:pt x="-25585" y="566353"/>
                  <a:pt x="2637" y="561414"/>
                </a:cubicBezTo>
                <a:cubicBezTo>
                  <a:pt x="30859" y="556475"/>
                  <a:pt x="330015" y="437589"/>
                  <a:pt x="419620" y="411131"/>
                </a:cubicBezTo>
                <a:cubicBezTo>
                  <a:pt x="509225" y="384673"/>
                  <a:pt x="503228" y="378675"/>
                  <a:pt x="540270" y="402664"/>
                </a:cubicBezTo>
                <a:cubicBezTo>
                  <a:pt x="577312" y="426653"/>
                  <a:pt x="626348" y="541306"/>
                  <a:pt x="641870" y="555064"/>
                </a:cubicBezTo>
                <a:cubicBezTo>
                  <a:pt x="657392" y="568822"/>
                  <a:pt x="619645" y="477453"/>
                  <a:pt x="633403" y="485214"/>
                </a:cubicBezTo>
                <a:cubicBezTo>
                  <a:pt x="647161" y="492975"/>
                  <a:pt x="708898" y="580817"/>
                  <a:pt x="724420" y="601631"/>
                </a:cubicBezTo>
                <a:cubicBezTo>
                  <a:pt x="739942" y="622445"/>
                  <a:pt x="728301" y="601279"/>
                  <a:pt x="726537" y="610098"/>
                </a:cubicBezTo>
                <a:cubicBezTo>
                  <a:pt x="724773" y="618917"/>
                  <a:pt x="727243" y="633029"/>
                  <a:pt x="713837" y="654548"/>
                </a:cubicBezTo>
                <a:cubicBezTo>
                  <a:pt x="700431" y="676067"/>
                  <a:pt x="636225" y="735334"/>
                  <a:pt x="646103" y="739214"/>
                </a:cubicBezTo>
                <a:cubicBezTo>
                  <a:pt x="655981" y="743095"/>
                  <a:pt x="734650" y="673598"/>
                  <a:pt x="773103" y="677831"/>
                </a:cubicBezTo>
                <a:cubicBezTo>
                  <a:pt x="811556" y="682064"/>
                  <a:pt x="881053" y="771670"/>
                  <a:pt x="876820" y="764614"/>
                </a:cubicBezTo>
                <a:cubicBezTo>
                  <a:pt x="872587" y="757558"/>
                  <a:pt x="799208" y="698998"/>
                  <a:pt x="747703" y="635498"/>
                </a:cubicBezTo>
                <a:cubicBezTo>
                  <a:pt x="696198" y="571998"/>
                  <a:pt x="603770" y="427358"/>
                  <a:pt x="567787" y="383614"/>
                </a:cubicBezTo>
                <a:cubicBezTo>
                  <a:pt x="531804" y="339870"/>
                  <a:pt x="555086" y="398078"/>
                  <a:pt x="531803" y="373031"/>
                </a:cubicBezTo>
                <a:cubicBezTo>
                  <a:pt x="508520" y="347984"/>
                  <a:pt x="438318" y="239328"/>
                  <a:pt x="428087" y="233331"/>
                </a:cubicBezTo>
                <a:cubicBezTo>
                  <a:pt x="417857" y="227334"/>
                  <a:pt x="476417" y="350101"/>
                  <a:pt x="470420" y="337048"/>
                </a:cubicBezTo>
                <a:cubicBezTo>
                  <a:pt x="464423" y="323995"/>
                  <a:pt x="403039" y="207931"/>
                  <a:pt x="392103" y="155014"/>
                </a:cubicBezTo>
                <a:cubicBezTo>
                  <a:pt x="381167" y="102097"/>
                  <a:pt x="397042" y="-8321"/>
                  <a:pt x="406920" y="49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72FF105-6C7F-48A6-82D6-7E2E0C200AA9}"/>
              </a:ext>
            </a:extLst>
          </p:cNvPr>
          <p:cNvSpPr/>
          <p:nvPr/>
        </p:nvSpPr>
        <p:spPr>
          <a:xfrm>
            <a:off x="1684019" y="7684188"/>
            <a:ext cx="431377" cy="801791"/>
          </a:xfrm>
          <a:custGeom>
            <a:avLst/>
            <a:gdLst>
              <a:gd name="connsiteX0" fmla="*/ 462550 w 464490"/>
              <a:gd name="connsiteY0" fmla="*/ 11977 h 863338"/>
              <a:gd name="connsiteX1" fmla="*/ 260937 w 464490"/>
              <a:gd name="connsiteY1" fmla="*/ 307252 h 863338"/>
              <a:gd name="connsiteX2" fmla="*/ 291100 w 464490"/>
              <a:gd name="connsiteY2" fmla="*/ 192952 h 863338"/>
              <a:gd name="connsiteX3" fmla="*/ 95837 w 464490"/>
              <a:gd name="connsiteY3" fmla="*/ 610465 h 863338"/>
              <a:gd name="connsiteX4" fmla="*/ 114887 w 464490"/>
              <a:gd name="connsiteY4" fmla="*/ 507277 h 863338"/>
              <a:gd name="connsiteX5" fmla="*/ 6937 w 464490"/>
              <a:gd name="connsiteY5" fmla="*/ 848590 h 863338"/>
              <a:gd name="connsiteX6" fmla="*/ 35512 w 464490"/>
              <a:gd name="connsiteY6" fmla="*/ 742227 h 863338"/>
              <a:gd name="connsiteX7" fmla="*/ 235537 w 464490"/>
              <a:gd name="connsiteY7" fmla="*/ 215177 h 863338"/>
              <a:gd name="connsiteX8" fmla="*/ 243475 w 464490"/>
              <a:gd name="connsiteY8" fmla="*/ 302490 h 863338"/>
              <a:gd name="connsiteX9" fmla="*/ 357775 w 464490"/>
              <a:gd name="connsiteY9" fmla="*/ 81827 h 863338"/>
              <a:gd name="connsiteX10" fmla="*/ 462550 w 464490"/>
              <a:gd name="connsiteY10" fmla="*/ 11977 h 8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490" h="863338">
                <a:moveTo>
                  <a:pt x="462550" y="11977"/>
                </a:moveTo>
                <a:cubicBezTo>
                  <a:pt x="446410" y="49548"/>
                  <a:pt x="289512" y="277090"/>
                  <a:pt x="260937" y="307252"/>
                </a:cubicBezTo>
                <a:cubicBezTo>
                  <a:pt x="232362" y="337414"/>
                  <a:pt x="318617" y="142416"/>
                  <a:pt x="291100" y="192952"/>
                </a:cubicBezTo>
                <a:cubicBezTo>
                  <a:pt x="263583" y="243488"/>
                  <a:pt x="125206" y="558078"/>
                  <a:pt x="95837" y="610465"/>
                </a:cubicBezTo>
                <a:cubicBezTo>
                  <a:pt x="66468" y="662852"/>
                  <a:pt x="129704" y="467590"/>
                  <a:pt x="114887" y="507277"/>
                </a:cubicBezTo>
                <a:cubicBezTo>
                  <a:pt x="100070" y="546964"/>
                  <a:pt x="20166" y="809432"/>
                  <a:pt x="6937" y="848590"/>
                </a:cubicBezTo>
                <a:cubicBezTo>
                  <a:pt x="-6292" y="887748"/>
                  <a:pt x="-2588" y="847796"/>
                  <a:pt x="35512" y="742227"/>
                </a:cubicBezTo>
                <a:cubicBezTo>
                  <a:pt x="73612" y="636658"/>
                  <a:pt x="200877" y="288466"/>
                  <a:pt x="235537" y="215177"/>
                </a:cubicBezTo>
                <a:cubicBezTo>
                  <a:pt x="270197" y="141888"/>
                  <a:pt x="223102" y="324715"/>
                  <a:pt x="243475" y="302490"/>
                </a:cubicBezTo>
                <a:cubicBezTo>
                  <a:pt x="263848" y="280265"/>
                  <a:pt x="325761" y="130775"/>
                  <a:pt x="357775" y="81827"/>
                </a:cubicBezTo>
                <a:cubicBezTo>
                  <a:pt x="389789" y="32879"/>
                  <a:pt x="478690" y="-25594"/>
                  <a:pt x="462550" y="1197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9FBEBC09-7065-4D97-B749-03F4E45577BF}"/>
              </a:ext>
            </a:extLst>
          </p:cNvPr>
          <p:cNvSpPr/>
          <p:nvPr/>
        </p:nvSpPr>
        <p:spPr>
          <a:xfrm>
            <a:off x="1603374" y="8148450"/>
            <a:ext cx="180663" cy="854345"/>
          </a:xfrm>
          <a:custGeom>
            <a:avLst/>
            <a:gdLst>
              <a:gd name="connsiteX0" fmla="*/ 193785 w 194531"/>
              <a:gd name="connsiteY0" fmla="*/ 13727 h 919926"/>
              <a:gd name="connsiteX1" fmla="*/ 90597 w 194531"/>
              <a:gd name="connsiteY1" fmla="*/ 443940 h 919926"/>
              <a:gd name="connsiteX2" fmla="*/ 98535 w 194531"/>
              <a:gd name="connsiteY2" fmla="*/ 324877 h 919926"/>
              <a:gd name="connsiteX3" fmla="*/ 77897 w 194531"/>
              <a:gd name="connsiteY3" fmla="*/ 669365 h 919926"/>
              <a:gd name="connsiteX4" fmla="*/ 63610 w 194531"/>
              <a:gd name="connsiteY4" fmla="*/ 469340 h 919926"/>
              <a:gd name="connsiteX5" fmla="*/ 68372 w 194531"/>
              <a:gd name="connsiteY5" fmla="*/ 901140 h 919926"/>
              <a:gd name="connsiteX6" fmla="*/ 63610 w 194531"/>
              <a:gd name="connsiteY6" fmla="*/ 796365 h 919926"/>
              <a:gd name="connsiteX7" fmla="*/ 110 w 194531"/>
              <a:gd name="connsiteY7" fmla="*/ 383615 h 919926"/>
              <a:gd name="connsiteX8" fmla="*/ 49322 w 194531"/>
              <a:gd name="connsiteY8" fmla="*/ 589990 h 919926"/>
              <a:gd name="connsiteX9" fmla="*/ 89010 w 194531"/>
              <a:gd name="connsiteY9" fmla="*/ 296302 h 919926"/>
              <a:gd name="connsiteX10" fmla="*/ 135047 w 194531"/>
              <a:gd name="connsiteY10" fmla="*/ 121677 h 919926"/>
              <a:gd name="connsiteX11" fmla="*/ 193785 w 194531"/>
              <a:gd name="connsiteY11" fmla="*/ 13727 h 91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31" h="919926">
                <a:moveTo>
                  <a:pt x="193785" y="13727"/>
                </a:moveTo>
                <a:cubicBezTo>
                  <a:pt x="186377" y="67437"/>
                  <a:pt x="106472" y="392082"/>
                  <a:pt x="90597" y="443940"/>
                </a:cubicBezTo>
                <a:cubicBezTo>
                  <a:pt x="74722" y="495798"/>
                  <a:pt x="100652" y="287306"/>
                  <a:pt x="98535" y="324877"/>
                </a:cubicBezTo>
                <a:cubicBezTo>
                  <a:pt x="96418" y="362448"/>
                  <a:pt x="83718" y="645288"/>
                  <a:pt x="77897" y="669365"/>
                </a:cubicBezTo>
                <a:cubicBezTo>
                  <a:pt x="72076" y="693442"/>
                  <a:pt x="65197" y="430711"/>
                  <a:pt x="63610" y="469340"/>
                </a:cubicBezTo>
                <a:cubicBezTo>
                  <a:pt x="62023" y="507969"/>
                  <a:pt x="68372" y="846636"/>
                  <a:pt x="68372" y="901140"/>
                </a:cubicBezTo>
                <a:cubicBezTo>
                  <a:pt x="68372" y="955644"/>
                  <a:pt x="74987" y="882619"/>
                  <a:pt x="63610" y="796365"/>
                </a:cubicBezTo>
                <a:cubicBezTo>
                  <a:pt x="52233" y="710111"/>
                  <a:pt x="2491" y="418011"/>
                  <a:pt x="110" y="383615"/>
                </a:cubicBezTo>
                <a:cubicBezTo>
                  <a:pt x="-2271" y="349219"/>
                  <a:pt x="34505" y="604542"/>
                  <a:pt x="49322" y="589990"/>
                </a:cubicBezTo>
                <a:cubicBezTo>
                  <a:pt x="64139" y="575438"/>
                  <a:pt x="74723" y="374354"/>
                  <a:pt x="89010" y="296302"/>
                </a:cubicBezTo>
                <a:cubicBezTo>
                  <a:pt x="103297" y="218250"/>
                  <a:pt x="118643" y="165069"/>
                  <a:pt x="135047" y="121677"/>
                </a:cubicBezTo>
                <a:cubicBezTo>
                  <a:pt x="151451" y="78285"/>
                  <a:pt x="201193" y="-39983"/>
                  <a:pt x="193785" y="137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67A09FD-93C2-4419-BD9A-9B062BED1699}"/>
              </a:ext>
            </a:extLst>
          </p:cNvPr>
          <p:cNvSpPr/>
          <p:nvPr/>
        </p:nvSpPr>
        <p:spPr>
          <a:xfrm>
            <a:off x="1802966" y="8268209"/>
            <a:ext cx="118096" cy="833988"/>
          </a:xfrm>
          <a:custGeom>
            <a:avLst/>
            <a:gdLst>
              <a:gd name="connsiteX0" fmla="*/ 9034 w 127161"/>
              <a:gd name="connsiteY0" fmla="*/ 7013 h 898006"/>
              <a:gd name="connsiteX1" fmla="*/ 13797 w 127161"/>
              <a:gd name="connsiteY1" fmla="*/ 373725 h 898006"/>
              <a:gd name="connsiteX2" fmla="*/ 28084 w 127161"/>
              <a:gd name="connsiteY2" fmla="*/ 395950 h 898006"/>
              <a:gd name="connsiteX3" fmla="*/ 124922 w 127161"/>
              <a:gd name="connsiteY3" fmla="*/ 743613 h 898006"/>
              <a:gd name="connsiteX4" fmla="*/ 96347 w 127161"/>
              <a:gd name="connsiteY4" fmla="*/ 688050 h 898006"/>
              <a:gd name="connsiteX5" fmla="*/ 97934 w 127161"/>
              <a:gd name="connsiteY5" fmla="*/ 896013 h 898006"/>
              <a:gd name="connsiteX6" fmla="*/ 97934 w 127161"/>
              <a:gd name="connsiteY6" fmla="*/ 778538 h 898006"/>
              <a:gd name="connsiteX7" fmla="*/ 59834 w 127161"/>
              <a:gd name="connsiteY7" fmla="*/ 542000 h 898006"/>
              <a:gd name="connsiteX8" fmla="*/ 5859 w 127161"/>
              <a:gd name="connsiteY8" fmla="*/ 341975 h 898006"/>
              <a:gd name="connsiteX9" fmla="*/ 1097 w 127161"/>
              <a:gd name="connsiteY9" fmla="*/ 254663 h 898006"/>
              <a:gd name="connsiteX10" fmla="*/ 2684 w 127161"/>
              <a:gd name="connsiteY10" fmla="*/ 138775 h 898006"/>
              <a:gd name="connsiteX11" fmla="*/ 9034 w 127161"/>
              <a:gd name="connsiteY11" fmla="*/ 7013 h 89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61" h="898006">
                <a:moveTo>
                  <a:pt x="9034" y="7013"/>
                </a:moveTo>
                <a:cubicBezTo>
                  <a:pt x="10886" y="46171"/>
                  <a:pt x="10622" y="308902"/>
                  <a:pt x="13797" y="373725"/>
                </a:cubicBezTo>
                <a:cubicBezTo>
                  <a:pt x="16972" y="438548"/>
                  <a:pt x="9563" y="334302"/>
                  <a:pt x="28084" y="395950"/>
                </a:cubicBezTo>
                <a:cubicBezTo>
                  <a:pt x="46605" y="457598"/>
                  <a:pt x="113545" y="694930"/>
                  <a:pt x="124922" y="743613"/>
                </a:cubicBezTo>
                <a:cubicBezTo>
                  <a:pt x="136299" y="792296"/>
                  <a:pt x="100845" y="662650"/>
                  <a:pt x="96347" y="688050"/>
                </a:cubicBezTo>
                <a:cubicBezTo>
                  <a:pt x="91849" y="713450"/>
                  <a:pt x="97670" y="880932"/>
                  <a:pt x="97934" y="896013"/>
                </a:cubicBezTo>
                <a:cubicBezTo>
                  <a:pt x="98199" y="911094"/>
                  <a:pt x="104284" y="837540"/>
                  <a:pt x="97934" y="778538"/>
                </a:cubicBezTo>
                <a:cubicBezTo>
                  <a:pt x="91584" y="719536"/>
                  <a:pt x="75180" y="614760"/>
                  <a:pt x="59834" y="542000"/>
                </a:cubicBezTo>
                <a:cubicBezTo>
                  <a:pt x="44488" y="469240"/>
                  <a:pt x="15648" y="389864"/>
                  <a:pt x="5859" y="341975"/>
                </a:cubicBezTo>
                <a:cubicBezTo>
                  <a:pt x="-3930" y="294086"/>
                  <a:pt x="1626" y="288530"/>
                  <a:pt x="1097" y="254663"/>
                </a:cubicBezTo>
                <a:cubicBezTo>
                  <a:pt x="568" y="220796"/>
                  <a:pt x="1626" y="173700"/>
                  <a:pt x="2684" y="138775"/>
                </a:cubicBezTo>
                <a:cubicBezTo>
                  <a:pt x="3742" y="103850"/>
                  <a:pt x="7182" y="-32145"/>
                  <a:pt x="9034" y="701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0103407E-5F9D-486B-9A1C-609FA84375EB}"/>
              </a:ext>
            </a:extLst>
          </p:cNvPr>
          <p:cNvSpPr/>
          <p:nvPr/>
        </p:nvSpPr>
        <p:spPr>
          <a:xfrm>
            <a:off x="1774487" y="8555400"/>
            <a:ext cx="84394" cy="667469"/>
          </a:xfrm>
          <a:custGeom>
            <a:avLst/>
            <a:gdLst>
              <a:gd name="connsiteX0" fmla="*/ 15887 w 90872"/>
              <a:gd name="connsiteY0" fmla="*/ 989 h 718705"/>
              <a:gd name="connsiteX1" fmla="*/ 84149 w 90872"/>
              <a:gd name="connsiteY1" fmla="*/ 383577 h 718705"/>
              <a:gd name="connsiteX2" fmla="*/ 85737 w 90872"/>
              <a:gd name="connsiteY2" fmla="*/ 359764 h 718705"/>
              <a:gd name="connsiteX3" fmla="*/ 88912 w 90872"/>
              <a:gd name="connsiteY3" fmla="*/ 637577 h 718705"/>
              <a:gd name="connsiteX4" fmla="*/ 52399 w 90872"/>
              <a:gd name="connsiteY4" fmla="*/ 694727 h 718705"/>
              <a:gd name="connsiteX5" fmla="*/ 12 w 90872"/>
              <a:gd name="connsiteY5" fmla="*/ 716952 h 718705"/>
              <a:gd name="connsiteX6" fmla="*/ 57162 w 90872"/>
              <a:gd name="connsiteY6" fmla="*/ 651864 h 718705"/>
              <a:gd name="connsiteX7" fmla="*/ 65099 w 90872"/>
              <a:gd name="connsiteY7" fmla="*/ 569314 h 718705"/>
              <a:gd name="connsiteX8" fmla="*/ 79387 w 90872"/>
              <a:gd name="connsiteY8" fmla="*/ 375639 h 718705"/>
              <a:gd name="connsiteX9" fmla="*/ 65099 w 90872"/>
              <a:gd name="connsiteY9" fmla="*/ 275627 h 718705"/>
              <a:gd name="connsiteX10" fmla="*/ 15887 w 90872"/>
              <a:gd name="connsiteY10" fmla="*/ 989 h 71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872" h="718705">
                <a:moveTo>
                  <a:pt x="15887" y="989"/>
                </a:moveTo>
                <a:cubicBezTo>
                  <a:pt x="19062" y="18981"/>
                  <a:pt x="72507" y="323781"/>
                  <a:pt x="84149" y="383577"/>
                </a:cubicBezTo>
                <a:cubicBezTo>
                  <a:pt x="95791" y="443373"/>
                  <a:pt x="84943" y="317431"/>
                  <a:pt x="85737" y="359764"/>
                </a:cubicBezTo>
                <a:cubicBezTo>
                  <a:pt x="86531" y="402097"/>
                  <a:pt x="94468" y="581750"/>
                  <a:pt x="88912" y="637577"/>
                </a:cubicBezTo>
                <a:cubicBezTo>
                  <a:pt x="83356" y="693404"/>
                  <a:pt x="67216" y="681498"/>
                  <a:pt x="52399" y="694727"/>
                </a:cubicBezTo>
                <a:cubicBezTo>
                  <a:pt x="37582" y="707956"/>
                  <a:pt x="-782" y="724096"/>
                  <a:pt x="12" y="716952"/>
                </a:cubicBezTo>
                <a:cubicBezTo>
                  <a:pt x="806" y="709808"/>
                  <a:pt x="46314" y="676470"/>
                  <a:pt x="57162" y="651864"/>
                </a:cubicBezTo>
                <a:cubicBezTo>
                  <a:pt x="68010" y="627258"/>
                  <a:pt x="61395" y="615351"/>
                  <a:pt x="65099" y="569314"/>
                </a:cubicBezTo>
                <a:cubicBezTo>
                  <a:pt x="68803" y="523277"/>
                  <a:pt x="79387" y="424587"/>
                  <a:pt x="79387" y="375639"/>
                </a:cubicBezTo>
                <a:cubicBezTo>
                  <a:pt x="79387" y="326691"/>
                  <a:pt x="75682" y="335687"/>
                  <a:pt x="65099" y="275627"/>
                </a:cubicBezTo>
                <a:cubicBezTo>
                  <a:pt x="54516" y="215567"/>
                  <a:pt x="12712" y="-17003"/>
                  <a:pt x="15887" y="98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0260E1F7-3F54-4181-8E09-580F852E975A}"/>
              </a:ext>
            </a:extLst>
          </p:cNvPr>
          <p:cNvSpPr/>
          <p:nvPr/>
        </p:nvSpPr>
        <p:spPr>
          <a:xfrm>
            <a:off x="1775972" y="8548886"/>
            <a:ext cx="75385" cy="374046"/>
          </a:xfrm>
          <a:custGeom>
            <a:avLst/>
            <a:gdLst>
              <a:gd name="connsiteX0" fmla="*/ 0 w 81172"/>
              <a:gd name="connsiteY0" fmla="*/ 1653 h 402758"/>
              <a:gd name="connsiteX1" fmla="*/ 66675 w 81172"/>
              <a:gd name="connsiteY1" fmla="*/ 384241 h 402758"/>
              <a:gd name="connsiteX2" fmla="*/ 74613 w 81172"/>
              <a:gd name="connsiteY2" fmla="*/ 339791 h 402758"/>
              <a:gd name="connsiteX3" fmla="*/ 80963 w 81172"/>
              <a:gd name="connsiteY3" fmla="*/ 314391 h 402758"/>
              <a:gd name="connsiteX4" fmla="*/ 66675 w 81172"/>
              <a:gd name="connsiteY4" fmla="*/ 247716 h 402758"/>
              <a:gd name="connsiteX5" fmla="*/ 0 w 81172"/>
              <a:gd name="connsiteY5" fmla="*/ 1653 h 4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2" h="402758">
                <a:moveTo>
                  <a:pt x="0" y="1653"/>
                </a:moveTo>
                <a:cubicBezTo>
                  <a:pt x="0" y="24407"/>
                  <a:pt x="54239" y="327885"/>
                  <a:pt x="66675" y="384241"/>
                </a:cubicBezTo>
                <a:cubicBezTo>
                  <a:pt x="79111" y="440597"/>
                  <a:pt x="72232" y="351432"/>
                  <a:pt x="74613" y="339791"/>
                </a:cubicBezTo>
                <a:cubicBezTo>
                  <a:pt x="76994" y="328150"/>
                  <a:pt x="82286" y="329737"/>
                  <a:pt x="80963" y="314391"/>
                </a:cubicBezTo>
                <a:cubicBezTo>
                  <a:pt x="79640" y="299045"/>
                  <a:pt x="79110" y="297722"/>
                  <a:pt x="66675" y="247716"/>
                </a:cubicBezTo>
                <a:cubicBezTo>
                  <a:pt x="54240" y="197710"/>
                  <a:pt x="0" y="-21101"/>
                  <a:pt x="0" y="165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691A672C-808E-4340-ADDE-C01EDA0142D6}"/>
              </a:ext>
            </a:extLst>
          </p:cNvPr>
          <p:cNvSpPr/>
          <p:nvPr/>
        </p:nvSpPr>
        <p:spPr>
          <a:xfrm>
            <a:off x="1621111" y="8716350"/>
            <a:ext cx="223051" cy="544615"/>
          </a:xfrm>
          <a:custGeom>
            <a:avLst/>
            <a:gdLst>
              <a:gd name="connsiteX0" fmla="*/ 61 w 240173"/>
              <a:gd name="connsiteY0" fmla="*/ 722 h 586421"/>
              <a:gd name="connsiteX1" fmla="*/ 36573 w 240173"/>
              <a:gd name="connsiteY1" fmla="*/ 243609 h 586421"/>
              <a:gd name="connsiteX2" fmla="*/ 50861 w 240173"/>
              <a:gd name="connsiteY2" fmla="*/ 269009 h 586421"/>
              <a:gd name="connsiteX3" fmla="*/ 112773 w 240173"/>
              <a:gd name="connsiteY3" fmla="*/ 523009 h 586421"/>
              <a:gd name="connsiteX4" fmla="*/ 239773 w 240173"/>
              <a:gd name="connsiteY4" fmla="*/ 584922 h 586421"/>
              <a:gd name="connsiteX5" fmla="*/ 150873 w 240173"/>
              <a:gd name="connsiteY5" fmla="*/ 481734 h 586421"/>
              <a:gd name="connsiteX6" fmla="*/ 93723 w 240173"/>
              <a:gd name="connsiteY6" fmla="*/ 364259 h 586421"/>
              <a:gd name="connsiteX7" fmla="*/ 90548 w 240173"/>
              <a:gd name="connsiteY7" fmla="*/ 286472 h 586421"/>
              <a:gd name="connsiteX8" fmla="*/ 60386 w 240173"/>
              <a:gd name="connsiteY8" fmla="*/ 156297 h 586421"/>
              <a:gd name="connsiteX9" fmla="*/ 46098 w 240173"/>
              <a:gd name="connsiteY9" fmla="*/ 167409 h 586421"/>
              <a:gd name="connsiteX10" fmla="*/ 61 w 240173"/>
              <a:gd name="connsiteY10" fmla="*/ 722 h 58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73" h="586421">
                <a:moveTo>
                  <a:pt x="61" y="722"/>
                </a:moveTo>
                <a:cubicBezTo>
                  <a:pt x="-1526" y="13422"/>
                  <a:pt x="28106" y="198894"/>
                  <a:pt x="36573" y="243609"/>
                </a:cubicBezTo>
                <a:cubicBezTo>
                  <a:pt x="45040" y="288324"/>
                  <a:pt x="38161" y="222442"/>
                  <a:pt x="50861" y="269009"/>
                </a:cubicBezTo>
                <a:cubicBezTo>
                  <a:pt x="63561" y="315576"/>
                  <a:pt x="81288" y="470357"/>
                  <a:pt x="112773" y="523009"/>
                </a:cubicBezTo>
                <a:cubicBezTo>
                  <a:pt x="144258" y="575661"/>
                  <a:pt x="233423" y="591801"/>
                  <a:pt x="239773" y="584922"/>
                </a:cubicBezTo>
                <a:cubicBezTo>
                  <a:pt x="246123" y="578043"/>
                  <a:pt x="175215" y="518511"/>
                  <a:pt x="150873" y="481734"/>
                </a:cubicBezTo>
                <a:cubicBezTo>
                  <a:pt x="126531" y="444957"/>
                  <a:pt x="103777" y="396803"/>
                  <a:pt x="93723" y="364259"/>
                </a:cubicBezTo>
                <a:cubicBezTo>
                  <a:pt x="83669" y="331715"/>
                  <a:pt x="96104" y="321132"/>
                  <a:pt x="90548" y="286472"/>
                </a:cubicBezTo>
                <a:cubicBezTo>
                  <a:pt x="84992" y="251812"/>
                  <a:pt x="67794" y="176141"/>
                  <a:pt x="60386" y="156297"/>
                </a:cubicBezTo>
                <a:cubicBezTo>
                  <a:pt x="52978" y="136453"/>
                  <a:pt x="57210" y="188046"/>
                  <a:pt x="46098" y="167409"/>
                </a:cubicBezTo>
                <a:cubicBezTo>
                  <a:pt x="34986" y="146772"/>
                  <a:pt x="1648" y="-11978"/>
                  <a:pt x="61" y="7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D6C8A07C-08DF-42DD-A91D-2B0EB968003C}"/>
              </a:ext>
            </a:extLst>
          </p:cNvPr>
          <p:cNvSpPr/>
          <p:nvPr/>
        </p:nvSpPr>
        <p:spPr>
          <a:xfrm>
            <a:off x="1815676" y="8873234"/>
            <a:ext cx="83373" cy="389371"/>
          </a:xfrm>
          <a:custGeom>
            <a:avLst/>
            <a:gdLst>
              <a:gd name="connsiteX0" fmla="*/ 71548 w 89773"/>
              <a:gd name="connsiteY0" fmla="*/ 71 h 419260"/>
              <a:gd name="connsiteX1" fmla="*/ 82661 w 89773"/>
              <a:gd name="connsiteY1" fmla="*/ 266771 h 419260"/>
              <a:gd name="connsiteX2" fmla="*/ 87423 w 89773"/>
              <a:gd name="connsiteY2" fmla="*/ 225496 h 419260"/>
              <a:gd name="connsiteX3" fmla="*/ 73136 w 89773"/>
              <a:gd name="connsiteY3" fmla="*/ 328683 h 419260"/>
              <a:gd name="connsiteX4" fmla="*/ 111 w 89773"/>
              <a:gd name="connsiteY4" fmla="*/ 419171 h 419260"/>
              <a:gd name="connsiteX5" fmla="*/ 57261 w 89773"/>
              <a:gd name="connsiteY5" fmla="*/ 344558 h 419260"/>
              <a:gd name="connsiteX6" fmla="*/ 89011 w 89773"/>
              <a:gd name="connsiteY6" fmla="*/ 295346 h 419260"/>
              <a:gd name="connsiteX7" fmla="*/ 71548 w 89773"/>
              <a:gd name="connsiteY7" fmla="*/ 71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3" h="419260">
                <a:moveTo>
                  <a:pt x="71548" y="71"/>
                </a:moveTo>
                <a:cubicBezTo>
                  <a:pt x="70490" y="-4691"/>
                  <a:pt x="80015" y="229200"/>
                  <a:pt x="82661" y="266771"/>
                </a:cubicBezTo>
                <a:cubicBezTo>
                  <a:pt x="85307" y="304342"/>
                  <a:pt x="89011" y="215177"/>
                  <a:pt x="87423" y="225496"/>
                </a:cubicBezTo>
                <a:cubicBezTo>
                  <a:pt x="85836" y="235815"/>
                  <a:pt x="87688" y="296404"/>
                  <a:pt x="73136" y="328683"/>
                </a:cubicBezTo>
                <a:cubicBezTo>
                  <a:pt x="58584" y="360962"/>
                  <a:pt x="2757" y="416525"/>
                  <a:pt x="111" y="419171"/>
                </a:cubicBezTo>
                <a:cubicBezTo>
                  <a:pt x="-2535" y="421817"/>
                  <a:pt x="42444" y="365195"/>
                  <a:pt x="57261" y="344558"/>
                </a:cubicBezTo>
                <a:cubicBezTo>
                  <a:pt x="72078" y="323921"/>
                  <a:pt x="83984" y="348792"/>
                  <a:pt x="89011" y="295346"/>
                </a:cubicBezTo>
                <a:cubicBezTo>
                  <a:pt x="94038" y="241900"/>
                  <a:pt x="72606" y="4833"/>
                  <a:pt x="71548" y="7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A50E020F-B09E-4635-BED2-D46A5EBEE4FE}"/>
              </a:ext>
            </a:extLst>
          </p:cNvPr>
          <p:cNvSpPr/>
          <p:nvPr/>
        </p:nvSpPr>
        <p:spPr>
          <a:xfrm>
            <a:off x="1833394" y="7954051"/>
            <a:ext cx="85866" cy="743925"/>
          </a:xfrm>
          <a:custGeom>
            <a:avLst/>
            <a:gdLst>
              <a:gd name="connsiteX0" fmla="*/ 92158 w 92457"/>
              <a:gd name="connsiteY0" fmla="*/ 10324 h 801030"/>
              <a:gd name="connsiteX1" fmla="*/ 58820 w 92457"/>
              <a:gd name="connsiteY1" fmla="*/ 496099 h 801030"/>
              <a:gd name="connsiteX2" fmla="*/ 60408 w 92457"/>
              <a:gd name="connsiteY2" fmla="*/ 389737 h 801030"/>
              <a:gd name="connsiteX3" fmla="*/ 42945 w 92457"/>
              <a:gd name="connsiteY3" fmla="*/ 323062 h 801030"/>
              <a:gd name="connsiteX4" fmla="*/ 36595 w 92457"/>
              <a:gd name="connsiteY4" fmla="*/ 632624 h 801030"/>
              <a:gd name="connsiteX5" fmla="*/ 14370 w 92457"/>
              <a:gd name="connsiteY5" fmla="*/ 367512 h 801030"/>
              <a:gd name="connsiteX6" fmla="*/ 83 w 92457"/>
              <a:gd name="connsiteY6" fmla="*/ 189712 h 801030"/>
              <a:gd name="connsiteX7" fmla="*/ 20720 w 92457"/>
              <a:gd name="connsiteY7" fmla="*/ 508799 h 801030"/>
              <a:gd name="connsiteX8" fmla="*/ 76283 w 92457"/>
              <a:gd name="connsiteY8" fmla="*/ 797724 h 801030"/>
              <a:gd name="connsiteX9" fmla="*/ 76283 w 92457"/>
              <a:gd name="connsiteY9" fmla="*/ 651674 h 801030"/>
              <a:gd name="connsiteX10" fmla="*/ 46120 w 92457"/>
              <a:gd name="connsiteY10" fmla="*/ 442124 h 801030"/>
              <a:gd name="connsiteX11" fmla="*/ 25483 w 92457"/>
              <a:gd name="connsiteY11" fmla="*/ 265912 h 801030"/>
              <a:gd name="connsiteX12" fmla="*/ 39770 w 92457"/>
              <a:gd name="connsiteY12" fmla="*/ 192887 h 801030"/>
              <a:gd name="connsiteX13" fmla="*/ 50883 w 92457"/>
              <a:gd name="connsiteY13" fmla="*/ 218287 h 801030"/>
              <a:gd name="connsiteX14" fmla="*/ 36595 w 92457"/>
              <a:gd name="connsiteY14" fmla="*/ 165899 h 801030"/>
              <a:gd name="connsiteX15" fmla="*/ 92158 w 92457"/>
              <a:gd name="connsiteY15" fmla="*/ 10324 h 80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457" h="801030">
                <a:moveTo>
                  <a:pt x="92158" y="10324"/>
                </a:moveTo>
                <a:cubicBezTo>
                  <a:pt x="95862" y="65357"/>
                  <a:pt x="64112" y="432863"/>
                  <a:pt x="58820" y="496099"/>
                </a:cubicBezTo>
                <a:cubicBezTo>
                  <a:pt x="53528" y="559335"/>
                  <a:pt x="63054" y="418576"/>
                  <a:pt x="60408" y="389737"/>
                </a:cubicBezTo>
                <a:cubicBezTo>
                  <a:pt x="57762" y="360898"/>
                  <a:pt x="46914" y="282581"/>
                  <a:pt x="42945" y="323062"/>
                </a:cubicBezTo>
                <a:cubicBezTo>
                  <a:pt x="38976" y="363543"/>
                  <a:pt x="41357" y="625216"/>
                  <a:pt x="36595" y="632624"/>
                </a:cubicBezTo>
                <a:cubicBezTo>
                  <a:pt x="31832" y="640032"/>
                  <a:pt x="20455" y="441331"/>
                  <a:pt x="14370" y="367512"/>
                </a:cubicBezTo>
                <a:cubicBezTo>
                  <a:pt x="8285" y="293693"/>
                  <a:pt x="-975" y="166164"/>
                  <a:pt x="83" y="189712"/>
                </a:cubicBezTo>
                <a:cubicBezTo>
                  <a:pt x="1141" y="213260"/>
                  <a:pt x="8020" y="407464"/>
                  <a:pt x="20720" y="508799"/>
                </a:cubicBezTo>
                <a:cubicBezTo>
                  <a:pt x="33420" y="610134"/>
                  <a:pt x="67023" y="773912"/>
                  <a:pt x="76283" y="797724"/>
                </a:cubicBezTo>
                <a:cubicBezTo>
                  <a:pt x="85543" y="821536"/>
                  <a:pt x="81310" y="710941"/>
                  <a:pt x="76283" y="651674"/>
                </a:cubicBezTo>
                <a:cubicBezTo>
                  <a:pt x="71256" y="592407"/>
                  <a:pt x="54587" y="506418"/>
                  <a:pt x="46120" y="442124"/>
                </a:cubicBezTo>
                <a:cubicBezTo>
                  <a:pt x="37653" y="377830"/>
                  <a:pt x="26541" y="307451"/>
                  <a:pt x="25483" y="265912"/>
                </a:cubicBezTo>
                <a:cubicBezTo>
                  <a:pt x="24425" y="224373"/>
                  <a:pt x="35537" y="200824"/>
                  <a:pt x="39770" y="192887"/>
                </a:cubicBezTo>
                <a:cubicBezTo>
                  <a:pt x="44003" y="184950"/>
                  <a:pt x="51412" y="222785"/>
                  <a:pt x="50883" y="218287"/>
                </a:cubicBezTo>
                <a:cubicBezTo>
                  <a:pt x="50354" y="213789"/>
                  <a:pt x="28128" y="195003"/>
                  <a:pt x="36595" y="165899"/>
                </a:cubicBezTo>
                <a:cubicBezTo>
                  <a:pt x="45062" y="136795"/>
                  <a:pt x="88454" y="-44709"/>
                  <a:pt x="92158" y="1032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C494924D-25C0-4BC2-95B4-F4B27FB2A02E}"/>
              </a:ext>
            </a:extLst>
          </p:cNvPr>
          <p:cNvSpPr/>
          <p:nvPr/>
        </p:nvSpPr>
        <p:spPr>
          <a:xfrm>
            <a:off x="1839821" y="8536861"/>
            <a:ext cx="296408" cy="588548"/>
          </a:xfrm>
          <a:custGeom>
            <a:avLst/>
            <a:gdLst>
              <a:gd name="connsiteX0" fmla="*/ 4275 w 319161"/>
              <a:gd name="connsiteY0" fmla="*/ 16189 h 633726"/>
              <a:gd name="connsiteX1" fmla="*/ 218588 w 319161"/>
              <a:gd name="connsiteY1" fmla="*/ 570226 h 633726"/>
              <a:gd name="connsiteX2" fmla="*/ 226525 w 319161"/>
              <a:gd name="connsiteY2" fmla="*/ 533714 h 633726"/>
              <a:gd name="connsiteX3" fmla="*/ 318600 w 319161"/>
              <a:gd name="connsiteY3" fmla="*/ 633726 h 633726"/>
              <a:gd name="connsiteX4" fmla="*/ 256688 w 319161"/>
              <a:gd name="connsiteY4" fmla="*/ 532126 h 633726"/>
              <a:gd name="connsiteX5" fmla="*/ 93175 w 319161"/>
              <a:gd name="connsiteY5" fmla="*/ 108264 h 633726"/>
              <a:gd name="connsiteX6" fmla="*/ 229700 w 319161"/>
              <a:gd name="connsiteY6" fmla="*/ 543239 h 633726"/>
              <a:gd name="connsiteX7" fmla="*/ 166200 w 319161"/>
              <a:gd name="connsiteY7" fmla="*/ 340039 h 633726"/>
              <a:gd name="connsiteX8" fmla="*/ 86825 w 319161"/>
              <a:gd name="connsiteY8" fmla="*/ 103501 h 633726"/>
              <a:gd name="connsiteX9" fmla="*/ 56663 w 319161"/>
              <a:gd name="connsiteY9" fmla="*/ 24126 h 633726"/>
              <a:gd name="connsiteX10" fmla="*/ 72538 w 319161"/>
              <a:gd name="connsiteY10" fmla="*/ 136839 h 633726"/>
              <a:gd name="connsiteX11" fmla="*/ 4275 w 319161"/>
              <a:gd name="connsiteY11" fmla="*/ 16189 h 63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161" h="633726">
                <a:moveTo>
                  <a:pt x="4275" y="16189"/>
                </a:moveTo>
                <a:cubicBezTo>
                  <a:pt x="28617" y="88420"/>
                  <a:pt x="181546" y="483972"/>
                  <a:pt x="218588" y="570226"/>
                </a:cubicBezTo>
                <a:cubicBezTo>
                  <a:pt x="255630" y="656480"/>
                  <a:pt x="209856" y="523131"/>
                  <a:pt x="226525" y="533714"/>
                </a:cubicBezTo>
                <a:cubicBezTo>
                  <a:pt x="243194" y="544297"/>
                  <a:pt x="313573" y="633991"/>
                  <a:pt x="318600" y="633726"/>
                </a:cubicBezTo>
                <a:cubicBezTo>
                  <a:pt x="323627" y="633461"/>
                  <a:pt x="294259" y="619703"/>
                  <a:pt x="256688" y="532126"/>
                </a:cubicBezTo>
                <a:cubicBezTo>
                  <a:pt x="219117" y="444549"/>
                  <a:pt x="97673" y="106412"/>
                  <a:pt x="93175" y="108264"/>
                </a:cubicBezTo>
                <a:cubicBezTo>
                  <a:pt x="88677" y="110116"/>
                  <a:pt x="217529" y="504610"/>
                  <a:pt x="229700" y="543239"/>
                </a:cubicBezTo>
                <a:cubicBezTo>
                  <a:pt x="241871" y="581868"/>
                  <a:pt x="190013" y="413329"/>
                  <a:pt x="166200" y="340039"/>
                </a:cubicBezTo>
                <a:cubicBezTo>
                  <a:pt x="142387" y="266749"/>
                  <a:pt x="105081" y="156153"/>
                  <a:pt x="86825" y="103501"/>
                </a:cubicBezTo>
                <a:cubicBezTo>
                  <a:pt x="68569" y="50849"/>
                  <a:pt x="59044" y="18570"/>
                  <a:pt x="56663" y="24126"/>
                </a:cubicBezTo>
                <a:cubicBezTo>
                  <a:pt x="54282" y="29682"/>
                  <a:pt x="77830" y="136839"/>
                  <a:pt x="72538" y="136839"/>
                </a:cubicBezTo>
                <a:cubicBezTo>
                  <a:pt x="67246" y="136839"/>
                  <a:pt x="-20067" y="-56042"/>
                  <a:pt x="4275" y="1618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FE3A50D3-7608-455D-967D-57C9A67B64C8}"/>
              </a:ext>
            </a:extLst>
          </p:cNvPr>
          <p:cNvSpPr/>
          <p:nvPr/>
        </p:nvSpPr>
        <p:spPr>
          <a:xfrm>
            <a:off x="2027732" y="9032030"/>
            <a:ext cx="285940" cy="437481"/>
          </a:xfrm>
          <a:custGeom>
            <a:avLst/>
            <a:gdLst>
              <a:gd name="connsiteX0" fmla="*/ 5140 w 307889"/>
              <a:gd name="connsiteY0" fmla="*/ 6885 h 471063"/>
              <a:gd name="connsiteX1" fmla="*/ 295653 w 307889"/>
              <a:gd name="connsiteY1" fmla="*/ 454560 h 471063"/>
              <a:gd name="connsiteX2" fmla="*/ 244853 w 307889"/>
              <a:gd name="connsiteY2" fmla="*/ 364072 h 471063"/>
              <a:gd name="connsiteX3" fmla="*/ 163890 w 307889"/>
              <a:gd name="connsiteY3" fmla="*/ 264060 h 471063"/>
              <a:gd name="connsiteX4" fmla="*/ 111503 w 307889"/>
              <a:gd name="connsiteY4" fmla="*/ 186272 h 471063"/>
              <a:gd name="connsiteX5" fmla="*/ 5140 w 307889"/>
              <a:gd name="connsiteY5" fmla="*/ 6885 h 47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89" h="471063">
                <a:moveTo>
                  <a:pt x="5140" y="6885"/>
                </a:moveTo>
                <a:cubicBezTo>
                  <a:pt x="35832" y="51600"/>
                  <a:pt x="255701" y="395029"/>
                  <a:pt x="295653" y="454560"/>
                </a:cubicBezTo>
                <a:cubicBezTo>
                  <a:pt x="335605" y="514091"/>
                  <a:pt x="266814" y="395822"/>
                  <a:pt x="244853" y="364072"/>
                </a:cubicBezTo>
                <a:cubicBezTo>
                  <a:pt x="222893" y="332322"/>
                  <a:pt x="186115" y="293693"/>
                  <a:pt x="163890" y="264060"/>
                </a:cubicBezTo>
                <a:cubicBezTo>
                  <a:pt x="141665" y="234427"/>
                  <a:pt x="132670" y="224107"/>
                  <a:pt x="111503" y="186272"/>
                </a:cubicBezTo>
                <a:cubicBezTo>
                  <a:pt x="90336" y="148437"/>
                  <a:pt x="-25552" y="-37830"/>
                  <a:pt x="5140" y="688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42F66057-8483-4B67-9C0D-1B44DA5772C7}"/>
              </a:ext>
            </a:extLst>
          </p:cNvPr>
          <p:cNvSpPr/>
          <p:nvPr/>
        </p:nvSpPr>
        <p:spPr>
          <a:xfrm>
            <a:off x="1803900" y="9226647"/>
            <a:ext cx="369061" cy="646736"/>
          </a:xfrm>
          <a:custGeom>
            <a:avLst/>
            <a:gdLst>
              <a:gd name="connsiteX0" fmla="*/ 35016 w 397391"/>
              <a:gd name="connsiteY0" fmla="*/ 529 h 696381"/>
              <a:gd name="connsiteX1" fmla="*/ 25491 w 397391"/>
              <a:gd name="connsiteY1" fmla="*/ 129116 h 696381"/>
              <a:gd name="connsiteX2" fmla="*/ 91 w 397391"/>
              <a:gd name="connsiteY2" fmla="*/ 168804 h 696381"/>
              <a:gd name="connsiteX3" fmla="*/ 19141 w 397391"/>
              <a:gd name="connsiteY3" fmla="*/ 170391 h 696381"/>
              <a:gd name="connsiteX4" fmla="*/ 71528 w 397391"/>
              <a:gd name="connsiteY4" fmla="*/ 311679 h 696381"/>
              <a:gd name="connsiteX5" fmla="*/ 144553 w 397391"/>
              <a:gd name="connsiteY5" fmla="*/ 418041 h 696381"/>
              <a:gd name="connsiteX6" fmla="*/ 41366 w 397391"/>
              <a:gd name="connsiteY6" fmla="*/ 246591 h 696381"/>
              <a:gd name="connsiteX7" fmla="*/ 192178 w 397391"/>
              <a:gd name="connsiteY7" fmla="*/ 489479 h 696381"/>
              <a:gd name="connsiteX8" fmla="*/ 320766 w 397391"/>
              <a:gd name="connsiteY8" fmla="*/ 660929 h 696381"/>
              <a:gd name="connsiteX9" fmla="*/ 323941 w 397391"/>
              <a:gd name="connsiteY9" fmla="*/ 678391 h 696381"/>
              <a:gd name="connsiteX10" fmla="*/ 396966 w 397391"/>
              <a:gd name="connsiteY10" fmla="*/ 689504 h 696381"/>
              <a:gd name="connsiteX11" fmla="*/ 285841 w 397391"/>
              <a:gd name="connsiteY11" fmla="*/ 565679 h 696381"/>
              <a:gd name="connsiteX12" fmla="*/ 76291 w 397391"/>
              <a:gd name="connsiteY12" fmla="*/ 265641 h 696381"/>
              <a:gd name="connsiteX13" fmla="*/ 46128 w 397391"/>
              <a:gd name="connsiteY13" fmla="*/ 243416 h 696381"/>
              <a:gd name="connsiteX14" fmla="*/ 49303 w 397391"/>
              <a:gd name="connsiteY14" fmla="*/ 141816 h 696381"/>
              <a:gd name="connsiteX15" fmla="*/ 60416 w 397391"/>
              <a:gd name="connsiteY15" fmla="*/ 84666 h 696381"/>
              <a:gd name="connsiteX16" fmla="*/ 35016 w 397391"/>
              <a:gd name="connsiteY16" fmla="*/ 529 h 69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7391" h="696381">
                <a:moveTo>
                  <a:pt x="35016" y="529"/>
                </a:moveTo>
                <a:cubicBezTo>
                  <a:pt x="29195" y="7937"/>
                  <a:pt x="31312" y="101070"/>
                  <a:pt x="25491" y="129116"/>
                </a:cubicBezTo>
                <a:cubicBezTo>
                  <a:pt x="19670" y="157162"/>
                  <a:pt x="1149" y="161925"/>
                  <a:pt x="91" y="168804"/>
                </a:cubicBezTo>
                <a:cubicBezTo>
                  <a:pt x="-967" y="175683"/>
                  <a:pt x="7235" y="146579"/>
                  <a:pt x="19141" y="170391"/>
                </a:cubicBezTo>
                <a:cubicBezTo>
                  <a:pt x="31047" y="194203"/>
                  <a:pt x="50626" y="270404"/>
                  <a:pt x="71528" y="311679"/>
                </a:cubicBezTo>
                <a:cubicBezTo>
                  <a:pt x="92430" y="352954"/>
                  <a:pt x="149580" y="428889"/>
                  <a:pt x="144553" y="418041"/>
                </a:cubicBezTo>
                <a:cubicBezTo>
                  <a:pt x="139526" y="407193"/>
                  <a:pt x="33429" y="234685"/>
                  <a:pt x="41366" y="246591"/>
                </a:cubicBezTo>
                <a:cubicBezTo>
                  <a:pt x="49303" y="258497"/>
                  <a:pt x="145611" y="420423"/>
                  <a:pt x="192178" y="489479"/>
                </a:cubicBezTo>
                <a:cubicBezTo>
                  <a:pt x="238745" y="558535"/>
                  <a:pt x="298806" y="629444"/>
                  <a:pt x="320766" y="660929"/>
                </a:cubicBezTo>
                <a:cubicBezTo>
                  <a:pt x="342726" y="692414"/>
                  <a:pt x="311241" y="673628"/>
                  <a:pt x="323941" y="678391"/>
                </a:cubicBezTo>
                <a:cubicBezTo>
                  <a:pt x="336641" y="683154"/>
                  <a:pt x="403316" y="708289"/>
                  <a:pt x="396966" y="689504"/>
                </a:cubicBezTo>
                <a:cubicBezTo>
                  <a:pt x="390616" y="670719"/>
                  <a:pt x="339287" y="636323"/>
                  <a:pt x="285841" y="565679"/>
                </a:cubicBezTo>
                <a:cubicBezTo>
                  <a:pt x="232395" y="495035"/>
                  <a:pt x="116243" y="319352"/>
                  <a:pt x="76291" y="265641"/>
                </a:cubicBezTo>
                <a:cubicBezTo>
                  <a:pt x="36339" y="211931"/>
                  <a:pt x="50626" y="264053"/>
                  <a:pt x="46128" y="243416"/>
                </a:cubicBezTo>
                <a:cubicBezTo>
                  <a:pt x="41630" y="222779"/>
                  <a:pt x="46922" y="168274"/>
                  <a:pt x="49303" y="141816"/>
                </a:cubicBezTo>
                <a:cubicBezTo>
                  <a:pt x="51684" y="115358"/>
                  <a:pt x="59358" y="103716"/>
                  <a:pt x="60416" y="84666"/>
                </a:cubicBezTo>
                <a:cubicBezTo>
                  <a:pt x="61474" y="65616"/>
                  <a:pt x="40837" y="-6879"/>
                  <a:pt x="35016" y="52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6E275FA5-E06C-4554-90F1-B09EEA9F06BE}"/>
              </a:ext>
            </a:extLst>
          </p:cNvPr>
          <p:cNvSpPr/>
          <p:nvPr/>
        </p:nvSpPr>
        <p:spPr>
          <a:xfrm>
            <a:off x="2100323" y="9825520"/>
            <a:ext cx="1067223" cy="660815"/>
          </a:xfrm>
          <a:custGeom>
            <a:avLst/>
            <a:gdLst>
              <a:gd name="connsiteX0" fmla="*/ 1 w 1149145"/>
              <a:gd name="connsiteY0" fmla="*/ 210 h 711540"/>
              <a:gd name="connsiteX1" fmla="*/ 44451 w 1149145"/>
              <a:gd name="connsiteY1" fmla="*/ 52597 h 711540"/>
              <a:gd name="connsiteX2" fmla="*/ 123826 w 1149145"/>
              <a:gd name="connsiteY2" fmla="*/ 128797 h 711540"/>
              <a:gd name="connsiteX3" fmla="*/ 152401 w 1149145"/>
              <a:gd name="connsiteY3" fmla="*/ 165310 h 711540"/>
              <a:gd name="connsiteX4" fmla="*/ 193676 w 1149145"/>
              <a:gd name="connsiteY4" fmla="*/ 222460 h 711540"/>
              <a:gd name="connsiteX5" fmla="*/ 201614 w 1149145"/>
              <a:gd name="connsiteY5" fmla="*/ 189122 h 711540"/>
              <a:gd name="connsiteX6" fmla="*/ 244476 w 1149145"/>
              <a:gd name="connsiteY6" fmla="*/ 265322 h 711540"/>
              <a:gd name="connsiteX7" fmla="*/ 268289 w 1149145"/>
              <a:gd name="connsiteY7" fmla="*/ 273260 h 711540"/>
              <a:gd name="connsiteX8" fmla="*/ 352426 w 1149145"/>
              <a:gd name="connsiteY8" fmla="*/ 368510 h 711540"/>
              <a:gd name="connsiteX9" fmla="*/ 390526 w 1149145"/>
              <a:gd name="connsiteY9" fmla="*/ 338347 h 711540"/>
              <a:gd name="connsiteX10" fmla="*/ 441326 w 1149145"/>
              <a:gd name="connsiteY10" fmla="*/ 424072 h 711540"/>
              <a:gd name="connsiteX11" fmla="*/ 482601 w 1149145"/>
              <a:gd name="connsiteY11" fmla="*/ 436772 h 711540"/>
              <a:gd name="connsiteX12" fmla="*/ 538164 w 1149145"/>
              <a:gd name="connsiteY12" fmla="*/ 455822 h 711540"/>
              <a:gd name="connsiteX13" fmla="*/ 579439 w 1149145"/>
              <a:gd name="connsiteY13" fmla="*/ 492335 h 711540"/>
              <a:gd name="connsiteX14" fmla="*/ 668339 w 1149145"/>
              <a:gd name="connsiteY14" fmla="*/ 519322 h 711540"/>
              <a:gd name="connsiteX15" fmla="*/ 712789 w 1149145"/>
              <a:gd name="connsiteY15" fmla="*/ 535197 h 711540"/>
              <a:gd name="connsiteX16" fmla="*/ 709614 w 1149145"/>
              <a:gd name="connsiteY16" fmla="*/ 608222 h 711540"/>
              <a:gd name="connsiteX17" fmla="*/ 865189 w 1149145"/>
              <a:gd name="connsiteY17" fmla="*/ 566947 h 711540"/>
              <a:gd name="connsiteX18" fmla="*/ 900114 w 1149145"/>
              <a:gd name="connsiteY18" fmla="*/ 624097 h 711540"/>
              <a:gd name="connsiteX19" fmla="*/ 968376 w 1149145"/>
              <a:gd name="connsiteY19" fmla="*/ 674897 h 711540"/>
              <a:gd name="connsiteX20" fmla="*/ 1039814 w 1149145"/>
              <a:gd name="connsiteY20" fmla="*/ 705060 h 711540"/>
              <a:gd name="connsiteX21" fmla="*/ 1146176 w 1149145"/>
              <a:gd name="connsiteY21" fmla="*/ 705060 h 711540"/>
              <a:gd name="connsiteX22" fmla="*/ 912814 w 1149145"/>
              <a:gd name="connsiteY22" fmla="*/ 635210 h 711540"/>
              <a:gd name="connsiteX23" fmla="*/ 481014 w 1149145"/>
              <a:gd name="connsiteY23" fmla="*/ 436772 h 711540"/>
              <a:gd name="connsiteX24" fmla="*/ 290514 w 1149145"/>
              <a:gd name="connsiteY24" fmla="*/ 263735 h 711540"/>
              <a:gd name="connsiteX25" fmla="*/ 193676 w 1149145"/>
              <a:gd name="connsiteY25" fmla="*/ 160547 h 711540"/>
              <a:gd name="connsiteX26" fmla="*/ 57151 w 1149145"/>
              <a:gd name="connsiteY26" fmla="*/ 62122 h 711540"/>
              <a:gd name="connsiteX27" fmla="*/ 42864 w 1149145"/>
              <a:gd name="connsiteY27" fmla="*/ 35135 h 711540"/>
              <a:gd name="connsiteX28" fmla="*/ 1 w 1149145"/>
              <a:gd name="connsiteY28" fmla="*/ 210 h 7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49145" h="711540">
                <a:moveTo>
                  <a:pt x="1" y="210"/>
                </a:moveTo>
                <a:cubicBezTo>
                  <a:pt x="266" y="3120"/>
                  <a:pt x="23814" y="31166"/>
                  <a:pt x="44451" y="52597"/>
                </a:cubicBezTo>
                <a:cubicBezTo>
                  <a:pt x="65089" y="74028"/>
                  <a:pt x="105834" y="110012"/>
                  <a:pt x="123826" y="128797"/>
                </a:cubicBezTo>
                <a:cubicBezTo>
                  <a:pt x="141818" y="147582"/>
                  <a:pt x="140759" y="149700"/>
                  <a:pt x="152401" y="165310"/>
                </a:cubicBezTo>
                <a:cubicBezTo>
                  <a:pt x="164043" y="180920"/>
                  <a:pt x="185474" y="218491"/>
                  <a:pt x="193676" y="222460"/>
                </a:cubicBezTo>
                <a:cubicBezTo>
                  <a:pt x="201878" y="226429"/>
                  <a:pt x="193147" y="181978"/>
                  <a:pt x="201614" y="189122"/>
                </a:cubicBezTo>
                <a:cubicBezTo>
                  <a:pt x="210081" y="196266"/>
                  <a:pt x="233364" y="251299"/>
                  <a:pt x="244476" y="265322"/>
                </a:cubicBezTo>
                <a:cubicBezTo>
                  <a:pt x="255588" y="279345"/>
                  <a:pt x="250297" y="256062"/>
                  <a:pt x="268289" y="273260"/>
                </a:cubicBezTo>
                <a:cubicBezTo>
                  <a:pt x="286281" y="290458"/>
                  <a:pt x="332053" y="357662"/>
                  <a:pt x="352426" y="368510"/>
                </a:cubicBezTo>
                <a:cubicBezTo>
                  <a:pt x="372799" y="379358"/>
                  <a:pt x="375709" y="329087"/>
                  <a:pt x="390526" y="338347"/>
                </a:cubicBezTo>
                <a:cubicBezTo>
                  <a:pt x="405343" y="347607"/>
                  <a:pt x="425980" y="407668"/>
                  <a:pt x="441326" y="424072"/>
                </a:cubicBezTo>
                <a:cubicBezTo>
                  <a:pt x="456672" y="440476"/>
                  <a:pt x="466461" y="431480"/>
                  <a:pt x="482601" y="436772"/>
                </a:cubicBezTo>
                <a:cubicBezTo>
                  <a:pt x="498741" y="442064"/>
                  <a:pt x="522024" y="446562"/>
                  <a:pt x="538164" y="455822"/>
                </a:cubicBezTo>
                <a:cubicBezTo>
                  <a:pt x="554304" y="465082"/>
                  <a:pt x="557743" y="481752"/>
                  <a:pt x="579439" y="492335"/>
                </a:cubicBezTo>
                <a:cubicBezTo>
                  <a:pt x="601135" y="502918"/>
                  <a:pt x="646114" y="512178"/>
                  <a:pt x="668339" y="519322"/>
                </a:cubicBezTo>
                <a:cubicBezTo>
                  <a:pt x="690564" y="526466"/>
                  <a:pt x="705910" y="520380"/>
                  <a:pt x="712789" y="535197"/>
                </a:cubicBezTo>
                <a:cubicBezTo>
                  <a:pt x="719668" y="550014"/>
                  <a:pt x="684214" y="602930"/>
                  <a:pt x="709614" y="608222"/>
                </a:cubicBezTo>
                <a:cubicBezTo>
                  <a:pt x="735014" y="613514"/>
                  <a:pt x="833439" y="564301"/>
                  <a:pt x="865189" y="566947"/>
                </a:cubicBezTo>
                <a:cubicBezTo>
                  <a:pt x="896939" y="569593"/>
                  <a:pt x="882916" y="606105"/>
                  <a:pt x="900114" y="624097"/>
                </a:cubicBezTo>
                <a:cubicBezTo>
                  <a:pt x="917312" y="642089"/>
                  <a:pt x="968376" y="674897"/>
                  <a:pt x="968376" y="674897"/>
                </a:cubicBezTo>
                <a:cubicBezTo>
                  <a:pt x="991659" y="688391"/>
                  <a:pt x="1010181" y="700033"/>
                  <a:pt x="1039814" y="705060"/>
                </a:cubicBezTo>
                <a:cubicBezTo>
                  <a:pt x="1069447" y="710087"/>
                  <a:pt x="1167343" y="716702"/>
                  <a:pt x="1146176" y="705060"/>
                </a:cubicBezTo>
                <a:cubicBezTo>
                  <a:pt x="1125009" y="693418"/>
                  <a:pt x="1023674" y="679925"/>
                  <a:pt x="912814" y="635210"/>
                </a:cubicBezTo>
                <a:cubicBezTo>
                  <a:pt x="801954" y="590495"/>
                  <a:pt x="584731" y="498684"/>
                  <a:pt x="481014" y="436772"/>
                </a:cubicBezTo>
                <a:cubicBezTo>
                  <a:pt x="377297" y="374860"/>
                  <a:pt x="338404" y="309772"/>
                  <a:pt x="290514" y="263735"/>
                </a:cubicBezTo>
                <a:cubicBezTo>
                  <a:pt x="242624" y="217698"/>
                  <a:pt x="232570" y="194149"/>
                  <a:pt x="193676" y="160547"/>
                </a:cubicBezTo>
                <a:cubicBezTo>
                  <a:pt x="154782" y="126945"/>
                  <a:pt x="82286" y="83024"/>
                  <a:pt x="57151" y="62122"/>
                </a:cubicBezTo>
                <a:cubicBezTo>
                  <a:pt x="32016" y="41220"/>
                  <a:pt x="52389" y="44924"/>
                  <a:pt x="42864" y="35135"/>
                </a:cubicBezTo>
                <a:cubicBezTo>
                  <a:pt x="33339" y="25346"/>
                  <a:pt x="-264" y="-2700"/>
                  <a:pt x="1" y="2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94A961F-1633-4452-894A-5324C2EE826F}"/>
              </a:ext>
            </a:extLst>
          </p:cNvPr>
          <p:cNvSpPr/>
          <p:nvPr/>
        </p:nvSpPr>
        <p:spPr>
          <a:xfrm>
            <a:off x="2450513" y="10134841"/>
            <a:ext cx="1499749" cy="445500"/>
          </a:xfrm>
          <a:custGeom>
            <a:avLst/>
            <a:gdLst>
              <a:gd name="connsiteX0" fmla="*/ 3930 w 1614872"/>
              <a:gd name="connsiteY0" fmla="*/ 5282 h 479697"/>
              <a:gd name="connsiteX1" fmla="*/ 105530 w 1614872"/>
              <a:gd name="connsiteY1" fmla="*/ 62432 h 479697"/>
              <a:gd name="connsiteX2" fmla="*/ 685497 w 1614872"/>
              <a:gd name="connsiteY2" fmla="*/ 367232 h 479697"/>
              <a:gd name="connsiteX3" fmla="*/ 486530 w 1614872"/>
              <a:gd name="connsiteY3" fmla="*/ 316432 h 479697"/>
              <a:gd name="connsiteX4" fmla="*/ 1041097 w 1614872"/>
              <a:gd name="connsiteY4" fmla="*/ 428615 h 479697"/>
              <a:gd name="connsiteX5" fmla="*/ 704547 w 1614872"/>
              <a:gd name="connsiteY5" fmla="*/ 401099 h 479697"/>
              <a:gd name="connsiteX6" fmla="*/ 840013 w 1614872"/>
              <a:gd name="connsiteY6" fmla="*/ 401099 h 479697"/>
              <a:gd name="connsiteX7" fmla="*/ 1604130 w 1614872"/>
              <a:gd name="connsiteY7" fmla="*/ 337599 h 479697"/>
              <a:gd name="connsiteX8" fmla="*/ 1292980 w 1614872"/>
              <a:gd name="connsiteY8" fmla="*/ 426499 h 479697"/>
              <a:gd name="connsiteX9" fmla="*/ 1358597 w 1614872"/>
              <a:gd name="connsiteY9" fmla="*/ 462482 h 479697"/>
              <a:gd name="connsiteX10" fmla="*/ 738413 w 1614872"/>
              <a:gd name="connsiteY10" fmla="*/ 475182 h 479697"/>
              <a:gd name="connsiteX11" fmla="*/ 738413 w 1614872"/>
              <a:gd name="connsiteY11" fmla="*/ 386282 h 479697"/>
              <a:gd name="connsiteX12" fmla="*/ 825197 w 1614872"/>
              <a:gd name="connsiteY12" fmla="*/ 382049 h 479697"/>
              <a:gd name="connsiteX13" fmla="*/ 272747 w 1614872"/>
              <a:gd name="connsiteY13" fmla="*/ 223299 h 479697"/>
              <a:gd name="connsiteX14" fmla="*/ 3930 w 1614872"/>
              <a:gd name="connsiteY14" fmla="*/ 5282 h 47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872" h="479697">
                <a:moveTo>
                  <a:pt x="3930" y="5282"/>
                </a:moveTo>
                <a:cubicBezTo>
                  <a:pt x="-23940" y="-21529"/>
                  <a:pt x="105530" y="62432"/>
                  <a:pt x="105530" y="62432"/>
                </a:cubicBezTo>
                <a:cubicBezTo>
                  <a:pt x="219124" y="122757"/>
                  <a:pt x="621997" y="324899"/>
                  <a:pt x="685497" y="367232"/>
                </a:cubicBezTo>
                <a:cubicBezTo>
                  <a:pt x="748997" y="409565"/>
                  <a:pt x="427263" y="306202"/>
                  <a:pt x="486530" y="316432"/>
                </a:cubicBezTo>
                <a:cubicBezTo>
                  <a:pt x="545797" y="326663"/>
                  <a:pt x="1004761" y="414504"/>
                  <a:pt x="1041097" y="428615"/>
                </a:cubicBezTo>
                <a:cubicBezTo>
                  <a:pt x="1077433" y="442726"/>
                  <a:pt x="738061" y="405685"/>
                  <a:pt x="704547" y="401099"/>
                </a:cubicBezTo>
                <a:cubicBezTo>
                  <a:pt x="671033" y="396513"/>
                  <a:pt x="690083" y="411682"/>
                  <a:pt x="840013" y="401099"/>
                </a:cubicBezTo>
                <a:cubicBezTo>
                  <a:pt x="989943" y="390516"/>
                  <a:pt x="1528636" y="333366"/>
                  <a:pt x="1604130" y="337599"/>
                </a:cubicBezTo>
                <a:cubicBezTo>
                  <a:pt x="1679624" y="341832"/>
                  <a:pt x="1333902" y="405685"/>
                  <a:pt x="1292980" y="426499"/>
                </a:cubicBezTo>
                <a:cubicBezTo>
                  <a:pt x="1252058" y="447313"/>
                  <a:pt x="1451025" y="454368"/>
                  <a:pt x="1358597" y="462482"/>
                </a:cubicBezTo>
                <a:cubicBezTo>
                  <a:pt x="1266169" y="470596"/>
                  <a:pt x="841777" y="487882"/>
                  <a:pt x="738413" y="475182"/>
                </a:cubicBezTo>
                <a:cubicBezTo>
                  <a:pt x="635049" y="462482"/>
                  <a:pt x="723949" y="401804"/>
                  <a:pt x="738413" y="386282"/>
                </a:cubicBezTo>
                <a:cubicBezTo>
                  <a:pt x="752877" y="370760"/>
                  <a:pt x="902808" y="409213"/>
                  <a:pt x="825197" y="382049"/>
                </a:cubicBezTo>
                <a:cubicBezTo>
                  <a:pt x="747586" y="354885"/>
                  <a:pt x="411389" y="285388"/>
                  <a:pt x="272747" y="223299"/>
                </a:cubicBezTo>
                <a:cubicBezTo>
                  <a:pt x="134105" y="161210"/>
                  <a:pt x="31800" y="32093"/>
                  <a:pt x="3930" y="528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2D2569E7-B679-4F89-9128-A4826DC0D1B8}"/>
              </a:ext>
            </a:extLst>
          </p:cNvPr>
          <p:cNvSpPr/>
          <p:nvPr/>
        </p:nvSpPr>
        <p:spPr>
          <a:xfrm>
            <a:off x="2808464" y="9701500"/>
            <a:ext cx="902201" cy="380372"/>
          </a:xfrm>
          <a:custGeom>
            <a:avLst/>
            <a:gdLst>
              <a:gd name="connsiteX0" fmla="*/ 395319 w 971455"/>
              <a:gd name="connsiteY0" fmla="*/ 198837 h 409570"/>
              <a:gd name="connsiteX1" fmla="*/ 463052 w 971455"/>
              <a:gd name="connsiteY1" fmla="*/ 215770 h 409570"/>
              <a:gd name="connsiteX2" fmla="*/ 674719 w 971455"/>
              <a:gd name="connsiteY2" fmla="*/ 315254 h 409570"/>
              <a:gd name="connsiteX3" fmla="*/ 613335 w 971455"/>
              <a:gd name="connsiteY3" fmla="*/ 300437 h 409570"/>
              <a:gd name="connsiteX4" fmla="*/ 666252 w 971455"/>
              <a:gd name="connsiteY4" fmla="*/ 334304 h 409570"/>
              <a:gd name="connsiteX5" fmla="*/ 638735 w 971455"/>
              <a:gd name="connsiteY5" fmla="*/ 395687 h 409570"/>
              <a:gd name="connsiteX6" fmla="*/ 774202 w 971455"/>
              <a:gd name="connsiteY6" fmla="*/ 391454 h 409570"/>
              <a:gd name="connsiteX7" fmla="*/ 971052 w 971455"/>
              <a:gd name="connsiteY7" fmla="*/ 408387 h 409570"/>
              <a:gd name="connsiteX8" fmla="*/ 825002 w 971455"/>
              <a:gd name="connsiteY8" fmla="*/ 353354 h 409570"/>
              <a:gd name="connsiteX9" fmla="*/ 808069 w 971455"/>
              <a:gd name="connsiteY9" fmla="*/ 342770 h 409570"/>
              <a:gd name="connsiteX10" fmla="*/ 784785 w 971455"/>
              <a:gd name="connsiteY10" fmla="*/ 323720 h 409570"/>
              <a:gd name="connsiteX11" fmla="*/ 509619 w 971455"/>
              <a:gd name="connsiteY11" fmla="*/ 171320 h 409570"/>
              <a:gd name="connsiteX12" fmla="*/ 7969 w 971455"/>
              <a:gd name="connsiteY12" fmla="*/ 1987 h 409570"/>
              <a:gd name="connsiteX13" fmla="*/ 221752 w 971455"/>
              <a:gd name="connsiteY13" fmla="*/ 93004 h 409570"/>
              <a:gd name="connsiteX14" fmla="*/ 492685 w 971455"/>
              <a:gd name="connsiteY14" fmla="*/ 304670 h 409570"/>
              <a:gd name="connsiteX15" fmla="*/ 395319 w 971455"/>
              <a:gd name="connsiteY15" fmla="*/ 198837 h 4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1455" h="409570">
                <a:moveTo>
                  <a:pt x="395319" y="198837"/>
                </a:moveTo>
                <a:cubicBezTo>
                  <a:pt x="390380" y="184020"/>
                  <a:pt x="416485" y="196367"/>
                  <a:pt x="463052" y="215770"/>
                </a:cubicBezTo>
                <a:cubicBezTo>
                  <a:pt x="509619" y="235173"/>
                  <a:pt x="649672" y="301143"/>
                  <a:pt x="674719" y="315254"/>
                </a:cubicBezTo>
                <a:cubicBezTo>
                  <a:pt x="699766" y="329365"/>
                  <a:pt x="614746" y="297262"/>
                  <a:pt x="613335" y="300437"/>
                </a:cubicBezTo>
                <a:cubicBezTo>
                  <a:pt x="611924" y="303612"/>
                  <a:pt x="662019" y="318429"/>
                  <a:pt x="666252" y="334304"/>
                </a:cubicBezTo>
                <a:cubicBezTo>
                  <a:pt x="670485" y="350179"/>
                  <a:pt x="620743" y="386162"/>
                  <a:pt x="638735" y="395687"/>
                </a:cubicBezTo>
                <a:cubicBezTo>
                  <a:pt x="656727" y="405212"/>
                  <a:pt x="718816" y="389337"/>
                  <a:pt x="774202" y="391454"/>
                </a:cubicBezTo>
                <a:cubicBezTo>
                  <a:pt x="829588" y="393571"/>
                  <a:pt x="962585" y="414737"/>
                  <a:pt x="971052" y="408387"/>
                </a:cubicBezTo>
                <a:cubicBezTo>
                  <a:pt x="979519" y="402037"/>
                  <a:pt x="852166" y="364290"/>
                  <a:pt x="825002" y="353354"/>
                </a:cubicBezTo>
                <a:cubicBezTo>
                  <a:pt x="797838" y="342418"/>
                  <a:pt x="814772" y="347709"/>
                  <a:pt x="808069" y="342770"/>
                </a:cubicBezTo>
                <a:cubicBezTo>
                  <a:pt x="801366" y="337831"/>
                  <a:pt x="834527" y="352295"/>
                  <a:pt x="784785" y="323720"/>
                </a:cubicBezTo>
                <a:cubicBezTo>
                  <a:pt x="735043" y="295145"/>
                  <a:pt x="639088" y="224942"/>
                  <a:pt x="509619" y="171320"/>
                </a:cubicBezTo>
                <a:cubicBezTo>
                  <a:pt x="380150" y="117698"/>
                  <a:pt x="55947" y="15040"/>
                  <a:pt x="7969" y="1987"/>
                </a:cubicBezTo>
                <a:cubicBezTo>
                  <a:pt x="-40009" y="-11066"/>
                  <a:pt x="140966" y="42557"/>
                  <a:pt x="221752" y="93004"/>
                </a:cubicBezTo>
                <a:cubicBezTo>
                  <a:pt x="302538" y="143451"/>
                  <a:pt x="457407" y="286326"/>
                  <a:pt x="492685" y="304670"/>
                </a:cubicBezTo>
                <a:cubicBezTo>
                  <a:pt x="527963" y="323014"/>
                  <a:pt x="400258" y="213654"/>
                  <a:pt x="395319" y="19883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6589AD2-C1CE-49D0-8880-8F9874010910}"/>
              </a:ext>
            </a:extLst>
          </p:cNvPr>
          <p:cNvSpPr/>
          <p:nvPr/>
        </p:nvSpPr>
        <p:spPr>
          <a:xfrm>
            <a:off x="1985895" y="8973153"/>
            <a:ext cx="1101297" cy="1123704"/>
          </a:xfrm>
          <a:custGeom>
            <a:avLst/>
            <a:gdLst>
              <a:gd name="connsiteX0" fmla="*/ 138030 w 1185834"/>
              <a:gd name="connsiteY0" fmla="*/ 83511 h 1209961"/>
              <a:gd name="connsiteX1" fmla="*/ 320063 w 1185834"/>
              <a:gd name="connsiteY1" fmla="*/ 415827 h 1209961"/>
              <a:gd name="connsiteX2" fmla="*/ 345463 w 1185834"/>
              <a:gd name="connsiteY2" fmla="*/ 390427 h 1209961"/>
              <a:gd name="connsiteX3" fmla="*/ 578296 w 1185834"/>
              <a:gd name="connsiteY3" fmla="*/ 735444 h 1209961"/>
              <a:gd name="connsiteX4" fmla="*/ 582530 w 1185834"/>
              <a:gd name="connsiteY4" fmla="*/ 722744 h 1209961"/>
              <a:gd name="connsiteX5" fmla="*/ 870396 w 1185834"/>
              <a:gd name="connsiteY5" fmla="*/ 951344 h 1209961"/>
              <a:gd name="connsiteX6" fmla="*/ 775146 w 1185834"/>
              <a:gd name="connsiteY6" fmla="*/ 892077 h 1209961"/>
              <a:gd name="connsiteX7" fmla="*/ 1181546 w 1185834"/>
              <a:gd name="connsiteY7" fmla="*/ 1205344 h 1209961"/>
              <a:gd name="connsiteX8" fmla="*/ 971996 w 1185834"/>
              <a:gd name="connsiteY8" fmla="*/ 1065644 h 1209961"/>
              <a:gd name="connsiteX9" fmla="*/ 709530 w 1185834"/>
              <a:gd name="connsiteY9" fmla="*/ 879377 h 1209961"/>
              <a:gd name="connsiteX10" fmla="*/ 533846 w 1185834"/>
              <a:gd name="connsiteY10" fmla="*/ 762961 h 1209961"/>
              <a:gd name="connsiteX11" fmla="*/ 419546 w 1185834"/>
              <a:gd name="connsiteY11" fmla="*/ 538594 h 1209961"/>
              <a:gd name="connsiteX12" fmla="*/ 292546 w 1185834"/>
              <a:gd name="connsiteY12" fmla="*/ 439111 h 1209961"/>
              <a:gd name="connsiteX13" fmla="*/ 112630 w 1185834"/>
              <a:gd name="connsiteY13" fmla="*/ 132194 h 1209961"/>
              <a:gd name="connsiteX14" fmla="*/ 446 w 1185834"/>
              <a:gd name="connsiteY14" fmla="*/ 3077 h 1209961"/>
              <a:gd name="connsiteX15" fmla="*/ 152846 w 1185834"/>
              <a:gd name="connsiteY15" fmla="*/ 248611 h 1209961"/>
              <a:gd name="connsiteX16" fmla="*/ 138030 w 1185834"/>
              <a:gd name="connsiteY16" fmla="*/ 83511 h 120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5834" h="1209961">
                <a:moveTo>
                  <a:pt x="138030" y="83511"/>
                </a:moveTo>
                <a:cubicBezTo>
                  <a:pt x="165899" y="111380"/>
                  <a:pt x="285491" y="364674"/>
                  <a:pt x="320063" y="415827"/>
                </a:cubicBezTo>
                <a:cubicBezTo>
                  <a:pt x="354635" y="466980"/>
                  <a:pt x="302424" y="337158"/>
                  <a:pt x="345463" y="390427"/>
                </a:cubicBezTo>
                <a:cubicBezTo>
                  <a:pt x="388502" y="443696"/>
                  <a:pt x="538785" y="680058"/>
                  <a:pt x="578296" y="735444"/>
                </a:cubicBezTo>
                <a:cubicBezTo>
                  <a:pt x="617807" y="790830"/>
                  <a:pt x="533847" y="686761"/>
                  <a:pt x="582530" y="722744"/>
                </a:cubicBezTo>
                <a:cubicBezTo>
                  <a:pt x="631213" y="758727"/>
                  <a:pt x="838293" y="923122"/>
                  <a:pt x="870396" y="951344"/>
                </a:cubicBezTo>
                <a:cubicBezTo>
                  <a:pt x="902499" y="979566"/>
                  <a:pt x="723288" y="849744"/>
                  <a:pt x="775146" y="892077"/>
                </a:cubicBezTo>
                <a:cubicBezTo>
                  <a:pt x="827004" y="934410"/>
                  <a:pt x="1148738" y="1176416"/>
                  <a:pt x="1181546" y="1205344"/>
                </a:cubicBezTo>
                <a:cubicBezTo>
                  <a:pt x="1214354" y="1234272"/>
                  <a:pt x="1050665" y="1119972"/>
                  <a:pt x="971996" y="1065644"/>
                </a:cubicBezTo>
                <a:cubicBezTo>
                  <a:pt x="893327" y="1011316"/>
                  <a:pt x="782555" y="929824"/>
                  <a:pt x="709530" y="879377"/>
                </a:cubicBezTo>
                <a:cubicBezTo>
                  <a:pt x="636505" y="828930"/>
                  <a:pt x="582177" y="819758"/>
                  <a:pt x="533846" y="762961"/>
                </a:cubicBezTo>
                <a:cubicBezTo>
                  <a:pt x="485515" y="706164"/>
                  <a:pt x="459763" y="592569"/>
                  <a:pt x="419546" y="538594"/>
                </a:cubicBezTo>
                <a:cubicBezTo>
                  <a:pt x="379329" y="484619"/>
                  <a:pt x="343699" y="506844"/>
                  <a:pt x="292546" y="439111"/>
                </a:cubicBezTo>
                <a:cubicBezTo>
                  <a:pt x="241393" y="371378"/>
                  <a:pt x="161313" y="204866"/>
                  <a:pt x="112630" y="132194"/>
                </a:cubicBezTo>
                <a:cubicBezTo>
                  <a:pt x="63947" y="59522"/>
                  <a:pt x="-6257" y="-16326"/>
                  <a:pt x="446" y="3077"/>
                </a:cubicBezTo>
                <a:cubicBezTo>
                  <a:pt x="7149" y="22480"/>
                  <a:pt x="127446" y="229208"/>
                  <a:pt x="152846" y="248611"/>
                </a:cubicBezTo>
                <a:cubicBezTo>
                  <a:pt x="178246" y="268014"/>
                  <a:pt x="110161" y="55642"/>
                  <a:pt x="138030" y="8351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90968413-F0D5-40FE-95AE-B196C0B5B30A}"/>
              </a:ext>
            </a:extLst>
          </p:cNvPr>
          <p:cNvSpPr/>
          <p:nvPr/>
        </p:nvSpPr>
        <p:spPr>
          <a:xfrm>
            <a:off x="2329851" y="9492258"/>
            <a:ext cx="819732" cy="696890"/>
          </a:xfrm>
          <a:custGeom>
            <a:avLst/>
            <a:gdLst>
              <a:gd name="connsiteX0" fmla="*/ 505 w 882656"/>
              <a:gd name="connsiteY0" fmla="*/ 808 h 750385"/>
              <a:gd name="connsiteX1" fmla="*/ 195238 w 882656"/>
              <a:gd name="connsiteY1" fmla="*/ 278091 h 750385"/>
              <a:gd name="connsiteX2" fmla="*/ 521205 w 882656"/>
              <a:gd name="connsiteY2" fmla="*/ 536324 h 750385"/>
              <a:gd name="connsiteX3" fmla="*/ 874688 w 882656"/>
              <a:gd name="connsiteY3" fmla="*/ 745874 h 750385"/>
              <a:gd name="connsiteX4" fmla="*/ 749805 w 882656"/>
              <a:gd name="connsiteY4" fmla="*/ 667558 h 750385"/>
              <a:gd name="connsiteX5" fmla="*/ 544488 w 882656"/>
              <a:gd name="connsiteY5" fmla="*/ 521508 h 750385"/>
              <a:gd name="connsiteX6" fmla="*/ 430188 w 882656"/>
              <a:gd name="connsiteY6" fmla="*/ 485524 h 750385"/>
              <a:gd name="connsiteX7" fmla="*/ 254505 w 882656"/>
              <a:gd name="connsiteY7" fmla="*/ 331008 h 750385"/>
              <a:gd name="connsiteX8" fmla="*/ 322238 w 882656"/>
              <a:gd name="connsiteY8" fmla="*/ 373341 h 750385"/>
              <a:gd name="connsiteX9" fmla="*/ 250272 w 882656"/>
              <a:gd name="connsiteY9" fmla="*/ 303491 h 750385"/>
              <a:gd name="connsiteX10" fmla="*/ 142322 w 882656"/>
              <a:gd name="connsiteY10" fmla="*/ 197658 h 750385"/>
              <a:gd name="connsiteX11" fmla="*/ 505 w 882656"/>
              <a:gd name="connsiteY11" fmla="*/ 808 h 75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656" h="750385">
                <a:moveTo>
                  <a:pt x="505" y="808"/>
                </a:moveTo>
                <a:cubicBezTo>
                  <a:pt x="9324" y="14214"/>
                  <a:pt x="108455" y="188838"/>
                  <a:pt x="195238" y="278091"/>
                </a:cubicBezTo>
                <a:cubicBezTo>
                  <a:pt x="282021" y="367344"/>
                  <a:pt x="407963" y="458360"/>
                  <a:pt x="521205" y="536324"/>
                </a:cubicBezTo>
                <a:cubicBezTo>
                  <a:pt x="634447" y="614288"/>
                  <a:pt x="836588" y="724002"/>
                  <a:pt x="874688" y="745874"/>
                </a:cubicBezTo>
                <a:cubicBezTo>
                  <a:pt x="912788" y="767746"/>
                  <a:pt x="804838" y="704952"/>
                  <a:pt x="749805" y="667558"/>
                </a:cubicBezTo>
                <a:cubicBezTo>
                  <a:pt x="694772" y="630164"/>
                  <a:pt x="597757" y="551847"/>
                  <a:pt x="544488" y="521508"/>
                </a:cubicBezTo>
                <a:cubicBezTo>
                  <a:pt x="491219" y="491169"/>
                  <a:pt x="478518" y="517274"/>
                  <a:pt x="430188" y="485524"/>
                </a:cubicBezTo>
                <a:cubicBezTo>
                  <a:pt x="381858" y="453774"/>
                  <a:pt x="272497" y="349705"/>
                  <a:pt x="254505" y="331008"/>
                </a:cubicBezTo>
                <a:cubicBezTo>
                  <a:pt x="236513" y="312311"/>
                  <a:pt x="322944" y="377927"/>
                  <a:pt x="322238" y="373341"/>
                </a:cubicBezTo>
                <a:cubicBezTo>
                  <a:pt x="321533" y="368755"/>
                  <a:pt x="280258" y="332771"/>
                  <a:pt x="250272" y="303491"/>
                </a:cubicBezTo>
                <a:cubicBezTo>
                  <a:pt x="220286" y="274211"/>
                  <a:pt x="183950" y="250927"/>
                  <a:pt x="142322" y="197658"/>
                </a:cubicBezTo>
                <a:cubicBezTo>
                  <a:pt x="100694" y="144389"/>
                  <a:pt x="-8314" y="-12598"/>
                  <a:pt x="505" y="80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78E94269-FED0-4813-BFCB-0EAB3093F525}"/>
              </a:ext>
            </a:extLst>
          </p:cNvPr>
          <p:cNvSpPr/>
          <p:nvPr/>
        </p:nvSpPr>
        <p:spPr>
          <a:xfrm>
            <a:off x="3131024" y="10168015"/>
            <a:ext cx="749336" cy="256769"/>
          </a:xfrm>
          <a:custGeom>
            <a:avLst/>
            <a:gdLst>
              <a:gd name="connsiteX0" fmla="*/ 1432 w 806856"/>
              <a:gd name="connsiteY0" fmla="*/ 1312 h 276479"/>
              <a:gd name="connsiteX1" fmla="*/ 263899 w 806856"/>
              <a:gd name="connsiteY1" fmla="*/ 138895 h 276479"/>
              <a:gd name="connsiteX2" fmla="*/ 367615 w 806856"/>
              <a:gd name="connsiteY2" fmla="*/ 160062 h 276479"/>
              <a:gd name="connsiteX3" fmla="*/ 655482 w 806856"/>
              <a:gd name="connsiteY3" fmla="*/ 212979 h 276479"/>
              <a:gd name="connsiteX4" fmla="*/ 805765 w 806856"/>
              <a:gd name="connsiteY4" fmla="*/ 276479 h 276479"/>
              <a:gd name="connsiteX5" fmla="*/ 583515 w 806856"/>
              <a:gd name="connsiteY5" fmla="*/ 212979 h 276479"/>
              <a:gd name="connsiteX6" fmla="*/ 371849 w 806856"/>
              <a:gd name="connsiteY6" fmla="*/ 191812 h 276479"/>
              <a:gd name="connsiteX7" fmla="*/ 357032 w 806856"/>
              <a:gd name="connsiteY7" fmla="*/ 145245 h 276479"/>
              <a:gd name="connsiteX8" fmla="*/ 168649 w 806856"/>
              <a:gd name="connsiteY8" fmla="*/ 73279 h 276479"/>
              <a:gd name="connsiteX9" fmla="*/ 1432 w 806856"/>
              <a:gd name="connsiteY9" fmla="*/ 1312 h 2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856" h="276479">
                <a:moveTo>
                  <a:pt x="1432" y="1312"/>
                </a:moveTo>
                <a:cubicBezTo>
                  <a:pt x="17307" y="12248"/>
                  <a:pt x="202869" y="112437"/>
                  <a:pt x="263899" y="138895"/>
                </a:cubicBezTo>
                <a:cubicBezTo>
                  <a:pt x="324929" y="165353"/>
                  <a:pt x="367615" y="160062"/>
                  <a:pt x="367615" y="160062"/>
                </a:cubicBezTo>
                <a:cubicBezTo>
                  <a:pt x="432879" y="172409"/>
                  <a:pt x="582457" y="193576"/>
                  <a:pt x="655482" y="212979"/>
                </a:cubicBezTo>
                <a:cubicBezTo>
                  <a:pt x="728507" y="232382"/>
                  <a:pt x="817759" y="276479"/>
                  <a:pt x="805765" y="276479"/>
                </a:cubicBezTo>
                <a:cubicBezTo>
                  <a:pt x="793771" y="276479"/>
                  <a:pt x="655834" y="227090"/>
                  <a:pt x="583515" y="212979"/>
                </a:cubicBezTo>
                <a:cubicBezTo>
                  <a:pt x="511196" y="198868"/>
                  <a:pt x="409596" y="203101"/>
                  <a:pt x="371849" y="191812"/>
                </a:cubicBezTo>
                <a:cubicBezTo>
                  <a:pt x="334102" y="180523"/>
                  <a:pt x="390899" y="165000"/>
                  <a:pt x="357032" y="145245"/>
                </a:cubicBezTo>
                <a:cubicBezTo>
                  <a:pt x="323165" y="125490"/>
                  <a:pt x="231796" y="95857"/>
                  <a:pt x="168649" y="73279"/>
                </a:cubicBezTo>
                <a:cubicBezTo>
                  <a:pt x="105502" y="50701"/>
                  <a:pt x="-14443" y="-9624"/>
                  <a:pt x="1432" y="131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5E083DE-FC3D-4E31-A8CB-2AD1252250BF}"/>
              </a:ext>
            </a:extLst>
          </p:cNvPr>
          <p:cNvSpPr/>
          <p:nvPr/>
        </p:nvSpPr>
        <p:spPr>
          <a:xfrm>
            <a:off x="2617352" y="9773221"/>
            <a:ext cx="1238448" cy="556295"/>
          </a:xfrm>
          <a:custGeom>
            <a:avLst/>
            <a:gdLst>
              <a:gd name="connsiteX0" fmla="*/ 31717 w 1333513"/>
              <a:gd name="connsiteY0" fmla="*/ 20011 h 598997"/>
              <a:gd name="connsiteX1" fmla="*/ 82517 w 1333513"/>
              <a:gd name="connsiteY1" fmla="*/ 47528 h 598997"/>
              <a:gd name="connsiteX2" fmla="*/ 368267 w 1333513"/>
              <a:gd name="connsiteY2" fmla="*/ 261311 h 598997"/>
              <a:gd name="connsiteX3" fmla="*/ 342867 w 1333513"/>
              <a:gd name="connsiteY3" fmla="*/ 246494 h 598997"/>
              <a:gd name="connsiteX4" fmla="*/ 704817 w 1333513"/>
              <a:gd name="connsiteY4" fmla="*/ 445461 h 598997"/>
              <a:gd name="connsiteX5" fmla="*/ 761967 w 1333513"/>
              <a:gd name="connsiteY5" fmla="*/ 468744 h 598997"/>
              <a:gd name="connsiteX6" fmla="*/ 1117567 w 1333513"/>
              <a:gd name="connsiteY6" fmla="*/ 580928 h 598997"/>
              <a:gd name="connsiteX7" fmla="*/ 1140851 w 1333513"/>
              <a:gd name="connsiteY7" fmla="*/ 583044 h 598997"/>
              <a:gd name="connsiteX8" fmla="*/ 1333467 w 1333513"/>
              <a:gd name="connsiteY8" fmla="*/ 595744 h 598997"/>
              <a:gd name="connsiteX9" fmla="*/ 1121801 w 1333513"/>
              <a:gd name="connsiteY9" fmla="*/ 515311 h 598997"/>
              <a:gd name="connsiteX10" fmla="*/ 821234 w 1333513"/>
              <a:gd name="connsiteY10" fmla="*/ 453928 h 598997"/>
              <a:gd name="connsiteX11" fmla="*/ 757734 w 1333513"/>
              <a:gd name="connsiteY11" fmla="*/ 420061 h 598997"/>
              <a:gd name="connsiteX12" fmla="*/ 518551 w 1333513"/>
              <a:gd name="connsiteY12" fmla="*/ 293061 h 598997"/>
              <a:gd name="connsiteX13" fmla="*/ 31717 w 1333513"/>
              <a:gd name="connsiteY13" fmla="*/ 20011 h 59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13" h="598997">
                <a:moveTo>
                  <a:pt x="31717" y="20011"/>
                </a:moveTo>
                <a:cubicBezTo>
                  <a:pt x="-40955" y="-20911"/>
                  <a:pt x="26425" y="7311"/>
                  <a:pt x="82517" y="47528"/>
                </a:cubicBezTo>
                <a:cubicBezTo>
                  <a:pt x="138609" y="87745"/>
                  <a:pt x="324875" y="228150"/>
                  <a:pt x="368267" y="261311"/>
                </a:cubicBezTo>
                <a:cubicBezTo>
                  <a:pt x="411659" y="294472"/>
                  <a:pt x="342867" y="246494"/>
                  <a:pt x="342867" y="246494"/>
                </a:cubicBezTo>
                <a:lnTo>
                  <a:pt x="704817" y="445461"/>
                </a:lnTo>
                <a:cubicBezTo>
                  <a:pt x="774667" y="482503"/>
                  <a:pt x="693175" y="446166"/>
                  <a:pt x="761967" y="468744"/>
                </a:cubicBezTo>
                <a:cubicBezTo>
                  <a:pt x="830759" y="491322"/>
                  <a:pt x="1054420" y="561878"/>
                  <a:pt x="1117567" y="580928"/>
                </a:cubicBezTo>
                <a:cubicBezTo>
                  <a:pt x="1180714" y="599978"/>
                  <a:pt x="1140851" y="583044"/>
                  <a:pt x="1140851" y="583044"/>
                </a:cubicBezTo>
                <a:cubicBezTo>
                  <a:pt x="1176834" y="585513"/>
                  <a:pt x="1336642" y="607033"/>
                  <a:pt x="1333467" y="595744"/>
                </a:cubicBezTo>
                <a:cubicBezTo>
                  <a:pt x="1330292" y="584455"/>
                  <a:pt x="1207173" y="538947"/>
                  <a:pt x="1121801" y="515311"/>
                </a:cubicBezTo>
                <a:cubicBezTo>
                  <a:pt x="1036429" y="491675"/>
                  <a:pt x="881912" y="469803"/>
                  <a:pt x="821234" y="453928"/>
                </a:cubicBezTo>
                <a:cubicBezTo>
                  <a:pt x="760556" y="438053"/>
                  <a:pt x="757734" y="420061"/>
                  <a:pt x="757734" y="420061"/>
                </a:cubicBezTo>
                <a:cubicBezTo>
                  <a:pt x="707287" y="393250"/>
                  <a:pt x="640259" y="360441"/>
                  <a:pt x="518551" y="293061"/>
                </a:cubicBezTo>
                <a:lnTo>
                  <a:pt x="31717" y="20011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D5932444-7FA1-469D-8D91-F988E7EA47FA}"/>
              </a:ext>
            </a:extLst>
          </p:cNvPr>
          <p:cNvSpPr/>
          <p:nvPr/>
        </p:nvSpPr>
        <p:spPr>
          <a:xfrm>
            <a:off x="4022107" y="7775229"/>
            <a:ext cx="1996681" cy="711445"/>
          </a:xfrm>
          <a:custGeom>
            <a:avLst/>
            <a:gdLst>
              <a:gd name="connsiteX0" fmla="*/ 2142865 w 2149949"/>
              <a:gd name="connsiteY0" fmla="*/ 46239 h 766057"/>
              <a:gd name="connsiteX1" fmla="*/ 2149215 w 2149949"/>
              <a:gd name="connsiteY1" fmla="*/ 107622 h 766057"/>
              <a:gd name="connsiteX2" fmla="*/ 2125931 w 2149949"/>
              <a:gd name="connsiteY2" fmla="*/ 135139 h 766057"/>
              <a:gd name="connsiteX3" fmla="*/ 2066665 w 2149949"/>
              <a:gd name="connsiteY3" fmla="*/ 109739 h 766057"/>
              <a:gd name="connsiteX4" fmla="*/ 1988348 w 2149949"/>
              <a:gd name="connsiteY4" fmla="*/ 126672 h 766057"/>
              <a:gd name="connsiteX5" fmla="*/ 1933315 w 2149949"/>
              <a:gd name="connsiteY5" fmla="*/ 128789 h 766057"/>
              <a:gd name="connsiteX6" fmla="*/ 1874048 w 2149949"/>
              <a:gd name="connsiteY6" fmla="*/ 80105 h 766057"/>
              <a:gd name="connsiteX7" fmla="*/ 1842298 w 2149949"/>
              <a:gd name="connsiteY7" fmla="*/ 122439 h 766057"/>
              <a:gd name="connsiteX8" fmla="*/ 1687781 w 2149949"/>
              <a:gd name="connsiteY8" fmla="*/ 139372 h 766057"/>
              <a:gd name="connsiteX9" fmla="*/ 1622165 w 2149949"/>
              <a:gd name="connsiteY9" fmla="*/ 149955 h 766057"/>
              <a:gd name="connsiteX10" fmla="*/ 1512098 w 2149949"/>
              <a:gd name="connsiteY10" fmla="*/ 105505 h 766057"/>
              <a:gd name="connsiteX11" fmla="*/ 1440131 w 2149949"/>
              <a:gd name="connsiteY11" fmla="*/ 190172 h 766057"/>
              <a:gd name="connsiteX12" fmla="*/ 1399915 w 2149949"/>
              <a:gd name="connsiteY12" fmla="*/ 149955 h 766057"/>
              <a:gd name="connsiteX13" fmla="*/ 1349115 w 2149949"/>
              <a:gd name="connsiteY13" fmla="*/ 232505 h 766057"/>
              <a:gd name="connsiteX14" fmla="*/ 1266565 w 2149949"/>
              <a:gd name="connsiteY14" fmla="*/ 200755 h 766057"/>
              <a:gd name="connsiteX15" fmla="*/ 1219998 w 2149949"/>
              <a:gd name="connsiteY15" fmla="*/ 260022 h 766057"/>
              <a:gd name="connsiteX16" fmla="*/ 1105698 w 2149949"/>
              <a:gd name="connsiteY16" fmla="*/ 255789 h 766057"/>
              <a:gd name="connsiteX17" fmla="*/ 1021031 w 2149949"/>
              <a:gd name="connsiteY17" fmla="*/ 255789 h 766057"/>
              <a:gd name="connsiteX18" fmla="*/ 908848 w 2149949"/>
              <a:gd name="connsiteY18" fmla="*/ 315055 h 766057"/>
              <a:gd name="connsiteX19" fmla="*/ 792431 w 2149949"/>
              <a:gd name="connsiteY19" fmla="*/ 374322 h 766057"/>
              <a:gd name="connsiteX20" fmla="*/ 697181 w 2149949"/>
              <a:gd name="connsiteY20" fmla="*/ 293889 h 766057"/>
              <a:gd name="connsiteX21" fmla="*/ 595581 w 2149949"/>
              <a:gd name="connsiteY21" fmla="*/ 452639 h 766057"/>
              <a:gd name="connsiteX22" fmla="*/ 449531 w 2149949"/>
              <a:gd name="connsiteY22" fmla="*/ 427239 h 766057"/>
              <a:gd name="connsiteX23" fmla="*/ 386031 w 2149949"/>
              <a:gd name="connsiteY23" fmla="*/ 539422 h 766057"/>
              <a:gd name="connsiteX24" fmla="*/ 278081 w 2149949"/>
              <a:gd name="connsiteY24" fmla="*/ 518255 h 766057"/>
              <a:gd name="connsiteX25" fmla="*/ 191298 w 2149949"/>
              <a:gd name="connsiteY25" fmla="*/ 556355 h 766057"/>
              <a:gd name="connsiteX26" fmla="*/ 9265 w 2149949"/>
              <a:gd name="connsiteY26" fmla="*/ 712989 h 766057"/>
              <a:gd name="connsiteX27" fmla="*/ 26198 w 2149949"/>
              <a:gd name="connsiteY27" fmla="*/ 765905 h 766057"/>
              <a:gd name="connsiteX28" fmla="*/ 21965 w 2149949"/>
              <a:gd name="connsiteY28" fmla="*/ 700289 h 766057"/>
              <a:gd name="connsiteX29" fmla="*/ 140498 w 2149949"/>
              <a:gd name="connsiteY29" fmla="*/ 598689 h 766057"/>
              <a:gd name="connsiteX30" fmla="*/ 119331 w 2149949"/>
              <a:gd name="connsiteY30" fmla="*/ 706639 h 766057"/>
              <a:gd name="connsiteX31" fmla="*/ 102398 w 2149949"/>
              <a:gd name="connsiteY31" fmla="*/ 698172 h 766057"/>
              <a:gd name="connsiteX32" fmla="*/ 151081 w 2149949"/>
              <a:gd name="connsiteY32" fmla="*/ 594455 h 766057"/>
              <a:gd name="connsiteX33" fmla="*/ 229398 w 2149949"/>
              <a:gd name="connsiteY33" fmla="*/ 503439 h 766057"/>
              <a:gd name="connsiteX34" fmla="*/ 254798 w 2149949"/>
              <a:gd name="connsiteY34" fmla="*/ 575405 h 766057"/>
              <a:gd name="connsiteX35" fmla="*/ 362748 w 2149949"/>
              <a:gd name="connsiteY35" fmla="*/ 348922 h 766057"/>
              <a:gd name="connsiteX36" fmla="*/ 343698 w 2149949"/>
              <a:gd name="connsiteY36" fmla="*/ 507672 h 766057"/>
              <a:gd name="connsiteX37" fmla="*/ 364865 w 2149949"/>
              <a:gd name="connsiteY37" fmla="*/ 600805 h 766057"/>
              <a:gd name="connsiteX38" fmla="*/ 394498 w 2149949"/>
              <a:gd name="connsiteY38" fmla="*/ 480155 h 766057"/>
              <a:gd name="connsiteX39" fmla="*/ 489748 w 2149949"/>
              <a:gd name="connsiteY39" fmla="*/ 321405 h 766057"/>
              <a:gd name="connsiteX40" fmla="*/ 489748 w 2149949"/>
              <a:gd name="connsiteY40" fmla="*/ 511905 h 766057"/>
              <a:gd name="connsiteX41" fmla="*/ 538431 w 2149949"/>
              <a:gd name="connsiteY41" fmla="*/ 516139 h 766057"/>
              <a:gd name="connsiteX42" fmla="*/ 646381 w 2149949"/>
              <a:gd name="connsiteY42" fmla="*/ 435705 h 766057"/>
              <a:gd name="connsiteX43" fmla="*/ 796665 w 2149949"/>
              <a:gd name="connsiteY43" fmla="*/ 380672 h 766057"/>
              <a:gd name="connsiteX44" fmla="*/ 834765 w 2149949"/>
              <a:gd name="connsiteY44" fmla="*/ 217689 h 766057"/>
              <a:gd name="connsiteX45" fmla="*/ 830531 w 2149949"/>
              <a:gd name="connsiteY45" fmla="*/ 401839 h 766057"/>
              <a:gd name="connsiteX46" fmla="*/ 826298 w 2149949"/>
              <a:gd name="connsiteY46" fmla="*/ 414539 h 766057"/>
              <a:gd name="connsiteX47" fmla="*/ 891915 w 2149949"/>
              <a:gd name="connsiteY47" fmla="*/ 338339 h 766057"/>
              <a:gd name="connsiteX48" fmla="*/ 1016798 w 2149949"/>
              <a:gd name="connsiteY48" fmla="*/ 238855 h 766057"/>
              <a:gd name="connsiteX49" fmla="*/ 1004098 w 2149949"/>
              <a:gd name="connsiteY49" fmla="*/ 389139 h 766057"/>
              <a:gd name="connsiteX50" fmla="*/ 985048 w 2149949"/>
              <a:gd name="connsiteY50" fmla="*/ 348922 h 766057"/>
              <a:gd name="connsiteX51" fmla="*/ 1071831 w 2149949"/>
              <a:gd name="connsiteY51" fmla="*/ 257905 h 766057"/>
              <a:gd name="connsiteX52" fmla="*/ 1116281 w 2149949"/>
              <a:gd name="connsiteY52" fmla="*/ 224039 h 766057"/>
              <a:gd name="connsiteX53" fmla="*/ 1205181 w 2149949"/>
              <a:gd name="connsiteY53" fmla="*/ 353155 h 766057"/>
              <a:gd name="connsiteX54" fmla="*/ 1264448 w 2149949"/>
              <a:gd name="connsiteY54" fmla="*/ 169005 h 766057"/>
              <a:gd name="connsiteX55" fmla="*/ 1370281 w 2149949"/>
              <a:gd name="connsiteY55" fmla="*/ 128789 h 766057"/>
              <a:gd name="connsiteX56" fmla="*/ 1353348 w 2149949"/>
              <a:gd name="connsiteY56" fmla="*/ 266372 h 766057"/>
              <a:gd name="connsiteX57" fmla="*/ 1410498 w 2149949"/>
              <a:gd name="connsiteY57" fmla="*/ 103389 h 766057"/>
              <a:gd name="connsiteX58" fmla="*/ 1507865 w 2149949"/>
              <a:gd name="connsiteY58" fmla="*/ 3905 h 766057"/>
              <a:gd name="connsiteX59" fmla="*/ 1503631 w 2149949"/>
              <a:gd name="connsiteY59" fmla="*/ 236739 h 766057"/>
              <a:gd name="connsiteX60" fmla="*/ 1531148 w 2149949"/>
              <a:gd name="connsiteY60" fmla="*/ 90689 h 766057"/>
              <a:gd name="connsiteX61" fmla="*/ 1588298 w 2149949"/>
              <a:gd name="connsiteY61" fmla="*/ 94922 h 766057"/>
              <a:gd name="connsiteX62" fmla="*/ 1835948 w 2149949"/>
              <a:gd name="connsiteY62" fmla="*/ 73755 h 766057"/>
              <a:gd name="connsiteX63" fmla="*/ 1827481 w 2149949"/>
              <a:gd name="connsiteY63" fmla="*/ 107622 h 766057"/>
              <a:gd name="connsiteX64" fmla="*/ 1929081 w 2149949"/>
              <a:gd name="connsiteY64" fmla="*/ 99155 h 766057"/>
              <a:gd name="connsiteX65" fmla="*/ 2001048 w 2149949"/>
              <a:gd name="connsiteY65" fmla="*/ 107622 h 766057"/>
              <a:gd name="connsiteX66" fmla="*/ 2130165 w 2149949"/>
              <a:gd name="connsiteY66" fmla="*/ 158422 h 766057"/>
              <a:gd name="connsiteX67" fmla="*/ 2142865 w 2149949"/>
              <a:gd name="connsiteY67" fmla="*/ 46239 h 7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49949" h="766057">
                <a:moveTo>
                  <a:pt x="2142865" y="46239"/>
                </a:moveTo>
                <a:cubicBezTo>
                  <a:pt x="2146040" y="37772"/>
                  <a:pt x="2152037" y="92805"/>
                  <a:pt x="2149215" y="107622"/>
                </a:cubicBezTo>
                <a:cubicBezTo>
                  <a:pt x="2146393" y="122439"/>
                  <a:pt x="2139689" y="134786"/>
                  <a:pt x="2125931" y="135139"/>
                </a:cubicBezTo>
                <a:cubicBezTo>
                  <a:pt x="2112173" y="135492"/>
                  <a:pt x="2089595" y="111150"/>
                  <a:pt x="2066665" y="109739"/>
                </a:cubicBezTo>
                <a:cubicBezTo>
                  <a:pt x="2043735" y="108328"/>
                  <a:pt x="2010573" y="123497"/>
                  <a:pt x="1988348" y="126672"/>
                </a:cubicBezTo>
                <a:cubicBezTo>
                  <a:pt x="1966123" y="129847"/>
                  <a:pt x="1952365" y="136550"/>
                  <a:pt x="1933315" y="128789"/>
                </a:cubicBezTo>
                <a:cubicBezTo>
                  <a:pt x="1914265" y="121028"/>
                  <a:pt x="1889217" y="81163"/>
                  <a:pt x="1874048" y="80105"/>
                </a:cubicBezTo>
                <a:cubicBezTo>
                  <a:pt x="1858878" y="79047"/>
                  <a:pt x="1873342" y="112561"/>
                  <a:pt x="1842298" y="122439"/>
                </a:cubicBezTo>
                <a:cubicBezTo>
                  <a:pt x="1811254" y="132317"/>
                  <a:pt x="1724470" y="134786"/>
                  <a:pt x="1687781" y="139372"/>
                </a:cubicBezTo>
                <a:cubicBezTo>
                  <a:pt x="1651092" y="143958"/>
                  <a:pt x="1651445" y="155600"/>
                  <a:pt x="1622165" y="149955"/>
                </a:cubicBezTo>
                <a:cubicBezTo>
                  <a:pt x="1592884" y="144311"/>
                  <a:pt x="1542437" y="98802"/>
                  <a:pt x="1512098" y="105505"/>
                </a:cubicBezTo>
                <a:cubicBezTo>
                  <a:pt x="1481759" y="112208"/>
                  <a:pt x="1458828" y="182764"/>
                  <a:pt x="1440131" y="190172"/>
                </a:cubicBezTo>
                <a:cubicBezTo>
                  <a:pt x="1421434" y="197580"/>
                  <a:pt x="1415084" y="142900"/>
                  <a:pt x="1399915" y="149955"/>
                </a:cubicBezTo>
                <a:cubicBezTo>
                  <a:pt x="1384746" y="157010"/>
                  <a:pt x="1371340" y="224038"/>
                  <a:pt x="1349115" y="232505"/>
                </a:cubicBezTo>
                <a:cubicBezTo>
                  <a:pt x="1326890" y="240972"/>
                  <a:pt x="1288084" y="196169"/>
                  <a:pt x="1266565" y="200755"/>
                </a:cubicBezTo>
                <a:cubicBezTo>
                  <a:pt x="1245046" y="205341"/>
                  <a:pt x="1246809" y="250850"/>
                  <a:pt x="1219998" y="260022"/>
                </a:cubicBezTo>
                <a:cubicBezTo>
                  <a:pt x="1193187" y="269194"/>
                  <a:pt x="1138859" y="256494"/>
                  <a:pt x="1105698" y="255789"/>
                </a:cubicBezTo>
                <a:cubicBezTo>
                  <a:pt x="1072537" y="255084"/>
                  <a:pt x="1053839" y="245911"/>
                  <a:pt x="1021031" y="255789"/>
                </a:cubicBezTo>
                <a:cubicBezTo>
                  <a:pt x="988223" y="265667"/>
                  <a:pt x="946948" y="295300"/>
                  <a:pt x="908848" y="315055"/>
                </a:cubicBezTo>
                <a:cubicBezTo>
                  <a:pt x="870748" y="334810"/>
                  <a:pt x="827709" y="377850"/>
                  <a:pt x="792431" y="374322"/>
                </a:cubicBezTo>
                <a:cubicBezTo>
                  <a:pt x="757153" y="370794"/>
                  <a:pt x="729989" y="280836"/>
                  <a:pt x="697181" y="293889"/>
                </a:cubicBezTo>
                <a:cubicBezTo>
                  <a:pt x="664373" y="306942"/>
                  <a:pt x="636856" y="430414"/>
                  <a:pt x="595581" y="452639"/>
                </a:cubicBezTo>
                <a:cubicBezTo>
                  <a:pt x="554306" y="474864"/>
                  <a:pt x="484456" y="412775"/>
                  <a:pt x="449531" y="427239"/>
                </a:cubicBezTo>
                <a:cubicBezTo>
                  <a:pt x="414606" y="441703"/>
                  <a:pt x="414606" y="524253"/>
                  <a:pt x="386031" y="539422"/>
                </a:cubicBezTo>
                <a:cubicBezTo>
                  <a:pt x="357456" y="554591"/>
                  <a:pt x="310536" y="515433"/>
                  <a:pt x="278081" y="518255"/>
                </a:cubicBezTo>
                <a:cubicBezTo>
                  <a:pt x="245626" y="521077"/>
                  <a:pt x="236101" y="523899"/>
                  <a:pt x="191298" y="556355"/>
                </a:cubicBezTo>
                <a:cubicBezTo>
                  <a:pt x="146495" y="588811"/>
                  <a:pt x="36782" y="678064"/>
                  <a:pt x="9265" y="712989"/>
                </a:cubicBezTo>
                <a:cubicBezTo>
                  <a:pt x="-18252" y="747914"/>
                  <a:pt x="24081" y="768022"/>
                  <a:pt x="26198" y="765905"/>
                </a:cubicBezTo>
                <a:cubicBezTo>
                  <a:pt x="28315" y="763788"/>
                  <a:pt x="2915" y="728158"/>
                  <a:pt x="21965" y="700289"/>
                </a:cubicBezTo>
                <a:cubicBezTo>
                  <a:pt x="41015" y="672420"/>
                  <a:pt x="124271" y="597631"/>
                  <a:pt x="140498" y="598689"/>
                </a:cubicBezTo>
                <a:cubicBezTo>
                  <a:pt x="156725" y="599747"/>
                  <a:pt x="125681" y="690059"/>
                  <a:pt x="119331" y="706639"/>
                </a:cubicBezTo>
                <a:cubicBezTo>
                  <a:pt x="112981" y="723220"/>
                  <a:pt x="97106" y="716869"/>
                  <a:pt x="102398" y="698172"/>
                </a:cubicBezTo>
                <a:cubicBezTo>
                  <a:pt x="107690" y="679475"/>
                  <a:pt x="129914" y="626910"/>
                  <a:pt x="151081" y="594455"/>
                </a:cubicBezTo>
                <a:cubicBezTo>
                  <a:pt x="172248" y="562000"/>
                  <a:pt x="212112" y="506614"/>
                  <a:pt x="229398" y="503439"/>
                </a:cubicBezTo>
                <a:cubicBezTo>
                  <a:pt x="246684" y="500264"/>
                  <a:pt x="232573" y="601158"/>
                  <a:pt x="254798" y="575405"/>
                </a:cubicBezTo>
                <a:cubicBezTo>
                  <a:pt x="277023" y="549652"/>
                  <a:pt x="347931" y="360211"/>
                  <a:pt x="362748" y="348922"/>
                </a:cubicBezTo>
                <a:cubicBezTo>
                  <a:pt x="377565" y="337633"/>
                  <a:pt x="343345" y="465692"/>
                  <a:pt x="343698" y="507672"/>
                </a:cubicBezTo>
                <a:cubicBezTo>
                  <a:pt x="344051" y="549652"/>
                  <a:pt x="356398" y="605391"/>
                  <a:pt x="364865" y="600805"/>
                </a:cubicBezTo>
                <a:cubicBezTo>
                  <a:pt x="373332" y="596219"/>
                  <a:pt x="373684" y="526722"/>
                  <a:pt x="394498" y="480155"/>
                </a:cubicBezTo>
                <a:cubicBezTo>
                  <a:pt x="415312" y="433588"/>
                  <a:pt x="473873" y="316113"/>
                  <a:pt x="489748" y="321405"/>
                </a:cubicBezTo>
                <a:cubicBezTo>
                  <a:pt x="505623" y="326697"/>
                  <a:pt x="481634" y="479449"/>
                  <a:pt x="489748" y="511905"/>
                </a:cubicBezTo>
                <a:cubicBezTo>
                  <a:pt x="497862" y="544361"/>
                  <a:pt x="512326" y="528839"/>
                  <a:pt x="538431" y="516139"/>
                </a:cubicBezTo>
                <a:cubicBezTo>
                  <a:pt x="564536" y="503439"/>
                  <a:pt x="603342" y="458283"/>
                  <a:pt x="646381" y="435705"/>
                </a:cubicBezTo>
                <a:cubicBezTo>
                  <a:pt x="689420" y="413127"/>
                  <a:pt x="765268" y="417008"/>
                  <a:pt x="796665" y="380672"/>
                </a:cubicBezTo>
                <a:cubicBezTo>
                  <a:pt x="828062" y="344336"/>
                  <a:pt x="829121" y="214161"/>
                  <a:pt x="834765" y="217689"/>
                </a:cubicBezTo>
                <a:cubicBezTo>
                  <a:pt x="840409" y="221217"/>
                  <a:pt x="831942" y="369031"/>
                  <a:pt x="830531" y="401839"/>
                </a:cubicBezTo>
                <a:cubicBezTo>
                  <a:pt x="829120" y="434647"/>
                  <a:pt x="816067" y="425122"/>
                  <a:pt x="826298" y="414539"/>
                </a:cubicBezTo>
                <a:cubicBezTo>
                  <a:pt x="836529" y="403956"/>
                  <a:pt x="860165" y="367620"/>
                  <a:pt x="891915" y="338339"/>
                </a:cubicBezTo>
                <a:cubicBezTo>
                  <a:pt x="923665" y="309058"/>
                  <a:pt x="998101" y="230388"/>
                  <a:pt x="1016798" y="238855"/>
                </a:cubicBezTo>
                <a:cubicBezTo>
                  <a:pt x="1035495" y="247322"/>
                  <a:pt x="1009390" y="370795"/>
                  <a:pt x="1004098" y="389139"/>
                </a:cubicBezTo>
                <a:cubicBezTo>
                  <a:pt x="998806" y="407483"/>
                  <a:pt x="973759" y="370794"/>
                  <a:pt x="985048" y="348922"/>
                </a:cubicBezTo>
                <a:cubicBezTo>
                  <a:pt x="996337" y="327050"/>
                  <a:pt x="1049959" y="278719"/>
                  <a:pt x="1071831" y="257905"/>
                </a:cubicBezTo>
                <a:cubicBezTo>
                  <a:pt x="1093703" y="237091"/>
                  <a:pt x="1094056" y="208164"/>
                  <a:pt x="1116281" y="224039"/>
                </a:cubicBezTo>
                <a:cubicBezTo>
                  <a:pt x="1138506" y="239914"/>
                  <a:pt x="1180487" y="362327"/>
                  <a:pt x="1205181" y="353155"/>
                </a:cubicBezTo>
                <a:cubicBezTo>
                  <a:pt x="1229875" y="343983"/>
                  <a:pt x="1236931" y="206399"/>
                  <a:pt x="1264448" y="169005"/>
                </a:cubicBezTo>
                <a:cubicBezTo>
                  <a:pt x="1291965" y="131611"/>
                  <a:pt x="1355464" y="112561"/>
                  <a:pt x="1370281" y="128789"/>
                </a:cubicBezTo>
                <a:cubicBezTo>
                  <a:pt x="1385098" y="145017"/>
                  <a:pt x="1346645" y="270605"/>
                  <a:pt x="1353348" y="266372"/>
                </a:cubicBezTo>
                <a:cubicBezTo>
                  <a:pt x="1360051" y="262139"/>
                  <a:pt x="1384745" y="147133"/>
                  <a:pt x="1410498" y="103389"/>
                </a:cubicBezTo>
                <a:cubicBezTo>
                  <a:pt x="1436251" y="59645"/>
                  <a:pt x="1492343" y="-18320"/>
                  <a:pt x="1507865" y="3905"/>
                </a:cubicBezTo>
                <a:cubicBezTo>
                  <a:pt x="1523387" y="26130"/>
                  <a:pt x="1499751" y="222275"/>
                  <a:pt x="1503631" y="236739"/>
                </a:cubicBezTo>
                <a:cubicBezTo>
                  <a:pt x="1507511" y="251203"/>
                  <a:pt x="1517037" y="114325"/>
                  <a:pt x="1531148" y="90689"/>
                </a:cubicBezTo>
                <a:cubicBezTo>
                  <a:pt x="1545259" y="67053"/>
                  <a:pt x="1537498" y="97744"/>
                  <a:pt x="1588298" y="94922"/>
                </a:cubicBezTo>
                <a:cubicBezTo>
                  <a:pt x="1639098" y="92100"/>
                  <a:pt x="1796084" y="71638"/>
                  <a:pt x="1835948" y="73755"/>
                </a:cubicBezTo>
                <a:cubicBezTo>
                  <a:pt x="1875812" y="75872"/>
                  <a:pt x="1811959" y="103389"/>
                  <a:pt x="1827481" y="107622"/>
                </a:cubicBezTo>
                <a:cubicBezTo>
                  <a:pt x="1843003" y="111855"/>
                  <a:pt x="1929081" y="99155"/>
                  <a:pt x="1929081" y="99155"/>
                </a:cubicBezTo>
                <a:cubicBezTo>
                  <a:pt x="1958009" y="99155"/>
                  <a:pt x="1967534" y="97744"/>
                  <a:pt x="2001048" y="107622"/>
                </a:cubicBezTo>
                <a:cubicBezTo>
                  <a:pt x="2034562" y="117500"/>
                  <a:pt x="2103354" y="164419"/>
                  <a:pt x="2130165" y="158422"/>
                </a:cubicBezTo>
                <a:cubicBezTo>
                  <a:pt x="2156976" y="152425"/>
                  <a:pt x="2139690" y="54706"/>
                  <a:pt x="2142865" y="4623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797168F6-6C94-40C3-8DF9-8C8E9E981165}"/>
              </a:ext>
            </a:extLst>
          </p:cNvPr>
          <p:cNvSpPr/>
          <p:nvPr/>
        </p:nvSpPr>
        <p:spPr>
          <a:xfrm>
            <a:off x="4561583" y="8028435"/>
            <a:ext cx="1355144" cy="449313"/>
          </a:xfrm>
          <a:custGeom>
            <a:avLst/>
            <a:gdLst>
              <a:gd name="connsiteX0" fmla="*/ 1388411 w 1459167"/>
              <a:gd name="connsiteY0" fmla="*/ 80 h 483803"/>
              <a:gd name="connsiteX1" fmla="*/ 1458261 w 1459167"/>
              <a:gd name="connsiteY1" fmla="*/ 116497 h 483803"/>
              <a:gd name="connsiteX2" fmla="*/ 1331261 w 1459167"/>
              <a:gd name="connsiteY2" fmla="*/ 55113 h 483803"/>
              <a:gd name="connsiteX3" fmla="*/ 1191561 w 1459167"/>
              <a:gd name="connsiteY3" fmla="*/ 74163 h 483803"/>
              <a:gd name="connsiteX4" fmla="*/ 1197911 w 1459167"/>
              <a:gd name="connsiteY4" fmla="*/ 21247 h 483803"/>
              <a:gd name="connsiteX5" fmla="*/ 975661 w 1459167"/>
              <a:gd name="connsiteY5" fmla="*/ 48763 h 483803"/>
              <a:gd name="connsiteX6" fmla="*/ 954494 w 1459167"/>
              <a:gd name="connsiteY6" fmla="*/ 55113 h 483803"/>
              <a:gd name="connsiteX7" fmla="*/ 797861 w 1459167"/>
              <a:gd name="connsiteY7" fmla="*/ 120730 h 483803"/>
              <a:gd name="connsiteX8" fmla="*/ 783044 w 1459167"/>
              <a:gd name="connsiteY8" fmla="*/ 97447 h 483803"/>
              <a:gd name="connsiteX9" fmla="*/ 607361 w 1459167"/>
              <a:gd name="connsiteY9" fmla="*/ 226563 h 483803"/>
              <a:gd name="connsiteX10" fmla="*/ 497294 w 1459167"/>
              <a:gd name="connsiteY10" fmla="*/ 256197 h 483803"/>
              <a:gd name="connsiteX11" fmla="*/ 298328 w 1459167"/>
              <a:gd name="connsiteY11" fmla="*/ 336630 h 483803"/>
              <a:gd name="connsiteX12" fmla="*/ 590428 w 1459167"/>
              <a:gd name="connsiteY12" fmla="*/ 292180 h 483803"/>
              <a:gd name="connsiteX13" fmla="*/ 408394 w 1459167"/>
              <a:gd name="connsiteY13" fmla="*/ 342980 h 483803"/>
              <a:gd name="connsiteX14" fmla="*/ 321611 w 1459167"/>
              <a:gd name="connsiteY14" fmla="*/ 279480 h 483803"/>
              <a:gd name="connsiteX15" fmla="*/ 291978 w 1459167"/>
              <a:gd name="connsiteY15" fmla="*/ 239263 h 483803"/>
              <a:gd name="connsiteX16" fmla="*/ 177678 w 1459167"/>
              <a:gd name="connsiteY16" fmla="*/ 406480 h 483803"/>
              <a:gd name="connsiteX17" fmla="*/ 8344 w 1459167"/>
              <a:gd name="connsiteY17" fmla="*/ 480563 h 483803"/>
              <a:gd name="connsiteX18" fmla="*/ 463428 w 1459167"/>
              <a:gd name="connsiteY18" fmla="*/ 306997 h 483803"/>
              <a:gd name="connsiteX19" fmla="*/ 768228 w 1459167"/>
              <a:gd name="connsiteY19" fmla="*/ 144013 h 483803"/>
              <a:gd name="connsiteX20" fmla="*/ 975661 w 1459167"/>
              <a:gd name="connsiteY20" fmla="*/ 97447 h 483803"/>
              <a:gd name="connsiteX21" fmla="*/ 1157694 w 1459167"/>
              <a:gd name="connsiteY21" fmla="*/ 74163 h 483803"/>
              <a:gd name="connsiteX22" fmla="*/ 1392644 w 1459167"/>
              <a:gd name="connsiteY22" fmla="*/ 97447 h 483803"/>
              <a:gd name="connsiteX23" fmla="*/ 1388411 w 1459167"/>
              <a:gd name="connsiteY23" fmla="*/ 80 h 48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59167" h="483803">
                <a:moveTo>
                  <a:pt x="1388411" y="80"/>
                </a:moveTo>
                <a:cubicBezTo>
                  <a:pt x="1399347" y="3255"/>
                  <a:pt x="1467786" y="107325"/>
                  <a:pt x="1458261" y="116497"/>
                </a:cubicBezTo>
                <a:cubicBezTo>
                  <a:pt x="1448736" y="125669"/>
                  <a:pt x="1375711" y="62169"/>
                  <a:pt x="1331261" y="55113"/>
                </a:cubicBezTo>
                <a:cubicBezTo>
                  <a:pt x="1286811" y="48057"/>
                  <a:pt x="1213786" y="79807"/>
                  <a:pt x="1191561" y="74163"/>
                </a:cubicBezTo>
                <a:cubicBezTo>
                  <a:pt x="1169336" y="68519"/>
                  <a:pt x="1233894" y="25480"/>
                  <a:pt x="1197911" y="21247"/>
                </a:cubicBezTo>
                <a:lnTo>
                  <a:pt x="975661" y="48763"/>
                </a:lnTo>
                <a:cubicBezTo>
                  <a:pt x="935091" y="54407"/>
                  <a:pt x="984127" y="43119"/>
                  <a:pt x="954494" y="55113"/>
                </a:cubicBezTo>
                <a:cubicBezTo>
                  <a:pt x="924861" y="67108"/>
                  <a:pt x="826436" y="113674"/>
                  <a:pt x="797861" y="120730"/>
                </a:cubicBezTo>
                <a:cubicBezTo>
                  <a:pt x="769286" y="127786"/>
                  <a:pt x="814794" y="79808"/>
                  <a:pt x="783044" y="97447"/>
                </a:cubicBezTo>
                <a:cubicBezTo>
                  <a:pt x="751294" y="115086"/>
                  <a:pt x="654986" y="200105"/>
                  <a:pt x="607361" y="226563"/>
                </a:cubicBezTo>
                <a:cubicBezTo>
                  <a:pt x="559736" y="253021"/>
                  <a:pt x="548799" y="237853"/>
                  <a:pt x="497294" y="256197"/>
                </a:cubicBezTo>
                <a:cubicBezTo>
                  <a:pt x="445789" y="274541"/>
                  <a:pt x="282806" y="330633"/>
                  <a:pt x="298328" y="336630"/>
                </a:cubicBezTo>
                <a:cubicBezTo>
                  <a:pt x="313850" y="342627"/>
                  <a:pt x="572084" y="291122"/>
                  <a:pt x="590428" y="292180"/>
                </a:cubicBezTo>
                <a:cubicBezTo>
                  <a:pt x="608772" y="293238"/>
                  <a:pt x="453197" y="345097"/>
                  <a:pt x="408394" y="342980"/>
                </a:cubicBezTo>
                <a:cubicBezTo>
                  <a:pt x="363591" y="340863"/>
                  <a:pt x="341014" y="296766"/>
                  <a:pt x="321611" y="279480"/>
                </a:cubicBezTo>
                <a:cubicBezTo>
                  <a:pt x="302208" y="262194"/>
                  <a:pt x="315967" y="218096"/>
                  <a:pt x="291978" y="239263"/>
                </a:cubicBezTo>
                <a:cubicBezTo>
                  <a:pt x="267989" y="260430"/>
                  <a:pt x="224950" y="366263"/>
                  <a:pt x="177678" y="406480"/>
                </a:cubicBezTo>
                <a:cubicBezTo>
                  <a:pt x="130406" y="446697"/>
                  <a:pt x="-39281" y="497144"/>
                  <a:pt x="8344" y="480563"/>
                </a:cubicBezTo>
                <a:cubicBezTo>
                  <a:pt x="55969" y="463983"/>
                  <a:pt x="336781" y="363089"/>
                  <a:pt x="463428" y="306997"/>
                </a:cubicBezTo>
                <a:cubicBezTo>
                  <a:pt x="590075" y="250905"/>
                  <a:pt x="682856" y="178938"/>
                  <a:pt x="768228" y="144013"/>
                </a:cubicBezTo>
                <a:cubicBezTo>
                  <a:pt x="853600" y="109088"/>
                  <a:pt x="975661" y="97447"/>
                  <a:pt x="975661" y="97447"/>
                </a:cubicBezTo>
                <a:cubicBezTo>
                  <a:pt x="1040572" y="85805"/>
                  <a:pt x="1088197" y="74163"/>
                  <a:pt x="1157694" y="74163"/>
                </a:cubicBezTo>
                <a:cubicBezTo>
                  <a:pt x="1227191" y="74163"/>
                  <a:pt x="1349958" y="106266"/>
                  <a:pt x="1392644" y="97447"/>
                </a:cubicBezTo>
                <a:cubicBezTo>
                  <a:pt x="1435330" y="88628"/>
                  <a:pt x="1377475" y="-3095"/>
                  <a:pt x="1388411" y="8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F6304C93-4E06-460F-89C1-12AE633D322B}"/>
              </a:ext>
            </a:extLst>
          </p:cNvPr>
          <p:cNvSpPr/>
          <p:nvPr/>
        </p:nvSpPr>
        <p:spPr>
          <a:xfrm>
            <a:off x="3622541" y="8339090"/>
            <a:ext cx="599338" cy="627363"/>
          </a:xfrm>
          <a:custGeom>
            <a:avLst/>
            <a:gdLst>
              <a:gd name="connsiteX0" fmla="*/ 1353 w 645344"/>
              <a:gd name="connsiteY0" fmla="*/ 599028 h 675521"/>
              <a:gd name="connsiteX1" fmla="*/ 113536 w 645344"/>
              <a:gd name="connsiteY1" fmla="*/ 592678 h 675521"/>
              <a:gd name="connsiteX2" fmla="*/ 128353 w 645344"/>
              <a:gd name="connsiteY2" fmla="*/ 495311 h 675521"/>
              <a:gd name="connsiteX3" fmla="*/ 149519 w 645344"/>
              <a:gd name="connsiteY3" fmla="*/ 429695 h 675521"/>
              <a:gd name="connsiteX4" fmla="*/ 198203 w 645344"/>
              <a:gd name="connsiteY4" fmla="*/ 427578 h 675521"/>
              <a:gd name="connsiteX5" fmla="*/ 282869 w 645344"/>
              <a:gd name="connsiteY5" fmla="*/ 404295 h 675521"/>
              <a:gd name="connsiteX6" fmla="*/ 284986 w 645344"/>
              <a:gd name="connsiteY6" fmla="*/ 391595 h 675521"/>
              <a:gd name="connsiteX7" fmla="*/ 274403 w 645344"/>
              <a:gd name="connsiteY7" fmla="*/ 262478 h 675521"/>
              <a:gd name="connsiteX8" fmla="*/ 287103 w 645344"/>
              <a:gd name="connsiteY8" fmla="*/ 228611 h 675521"/>
              <a:gd name="connsiteX9" fmla="*/ 352719 w 645344"/>
              <a:gd name="connsiteY9" fmla="*/ 323861 h 675521"/>
              <a:gd name="connsiteX10" fmla="*/ 441619 w 645344"/>
              <a:gd name="connsiteY10" fmla="*/ 260361 h 675521"/>
              <a:gd name="connsiteX11" fmla="*/ 454319 w 645344"/>
              <a:gd name="connsiteY11" fmla="*/ 93145 h 675521"/>
              <a:gd name="connsiteX12" fmla="*/ 481836 w 645344"/>
              <a:gd name="connsiteY12" fmla="*/ 2128 h 675521"/>
              <a:gd name="connsiteX13" fmla="*/ 458553 w 645344"/>
              <a:gd name="connsiteY13" fmla="*/ 179928 h 675521"/>
              <a:gd name="connsiteX14" fmla="*/ 625769 w 645344"/>
              <a:gd name="connsiteY14" fmla="*/ 124895 h 675521"/>
              <a:gd name="connsiteX15" fmla="*/ 606719 w 645344"/>
              <a:gd name="connsiteY15" fmla="*/ 127011 h 675521"/>
              <a:gd name="connsiteX16" fmla="*/ 310386 w 645344"/>
              <a:gd name="connsiteY16" fmla="*/ 325978 h 675521"/>
              <a:gd name="connsiteX17" fmla="*/ 268053 w 645344"/>
              <a:gd name="connsiteY17" fmla="*/ 275178 h 675521"/>
              <a:gd name="connsiteX18" fmla="*/ 189736 w 645344"/>
              <a:gd name="connsiteY18" fmla="*/ 461445 h 675521"/>
              <a:gd name="connsiteX19" fmla="*/ 177036 w 645344"/>
              <a:gd name="connsiteY19" fmla="*/ 518595 h 675521"/>
              <a:gd name="connsiteX20" fmla="*/ 100836 w 645344"/>
              <a:gd name="connsiteY20" fmla="*/ 607495 h 675521"/>
              <a:gd name="connsiteX21" fmla="*/ 86019 w 645344"/>
              <a:gd name="connsiteY21" fmla="*/ 584211 h 675521"/>
              <a:gd name="connsiteX22" fmla="*/ 52153 w 645344"/>
              <a:gd name="connsiteY22" fmla="*/ 675228 h 675521"/>
              <a:gd name="connsiteX23" fmla="*/ 1353 w 645344"/>
              <a:gd name="connsiteY23" fmla="*/ 599028 h 67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5344" h="675521">
                <a:moveTo>
                  <a:pt x="1353" y="599028"/>
                </a:moveTo>
                <a:cubicBezTo>
                  <a:pt x="11584" y="585270"/>
                  <a:pt x="92369" y="609964"/>
                  <a:pt x="113536" y="592678"/>
                </a:cubicBezTo>
                <a:cubicBezTo>
                  <a:pt x="134703" y="575392"/>
                  <a:pt x="122356" y="522475"/>
                  <a:pt x="128353" y="495311"/>
                </a:cubicBezTo>
                <a:cubicBezTo>
                  <a:pt x="134350" y="468147"/>
                  <a:pt x="137877" y="440984"/>
                  <a:pt x="149519" y="429695"/>
                </a:cubicBezTo>
                <a:cubicBezTo>
                  <a:pt x="161161" y="418406"/>
                  <a:pt x="175978" y="431811"/>
                  <a:pt x="198203" y="427578"/>
                </a:cubicBezTo>
                <a:cubicBezTo>
                  <a:pt x="220428" y="423345"/>
                  <a:pt x="268405" y="410292"/>
                  <a:pt x="282869" y="404295"/>
                </a:cubicBezTo>
                <a:cubicBezTo>
                  <a:pt x="297333" y="398298"/>
                  <a:pt x="286397" y="415231"/>
                  <a:pt x="284986" y="391595"/>
                </a:cubicBezTo>
                <a:cubicBezTo>
                  <a:pt x="283575" y="367959"/>
                  <a:pt x="274050" y="289642"/>
                  <a:pt x="274403" y="262478"/>
                </a:cubicBezTo>
                <a:cubicBezTo>
                  <a:pt x="274756" y="235314"/>
                  <a:pt x="274050" y="218381"/>
                  <a:pt x="287103" y="228611"/>
                </a:cubicBezTo>
                <a:cubicBezTo>
                  <a:pt x="300156" y="238841"/>
                  <a:pt x="326966" y="318569"/>
                  <a:pt x="352719" y="323861"/>
                </a:cubicBezTo>
                <a:cubicBezTo>
                  <a:pt x="378472" y="329153"/>
                  <a:pt x="424686" y="298814"/>
                  <a:pt x="441619" y="260361"/>
                </a:cubicBezTo>
                <a:cubicBezTo>
                  <a:pt x="458552" y="221908"/>
                  <a:pt x="447616" y="136184"/>
                  <a:pt x="454319" y="93145"/>
                </a:cubicBezTo>
                <a:cubicBezTo>
                  <a:pt x="461022" y="50106"/>
                  <a:pt x="481130" y="-12336"/>
                  <a:pt x="481836" y="2128"/>
                </a:cubicBezTo>
                <a:cubicBezTo>
                  <a:pt x="482542" y="16592"/>
                  <a:pt x="434564" y="159467"/>
                  <a:pt x="458553" y="179928"/>
                </a:cubicBezTo>
                <a:cubicBezTo>
                  <a:pt x="482542" y="200389"/>
                  <a:pt x="601075" y="133714"/>
                  <a:pt x="625769" y="124895"/>
                </a:cubicBezTo>
                <a:cubicBezTo>
                  <a:pt x="650463" y="116076"/>
                  <a:pt x="659283" y="93497"/>
                  <a:pt x="606719" y="127011"/>
                </a:cubicBezTo>
                <a:cubicBezTo>
                  <a:pt x="554155" y="160525"/>
                  <a:pt x="366830" y="301284"/>
                  <a:pt x="310386" y="325978"/>
                </a:cubicBezTo>
                <a:cubicBezTo>
                  <a:pt x="253942" y="350672"/>
                  <a:pt x="288161" y="252600"/>
                  <a:pt x="268053" y="275178"/>
                </a:cubicBezTo>
                <a:cubicBezTo>
                  <a:pt x="247945" y="297756"/>
                  <a:pt x="204905" y="420876"/>
                  <a:pt x="189736" y="461445"/>
                </a:cubicBezTo>
                <a:cubicBezTo>
                  <a:pt x="174567" y="502014"/>
                  <a:pt x="191853" y="494253"/>
                  <a:pt x="177036" y="518595"/>
                </a:cubicBezTo>
                <a:cubicBezTo>
                  <a:pt x="162219" y="542937"/>
                  <a:pt x="116005" y="596559"/>
                  <a:pt x="100836" y="607495"/>
                </a:cubicBezTo>
                <a:cubicBezTo>
                  <a:pt x="85667" y="618431"/>
                  <a:pt x="94133" y="572922"/>
                  <a:pt x="86019" y="584211"/>
                </a:cubicBezTo>
                <a:cubicBezTo>
                  <a:pt x="77905" y="595500"/>
                  <a:pt x="62383" y="669936"/>
                  <a:pt x="52153" y="675228"/>
                </a:cubicBezTo>
                <a:cubicBezTo>
                  <a:pt x="41923" y="680520"/>
                  <a:pt x="-8878" y="612786"/>
                  <a:pt x="1353" y="59902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3F0983DA-1BB6-4D4D-B93A-73157FCB6407}"/>
              </a:ext>
            </a:extLst>
          </p:cNvPr>
          <p:cNvSpPr/>
          <p:nvPr/>
        </p:nvSpPr>
        <p:spPr>
          <a:xfrm>
            <a:off x="4243555" y="7908150"/>
            <a:ext cx="163043" cy="219251"/>
          </a:xfrm>
          <a:custGeom>
            <a:avLst/>
            <a:gdLst>
              <a:gd name="connsiteX0" fmla="*/ 175102 w 175558"/>
              <a:gd name="connsiteY0" fmla="*/ 481 h 236081"/>
              <a:gd name="connsiteX1" fmla="*/ 147585 w 175558"/>
              <a:gd name="connsiteY1" fmla="*/ 97848 h 236081"/>
              <a:gd name="connsiteX2" fmla="*/ 1535 w 175558"/>
              <a:gd name="connsiteY2" fmla="*/ 235431 h 236081"/>
              <a:gd name="connsiteX3" fmla="*/ 73502 w 175558"/>
              <a:gd name="connsiteY3" fmla="*/ 150765 h 236081"/>
              <a:gd name="connsiteX4" fmla="*/ 113719 w 175558"/>
              <a:gd name="connsiteY4" fmla="*/ 176165 h 236081"/>
              <a:gd name="connsiteX5" fmla="*/ 160285 w 175558"/>
              <a:gd name="connsiteY5" fmla="*/ 138065 h 236081"/>
              <a:gd name="connsiteX6" fmla="*/ 175102 w 175558"/>
              <a:gd name="connsiteY6" fmla="*/ 481 h 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558" h="236081">
                <a:moveTo>
                  <a:pt x="175102" y="481"/>
                </a:moveTo>
                <a:cubicBezTo>
                  <a:pt x="172985" y="-6222"/>
                  <a:pt x="176513" y="58690"/>
                  <a:pt x="147585" y="97848"/>
                </a:cubicBezTo>
                <a:cubicBezTo>
                  <a:pt x="118657" y="137006"/>
                  <a:pt x="13882" y="226612"/>
                  <a:pt x="1535" y="235431"/>
                </a:cubicBezTo>
                <a:cubicBezTo>
                  <a:pt x="-10812" y="244251"/>
                  <a:pt x="54805" y="160643"/>
                  <a:pt x="73502" y="150765"/>
                </a:cubicBezTo>
                <a:cubicBezTo>
                  <a:pt x="92199" y="140887"/>
                  <a:pt x="99255" y="178282"/>
                  <a:pt x="113719" y="176165"/>
                </a:cubicBezTo>
                <a:cubicBezTo>
                  <a:pt x="128183" y="174048"/>
                  <a:pt x="148643" y="165582"/>
                  <a:pt x="160285" y="138065"/>
                </a:cubicBezTo>
                <a:cubicBezTo>
                  <a:pt x="171927" y="110548"/>
                  <a:pt x="177219" y="7184"/>
                  <a:pt x="175102" y="481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0007F4CD-2EAD-4D25-8AC6-41443B7ADEA4}"/>
              </a:ext>
            </a:extLst>
          </p:cNvPr>
          <p:cNvSpPr/>
          <p:nvPr/>
        </p:nvSpPr>
        <p:spPr>
          <a:xfrm>
            <a:off x="3888733" y="7523041"/>
            <a:ext cx="81093" cy="488390"/>
          </a:xfrm>
          <a:custGeom>
            <a:avLst/>
            <a:gdLst>
              <a:gd name="connsiteX0" fmla="*/ 6827 w 87318"/>
              <a:gd name="connsiteY0" fmla="*/ 286 h 525880"/>
              <a:gd name="connsiteX1" fmla="*/ 477 w 87318"/>
              <a:gd name="connsiteY1" fmla="*/ 182319 h 525880"/>
              <a:gd name="connsiteX2" fmla="*/ 2593 w 87318"/>
              <a:gd name="connsiteY2" fmla="*/ 385519 h 525880"/>
              <a:gd name="connsiteX3" fmla="*/ 19527 w 87318"/>
              <a:gd name="connsiteY3" fmla="*/ 387636 h 525880"/>
              <a:gd name="connsiteX4" fmla="*/ 85143 w 87318"/>
              <a:gd name="connsiteY4" fmla="*/ 311436 h 525880"/>
              <a:gd name="connsiteX5" fmla="*/ 68210 w 87318"/>
              <a:gd name="connsiteY5" fmla="*/ 252169 h 525880"/>
              <a:gd name="connsiteX6" fmla="*/ 34343 w 87318"/>
              <a:gd name="connsiteY6" fmla="*/ 520986 h 525880"/>
              <a:gd name="connsiteX7" fmla="*/ 34343 w 87318"/>
              <a:gd name="connsiteY7" fmla="*/ 410919 h 525880"/>
              <a:gd name="connsiteX8" fmla="*/ 30110 w 87318"/>
              <a:gd name="connsiteY8" fmla="*/ 224652 h 525880"/>
              <a:gd name="connsiteX9" fmla="*/ 6827 w 87318"/>
              <a:gd name="connsiteY9" fmla="*/ 286 h 52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8" h="525880">
                <a:moveTo>
                  <a:pt x="6827" y="286"/>
                </a:moveTo>
                <a:cubicBezTo>
                  <a:pt x="1888" y="-6769"/>
                  <a:pt x="1183" y="118114"/>
                  <a:pt x="477" y="182319"/>
                </a:cubicBezTo>
                <a:cubicBezTo>
                  <a:pt x="-229" y="246524"/>
                  <a:pt x="-582" y="351299"/>
                  <a:pt x="2593" y="385519"/>
                </a:cubicBezTo>
                <a:cubicBezTo>
                  <a:pt x="5768" y="419739"/>
                  <a:pt x="5769" y="399983"/>
                  <a:pt x="19527" y="387636"/>
                </a:cubicBezTo>
                <a:cubicBezTo>
                  <a:pt x="33285" y="375289"/>
                  <a:pt x="77029" y="334014"/>
                  <a:pt x="85143" y="311436"/>
                </a:cubicBezTo>
                <a:cubicBezTo>
                  <a:pt x="93257" y="288858"/>
                  <a:pt x="76677" y="217244"/>
                  <a:pt x="68210" y="252169"/>
                </a:cubicBezTo>
                <a:cubicBezTo>
                  <a:pt x="59743" y="287094"/>
                  <a:pt x="39988" y="494528"/>
                  <a:pt x="34343" y="520986"/>
                </a:cubicBezTo>
                <a:cubicBezTo>
                  <a:pt x="28699" y="547444"/>
                  <a:pt x="35049" y="460308"/>
                  <a:pt x="34343" y="410919"/>
                </a:cubicBezTo>
                <a:cubicBezTo>
                  <a:pt x="33638" y="361530"/>
                  <a:pt x="34343" y="287447"/>
                  <a:pt x="30110" y="224652"/>
                </a:cubicBezTo>
                <a:cubicBezTo>
                  <a:pt x="25877" y="161858"/>
                  <a:pt x="11766" y="7341"/>
                  <a:pt x="6827" y="28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9420DC8C-D08D-480A-8011-C9252408C8F4}"/>
              </a:ext>
            </a:extLst>
          </p:cNvPr>
          <p:cNvSpPr/>
          <p:nvPr/>
        </p:nvSpPr>
        <p:spPr>
          <a:xfrm>
            <a:off x="4018913" y="7744420"/>
            <a:ext cx="161235" cy="304076"/>
          </a:xfrm>
          <a:custGeom>
            <a:avLst/>
            <a:gdLst>
              <a:gd name="connsiteX0" fmla="*/ 171455 w 173612"/>
              <a:gd name="connsiteY0" fmla="*/ 1096 h 327417"/>
              <a:gd name="connsiteX1" fmla="*/ 114305 w 173612"/>
              <a:gd name="connsiteY1" fmla="*/ 185246 h 327417"/>
              <a:gd name="connsiteX2" fmla="*/ 88905 w 173612"/>
              <a:gd name="connsiteY2" fmla="*/ 161963 h 327417"/>
              <a:gd name="connsiteX3" fmla="*/ 5 w 173612"/>
              <a:gd name="connsiteY3" fmla="*/ 324946 h 327417"/>
              <a:gd name="connsiteX4" fmla="*/ 93138 w 173612"/>
              <a:gd name="connsiteY4" fmla="*/ 261446 h 327417"/>
              <a:gd name="connsiteX5" fmla="*/ 105838 w 173612"/>
              <a:gd name="connsiteY5" fmla="*/ 276263 h 327417"/>
              <a:gd name="connsiteX6" fmla="*/ 156638 w 173612"/>
              <a:gd name="connsiteY6" fmla="*/ 115396 h 327417"/>
              <a:gd name="connsiteX7" fmla="*/ 171455 w 173612"/>
              <a:gd name="connsiteY7" fmla="*/ 1096 h 3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12" h="327417">
                <a:moveTo>
                  <a:pt x="171455" y="1096"/>
                </a:moveTo>
                <a:cubicBezTo>
                  <a:pt x="164400" y="12738"/>
                  <a:pt x="128063" y="158435"/>
                  <a:pt x="114305" y="185246"/>
                </a:cubicBezTo>
                <a:cubicBezTo>
                  <a:pt x="100547" y="212057"/>
                  <a:pt x="107955" y="138680"/>
                  <a:pt x="88905" y="161963"/>
                </a:cubicBezTo>
                <a:cubicBezTo>
                  <a:pt x="69855" y="185246"/>
                  <a:pt x="-700" y="308366"/>
                  <a:pt x="5" y="324946"/>
                </a:cubicBezTo>
                <a:cubicBezTo>
                  <a:pt x="710" y="341526"/>
                  <a:pt x="75499" y="269560"/>
                  <a:pt x="93138" y="261446"/>
                </a:cubicBezTo>
                <a:cubicBezTo>
                  <a:pt x="110777" y="253332"/>
                  <a:pt x="95255" y="300605"/>
                  <a:pt x="105838" y="276263"/>
                </a:cubicBezTo>
                <a:cubicBezTo>
                  <a:pt x="116421" y="251921"/>
                  <a:pt x="146408" y="157377"/>
                  <a:pt x="156638" y="115396"/>
                </a:cubicBezTo>
                <a:cubicBezTo>
                  <a:pt x="166868" y="73415"/>
                  <a:pt x="178510" y="-10546"/>
                  <a:pt x="171455" y="109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14BE08B9-B5E2-471A-8DD2-32B2DCADD45C}"/>
              </a:ext>
            </a:extLst>
          </p:cNvPr>
          <p:cNvSpPr/>
          <p:nvPr/>
        </p:nvSpPr>
        <p:spPr>
          <a:xfrm>
            <a:off x="3996672" y="8016597"/>
            <a:ext cx="260580" cy="183809"/>
          </a:xfrm>
          <a:custGeom>
            <a:avLst/>
            <a:gdLst>
              <a:gd name="connsiteX0" fmla="*/ 275836 w 280582"/>
              <a:gd name="connsiteY0" fmla="*/ 6477 h 197918"/>
              <a:gd name="connsiteX1" fmla="*/ 32419 w 280582"/>
              <a:gd name="connsiteY1" fmla="*/ 150410 h 197918"/>
              <a:gd name="connsiteX2" fmla="*/ 9136 w 280582"/>
              <a:gd name="connsiteY2" fmla="*/ 194860 h 197918"/>
              <a:gd name="connsiteX3" fmla="*/ 93803 w 280582"/>
              <a:gd name="connsiteY3" fmla="*/ 78444 h 197918"/>
              <a:gd name="connsiteX4" fmla="*/ 184819 w 280582"/>
              <a:gd name="connsiteY4" fmla="*/ 29760 h 197918"/>
              <a:gd name="connsiteX5" fmla="*/ 275836 w 280582"/>
              <a:gd name="connsiteY5" fmla="*/ 6477 h 19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582" h="197918">
                <a:moveTo>
                  <a:pt x="275836" y="6477"/>
                </a:moveTo>
                <a:cubicBezTo>
                  <a:pt x="250436" y="26585"/>
                  <a:pt x="76869" y="119013"/>
                  <a:pt x="32419" y="150410"/>
                </a:cubicBezTo>
                <a:cubicBezTo>
                  <a:pt x="-12031" y="181807"/>
                  <a:pt x="-1095" y="206854"/>
                  <a:pt x="9136" y="194860"/>
                </a:cubicBezTo>
                <a:cubicBezTo>
                  <a:pt x="19367" y="182866"/>
                  <a:pt x="64523" y="105960"/>
                  <a:pt x="93803" y="78444"/>
                </a:cubicBezTo>
                <a:cubicBezTo>
                  <a:pt x="123083" y="50928"/>
                  <a:pt x="151658" y="41049"/>
                  <a:pt x="184819" y="29760"/>
                </a:cubicBezTo>
                <a:cubicBezTo>
                  <a:pt x="217980" y="18471"/>
                  <a:pt x="301236" y="-13631"/>
                  <a:pt x="275836" y="647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6ABD6B54-FE58-4F5E-8243-36D2A524F0DF}"/>
              </a:ext>
            </a:extLst>
          </p:cNvPr>
          <p:cNvSpPr/>
          <p:nvPr/>
        </p:nvSpPr>
        <p:spPr>
          <a:xfrm>
            <a:off x="3668933" y="7607349"/>
            <a:ext cx="126373" cy="466127"/>
          </a:xfrm>
          <a:custGeom>
            <a:avLst/>
            <a:gdLst>
              <a:gd name="connsiteX0" fmla="*/ 133433 w 136074"/>
              <a:gd name="connsiteY0" fmla="*/ 13222 h 501908"/>
              <a:gd name="connsiteX1" fmla="*/ 133433 w 136074"/>
              <a:gd name="connsiteY1" fmla="*/ 66139 h 501908"/>
              <a:gd name="connsiteX2" fmla="*/ 122850 w 136074"/>
              <a:gd name="connsiteY2" fmla="*/ 311672 h 501908"/>
              <a:gd name="connsiteX3" fmla="*/ 112266 w 136074"/>
              <a:gd name="connsiteY3" fmla="*/ 271456 h 501908"/>
              <a:gd name="connsiteX4" fmla="*/ 33950 w 136074"/>
              <a:gd name="connsiteY4" fmla="*/ 440789 h 501908"/>
              <a:gd name="connsiteX5" fmla="*/ 83 w 136074"/>
              <a:gd name="connsiteY5" fmla="*/ 500056 h 501908"/>
              <a:gd name="connsiteX6" fmla="*/ 42416 w 136074"/>
              <a:gd name="connsiteY6" fmla="*/ 381522 h 501908"/>
              <a:gd name="connsiteX7" fmla="*/ 99566 w 136074"/>
              <a:gd name="connsiteY7" fmla="*/ 258756 h 501908"/>
              <a:gd name="connsiteX8" fmla="*/ 103800 w 136074"/>
              <a:gd name="connsiteY8" fmla="*/ 271456 h 501908"/>
              <a:gd name="connsiteX9" fmla="*/ 133433 w 136074"/>
              <a:gd name="connsiteY9" fmla="*/ 13222 h 50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74" h="501908">
                <a:moveTo>
                  <a:pt x="133433" y="13222"/>
                </a:moveTo>
                <a:cubicBezTo>
                  <a:pt x="138372" y="-20998"/>
                  <a:pt x="135197" y="16397"/>
                  <a:pt x="133433" y="66139"/>
                </a:cubicBezTo>
                <a:cubicBezTo>
                  <a:pt x="131669" y="115881"/>
                  <a:pt x="126378" y="277453"/>
                  <a:pt x="122850" y="311672"/>
                </a:cubicBezTo>
                <a:cubicBezTo>
                  <a:pt x="119322" y="345891"/>
                  <a:pt x="127083" y="249937"/>
                  <a:pt x="112266" y="271456"/>
                </a:cubicBezTo>
                <a:cubicBezTo>
                  <a:pt x="97449" y="292975"/>
                  <a:pt x="52647" y="402689"/>
                  <a:pt x="33950" y="440789"/>
                </a:cubicBezTo>
                <a:cubicBezTo>
                  <a:pt x="15253" y="478889"/>
                  <a:pt x="-1328" y="509934"/>
                  <a:pt x="83" y="500056"/>
                </a:cubicBezTo>
                <a:cubicBezTo>
                  <a:pt x="1494" y="490178"/>
                  <a:pt x="25836" y="421739"/>
                  <a:pt x="42416" y="381522"/>
                </a:cubicBezTo>
                <a:cubicBezTo>
                  <a:pt x="58996" y="341305"/>
                  <a:pt x="89335" y="277100"/>
                  <a:pt x="99566" y="258756"/>
                </a:cubicBezTo>
                <a:cubicBezTo>
                  <a:pt x="109797" y="240412"/>
                  <a:pt x="101331" y="310967"/>
                  <a:pt x="103800" y="271456"/>
                </a:cubicBezTo>
                <a:cubicBezTo>
                  <a:pt x="106269" y="231945"/>
                  <a:pt x="128494" y="47442"/>
                  <a:pt x="133433" y="132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B2E29FE8-8F06-44D1-8D89-F34BFEBD68B5}"/>
              </a:ext>
            </a:extLst>
          </p:cNvPr>
          <p:cNvSpPr/>
          <p:nvPr/>
        </p:nvSpPr>
        <p:spPr>
          <a:xfrm>
            <a:off x="3776580" y="7894517"/>
            <a:ext cx="260195" cy="211866"/>
          </a:xfrm>
          <a:custGeom>
            <a:avLst/>
            <a:gdLst>
              <a:gd name="connsiteX0" fmla="*/ 279989 w 280168"/>
              <a:gd name="connsiteY0" fmla="*/ 345 h 228129"/>
              <a:gd name="connsiteX1" fmla="*/ 47155 w 280168"/>
              <a:gd name="connsiteY1" fmla="*/ 176028 h 228129"/>
              <a:gd name="connsiteX2" fmla="*/ 2705 w 280168"/>
              <a:gd name="connsiteY2" fmla="*/ 207778 h 228129"/>
              <a:gd name="connsiteX3" fmla="*/ 91605 w 280168"/>
              <a:gd name="connsiteY3" fmla="*/ 188728 h 228129"/>
              <a:gd name="connsiteX4" fmla="*/ 66205 w 280168"/>
              <a:gd name="connsiteY4" fmla="*/ 209895 h 228129"/>
              <a:gd name="connsiteX5" fmla="*/ 159339 w 280168"/>
              <a:gd name="connsiteY5" fmla="*/ 116761 h 228129"/>
              <a:gd name="connsiteX6" fmla="*/ 87372 w 280168"/>
              <a:gd name="connsiteY6" fmla="*/ 226828 h 228129"/>
              <a:gd name="connsiteX7" fmla="*/ 279989 w 280168"/>
              <a:gd name="connsiteY7" fmla="*/ 345 h 22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168" h="228129">
                <a:moveTo>
                  <a:pt x="279989" y="345"/>
                </a:moveTo>
                <a:cubicBezTo>
                  <a:pt x="273286" y="-8122"/>
                  <a:pt x="93369" y="141456"/>
                  <a:pt x="47155" y="176028"/>
                </a:cubicBezTo>
                <a:cubicBezTo>
                  <a:pt x="941" y="210600"/>
                  <a:pt x="-4703" y="205661"/>
                  <a:pt x="2705" y="207778"/>
                </a:cubicBezTo>
                <a:cubicBezTo>
                  <a:pt x="10113" y="209895"/>
                  <a:pt x="81022" y="188375"/>
                  <a:pt x="91605" y="188728"/>
                </a:cubicBezTo>
                <a:cubicBezTo>
                  <a:pt x="102188" y="189081"/>
                  <a:pt x="54916" y="221889"/>
                  <a:pt x="66205" y="209895"/>
                </a:cubicBezTo>
                <a:cubicBezTo>
                  <a:pt x="77494" y="197901"/>
                  <a:pt x="155811" y="113939"/>
                  <a:pt x="159339" y="116761"/>
                </a:cubicBezTo>
                <a:cubicBezTo>
                  <a:pt x="162867" y="119583"/>
                  <a:pt x="71497" y="241997"/>
                  <a:pt x="87372" y="226828"/>
                </a:cubicBezTo>
                <a:cubicBezTo>
                  <a:pt x="103247" y="211659"/>
                  <a:pt x="286692" y="8812"/>
                  <a:pt x="279989" y="34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9AE87153-1A48-41AB-9259-EACAE9BFB3C6}"/>
              </a:ext>
            </a:extLst>
          </p:cNvPr>
          <p:cNvSpPr/>
          <p:nvPr/>
        </p:nvSpPr>
        <p:spPr>
          <a:xfrm>
            <a:off x="3497300" y="7455615"/>
            <a:ext cx="103695" cy="577902"/>
          </a:xfrm>
          <a:custGeom>
            <a:avLst/>
            <a:gdLst>
              <a:gd name="connsiteX0" fmla="*/ 740 w 111655"/>
              <a:gd name="connsiteY0" fmla="*/ 920 h 622263"/>
              <a:gd name="connsiteX1" fmla="*/ 21907 w 111655"/>
              <a:gd name="connsiteY1" fmla="*/ 53837 h 622263"/>
              <a:gd name="connsiteX2" fmla="*/ 79057 w 111655"/>
              <a:gd name="connsiteY2" fmla="*/ 301487 h 622263"/>
              <a:gd name="connsiteX3" fmla="*/ 76940 w 111655"/>
              <a:gd name="connsiteY3" fmla="*/ 288787 h 622263"/>
              <a:gd name="connsiteX4" fmla="*/ 68473 w 111655"/>
              <a:gd name="connsiteY4" fmla="*/ 610520 h 622263"/>
              <a:gd name="connsiteX5" fmla="*/ 70590 w 111655"/>
              <a:gd name="connsiteY5" fmla="*/ 527970 h 622263"/>
              <a:gd name="connsiteX6" fmla="*/ 98107 w 111655"/>
              <a:gd name="connsiteY6" fmla="*/ 297253 h 622263"/>
              <a:gd name="connsiteX7" fmla="*/ 108690 w 111655"/>
              <a:gd name="connsiteY7" fmla="*/ 396737 h 622263"/>
              <a:gd name="connsiteX8" fmla="*/ 45190 w 111655"/>
              <a:gd name="connsiteY8" fmla="*/ 77120 h 622263"/>
              <a:gd name="connsiteX9" fmla="*/ 740 w 111655"/>
              <a:gd name="connsiteY9" fmla="*/ 920 h 62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55" h="622263">
                <a:moveTo>
                  <a:pt x="740" y="920"/>
                </a:moveTo>
                <a:cubicBezTo>
                  <a:pt x="-3140" y="-2960"/>
                  <a:pt x="8854" y="3743"/>
                  <a:pt x="21907" y="53837"/>
                </a:cubicBezTo>
                <a:cubicBezTo>
                  <a:pt x="34960" y="103931"/>
                  <a:pt x="69885" y="262329"/>
                  <a:pt x="79057" y="301487"/>
                </a:cubicBezTo>
                <a:cubicBezTo>
                  <a:pt x="88229" y="340645"/>
                  <a:pt x="78704" y="237282"/>
                  <a:pt x="76940" y="288787"/>
                </a:cubicBezTo>
                <a:cubicBezTo>
                  <a:pt x="75176" y="340292"/>
                  <a:pt x="69531" y="570656"/>
                  <a:pt x="68473" y="610520"/>
                </a:cubicBezTo>
                <a:cubicBezTo>
                  <a:pt x="67415" y="650384"/>
                  <a:pt x="65651" y="580181"/>
                  <a:pt x="70590" y="527970"/>
                </a:cubicBezTo>
                <a:cubicBezTo>
                  <a:pt x="75529" y="475759"/>
                  <a:pt x="91757" y="319125"/>
                  <a:pt x="98107" y="297253"/>
                </a:cubicBezTo>
                <a:cubicBezTo>
                  <a:pt x="104457" y="275381"/>
                  <a:pt x="117509" y="433426"/>
                  <a:pt x="108690" y="396737"/>
                </a:cubicBezTo>
                <a:cubicBezTo>
                  <a:pt x="99871" y="360048"/>
                  <a:pt x="61065" y="139914"/>
                  <a:pt x="45190" y="77120"/>
                </a:cubicBezTo>
                <a:cubicBezTo>
                  <a:pt x="29315" y="14326"/>
                  <a:pt x="4620" y="4800"/>
                  <a:pt x="740" y="92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D30F385A-28BA-46FD-B619-D0FCCF31B269}"/>
              </a:ext>
            </a:extLst>
          </p:cNvPr>
          <p:cNvSpPr/>
          <p:nvPr/>
        </p:nvSpPr>
        <p:spPr>
          <a:xfrm>
            <a:off x="3566644" y="7355122"/>
            <a:ext cx="171199" cy="681646"/>
          </a:xfrm>
          <a:custGeom>
            <a:avLst/>
            <a:gdLst>
              <a:gd name="connsiteX0" fmla="*/ 156 w 184340"/>
              <a:gd name="connsiteY0" fmla="*/ 3294 h 733970"/>
              <a:gd name="connsiteX1" fmla="*/ 137740 w 184340"/>
              <a:gd name="connsiteY1" fmla="*/ 384294 h 733970"/>
              <a:gd name="connsiteX2" fmla="*/ 122923 w 184340"/>
              <a:gd name="connsiteY2" fmla="*/ 333494 h 733970"/>
              <a:gd name="connsiteX3" fmla="*/ 78473 w 184340"/>
              <a:gd name="connsiteY3" fmla="*/ 731427 h 733970"/>
              <a:gd name="connsiteX4" fmla="*/ 131390 w 184340"/>
              <a:gd name="connsiteY4" fmla="*/ 507060 h 733970"/>
              <a:gd name="connsiteX5" fmla="*/ 180073 w 184340"/>
              <a:gd name="connsiteY5" fmla="*/ 572677 h 733970"/>
              <a:gd name="connsiteX6" fmla="*/ 173723 w 184340"/>
              <a:gd name="connsiteY6" fmla="*/ 521877 h 733970"/>
              <a:gd name="connsiteX7" fmla="*/ 108106 w 184340"/>
              <a:gd name="connsiteY7" fmla="*/ 377944 h 733970"/>
              <a:gd name="connsiteX8" fmla="*/ 110223 w 184340"/>
              <a:gd name="connsiteY8" fmla="*/ 208610 h 733970"/>
              <a:gd name="connsiteX9" fmla="*/ 156 w 184340"/>
              <a:gd name="connsiteY9" fmla="*/ 3294 h 7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40" h="733970">
                <a:moveTo>
                  <a:pt x="156" y="3294"/>
                </a:moveTo>
                <a:cubicBezTo>
                  <a:pt x="4742" y="32575"/>
                  <a:pt x="117279" y="329261"/>
                  <a:pt x="137740" y="384294"/>
                </a:cubicBezTo>
                <a:cubicBezTo>
                  <a:pt x="158201" y="439327"/>
                  <a:pt x="132801" y="275638"/>
                  <a:pt x="122923" y="333494"/>
                </a:cubicBezTo>
                <a:cubicBezTo>
                  <a:pt x="113045" y="391350"/>
                  <a:pt x="77062" y="702499"/>
                  <a:pt x="78473" y="731427"/>
                </a:cubicBezTo>
                <a:cubicBezTo>
                  <a:pt x="79884" y="760355"/>
                  <a:pt x="114457" y="533518"/>
                  <a:pt x="131390" y="507060"/>
                </a:cubicBezTo>
                <a:cubicBezTo>
                  <a:pt x="148323" y="480602"/>
                  <a:pt x="173018" y="570208"/>
                  <a:pt x="180073" y="572677"/>
                </a:cubicBezTo>
                <a:cubicBezTo>
                  <a:pt x="187128" y="575146"/>
                  <a:pt x="185718" y="554333"/>
                  <a:pt x="173723" y="521877"/>
                </a:cubicBezTo>
                <a:cubicBezTo>
                  <a:pt x="161729" y="489422"/>
                  <a:pt x="118689" y="430155"/>
                  <a:pt x="108106" y="377944"/>
                </a:cubicBezTo>
                <a:cubicBezTo>
                  <a:pt x="97523" y="325733"/>
                  <a:pt x="127509" y="269288"/>
                  <a:pt x="110223" y="208610"/>
                </a:cubicBezTo>
                <a:cubicBezTo>
                  <a:pt x="92937" y="147932"/>
                  <a:pt x="-4430" y="-25987"/>
                  <a:pt x="156" y="329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EBD3A12F-E156-460E-9E0E-1C861CB631B5}"/>
              </a:ext>
            </a:extLst>
          </p:cNvPr>
          <p:cNvSpPr/>
          <p:nvPr/>
        </p:nvSpPr>
        <p:spPr>
          <a:xfrm>
            <a:off x="2758256" y="7293873"/>
            <a:ext cx="628860" cy="703291"/>
          </a:xfrm>
          <a:custGeom>
            <a:avLst/>
            <a:gdLst>
              <a:gd name="connsiteX0" fmla="*/ 451497 w 677132"/>
              <a:gd name="connsiteY0" fmla="*/ 12095 h 757277"/>
              <a:gd name="connsiteX1" fmla="*/ 470547 w 677132"/>
              <a:gd name="connsiteY1" fmla="*/ 58661 h 757277"/>
              <a:gd name="connsiteX2" fmla="*/ 639881 w 677132"/>
              <a:gd name="connsiteY2" fmla="*/ 484111 h 757277"/>
              <a:gd name="connsiteX3" fmla="*/ 667397 w 677132"/>
              <a:gd name="connsiteY3" fmla="*/ 613228 h 757277"/>
              <a:gd name="connsiteX4" fmla="*/ 667397 w 677132"/>
              <a:gd name="connsiteY4" fmla="*/ 623811 h 757277"/>
              <a:gd name="connsiteX5" fmla="*/ 550981 w 677132"/>
              <a:gd name="connsiteY5" fmla="*/ 384628 h 757277"/>
              <a:gd name="connsiteX6" fmla="*/ 299097 w 677132"/>
              <a:gd name="connsiteY6" fmla="*/ 37495 h 757277"/>
              <a:gd name="connsiteX7" fmla="*/ 436681 w 677132"/>
              <a:gd name="connsiteY7" fmla="*/ 285145 h 757277"/>
              <a:gd name="connsiteX8" fmla="*/ 540397 w 677132"/>
              <a:gd name="connsiteY8" fmla="*/ 672495 h 757277"/>
              <a:gd name="connsiteX9" fmla="*/ 485364 w 677132"/>
              <a:gd name="connsiteY9" fmla="*/ 566661 h 757277"/>
              <a:gd name="connsiteX10" fmla="*/ 227131 w 677132"/>
              <a:gd name="connsiteY10" fmla="*/ 249161 h 757277"/>
              <a:gd name="connsiteX11" fmla="*/ 647 w 677132"/>
              <a:gd name="connsiteY11" fmla="*/ 75595 h 757277"/>
              <a:gd name="connsiteX12" fmla="*/ 299097 w 677132"/>
              <a:gd name="connsiteY12" fmla="*/ 344411 h 757277"/>
              <a:gd name="connsiteX13" fmla="*/ 546747 w 677132"/>
              <a:gd name="connsiteY13" fmla="*/ 748695 h 757277"/>
              <a:gd name="connsiteX14" fmla="*/ 358364 w 677132"/>
              <a:gd name="connsiteY14" fmla="*/ 585711 h 757277"/>
              <a:gd name="connsiteX15" fmla="*/ 59914 w 677132"/>
              <a:gd name="connsiteY15" fmla="*/ 183545 h 757277"/>
              <a:gd name="connsiteX16" fmla="*/ 413397 w 677132"/>
              <a:gd name="connsiteY16" fmla="*/ 596295 h 757277"/>
              <a:gd name="connsiteX17" fmla="*/ 362597 w 677132"/>
              <a:gd name="connsiteY17" fmla="*/ 420611 h 757277"/>
              <a:gd name="connsiteX18" fmla="*/ 432447 w 677132"/>
              <a:gd name="connsiteY18" fmla="*/ 325361 h 757277"/>
              <a:gd name="connsiteX19" fmla="*/ 620831 w 677132"/>
              <a:gd name="connsiteY19" fmla="*/ 414261 h 757277"/>
              <a:gd name="connsiteX20" fmla="*/ 572147 w 677132"/>
              <a:gd name="connsiteY20" fmla="*/ 323245 h 757277"/>
              <a:gd name="connsiteX21" fmla="*/ 451497 w 677132"/>
              <a:gd name="connsiteY21" fmla="*/ 12095 h 7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132" h="757277">
                <a:moveTo>
                  <a:pt x="451497" y="12095"/>
                </a:moveTo>
                <a:cubicBezTo>
                  <a:pt x="434564" y="-32002"/>
                  <a:pt x="470547" y="58661"/>
                  <a:pt x="470547" y="58661"/>
                </a:cubicBezTo>
                <a:cubicBezTo>
                  <a:pt x="501944" y="137330"/>
                  <a:pt x="607073" y="391683"/>
                  <a:pt x="639881" y="484111"/>
                </a:cubicBezTo>
                <a:cubicBezTo>
                  <a:pt x="672689" y="576539"/>
                  <a:pt x="662811" y="589945"/>
                  <a:pt x="667397" y="613228"/>
                </a:cubicBezTo>
                <a:cubicBezTo>
                  <a:pt x="671983" y="636511"/>
                  <a:pt x="686800" y="661911"/>
                  <a:pt x="667397" y="623811"/>
                </a:cubicBezTo>
                <a:cubicBezTo>
                  <a:pt x="647994" y="585711"/>
                  <a:pt x="612364" y="482347"/>
                  <a:pt x="550981" y="384628"/>
                </a:cubicBezTo>
                <a:cubicBezTo>
                  <a:pt x="489598" y="286909"/>
                  <a:pt x="318147" y="54075"/>
                  <a:pt x="299097" y="37495"/>
                </a:cubicBezTo>
                <a:cubicBezTo>
                  <a:pt x="280047" y="20915"/>
                  <a:pt x="396464" y="179312"/>
                  <a:pt x="436681" y="285145"/>
                </a:cubicBezTo>
                <a:cubicBezTo>
                  <a:pt x="476898" y="390978"/>
                  <a:pt x="532283" y="625576"/>
                  <a:pt x="540397" y="672495"/>
                </a:cubicBezTo>
                <a:cubicBezTo>
                  <a:pt x="548511" y="719414"/>
                  <a:pt x="537575" y="637217"/>
                  <a:pt x="485364" y="566661"/>
                </a:cubicBezTo>
                <a:cubicBezTo>
                  <a:pt x="433153" y="496105"/>
                  <a:pt x="307917" y="331005"/>
                  <a:pt x="227131" y="249161"/>
                </a:cubicBezTo>
                <a:cubicBezTo>
                  <a:pt x="146345" y="167317"/>
                  <a:pt x="-11347" y="59720"/>
                  <a:pt x="647" y="75595"/>
                </a:cubicBezTo>
                <a:cubicBezTo>
                  <a:pt x="12641" y="91470"/>
                  <a:pt x="208080" y="232228"/>
                  <a:pt x="299097" y="344411"/>
                </a:cubicBezTo>
                <a:cubicBezTo>
                  <a:pt x="390114" y="456594"/>
                  <a:pt x="536869" y="708478"/>
                  <a:pt x="546747" y="748695"/>
                </a:cubicBezTo>
                <a:cubicBezTo>
                  <a:pt x="556625" y="788912"/>
                  <a:pt x="439503" y="679903"/>
                  <a:pt x="358364" y="585711"/>
                </a:cubicBezTo>
                <a:cubicBezTo>
                  <a:pt x="277225" y="491519"/>
                  <a:pt x="50742" y="181781"/>
                  <a:pt x="59914" y="183545"/>
                </a:cubicBezTo>
                <a:cubicBezTo>
                  <a:pt x="69086" y="185309"/>
                  <a:pt x="362950" y="556784"/>
                  <a:pt x="413397" y="596295"/>
                </a:cubicBezTo>
                <a:cubicBezTo>
                  <a:pt x="463844" y="635806"/>
                  <a:pt x="359422" y="465767"/>
                  <a:pt x="362597" y="420611"/>
                </a:cubicBezTo>
                <a:cubicBezTo>
                  <a:pt x="365772" y="375455"/>
                  <a:pt x="389408" y="326419"/>
                  <a:pt x="432447" y="325361"/>
                </a:cubicBezTo>
                <a:cubicBezTo>
                  <a:pt x="475486" y="324303"/>
                  <a:pt x="597548" y="414614"/>
                  <a:pt x="620831" y="414261"/>
                </a:cubicBezTo>
                <a:cubicBezTo>
                  <a:pt x="644114" y="413908"/>
                  <a:pt x="601780" y="392742"/>
                  <a:pt x="572147" y="323245"/>
                </a:cubicBezTo>
                <a:cubicBezTo>
                  <a:pt x="542514" y="253748"/>
                  <a:pt x="468430" y="56192"/>
                  <a:pt x="451497" y="1209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20EED5F1-49B5-475B-8CC7-739B0D2B57BF}"/>
              </a:ext>
            </a:extLst>
          </p:cNvPr>
          <p:cNvSpPr/>
          <p:nvPr/>
        </p:nvSpPr>
        <p:spPr>
          <a:xfrm>
            <a:off x="2402753" y="7527238"/>
            <a:ext cx="758144" cy="784390"/>
          </a:xfrm>
          <a:custGeom>
            <a:avLst/>
            <a:gdLst>
              <a:gd name="connsiteX0" fmla="*/ 154839 w 816340"/>
              <a:gd name="connsiteY0" fmla="*/ 0 h 844601"/>
              <a:gd name="connsiteX1" fmla="*/ 781373 w 816340"/>
              <a:gd name="connsiteY1" fmla="*/ 446617 h 844601"/>
              <a:gd name="connsiteX2" fmla="*/ 734806 w 816340"/>
              <a:gd name="connsiteY2" fmla="*/ 446617 h 844601"/>
              <a:gd name="connsiteX3" fmla="*/ 722106 w 816340"/>
              <a:gd name="connsiteY3" fmla="*/ 791633 h 844601"/>
              <a:gd name="connsiteX4" fmla="*/ 760206 w 816340"/>
              <a:gd name="connsiteY4" fmla="*/ 579967 h 844601"/>
              <a:gd name="connsiteX5" fmla="*/ 760206 w 816340"/>
              <a:gd name="connsiteY5" fmla="*/ 844550 h 844601"/>
              <a:gd name="connsiteX6" fmla="*/ 707289 w 816340"/>
              <a:gd name="connsiteY6" fmla="*/ 554567 h 844601"/>
              <a:gd name="connsiteX7" fmla="*/ 582406 w 816340"/>
              <a:gd name="connsiteY7" fmla="*/ 431800 h 844601"/>
              <a:gd name="connsiteX8" fmla="*/ 323 w 816340"/>
              <a:gd name="connsiteY8" fmla="*/ 69850 h 844601"/>
              <a:gd name="connsiteX9" fmla="*/ 504089 w 816340"/>
              <a:gd name="connsiteY9" fmla="*/ 315383 h 844601"/>
              <a:gd name="connsiteX10" fmla="*/ 785606 w 816340"/>
              <a:gd name="connsiteY10" fmla="*/ 495300 h 844601"/>
              <a:gd name="connsiteX11" fmla="*/ 451173 w 816340"/>
              <a:gd name="connsiteY11" fmla="*/ 167217 h 844601"/>
              <a:gd name="connsiteX12" fmla="*/ 470223 w 816340"/>
              <a:gd name="connsiteY12" fmla="*/ 179917 h 844601"/>
              <a:gd name="connsiteX13" fmla="*/ 154839 w 816340"/>
              <a:gd name="connsiteY13" fmla="*/ 0 h 8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6340" h="844601">
                <a:moveTo>
                  <a:pt x="154839" y="0"/>
                </a:moveTo>
                <a:cubicBezTo>
                  <a:pt x="363684" y="148872"/>
                  <a:pt x="684712" y="372181"/>
                  <a:pt x="781373" y="446617"/>
                </a:cubicBezTo>
                <a:cubicBezTo>
                  <a:pt x="878034" y="521053"/>
                  <a:pt x="744684" y="389114"/>
                  <a:pt x="734806" y="446617"/>
                </a:cubicBezTo>
                <a:cubicBezTo>
                  <a:pt x="724928" y="504120"/>
                  <a:pt x="717873" y="769408"/>
                  <a:pt x="722106" y="791633"/>
                </a:cubicBezTo>
                <a:cubicBezTo>
                  <a:pt x="726339" y="813858"/>
                  <a:pt x="753856" y="571148"/>
                  <a:pt x="760206" y="579967"/>
                </a:cubicBezTo>
                <a:cubicBezTo>
                  <a:pt x="766556" y="588786"/>
                  <a:pt x="769026" y="848783"/>
                  <a:pt x="760206" y="844550"/>
                </a:cubicBezTo>
                <a:cubicBezTo>
                  <a:pt x="751386" y="840317"/>
                  <a:pt x="736922" y="623359"/>
                  <a:pt x="707289" y="554567"/>
                </a:cubicBezTo>
                <a:cubicBezTo>
                  <a:pt x="677656" y="485775"/>
                  <a:pt x="700234" y="512586"/>
                  <a:pt x="582406" y="431800"/>
                </a:cubicBezTo>
                <a:cubicBezTo>
                  <a:pt x="464578" y="351014"/>
                  <a:pt x="13376" y="89253"/>
                  <a:pt x="323" y="69850"/>
                </a:cubicBezTo>
                <a:cubicBezTo>
                  <a:pt x="-12730" y="50447"/>
                  <a:pt x="373209" y="244475"/>
                  <a:pt x="504089" y="315383"/>
                </a:cubicBezTo>
                <a:cubicBezTo>
                  <a:pt x="634969" y="386291"/>
                  <a:pt x="794425" y="519994"/>
                  <a:pt x="785606" y="495300"/>
                </a:cubicBezTo>
                <a:cubicBezTo>
                  <a:pt x="776787" y="470606"/>
                  <a:pt x="503737" y="219781"/>
                  <a:pt x="451173" y="167217"/>
                </a:cubicBezTo>
                <a:cubicBezTo>
                  <a:pt x="398609" y="114653"/>
                  <a:pt x="470223" y="179917"/>
                  <a:pt x="470223" y="179917"/>
                </a:cubicBezTo>
                <a:lnTo>
                  <a:pt x="154839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09DDA207-5E7C-412A-BB96-B03045D5D33C}"/>
              </a:ext>
            </a:extLst>
          </p:cNvPr>
          <p:cNvSpPr/>
          <p:nvPr/>
        </p:nvSpPr>
        <p:spPr>
          <a:xfrm>
            <a:off x="2287045" y="7756395"/>
            <a:ext cx="820665" cy="404706"/>
          </a:xfrm>
          <a:custGeom>
            <a:avLst/>
            <a:gdLst>
              <a:gd name="connsiteX0" fmla="*/ 29 w 883660"/>
              <a:gd name="connsiteY0" fmla="*/ 22069 h 435772"/>
              <a:gd name="connsiteX1" fmla="*/ 196879 w 883660"/>
              <a:gd name="connsiteY1" fmla="*/ 902 h 435772"/>
              <a:gd name="connsiteX2" fmla="*/ 292129 w 883660"/>
              <a:gd name="connsiteY2" fmla="*/ 53819 h 435772"/>
              <a:gd name="connsiteX3" fmla="*/ 592696 w 883660"/>
              <a:gd name="connsiteY3" fmla="*/ 206219 h 435772"/>
              <a:gd name="connsiteX4" fmla="*/ 446646 w 883660"/>
              <a:gd name="connsiteY4" fmla="*/ 136369 h 435772"/>
              <a:gd name="connsiteX5" fmla="*/ 882679 w 883660"/>
              <a:gd name="connsiteY5" fmla="*/ 434819 h 435772"/>
              <a:gd name="connsiteX6" fmla="*/ 560946 w 883660"/>
              <a:gd name="connsiteY6" fmla="*/ 229502 h 435772"/>
              <a:gd name="connsiteX7" fmla="*/ 419129 w 883660"/>
              <a:gd name="connsiteY7" fmla="*/ 180819 h 435772"/>
              <a:gd name="connsiteX8" fmla="*/ 770496 w 883660"/>
              <a:gd name="connsiteY8" fmla="*/ 392485 h 435772"/>
              <a:gd name="connsiteX9" fmla="*/ 211696 w 883660"/>
              <a:gd name="connsiteY9" fmla="*/ 43235 h 435772"/>
              <a:gd name="connsiteX10" fmla="*/ 29 w 883660"/>
              <a:gd name="connsiteY10" fmla="*/ 22069 h 4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660" h="435772">
                <a:moveTo>
                  <a:pt x="29" y="22069"/>
                </a:moveTo>
                <a:cubicBezTo>
                  <a:pt x="-2440" y="15014"/>
                  <a:pt x="148196" y="-4390"/>
                  <a:pt x="196879" y="902"/>
                </a:cubicBezTo>
                <a:cubicBezTo>
                  <a:pt x="245562" y="6194"/>
                  <a:pt x="292129" y="53819"/>
                  <a:pt x="292129" y="53819"/>
                </a:cubicBezTo>
                <a:cubicBezTo>
                  <a:pt x="358099" y="88039"/>
                  <a:pt x="566943" y="192461"/>
                  <a:pt x="592696" y="206219"/>
                </a:cubicBezTo>
                <a:cubicBezTo>
                  <a:pt x="618449" y="219977"/>
                  <a:pt x="398316" y="98269"/>
                  <a:pt x="446646" y="136369"/>
                </a:cubicBezTo>
                <a:cubicBezTo>
                  <a:pt x="494976" y="174469"/>
                  <a:pt x="863629" y="419297"/>
                  <a:pt x="882679" y="434819"/>
                </a:cubicBezTo>
                <a:cubicBezTo>
                  <a:pt x="901729" y="450341"/>
                  <a:pt x="638204" y="271835"/>
                  <a:pt x="560946" y="229502"/>
                </a:cubicBezTo>
                <a:cubicBezTo>
                  <a:pt x="483688" y="187169"/>
                  <a:pt x="384204" y="153655"/>
                  <a:pt x="419129" y="180819"/>
                </a:cubicBezTo>
                <a:cubicBezTo>
                  <a:pt x="454054" y="207983"/>
                  <a:pt x="805068" y="415416"/>
                  <a:pt x="770496" y="392485"/>
                </a:cubicBezTo>
                <a:cubicBezTo>
                  <a:pt x="735924" y="369554"/>
                  <a:pt x="342224" y="106735"/>
                  <a:pt x="211696" y="43235"/>
                </a:cubicBezTo>
                <a:cubicBezTo>
                  <a:pt x="81168" y="-20265"/>
                  <a:pt x="2498" y="29124"/>
                  <a:pt x="29" y="2206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817371B8-DC58-4B54-B173-D590A3333215}"/>
              </a:ext>
            </a:extLst>
          </p:cNvPr>
          <p:cNvSpPr/>
          <p:nvPr/>
        </p:nvSpPr>
        <p:spPr>
          <a:xfrm>
            <a:off x="2258736" y="7795987"/>
            <a:ext cx="853231" cy="698458"/>
          </a:xfrm>
          <a:custGeom>
            <a:avLst/>
            <a:gdLst>
              <a:gd name="connsiteX0" fmla="*/ 87661 w 918726"/>
              <a:gd name="connsiteY0" fmla="*/ 13304 h 752073"/>
              <a:gd name="connsiteX1" fmla="*/ 172328 w 918726"/>
              <a:gd name="connsiteY1" fmla="*/ 49288 h 752073"/>
              <a:gd name="connsiteX2" fmla="*/ 693028 w 918726"/>
              <a:gd name="connsiteY2" fmla="*/ 330804 h 752073"/>
              <a:gd name="connsiteX3" fmla="*/ 705728 w 918726"/>
              <a:gd name="connsiteY3" fmla="*/ 332921 h 752073"/>
              <a:gd name="connsiteX4" fmla="*/ 881411 w 918726"/>
              <a:gd name="connsiteY4" fmla="*/ 409121 h 752073"/>
              <a:gd name="connsiteX5" fmla="*/ 879295 w 918726"/>
              <a:gd name="connsiteY5" fmla="*/ 536121 h 752073"/>
              <a:gd name="connsiteX6" fmla="*/ 915278 w 918726"/>
              <a:gd name="connsiteY6" fmla="*/ 752021 h 752073"/>
              <a:gd name="connsiteX7" fmla="*/ 898345 w 918726"/>
              <a:gd name="connsiteY7" fmla="*/ 555171 h 752073"/>
              <a:gd name="connsiteX8" fmla="*/ 748061 w 918726"/>
              <a:gd name="connsiteY8" fmla="*/ 398538 h 752073"/>
              <a:gd name="connsiteX9" fmla="*/ 508878 w 918726"/>
              <a:gd name="connsiteY9" fmla="*/ 292704 h 752073"/>
              <a:gd name="connsiteX10" fmla="*/ 878 w 918726"/>
              <a:gd name="connsiteY10" fmla="*/ 193221 h 752073"/>
              <a:gd name="connsiteX11" fmla="*/ 642228 w 918726"/>
              <a:gd name="connsiteY11" fmla="*/ 335038 h 752073"/>
              <a:gd name="connsiteX12" fmla="*/ 627411 w 918726"/>
              <a:gd name="connsiteY12" fmla="*/ 341388 h 752073"/>
              <a:gd name="connsiteX13" fmla="*/ 445378 w 918726"/>
              <a:gd name="connsiteY13" fmla="*/ 246138 h 752073"/>
              <a:gd name="connsiteX14" fmla="*/ 341661 w 918726"/>
              <a:gd name="connsiteY14" fmla="*/ 195338 h 752073"/>
              <a:gd name="connsiteX15" fmla="*/ 87661 w 918726"/>
              <a:gd name="connsiteY15" fmla="*/ 13304 h 7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8726" h="752073">
                <a:moveTo>
                  <a:pt x="87661" y="13304"/>
                </a:moveTo>
                <a:cubicBezTo>
                  <a:pt x="59439" y="-11038"/>
                  <a:pt x="71433" y="-3629"/>
                  <a:pt x="172328" y="49288"/>
                </a:cubicBezTo>
                <a:cubicBezTo>
                  <a:pt x="273223" y="102205"/>
                  <a:pt x="604128" y="283532"/>
                  <a:pt x="693028" y="330804"/>
                </a:cubicBezTo>
                <a:cubicBezTo>
                  <a:pt x="781928" y="378076"/>
                  <a:pt x="674331" y="319868"/>
                  <a:pt x="705728" y="332921"/>
                </a:cubicBezTo>
                <a:cubicBezTo>
                  <a:pt x="737125" y="345974"/>
                  <a:pt x="852483" y="375254"/>
                  <a:pt x="881411" y="409121"/>
                </a:cubicBezTo>
                <a:cubicBezTo>
                  <a:pt x="910339" y="442988"/>
                  <a:pt x="873650" y="478971"/>
                  <a:pt x="879295" y="536121"/>
                </a:cubicBezTo>
                <a:cubicBezTo>
                  <a:pt x="884940" y="593271"/>
                  <a:pt x="912103" y="748846"/>
                  <a:pt x="915278" y="752021"/>
                </a:cubicBezTo>
                <a:cubicBezTo>
                  <a:pt x="918453" y="755196"/>
                  <a:pt x="926214" y="614085"/>
                  <a:pt x="898345" y="555171"/>
                </a:cubicBezTo>
                <a:cubicBezTo>
                  <a:pt x="870476" y="496257"/>
                  <a:pt x="812972" y="442282"/>
                  <a:pt x="748061" y="398538"/>
                </a:cubicBezTo>
                <a:cubicBezTo>
                  <a:pt x="683150" y="354794"/>
                  <a:pt x="633408" y="326923"/>
                  <a:pt x="508878" y="292704"/>
                </a:cubicBezTo>
                <a:cubicBezTo>
                  <a:pt x="384348" y="258485"/>
                  <a:pt x="-21347" y="186165"/>
                  <a:pt x="878" y="193221"/>
                </a:cubicBezTo>
                <a:cubicBezTo>
                  <a:pt x="23103" y="200277"/>
                  <a:pt x="537806" y="310344"/>
                  <a:pt x="642228" y="335038"/>
                </a:cubicBezTo>
                <a:cubicBezTo>
                  <a:pt x="746650" y="359733"/>
                  <a:pt x="660219" y="356205"/>
                  <a:pt x="627411" y="341388"/>
                </a:cubicBezTo>
                <a:cubicBezTo>
                  <a:pt x="594603" y="326571"/>
                  <a:pt x="493003" y="270480"/>
                  <a:pt x="445378" y="246138"/>
                </a:cubicBezTo>
                <a:cubicBezTo>
                  <a:pt x="397753" y="221796"/>
                  <a:pt x="401280" y="236966"/>
                  <a:pt x="341661" y="195338"/>
                </a:cubicBezTo>
                <a:cubicBezTo>
                  <a:pt x="282042" y="153710"/>
                  <a:pt x="115883" y="37646"/>
                  <a:pt x="87661" y="1330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F7A22E86-D683-4FC8-8563-94D2200448AB}"/>
              </a:ext>
            </a:extLst>
          </p:cNvPr>
          <p:cNvSpPr/>
          <p:nvPr/>
        </p:nvSpPr>
        <p:spPr>
          <a:xfrm>
            <a:off x="2444038" y="8066063"/>
            <a:ext cx="661207" cy="378313"/>
          </a:xfrm>
          <a:custGeom>
            <a:avLst/>
            <a:gdLst>
              <a:gd name="connsiteX0" fmla="*/ 19369 w 711962"/>
              <a:gd name="connsiteY0" fmla="*/ 6130 h 407353"/>
              <a:gd name="connsiteX1" fmla="*/ 68052 w 711962"/>
              <a:gd name="connsiteY1" fmla="*/ 29413 h 407353"/>
              <a:gd name="connsiteX2" fmla="*/ 396135 w 711962"/>
              <a:gd name="connsiteY2" fmla="*/ 141596 h 407353"/>
              <a:gd name="connsiteX3" fmla="*/ 398252 w 711962"/>
              <a:gd name="connsiteY3" fmla="*/ 139480 h 407353"/>
              <a:gd name="connsiteX4" fmla="*/ 667069 w 711962"/>
              <a:gd name="connsiteY4" fmla="*/ 262246 h 407353"/>
              <a:gd name="connsiteX5" fmla="*/ 535835 w 711962"/>
              <a:gd name="connsiteY5" fmla="*/ 230496 h 407353"/>
              <a:gd name="connsiteX6" fmla="*/ 705169 w 711962"/>
              <a:gd name="connsiteY6" fmla="*/ 279180 h 407353"/>
              <a:gd name="connsiteX7" fmla="*/ 677652 w 711962"/>
              <a:gd name="connsiteY7" fmla="*/ 368080 h 407353"/>
              <a:gd name="connsiteX8" fmla="*/ 669185 w 711962"/>
              <a:gd name="connsiteY8" fmla="*/ 393480 h 407353"/>
              <a:gd name="connsiteX9" fmla="*/ 506202 w 711962"/>
              <a:gd name="connsiteY9" fmla="*/ 349030 h 407353"/>
              <a:gd name="connsiteX10" fmla="*/ 95569 w 711962"/>
              <a:gd name="connsiteY10" fmla="*/ 334213 h 407353"/>
              <a:gd name="connsiteX11" fmla="*/ 567585 w 711962"/>
              <a:gd name="connsiteY11" fmla="*/ 389246 h 407353"/>
              <a:gd name="connsiteX12" fmla="*/ 692469 w 711962"/>
              <a:gd name="connsiteY12" fmla="*/ 406180 h 407353"/>
              <a:gd name="connsiteX13" fmla="*/ 667069 w 711962"/>
              <a:gd name="connsiteY13" fmla="*/ 361730 h 407353"/>
              <a:gd name="connsiteX14" fmla="*/ 531602 w 711962"/>
              <a:gd name="connsiteY14" fmla="*/ 266480 h 407353"/>
              <a:gd name="connsiteX15" fmla="*/ 506202 w 711962"/>
              <a:gd name="connsiteY15" fmla="*/ 253780 h 407353"/>
              <a:gd name="connsiteX16" fmla="*/ 554885 w 711962"/>
              <a:gd name="connsiteY16" fmla="*/ 222030 h 407353"/>
              <a:gd name="connsiteX17" fmla="*/ 311469 w 711962"/>
              <a:gd name="connsiteY17" fmla="*/ 122546 h 407353"/>
              <a:gd name="connsiteX18" fmla="*/ 19369 w 711962"/>
              <a:gd name="connsiteY18" fmla="*/ 6130 h 40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1962" h="407353">
                <a:moveTo>
                  <a:pt x="19369" y="6130"/>
                </a:moveTo>
                <a:cubicBezTo>
                  <a:pt x="-21200" y="-9392"/>
                  <a:pt x="5258" y="6835"/>
                  <a:pt x="68052" y="29413"/>
                </a:cubicBezTo>
                <a:cubicBezTo>
                  <a:pt x="130846" y="51991"/>
                  <a:pt x="341102" y="123252"/>
                  <a:pt x="396135" y="141596"/>
                </a:cubicBezTo>
                <a:cubicBezTo>
                  <a:pt x="451168" y="159940"/>
                  <a:pt x="353096" y="119372"/>
                  <a:pt x="398252" y="139480"/>
                </a:cubicBezTo>
                <a:cubicBezTo>
                  <a:pt x="443408" y="159588"/>
                  <a:pt x="644139" y="247077"/>
                  <a:pt x="667069" y="262246"/>
                </a:cubicBezTo>
                <a:cubicBezTo>
                  <a:pt x="689999" y="277415"/>
                  <a:pt x="529485" y="227674"/>
                  <a:pt x="535835" y="230496"/>
                </a:cubicBezTo>
                <a:cubicBezTo>
                  <a:pt x="542185" y="233318"/>
                  <a:pt x="681533" y="256249"/>
                  <a:pt x="705169" y="279180"/>
                </a:cubicBezTo>
                <a:cubicBezTo>
                  <a:pt x="728805" y="302111"/>
                  <a:pt x="683649" y="349030"/>
                  <a:pt x="677652" y="368080"/>
                </a:cubicBezTo>
                <a:cubicBezTo>
                  <a:pt x="671655" y="387130"/>
                  <a:pt x="697760" y="396655"/>
                  <a:pt x="669185" y="393480"/>
                </a:cubicBezTo>
                <a:cubicBezTo>
                  <a:pt x="640610" y="390305"/>
                  <a:pt x="601805" y="358908"/>
                  <a:pt x="506202" y="349030"/>
                </a:cubicBezTo>
                <a:cubicBezTo>
                  <a:pt x="410599" y="339152"/>
                  <a:pt x="85339" y="327510"/>
                  <a:pt x="95569" y="334213"/>
                </a:cubicBezTo>
                <a:cubicBezTo>
                  <a:pt x="105799" y="340916"/>
                  <a:pt x="468102" y="377252"/>
                  <a:pt x="567585" y="389246"/>
                </a:cubicBezTo>
                <a:cubicBezTo>
                  <a:pt x="667068" y="401240"/>
                  <a:pt x="675888" y="410766"/>
                  <a:pt x="692469" y="406180"/>
                </a:cubicBezTo>
                <a:cubicBezTo>
                  <a:pt x="709050" y="401594"/>
                  <a:pt x="693880" y="385013"/>
                  <a:pt x="667069" y="361730"/>
                </a:cubicBezTo>
                <a:cubicBezTo>
                  <a:pt x="640258" y="338447"/>
                  <a:pt x="558413" y="284472"/>
                  <a:pt x="531602" y="266480"/>
                </a:cubicBezTo>
                <a:cubicBezTo>
                  <a:pt x="504791" y="248488"/>
                  <a:pt x="502321" y="261188"/>
                  <a:pt x="506202" y="253780"/>
                </a:cubicBezTo>
                <a:cubicBezTo>
                  <a:pt x="510083" y="246372"/>
                  <a:pt x="587340" y="243902"/>
                  <a:pt x="554885" y="222030"/>
                </a:cubicBezTo>
                <a:cubicBezTo>
                  <a:pt x="522430" y="200158"/>
                  <a:pt x="403897" y="157471"/>
                  <a:pt x="311469" y="122546"/>
                </a:cubicBezTo>
                <a:cubicBezTo>
                  <a:pt x="219041" y="87621"/>
                  <a:pt x="59938" y="21652"/>
                  <a:pt x="19369" y="61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7CD5D30D-8427-46C6-83B9-705BA87D6D1A}"/>
              </a:ext>
            </a:extLst>
          </p:cNvPr>
          <p:cNvSpPr/>
          <p:nvPr/>
        </p:nvSpPr>
        <p:spPr>
          <a:xfrm>
            <a:off x="2517529" y="8477470"/>
            <a:ext cx="688026" cy="121839"/>
          </a:xfrm>
          <a:custGeom>
            <a:avLst/>
            <a:gdLst>
              <a:gd name="connsiteX0" fmla="*/ 151903 w 740840"/>
              <a:gd name="connsiteY0" fmla="*/ 60559 h 131192"/>
              <a:gd name="connsiteX1" fmla="*/ 518087 w 740840"/>
              <a:gd name="connsiteY1" fmla="*/ 1293 h 131192"/>
              <a:gd name="connsiteX2" fmla="*/ 456703 w 740840"/>
              <a:gd name="connsiteY2" fmla="*/ 28809 h 131192"/>
              <a:gd name="connsiteX3" fmla="*/ 740337 w 740840"/>
              <a:gd name="connsiteY3" fmla="*/ 130409 h 131192"/>
              <a:gd name="connsiteX4" fmla="*/ 520203 w 740840"/>
              <a:gd name="connsiteY4" fmla="*/ 75376 h 131192"/>
              <a:gd name="connsiteX5" fmla="*/ 310653 w 740840"/>
              <a:gd name="connsiteY5" fmla="*/ 66909 h 131192"/>
              <a:gd name="connsiteX6" fmla="*/ 3737 w 740840"/>
              <a:gd name="connsiteY6" fmla="*/ 119826 h 131192"/>
              <a:gd name="connsiteX7" fmla="*/ 537137 w 740840"/>
              <a:gd name="connsiteY7" fmla="*/ 52093 h 131192"/>
              <a:gd name="connsiteX8" fmla="*/ 393203 w 740840"/>
              <a:gd name="connsiteY8" fmla="*/ 30926 h 131192"/>
              <a:gd name="connsiteX9" fmla="*/ 151903 w 740840"/>
              <a:gd name="connsiteY9" fmla="*/ 60559 h 13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840" h="131192">
                <a:moveTo>
                  <a:pt x="151903" y="60559"/>
                </a:moveTo>
                <a:cubicBezTo>
                  <a:pt x="172717" y="55620"/>
                  <a:pt x="467287" y="6585"/>
                  <a:pt x="518087" y="1293"/>
                </a:cubicBezTo>
                <a:cubicBezTo>
                  <a:pt x="568887" y="-3999"/>
                  <a:pt x="419661" y="7290"/>
                  <a:pt x="456703" y="28809"/>
                </a:cubicBezTo>
                <a:cubicBezTo>
                  <a:pt x="493745" y="50328"/>
                  <a:pt x="729754" y="122648"/>
                  <a:pt x="740337" y="130409"/>
                </a:cubicBezTo>
                <a:cubicBezTo>
                  <a:pt x="750920" y="138170"/>
                  <a:pt x="591817" y="85959"/>
                  <a:pt x="520203" y="75376"/>
                </a:cubicBezTo>
                <a:cubicBezTo>
                  <a:pt x="448589" y="64793"/>
                  <a:pt x="396731" y="59501"/>
                  <a:pt x="310653" y="66909"/>
                </a:cubicBezTo>
                <a:cubicBezTo>
                  <a:pt x="224575" y="74317"/>
                  <a:pt x="-34010" y="122295"/>
                  <a:pt x="3737" y="119826"/>
                </a:cubicBezTo>
                <a:cubicBezTo>
                  <a:pt x="41484" y="117357"/>
                  <a:pt x="472226" y="66910"/>
                  <a:pt x="537137" y="52093"/>
                </a:cubicBezTo>
                <a:cubicBezTo>
                  <a:pt x="602048" y="37276"/>
                  <a:pt x="459878" y="31632"/>
                  <a:pt x="393203" y="30926"/>
                </a:cubicBezTo>
                <a:cubicBezTo>
                  <a:pt x="326528" y="30220"/>
                  <a:pt x="131089" y="65498"/>
                  <a:pt x="151903" y="6055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73D9E23-81C4-4FFE-A49A-F40205104E85}"/>
              </a:ext>
            </a:extLst>
          </p:cNvPr>
          <p:cNvSpPr/>
          <p:nvPr/>
        </p:nvSpPr>
        <p:spPr>
          <a:xfrm>
            <a:off x="2674118" y="8732790"/>
            <a:ext cx="468227" cy="328764"/>
          </a:xfrm>
          <a:custGeom>
            <a:avLst/>
            <a:gdLst>
              <a:gd name="connsiteX0" fmla="*/ 495528 w 504169"/>
              <a:gd name="connsiteY0" fmla="*/ 7890 h 354001"/>
              <a:gd name="connsiteX1" fmla="*/ 106061 w 504169"/>
              <a:gd name="connsiteY1" fmla="*/ 240724 h 354001"/>
              <a:gd name="connsiteX2" fmla="*/ 163211 w 504169"/>
              <a:gd name="connsiteY2" fmla="*/ 221674 h 354001"/>
              <a:gd name="connsiteX3" fmla="*/ 2344 w 504169"/>
              <a:gd name="connsiteY3" fmla="*/ 352907 h 354001"/>
              <a:gd name="connsiteX4" fmla="*/ 307144 w 504169"/>
              <a:gd name="connsiteY4" fmla="*/ 137007 h 354001"/>
              <a:gd name="connsiteX5" fmla="*/ 368528 w 504169"/>
              <a:gd name="connsiteY5" fmla="*/ 62924 h 354001"/>
              <a:gd name="connsiteX6" fmla="*/ 495528 w 504169"/>
              <a:gd name="connsiteY6" fmla="*/ 7890 h 3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169" h="354001">
                <a:moveTo>
                  <a:pt x="495528" y="7890"/>
                </a:moveTo>
                <a:cubicBezTo>
                  <a:pt x="451783" y="37523"/>
                  <a:pt x="161447" y="205093"/>
                  <a:pt x="106061" y="240724"/>
                </a:cubicBezTo>
                <a:cubicBezTo>
                  <a:pt x="50675" y="276355"/>
                  <a:pt x="180497" y="202977"/>
                  <a:pt x="163211" y="221674"/>
                </a:cubicBezTo>
                <a:cubicBezTo>
                  <a:pt x="145925" y="240371"/>
                  <a:pt x="-21645" y="367018"/>
                  <a:pt x="2344" y="352907"/>
                </a:cubicBezTo>
                <a:cubicBezTo>
                  <a:pt x="26333" y="338796"/>
                  <a:pt x="246113" y="185337"/>
                  <a:pt x="307144" y="137007"/>
                </a:cubicBezTo>
                <a:cubicBezTo>
                  <a:pt x="368175" y="88677"/>
                  <a:pt x="332545" y="85855"/>
                  <a:pt x="368528" y="62924"/>
                </a:cubicBezTo>
                <a:cubicBezTo>
                  <a:pt x="404511" y="39993"/>
                  <a:pt x="539273" y="-21743"/>
                  <a:pt x="495528" y="789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32A6ECCA-F6D2-4523-AD49-6D78C4E11B17}"/>
              </a:ext>
            </a:extLst>
          </p:cNvPr>
          <p:cNvSpPr/>
          <p:nvPr/>
        </p:nvSpPr>
        <p:spPr>
          <a:xfrm>
            <a:off x="3070463" y="8947885"/>
            <a:ext cx="369756" cy="356801"/>
          </a:xfrm>
          <a:custGeom>
            <a:avLst/>
            <a:gdLst>
              <a:gd name="connsiteX0" fmla="*/ 388375 w 398139"/>
              <a:gd name="connsiteY0" fmla="*/ 17584 h 384190"/>
              <a:gd name="connsiteX1" fmla="*/ 9492 w 398139"/>
              <a:gd name="connsiteY1" fmla="*/ 379534 h 384190"/>
              <a:gd name="connsiteX2" fmla="*/ 113209 w 398139"/>
              <a:gd name="connsiteY2" fmla="*/ 227134 h 384190"/>
              <a:gd name="connsiteX3" fmla="*/ 100509 w 398139"/>
              <a:gd name="connsiteY3" fmla="*/ 290634 h 384190"/>
              <a:gd name="connsiteX4" fmla="*/ 231742 w 398139"/>
              <a:gd name="connsiteY4" fmla="*/ 93784 h 384190"/>
              <a:gd name="connsiteX5" fmla="*/ 284659 w 398139"/>
              <a:gd name="connsiteY5" fmla="*/ 59918 h 384190"/>
              <a:gd name="connsiteX6" fmla="*/ 388375 w 398139"/>
              <a:gd name="connsiteY6" fmla="*/ 17584 h 38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39" h="384190">
                <a:moveTo>
                  <a:pt x="388375" y="17584"/>
                </a:moveTo>
                <a:cubicBezTo>
                  <a:pt x="342514" y="70853"/>
                  <a:pt x="55353" y="344609"/>
                  <a:pt x="9492" y="379534"/>
                </a:cubicBezTo>
                <a:cubicBezTo>
                  <a:pt x="-36369" y="414459"/>
                  <a:pt x="98039" y="241951"/>
                  <a:pt x="113209" y="227134"/>
                </a:cubicBezTo>
                <a:cubicBezTo>
                  <a:pt x="128378" y="212317"/>
                  <a:pt x="80754" y="312859"/>
                  <a:pt x="100509" y="290634"/>
                </a:cubicBezTo>
                <a:cubicBezTo>
                  <a:pt x="120264" y="268409"/>
                  <a:pt x="201050" y="132237"/>
                  <a:pt x="231742" y="93784"/>
                </a:cubicBezTo>
                <a:cubicBezTo>
                  <a:pt x="262434" y="55331"/>
                  <a:pt x="264551" y="71912"/>
                  <a:pt x="284659" y="59918"/>
                </a:cubicBezTo>
                <a:cubicBezTo>
                  <a:pt x="304767" y="47924"/>
                  <a:pt x="434236" y="-35685"/>
                  <a:pt x="388375" y="17584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369B92BB-9470-4392-8032-1E2ED47674D6}"/>
              </a:ext>
            </a:extLst>
          </p:cNvPr>
          <p:cNvSpPr/>
          <p:nvPr/>
        </p:nvSpPr>
        <p:spPr>
          <a:xfrm>
            <a:off x="2701574" y="8949607"/>
            <a:ext cx="424605" cy="304563"/>
          </a:xfrm>
          <a:custGeom>
            <a:avLst/>
            <a:gdLst>
              <a:gd name="connsiteX0" fmla="*/ 455381 w 457198"/>
              <a:gd name="connsiteY0" fmla="*/ 3030 h 327942"/>
              <a:gd name="connsiteX1" fmla="*/ 91315 w 457198"/>
              <a:gd name="connsiteY1" fmla="*/ 235864 h 327942"/>
              <a:gd name="connsiteX2" fmla="*/ 95548 w 457198"/>
              <a:gd name="connsiteY2" fmla="*/ 250680 h 327942"/>
              <a:gd name="connsiteX3" fmla="*/ 298 w 457198"/>
              <a:gd name="connsiteY3" fmla="*/ 326880 h 327942"/>
              <a:gd name="connsiteX4" fmla="*/ 131531 w 457198"/>
              <a:gd name="connsiteY4" fmla="*/ 187180 h 327942"/>
              <a:gd name="connsiteX5" fmla="*/ 167515 w 457198"/>
              <a:gd name="connsiteY5" fmla="*/ 125797 h 327942"/>
              <a:gd name="connsiteX6" fmla="*/ 228898 w 457198"/>
              <a:gd name="connsiteY6" fmla="*/ 104630 h 327942"/>
              <a:gd name="connsiteX7" fmla="*/ 455381 w 457198"/>
              <a:gd name="connsiteY7" fmla="*/ 3030 h 32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8" h="327942">
                <a:moveTo>
                  <a:pt x="455381" y="3030"/>
                </a:moveTo>
                <a:cubicBezTo>
                  <a:pt x="432451" y="24902"/>
                  <a:pt x="151287" y="194589"/>
                  <a:pt x="91315" y="235864"/>
                </a:cubicBezTo>
                <a:cubicBezTo>
                  <a:pt x="31343" y="277139"/>
                  <a:pt x="110717" y="235511"/>
                  <a:pt x="95548" y="250680"/>
                </a:cubicBezTo>
                <a:cubicBezTo>
                  <a:pt x="80379" y="265849"/>
                  <a:pt x="-5699" y="337463"/>
                  <a:pt x="298" y="326880"/>
                </a:cubicBezTo>
                <a:cubicBezTo>
                  <a:pt x="6295" y="316297"/>
                  <a:pt x="103662" y="220694"/>
                  <a:pt x="131531" y="187180"/>
                </a:cubicBezTo>
                <a:cubicBezTo>
                  <a:pt x="159400" y="153666"/>
                  <a:pt x="151287" y="139555"/>
                  <a:pt x="167515" y="125797"/>
                </a:cubicBezTo>
                <a:cubicBezTo>
                  <a:pt x="183743" y="112039"/>
                  <a:pt x="180215" y="125091"/>
                  <a:pt x="228898" y="104630"/>
                </a:cubicBezTo>
                <a:cubicBezTo>
                  <a:pt x="277581" y="84169"/>
                  <a:pt x="478311" y="-18842"/>
                  <a:pt x="455381" y="30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62B056CC-456D-4AC8-BE01-2B235832AF9F}"/>
              </a:ext>
            </a:extLst>
          </p:cNvPr>
          <p:cNvSpPr/>
          <p:nvPr/>
        </p:nvSpPr>
        <p:spPr>
          <a:xfrm>
            <a:off x="2768169" y="8885905"/>
            <a:ext cx="534271" cy="533314"/>
          </a:xfrm>
          <a:custGeom>
            <a:avLst/>
            <a:gdLst>
              <a:gd name="connsiteX0" fmla="*/ 572058 w 575282"/>
              <a:gd name="connsiteY0" fmla="*/ 1772 h 574252"/>
              <a:gd name="connsiteX1" fmla="*/ 231274 w 575282"/>
              <a:gd name="connsiteY1" fmla="*/ 306572 h 574252"/>
              <a:gd name="connsiteX2" fmla="*/ 356158 w 575282"/>
              <a:gd name="connsiteY2" fmla="*/ 230372 h 574252"/>
              <a:gd name="connsiteX3" fmla="*/ 354041 w 575282"/>
              <a:gd name="connsiteY3" fmla="*/ 249422 h 574252"/>
              <a:gd name="connsiteX4" fmla="*/ 267258 w 575282"/>
              <a:gd name="connsiteY4" fmla="*/ 387006 h 574252"/>
              <a:gd name="connsiteX5" fmla="*/ 193174 w 575282"/>
              <a:gd name="connsiteY5" fmla="*/ 376422 h 574252"/>
              <a:gd name="connsiteX6" fmla="*/ 2674 w 575282"/>
              <a:gd name="connsiteY6" fmla="*/ 573272 h 574252"/>
              <a:gd name="connsiteX7" fmla="*/ 349808 w 575282"/>
              <a:gd name="connsiteY7" fmla="*/ 281172 h 574252"/>
              <a:gd name="connsiteX8" fmla="*/ 459874 w 575282"/>
              <a:gd name="connsiteY8" fmla="*/ 158406 h 574252"/>
              <a:gd name="connsiteX9" fmla="*/ 404841 w 575282"/>
              <a:gd name="connsiteY9" fmla="*/ 179572 h 574252"/>
              <a:gd name="connsiteX10" fmla="*/ 572058 w 575282"/>
              <a:gd name="connsiteY10" fmla="*/ 1772 h 57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5282" h="574252">
                <a:moveTo>
                  <a:pt x="572058" y="1772"/>
                </a:moveTo>
                <a:cubicBezTo>
                  <a:pt x="543130" y="22939"/>
                  <a:pt x="267257" y="268472"/>
                  <a:pt x="231274" y="306572"/>
                </a:cubicBezTo>
                <a:cubicBezTo>
                  <a:pt x="195291" y="344672"/>
                  <a:pt x="335697" y="239897"/>
                  <a:pt x="356158" y="230372"/>
                </a:cubicBezTo>
                <a:cubicBezTo>
                  <a:pt x="376619" y="220847"/>
                  <a:pt x="368858" y="223316"/>
                  <a:pt x="354041" y="249422"/>
                </a:cubicBezTo>
                <a:cubicBezTo>
                  <a:pt x="339224" y="275528"/>
                  <a:pt x="294069" y="365839"/>
                  <a:pt x="267258" y="387006"/>
                </a:cubicBezTo>
                <a:cubicBezTo>
                  <a:pt x="240447" y="408173"/>
                  <a:pt x="237271" y="345378"/>
                  <a:pt x="193174" y="376422"/>
                </a:cubicBezTo>
                <a:cubicBezTo>
                  <a:pt x="149077" y="407466"/>
                  <a:pt x="-23432" y="589147"/>
                  <a:pt x="2674" y="573272"/>
                </a:cubicBezTo>
                <a:cubicBezTo>
                  <a:pt x="28780" y="557397"/>
                  <a:pt x="273608" y="350316"/>
                  <a:pt x="349808" y="281172"/>
                </a:cubicBezTo>
                <a:cubicBezTo>
                  <a:pt x="426008" y="212028"/>
                  <a:pt x="450702" y="175339"/>
                  <a:pt x="459874" y="158406"/>
                </a:cubicBezTo>
                <a:cubicBezTo>
                  <a:pt x="469046" y="141473"/>
                  <a:pt x="383321" y="203561"/>
                  <a:pt x="404841" y="179572"/>
                </a:cubicBezTo>
                <a:cubicBezTo>
                  <a:pt x="426361" y="155583"/>
                  <a:pt x="600986" y="-19395"/>
                  <a:pt x="572058" y="177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DA200A02-DD1F-410C-9ABD-4E0C1BC918F1}"/>
              </a:ext>
            </a:extLst>
          </p:cNvPr>
          <p:cNvSpPr/>
          <p:nvPr/>
        </p:nvSpPr>
        <p:spPr>
          <a:xfrm>
            <a:off x="3045196" y="9237115"/>
            <a:ext cx="394194" cy="554890"/>
          </a:xfrm>
          <a:custGeom>
            <a:avLst/>
            <a:gdLst>
              <a:gd name="connsiteX0" fmla="*/ 275881 w 424453"/>
              <a:gd name="connsiteY0" fmla="*/ 369 h 597484"/>
              <a:gd name="connsiteX1" fmla="*/ 89615 w 424453"/>
              <a:gd name="connsiteY1" fmla="*/ 271302 h 597484"/>
              <a:gd name="connsiteX2" fmla="*/ 4948 w 424453"/>
              <a:gd name="connsiteY2" fmla="*/ 425819 h 597484"/>
              <a:gd name="connsiteX3" fmla="*/ 11298 w 424453"/>
              <a:gd name="connsiteY3" fmla="*/ 440636 h 597484"/>
              <a:gd name="connsiteX4" fmla="*/ 21881 w 424453"/>
              <a:gd name="connsiteY4" fmla="*/ 502019 h 597484"/>
              <a:gd name="connsiteX5" fmla="*/ 76915 w 424453"/>
              <a:gd name="connsiteY5" fmla="*/ 491436 h 597484"/>
              <a:gd name="connsiteX6" fmla="*/ 201798 w 424453"/>
              <a:gd name="connsiteY6" fmla="*/ 305169 h 597484"/>
              <a:gd name="connsiteX7" fmla="*/ 271648 w 424453"/>
              <a:gd name="connsiteY7" fmla="*/ 220502 h 597484"/>
              <a:gd name="connsiteX8" fmla="*/ 144648 w 424453"/>
              <a:gd name="connsiteY8" fmla="*/ 514719 h 597484"/>
              <a:gd name="connsiteX9" fmla="*/ 218731 w 424453"/>
              <a:gd name="connsiteY9" fmla="*/ 404652 h 597484"/>
              <a:gd name="connsiteX10" fmla="*/ 265298 w 424453"/>
              <a:gd name="connsiteY10" fmla="*/ 360202 h 597484"/>
              <a:gd name="connsiteX11" fmla="*/ 267415 w 424453"/>
              <a:gd name="connsiteY11" fmla="*/ 478736 h 597484"/>
              <a:gd name="connsiteX12" fmla="*/ 379598 w 424453"/>
              <a:gd name="connsiteY12" fmla="*/ 341152 h 597484"/>
              <a:gd name="connsiteX13" fmla="*/ 381715 w 424453"/>
              <a:gd name="connsiteY13" fmla="*/ 480852 h 597484"/>
              <a:gd name="connsiteX14" fmla="*/ 385948 w 424453"/>
              <a:gd name="connsiteY14" fmla="*/ 569752 h 597484"/>
              <a:gd name="connsiteX15" fmla="*/ 424048 w 424453"/>
              <a:gd name="connsiteY15" fmla="*/ 569752 h 597484"/>
              <a:gd name="connsiteX16" fmla="*/ 358431 w 424453"/>
              <a:gd name="connsiteY16" fmla="*/ 597269 h 597484"/>
              <a:gd name="connsiteX17" fmla="*/ 328798 w 424453"/>
              <a:gd name="connsiteY17" fmla="*/ 552819 h 597484"/>
              <a:gd name="connsiteX18" fmla="*/ 322448 w 424453"/>
              <a:gd name="connsiteY18" fmla="*/ 421586 h 597484"/>
              <a:gd name="connsiteX19" fmla="*/ 242015 w 424453"/>
              <a:gd name="connsiteY19" fmla="*/ 315752 h 597484"/>
              <a:gd name="connsiteX20" fmla="*/ 98081 w 424453"/>
              <a:gd name="connsiteY20" fmla="*/ 389836 h 597484"/>
              <a:gd name="connsiteX21" fmla="*/ 51515 w 424453"/>
              <a:gd name="connsiteY21" fmla="*/ 396186 h 597484"/>
              <a:gd name="connsiteX22" fmla="*/ 148881 w 424453"/>
              <a:gd name="connsiteY22" fmla="*/ 216269 h 597484"/>
              <a:gd name="connsiteX23" fmla="*/ 275881 w 424453"/>
              <a:gd name="connsiteY23" fmla="*/ 369 h 59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4453" h="597484">
                <a:moveTo>
                  <a:pt x="275881" y="369"/>
                </a:moveTo>
                <a:cubicBezTo>
                  <a:pt x="266003" y="9541"/>
                  <a:pt x="134770" y="200394"/>
                  <a:pt x="89615" y="271302"/>
                </a:cubicBezTo>
                <a:cubicBezTo>
                  <a:pt x="44460" y="342210"/>
                  <a:pt x="18001" y="397597"/>
                  <a:pt x="4948" y="425819"/>
                </a:cubicBezTo>
                <a:cubicBezTo>
                  <a:pt x="-8105" y="454041"/>
                  <a:pt x="8476" y="427936"/>
                  <a:pt x="11298" y="440636"/>
                </a:cubicBezTo>
                <a:cubicBezTo>
                  <a:pt x="14120" y="453336"/>
                  <a:pt x="10945" y="493552"/>
                  <a:pt x="21881" y="502019"/>
                </a:cubicBezTo>
                <a:cubicBezTo>
                  <a:pt x="32817" y="510486"/>
                  <a:pt x="46929" y="524244"/>
                  <a:pt x="76915" y="491436"/>
                </a:cubicBezTo>
                <a:cubicBezTo>
                  <a:pt x="106901" y="458628"/>
                  <a:pt x="169342" y="350325"/>
                  <a:pt x="201798" y="305169"/>
                </a:cubicBezTo>
                <a:cubicBezTo>
                  <a:pt x="234254" y="260013"/>
                  <a:pt x="281173" y="185577"/>
                  <a:pt x="271648" y="220502"/>
                </a:cubicBezTo>
                <a:cubicBezTo>
                  <a:pt x="262123" y="255427"/>
                  <a:pt x="153467" y="484027"/>
                  <a:pt x="144648" y="514719"/>
                </a:cubicBezTo>
                <a:cubicBezTo>
                  <a:pt x="135829" y="545411"/>
                  <a:pt x="198623" y="430405"/>
                  <a:pt x="218731" y="404652"/>
                </a:cubicBezTo>
                <a:cubicBezTo>
                  <a:pt x="238839" y="378899"/>
                  <a:pt x="257184" y="347855"/>
                  <a:pt x="265298" y="360202"/>
                </a:cubicBezTo>
                <a:cubicBezTo>
                  <a:pt x="273412" y="372549"/>
                  <a:pt x="248365" y="481911"/>
                  <a:pt x="267415" y="478736"/>
                </a:cubicBezTo>
                <a:cubicBezTo>
                  <a:pt x="286465" y="475561"/>
                  <a:pt x="360548" y="340799"/>
                  <a:pt x="379598" y="341152"/>
                </a:cubicBezTo>
                <a:cubicBezTo>
                  <a:pt x="398648" y="341505"/>
                  <a:pt x="380657" y="442752"/>
                  <a:pt x="381715" y="480852"/>
                </a:cubicBezTo>
                <a:cubicBezTo>
                  <a:pt x="382773" y="518952"/>
                  <a:pt x="378893" y="554935"/>
                  <a:pt x="385948" y="569752"/>
                </a:cubicBezTo>
                <a:cubicBezTo>
                  <a:pt x="393003" y="584569"/>
                  <a:pt x="428634" y="565166"/>
                  <a:pt x="424048" y="569752"/>
                </a:cubicBezTo>
                <a:cubicBezTo>
                  <a:pt x="419462" y="574338"/>
                  <a:pt x="374306" y="600091"/>
                  <a:pt x="358431" y="597269"/>
                </a:cubicBezTo>
                <a:cubicBezTo>
                  <a:pt x="342556" y="594447"/>
                  <a:pt x="334795" y="582099"/>
                  <a:pt x="328798" y="552819"/>
                </a:cubicBezTo>
                <a:cubicBezTo>
                  <a:pt x="322801" y="523539"/>
                  <a:pt x="336912" y="461097"/>
                  <a:pt x="322448" y="421586"/>
                </a:cubicBezTo>
                <a:cubicBezTo>
                  <a:pt x="307984" y="382075"/>
                  <a:pt x="279410" y="321044"/>
                  <a:pt x="242015" y="315752"/>
                </a:cubicBezTo>
                <a:cubicBezTo>
                  <a:pt x="204620" y="310460"/>
                  <a:pt x="129831" y="376430"/>
                  <a:pt x="98081" y="389836"/>
                </a:cubicBezTo>
                <a:cubicBezTo>
                  <a:pt x="66331" y="403242"/>
                  <a:pt x="43048" y="425114"/>
                  <a:pt x="51515" y="396186"/>
                </a:cubicBezTo>
                <a:cubicBezTo>
                  <a:pt x="59982" y="367258"/>
                  <a:pt x="113603" y="277300"/>
                  <a:pt x="148881" y="216269"/>
                </a:cubicBezTo>
                <a:cubicBezTo>
                  <a:pt x="184159" y="155238"/>
                  <a:pt x="285759" y="-8803"/>
                  <a:pt x="275881" y="36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11C75A19-6E0D-41F4-A102-44D4EF6B61EF}"/>
              </a:ext>
            </a:extLst>
          </p:cNvPr>
          <p:cNvSpPr/>
          <p:nvPr/>
        </p:nvSpPr>
        <p:spPr>
          <a:xfrm>
            <a:off x="2409167" y="9243819"/>
            <a:ext cx="495454" cy="515155"/>
          </a:xfrm>
          <a:custGeom>
            <a:avLst/>
            <a:gdLst>
              <a:gd name="connsiteX0" fmla="*/ 181800 w 533486"/>
              <a:gd name="connsiteY0" fmla="*/ 115918 h 554699"/>
              <a:gd name="connsiteX1" fmla="*/ 215667 w 533486"/>
              <a:gd name="connsiteY1" fmla="*/ 177301 h 554699"/>
              <a:gd name="connsiteX2" fmla="*/ 509883 w 533486"/>
              <a:gd name="connsiteY2" fmla="*/ 441884 h 554699"/>
              <a:gd name="connsiteX3" fmla="*/ 480250 w 533486"/>
              <a:gd name="connsiteY3" fmla="*/ 488451 h 554699"/>
              <a:gd name="connsiteX4" fmla="*/ 533167 w 533486"/>
              <a:gd name="connsiteY4" fmla="*/ 554068 h 554699"/>
              <a:gd name="connsiteX5" fmla="*/ 450617 w 533486"/>
              <a:gd name="connsiteY5" fmla="*/ 446118 h 554699"/>
              <a:gd name="connsiteX6" fmla="*/ 404050 w 533486"/>
              <a:gd name="connsiteY6" fmla="*/ 448234 h 554699"/>
              <a:gd name="connsiteX7" fmla="*/ 357483 w 533486"/>
              <a:gd name="connsiteY7" fmla="*/ 435534 h 554699"/>
              <a:gd name="connsiteX8" fmla="*/ 319383 w 533486"/>
              <a:gd name="connsiteY8" fmla="*/ 391084 h 554699"/>
              <a:gd name="connsiteX9" fmla="*/ 213550 w 533486"/>
              <a:gd name="connsiteY9" fmla="*/ 319118 h 554699"/>
              <a:gd name="connsiteX10" fmla="*/ 196617 w 533486"/>
              <a:gd name="connsiteY10" fmla="*/ 283134 h 554699"/>
              <a:gd name="connsiteX11" fmla="*/ 230483 w 533486"/>
              <a:gd name="connsiteY11" fmla="*/ 202701 h 554699"/>
              <a:gd name="connsiteX12" fmla="*/ 147933 w 533486"/>
              <a:gd name="connsiteY12" fmla="*/ 158251 h 554699"/>
              <a:gd name="connsiteX13" fmla="*/ 1883 w 533486"/>
              <a:gd name="connsiteY13" fmla="*/ 35484 h 554699"/>
              <a:gd name="connsiteX14" fmla="*/ 71733 w 533486"/>
              <a:gd name="connsiteY14" fmla="*/ 10084 h 554699"/>
              <a:gd name="connsiteX15" fmla="*/ 169100 w 533486"/>
              <a:gd name="connsiteY15" fmla="*/ 183651 h 554699"/>
              <a:gd name="connsiteX16" fmla="*/ 232600 w 533486"/>
              <a:gd name="connsiteY16" fmla="*/ 202701 h 554699"/>
              <a:gd name="connsiteX17" fmla="*/ 181800 w 533486"/>
              <a:gd name="connsiteY17" fmla="*/ 115918 h 55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486" h="554699">
                <a:moveTo>
                  <a:pt x="181800" y="115918"/>
                </a:moveTo>
                <a:cubicBezTo>
                  <a:pt x="178978" y="111685"/>
                  <a:pt x="160987" y="122973"/>
                  <a:pt x="215667" y="177301"/>
                </a:cubicBezTo>
                <a:cubicBezTo>
                  <a:pt x="270347" y="231629"/>
                  <a:pt x="465786" y="390026"/>
                  <a:pt x="509883" y="441884"/>
                </a:cubicBezTo>
                <a:cubicBezTo>
                  <a:pt x="553980" y="493742"/>
                  <a:pt x="476369" y="469754"/>
                  <a:pt x="480250" y="488451"/>
                </a:cubicBezTo>
                <a:cubicBezTo>
                  <a:pt x="484131" y="507148"/>
                  <a:pt x="538106" y="561123"/>
                  <a:pt x="533167" y="554068"/>
                </a:cubicBezTo>
                <a:cubicBezTo>
                  <a:pt x="528228" y="547013"/>
                  <a:pt x="472137" y="463757"/>
                  <a:pt x="450617" y="446118"/>
                </a:cubicBezTo>
                <a:cubicBezTo>
                  <a:pt x="429097" y="428479"/>
                  <a:pt x="419572" y="449998"/>
                  <a:pt x="404050" y="448234"/>
                </a:cubicBezTo>
                <a:cubicBezTo>
                  <a:pt x="388528" y="446470"/>
                  <a:pt x="371594" y="445059"/>
                  <a:pt x="357483" y="435534"/>
                </a:cubicBezTo>
                <a:cubicBezTo>
                  <a:pt x="343372" y="426009"/>
                  <a:pt x="319383" y="391084"/>
                  <a:pt x="319383" y="391084"/>
                </a:cubicBezTo>
                <a:cubicBezTo>
                  <a:pt x="295394" y="371681"/>
                  <a:pt x="234011" y="337110"/>
                  <a:pt x="213550" y="319118"/>
                </a:cubicBezTo>
                <a:cubicBezTo>
                  <a:pt x="193089" y="301126"/>
                  <a:pt x="193795" y="302537"/>
                  <a:pt x="196617" y="283134"/>
                </a:cubicBezTo>
                <a:cubicBezTo>
                  <a:pt x="199439" y="263731"/>
                  <a:pt x="238597" y="223515"/>
                  <a:pt x="230483" y="202701"/>
                </a:cubicBezTo>
                <a:cubicBezTo>
                  <a:pt x="222369" y="181887"/>
                  <a:pt x="186033" y="186121"/>
                  <a:pt x="147933" y="158251"/>
                </a:cubicBezTo>
                <a:cubicBezTo>
                  <a:pt x="109833" y="130381"/>
                  <a:pt x="14583" y="60179"/>
                  <a:pt x="1883" y="35484"/>
                </a:cubicBezTo>
                <a:cubicBezTo>
                  <a:pt x="-10817" y="10789"/>
                  <a:pt x="43864" y="-14610"/>
                  <a:pt x="71733" y="10084"/>
                </a:cubicBezTo>
                <a:cubicBezTo>
                  <a:pt x="99602" y="34778"/>
                  <a:pt x="142289" y="151548"/>
                  <a:pt x="169100" y="183651"/>
                </a:cubicBezTo>
                <a:cubicBezTo>
                  <a:pt x="195911" y="215754"/>
                  <a:pt x="227661" y="209404"/>
                  <a:pt x="232600" y="202701"/>
                </a:cubicBezTo>
                <a:cubicBezTo>
                  <a:pt x="237539" y="195998"/>
                  <a:pt x="184622" y="120151"/>
                  <a:pt x="181800" y="11591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AC1F8A98-28BB-4279-892E-9B40F48A4E3E}"/>
              </a:ext>
            </a:extLst>
          </p:cNvPr>
          <p:cNvSpPr/>
          <p:nvPr/>
        </p:nvSpPr>
        <p:spPr>
          <a:xfrm>
            <a:off x="5675098" y="10017377"/>
            <a:ext cx="243824" cy="47796"/>
          </a:xfrm>
          <a:custGeom>
            <a:avLst/>
            <a:gdLst>
              <a:gd name="connsiteX0" fmla="*/ 262446 w 262540"/>
              <a:gd name="connsiteY0" fmla="*/ 49213 h 51465"/>
              <a:gd name="connsiteX1" fmla="*/ 127509 w 262540"/>
              <a:gd name="connsiteY1" fmla="*/ 1 h 51465"/>
              <a:gd name="connsiteX2" fmla="*/ 509 w 262540"/>
              <a:gd name="connsiteY2" fmla="*/ 50801 h 51465"/>
              <a:gd name="connsiteX3" fmla="*/ 83059 w 262540"/>
              <a:gd name="connsiteY3" fmla="*/ 28576 h 51465"/>
              <a:gd name="connsiteX4" fmla="*/ 86234 w 262540"/>
              <a:gd name="connsiteY4" fmla="*/ 22226 h 51465"/>
              <a:gd name="connsiteX5" fmla="*/ 148146 w 262540"/>
              <a:gd name="connsiteY5" fmla="*/ 19051 h 51465"/>
              <a:gd name="connsiteX6" fmla="*/ 262446 w 262540"/>
              <a:gd name="connsiteY6" fmla="*/ 49213 h 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540" h="51465">
                <a:moveTo>
                  <a:pt x="262446" y="49213"/>
                </a:moveTo>
                <a:cubicBezTo>
                  <a:pt x="259006" y="46038"/>
                  <a:pt x="171165" y="-264"/>
                  <a:pt x="127509" y="1"/>
                </a:cubicBezTo>
                <a:cubicBezTo>
                  <a:pt x="83853" y="266"/>
                  <a:pt x="7917" y="46038"/>
                  <a:pt x="509" y="50801"/>
                </a:cubicBezTo>
                <a:cubicBezTo>
                  <a:pt x="-6899" y="55564"/>
                  <a:pt x="68771" y="33339"/>
                  <a:pt x="83059" y="28576"/>
                </a:cubicBezTo>
                <a:cubicBezTo>
                  <a:pt x="97347" y="23813"/>
                  <a:pt x="75386" y="23813"/>
                  <a:pt x="86234" y="22226"/>
                </a:cubicBezTo>
                <a:cubicBezTo>
                  <a:pt x="97082" y="20639"/>
                  <a:pt x="121688" y="17199"/>
                  <a:pt x="148146" y="19051"/>
                </a:cubicBezTo>
                <a:cubicBezTo>
                  <a:pt x="174604" y="20903"/>
                  <a:pt x="265886" y="52388"/>
                  <a:pt x="262446" y="49213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95C66282-949D-4027-87B3-CE3BA8C349AD}"/>
              </a:ext>
            </a:extLst>
          </p:cNvPr>
          <p:cNvSpPr/>
          <p:nvPr/>
        </p:nvSpPr>
        <p:spPr>
          <a:xfrm>
            <a:off x="5786055" y="10062937"/>
            <a:ext cx="121352" cy="48884"/>
          </a:xfrm>
          <a:custGeom>
            <a:avLst/>
            <a:gdLst>
              <a:gd name="connsiteX0" fmla="*/ 97 w 130667"/>
              <a:gd name="connsiteY0" fmla="*/ 6506 h 52636"/>
              <a:gd name="connsiteX1" fmla="*/ 69947 w 130667"/>
              <a:gd name="connsiteY1" fmla="*/ 14444 h 52636"/>
              <a:gd name="connsiteX2" fmla="*/ 77885 w 130667"/>
              <a:gd name="connsiteY2" fmla="*/ 46194 h 52636"/>
              <a:gd name="connsiteX3" fmla="*/ 130272 w 130667"/>
              <a:gd name="connsiteY3" fmla="*/ 156 h 52636"/>
              <a:gd name="connsiteX4" fmla="*/ 100110 w 130667"/>
              <a:gd name="connsiteY4" fmla="*/ 31906 h 52636"/>
              <a:gd name="connsiteX5" fmla="*/ 66772 w 130667"/>
              <a:gd name="connsiteY5" fmla="*/ 52544 h 52636"/>
              <a:gd name="connsiteX6" fmla="*/ 54072 w 130667"/>
              <a:gd name="connsiteY6" fmla="*/ 23969 h 52636"/>
              <a:gd name="connsiteX7" fmla="*/ 97 w 130667"/>
              <a:gd name="connsiteY7" fmla="*/ 6506 h 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667" h="52636">
                <a:moveTo>
                  <a:pt x="97" y="6506"/>
                </a:moveTo>
                <a:cubicBezTo>
                  <a:pt x="2743" y="4918"/>
                  <a:pt x="56982" y="7829"/>
                  <a:pt x="69947" y="14444"/>
                </a:cubicBezTo>
                <a:cubicBezTo>
                  <a:pt x="82912" y="21059"/>
                  <a:pt x="67831" y="48575"/>
                  <a:pt x="77885" y="46194"/>
                </a:cubicBezTo>
                <a:cubicBezTo>
                  <a:pt x="87939" y="43813"/>
                  <a:pt x="126568" y="2537"/>
                  <a:pt x="130272" y="156"/>
                </a:cubicBezTo>
                <a:cubicBezTo>
                  <a:pt x="133976" y="-2225"/>
                  <a:pt x="110693" y="23175"/>
                  <a:pt x="100110" y="31906"/>
                </a:cubicBezTo>
                <a:cubicBezTo>
                  <a:pt x="89527" y="40637"/>
                  <a:pt x="74445" y="53867"/>
                  <a:pt x="66772" y="52544"/>
                </a:cubicBezTo>
                <a:cubicBezTo>
                  <a:pt x="59099" y="51221"/>
                  <a:pt x="58570" y="31377"/>
                  <a:pt x="54072" y="23969"/>
                </a:cubicBezTo>
                <a:cubicBezTo>
                  <a:pt x="49574" y="16561"/>
                  <a:pt x="-2549" y="8094"/>
                  <a:pt x="97" y="650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272CFEC5-73DC-4B7A-B925-56A820BEFD1B}"/>
              </a:ext>
            </a:extLst>
          </p:cNvPr>
          <p:cNvSpPr/>
          <p:nvPr/>
        </p:nvSpPr>
        <p:spPr>
          <a:xfrm>
            <a:off x="5635763" y="10070366"/>
            <a:ext cx="221806" cy="116560"/>
          </a:xfrm>
          <a:custGeom>
            <a:avLst/>
            <a:gdLst>
              <a:gd name="connsiteX0" fmla="*/ 131764 w 238832"/>
              <a:gd name="connsiteY0" fmla="*/ 95 h 125507"/>
              <a:gd name="connsiteX1" fmla="*/ 231776 w 238832"/>
              <a:gd name="connsiteY1" fmla="*/ 54070 h 125507"/>
              <a:gd name="connsiteX2" fmla="*/ 225426 w 238832"/>
              <a:gd name="connsiteY2" fmla="*/ 79470 h 125507"/>
              <a:gd name="connsiteX3" fmla="*/ 184151 w 238832"/>
              <a:gd name="connsiteY3" fmla="*/ 111220 h 125507"/>
              <a:gd name="connsiteX4" fmla="*/ 122239 w 238832"/>
              <a:gd name="connsiteY4" fmla="*/ 115982 h 125507"/>
              <a:gd name="connsiteX5" fmla="*/ 79376 w 238832"/>
              <a:gd name="connsiteY5" fmla="*/ 92170 h 125507"/>
              <a:gd name="connsiteX6" fmla="*/ 34926 w 238832"/>
              <a:gd name="connsiteY6" fmla="*/ 88995 h 125507"/>
              <a:gd name="connsiteX7" fmla="*/ 1 w 238832"/>
              <a:gd name="connsiteY7" fmla="*/ 82645 h 125507"/>
              <a:gd name="connsiteX8" fmla="*/ 33339 w 238832"/>
              <a:gd name="connsiteY8" fmla="*/ 28670 h 125507"/>
              <a:gd name="connsiteX9" fmla="*/ 11114 w 238832"/>
              <a:gd name="connsiteY9" fmla="*/ 85820 h 125507"/>
              <a:gd name="connsiteX10" fmla="*/ 68264 w 238832"/>
              <a:gd name="connsiteY10" fmla="*/ 101695 h 125507"/>
              <a:gd name="connsiteX11" fmla="*/ 177801 w 238832"/>
              <a:gd name="connsiteY11" fmla="*/ 125507 h 125507"/>
              <a:gd name="connsiteX12" fmla="*/ 217489 w 238832"/>
              <a:gd name="connsiteY12" fmla="*/ 101695 h 125507"/>
              <a:gd name="connsiteX13" fmla="*/ 233364 w 238832"/>
              <a:gd name="connsiteY13" fmla="*/ 68357 h 125507"/>
              <a:gd name="connsiteX14" fmla="*/ 207964 w 238832"/>
              <a:gd name="connsiteY14" fmla="*/ 41370 h 125507"/>
              <a:gd name="connsiteX15" fmla="*/ 131764 w 238832"/>
              <a:gd name="connsiteY15" fmla="*/ 95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832" h="125507">
                <a:moveTo>
                  <a:pt x="131764" y="95"/>
                </a:moveTo>
                <a:cubicBezTo>
                  <a:pt x="135733" y="2212"/>
                  <a:pt x="216166" y="40841"/>
                  <a:pt x="231776" y="54070"/>
                </a:cubicBezTo>
                <a:cubicBezTo>
                  <a:pt x="247386" y="67299"/>
                  <a:pt x="233363" y="69945"/>
                  <a:pt x="225426" y="79470"/>
                </a:cubicBezTo>
                <a:cubicBezTo>
                  <a:pt x="217489" y="88995"/>
                  <a:pt x="201349" y="105135"/>
                  <a:pt x="184151" y="111220"/>
                </a:cubicBezTo>
                <a:cubicBezTo>
                  <a:pt x="166953" y="117305"/>
                  <a:pt x="139702" y="119157"/>
                  <a:pt x="122239" y="115982"/>
                </a:cubicBezTo>
                <a:cubicBezTo>
                  <a:pt x="104776" y="112807"/>
                  <a:pt x="93928" y="96668"/>
                  <a:pt x="79376" y="92170"/>
                </a:cubicBezTo>
                <a:cubicBezTo>
                  <a:pt x="64824" y="87672"/>
                  <a:pt x="48155" y="90582"/>
                  <a:pt x="34926" y="88995"/>
                </a:cubicBezTo>
                <a:cubicBezTo>
                  <a:pt x="21697" y="87408"/>
                  <a:pt x="265" y="92699"/>
                  <a:pt x="1" y="82645"/>
                </a:cubicBezTo>
                <a:cubicBezTo>
                  <a:pt x="-263" y="72591"/>
                  <a:pt x="31487" y="28141"/>
                  <a:pt x="33339" y="28670"/>
                </a:cubicBezTo>
                <a:cubicBezTo>
                  <a:pt x="35191" y="29199"/>
                  <a:pt x="5293" y="73649"/>
                  <a:pt x="11114" y="85820"/>
                </a:cubicBezTo>
                <a:cubicBezTo>
                  <a:pt x="16935" y="97991"/>
                  <a:pt x="40483" y="95081"/>
                  <a:pt x="68264" y="101695"/>
                </a:cubicBezTo>
                <a:cubicBezTo>
                  <a:pt x="96045" y="108310"/>
                  <a:pt x="152930" y="125507"/>
                  <a:pt x="177801" y="125507"/>
                </a:cubicBezTo>
                <a:cubicBezTo>
                  <a:pt x="202672" y="125507"/>
                  <a:pt x="208229" y="111220"/>
                  <a:pt x="217489" y="101695"/>
                </a:cubicBezTo>
                <a:cubicBezTo>
                  <a:pt x="226749" y="92170"/>
                  <a:pt x="234951" y="78411"/>
                  <a:pt x="233364" y="68357"/>
                </a:cubicBezTo>
                <a:cubicBezTo>
                  <a:pt x="231777" y="58303"/>
                  <a:pt x="218812" y="50895"/>
                  <a:pt x="207964" y="41370"/>
                </a:cubicBezTo>
                <a:cubicBezTo>
                  <a:pt x="197116" y="31845"/>
                  <a:pt x="127795" y="-2022"/>
                  <a:pt x="131764" y="9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A2C75089-D2A6-41BA-A6FC-7169614883C4}"/>
              </a:ext>
            </a:extLst>
          </p:cNvPr>
          <p:cNvSpPr/>
          <p:nvPr/>
        </p:nvSpPr>
        <p:spPr>
          <a:xfrm>
            <a:off x="5668864" y="10058634"/>
            <a:ext cx="136068" cy="96413"/>
          </a:xfrm>
          <a:custGeom>
            <a:avLst/>
            <a:gdLst>
              <a:gd name="connsiteX0" fmla="*/ 26272 w 146513"/>
              <a:gd name="connsiteY0" fmla="*/ 27 h 103814"/>
              <a:gd name="connsiteX1" fmla="*/ 75484 w 146513"/>
              <a:gd name="connsiteY1" fmla="*/ 60352 h 103814"/>
              <a:gd name="connsiteX2" fmla="*/ 142159 w 146513"/>
              <a:gd name="connsiteY2" fmla="*/ 82577 h 103814"/>
              <a:gd name="connsiteX3" fmla="*/ 131047 w 146513"/>
              <a:gd name="connsiteY3" fmla="*/ 101627 h 103814"/>
              <a:gd name="connsiteX4" fmla="*/ 58022 w 146513"/>
              <a:gd name="connsiteY4" fmla="*/ 101627 h 103814"/>
              <a:gd name="connsiteX5" fmla="*/ 16747 w 146513"/>
              <a:gd name="connsiteY5" fmla="*/ 85752 h 103814"/>
              <a:gd name="connsiteX6" fmla="*/ 872 w 146513"/>
              <a:gd name="connsiteY6" fmla="*/ 54002 h 103814"/>
              <a:gd name="connsiteX7" fmla="*/ 40559 w 146513"/>
              <a:gd name="connsiteY7" fmla="*/ 84164 h 103814"/>
              <a:gd name="connsiteX8" fmla="*/ 121522 w 146513"/>
              <a:gd name="connsiteY8" fmla="*/ 92102 h 103814"/>
              <a:gd name="connsiteX9" fmla="*/ 132634 w 146513"/>
              <a:gd name="connsiteY9" fmla="*/ 80989 h 103814"/>
              <a:gd name="connsiteX10" fmla="*/ 45322 w 146513"/>
              <a:gd name="connsiteY10" fmla="*/ 52414 h 103814"/>
              <a:gd name="connsiteX11" fmla="*/ 26272 w 146513"/>
              <a:gd name="connsiteY11" fmla="*/ 27 h 1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513" h="103814">
                <a:moveTo>
                  <a:pt x="26272" y="27"/>
                </a:moveTo>
                <a:cubicBezTo>
                  <a:pt x="31299" y="1350"/>
                  <a:pt x="56170" y="46594"/>
                  <a:pt x="75484" y="60352"/>
                </a:cubicBezTo>
                <a:cubicBezTo>
                  <a:pt x="94799" y="74110"/>
                  <a:pt x="132899" y="75698"/>
                  <a:pt x="142159" y="82577"/>
                </a:cubicBezTo>
                <a:cubicBezTo>
                  <a:pt x="151419" y="89456"/>
                  <a:pt x="145070" y="98452"/>
                  <a:pt x="131047" y="101627"/>
                </a:cubicBezTo>
                <a:cubicBezTo>
                  <a:pt x="117024" y="104802"/>
                  <a:pt x="77072" y="104273"/>
                  <a:pt x="58022" y="101627"/>
                </a:cubicBezTo>
                <a:cubicBezTo>
                  <a:pt x="38972" y="98981"/>
                  <a:pt x="26272" y="93689"/>
                  <a:pt x="16747" y="85752"/>
                </a:cubicBezTo>
                <a:cubicBezTo>
                  <a:pt x="7222" y="77815"/>
                  <a:pt x="-3097" y="54267"/>
                  <a:pt x="872" y="54002"/>
                </a:cubicBezTo>
                <a:cubicBezTo>
                  <a:pt x="4841" y="53737"/>
                  <a:pt x="20451" y="77814"/>
                  <a:pt x="40559" y="84164"/>
                </a:cubicBezTo>
                <a:cubicBezTo>
                  <a:pt x="60667" y="90514"/>
                  <a:pt x="106176" y="92631"/>
                  <a:pt x="121522" y="92102"/>
                </a:cubicBezTo>
                <a:cubicBezTo>
                  <a:pt x="136868" y="91573"/>
                  <a:pt x="145334" y="87604"/>
                  <a:pt x="132634" y="80989"/>
                </a:cubicBezTo>
                <a:cubicBezTo>
                  <a:pt x="119934" y="74374"/>
                  <a:pt x="61197" y="60087"/>
                  <a:pt x="45322" y="52414"/>
                </a:cubicBezTo>
                <a:cubicBezTo>
                  <a:pt x="29447" y="44741"/>
                  <a:pt x="21245" y="-1296"/>
                  <a:pt x="26272" y="2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D755499C-3AF3-46DB-965C-74E9D50752E8}"/>
              </a:ext>
            </a:extLst>
          </p:cNvPr>
          <p:cNvSpPr/>
          <p:nvPr/>
        </p:nvSpPr>
        <p:spPr>
          <a:xfrm>
            <a:off x="5882958" y="10068676"/>
            <a:ext cx="183463" cy="146297"/>
          </a:xfrm>
          <a:custGeom>
            <a:avLst/>
            <a:gdLst>
              <a:gd name="connsiteX0" fmla="*/ 197381 w 197546"/>
              <a:gd name="connsiteY0" fmla="*/ 326 h 157527"/>
              <a:gd name="connsiteX1" fmla="*/ 37044 w 197546"/>
              <a:gd name="connsiteY1" fmla="*/ 36839 h 157527"/>
              <a:gd name="connsiteX2" fmla="*/ 5294 w 197546"/>
              <a:gd name="connsiteY2" fmla="*/ 109864 h 157527"/>
              <a:gd name="connsiteX3" fmla="*/ 27519 w 197546"/>
              <a:gd name="connsiteY3" fmla="*/ 143201 h 157527"/>
              <a:gd name="connsiteX4" fmla="*/ 167219 w 197546"/>
              <a:gd name="connsiteY4" fmla="*/ 157489 h 157527"/>
              <a:gd name="connsiteX5" fmla="*/ 84669 w 197546"/>
              <a:gd name="connsiteY5" fmla="*/ 146376 h 157527"/>
              <a:gd name="connsiteX6" fmla="*/ 10056 w 197546"/>
              <a:gd name="connsiteY6" fmla="*/ 117801 h 157527"/>
              <a:gd name="connsiteX7" fmla="*/ 6881 w 197546"/>
              <a:gd name="connsiteY7" fmla="*/ 63826 h 157527"/>
              <a:gd name="connsiteX8" fmla="*/ 67206 w 197546"/>
              <a:gd name="connsiteY8" fmla="*/ 20964 h 157527"/>
              <a:gd name="connsiteX9" fmla="*/ 197381 w 197546"/>
              <a:gd name="connsiteY9" fmla="*/ 326 h 15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46" h="157527">
                <a:moveTo>
                  <a:pt x="197381" y="326"/>
                </a:moveTo>
                <a:cubicBezTo>
                  <a:pt x="192354" y="2972"/>
                  <a:pt x="69058" y="18583"/>
                  <a:pt x="37044" y="36839"/>
                </a:cubicBezTo>
                <a:cubicBezTo>
                  <a:pt x="5029" y="55095"/>
                  <a:pt x="6882" y="92137"/>
                  <a:pt x="5294" y="109864"/>
                </a:cubicBezTo>
                <a:cubicBezTo>
                  <a:pt x="3706" y="127591"/>
                  <a:pt x="532" y="135264"/>
                  <a:pt x="27519" y="143201"/>
                </a:cubicBezTo>
                <a:cubicBezTo>
                  <a:pt x="54506" y="151138"/>
                  <a:pt x="157694" y="156960"/>
                  <a:pt x="167219" y="157489"/>
                </a:cubicBezTo>
                <a:cubicBezTo>
                  <a:pt x="176744" y="158018"/>
                  <a:pt x="110863" y="152991"/>
                  <a:pt x="84669" y="146376"/>
                </a:cubicBezTo>
                <a:cubicBezTo>
                  <a:pt x="58475" y="139761"/>
                  <a:pt x="23021" y="131559"/>
                  <a:pt x="10056" y="117801"/>
                </a:cubicBezTo>
                <a:cubicBezTo>
                  <a:pt x="-2909" y="104043"/>
                  <a:pt x="-2644" y="79966"/>
                  <a:pt x="6881" y="63826"/>
                </a:cubicBezTo>
                <a:cubicBezTo>
                  <a:pt x="16406" y="47687"/>
                  <a:pt x="43129" y="30224"/>
                  <a:pt x="67206" y="20964"/>
                </a:cubicBezTo>
                <a:cubicBezTo>
                  <a:pt x="91283" y="11704"/>
                  <a:pt x="202408" y="-2320"/>
                  <a:pt x="197381" y="32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85FCC8E4-9749-499E-AB98-28B262C66A43}"/>
              </a:ext>
            </a:extLst>
          </p:cNvPr>
          <p:cNvSpPr/>
          <p:nvPr/>
        </p:nvSpPr>
        <p:spPr>
          <a:xfrm>
            <a:off x="5976311" y="10070400"/>
            <a:ext cx="151931" cy="138848"/>
          </a:xfrm>
          <a:custGeom>
            <a:avLst/>
            <a:gdLst>
              <a:gd name="connsiteX0" fmla="*/ 90512 w 163593"/>
              <a:gd name="connsiteY0" fmla="*/ 58 h 149506"/>
              <a:gd name="connsiteX1" fmla="*/ 154012 w 163593"/>
              <a:gd name="connsiteY1" fmla="*/ 88958 h 149506"/>
              <a:gd name="connsiteX2" fmla="*/ 109562 w 163593"/>
              <a:gd name="connsiteY2" fmla="*/ 122295 h 149506"/>
              <a:gd name="connsiteX3" fmla="*/ 25 w 163593"/>
              <a:gd name="connsiteY3" fmla="*/ 149283 h 149506"/>
              <a:gd name="connsiteX4" fmla="*/ 100037 w 163593"/>
              <a:gd name="connsiteY4" fmla="*/ 133408 h 149506"/>
              <a:gd name="connsiteX5" fmla="*/ 163537 w 163593"/>
              <a:gd name="connsiteY5" fmla="*/ 103245 h 149506"/>
              <a:gd name="connsiteX6" fmla="*/ 90512 w 163593"/>
              <a:gd name="connsiteY6" fmla="*/ 58 h 1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93" h="149506">
                <a:moveTo>
                  <a:pt x="90512" y="58"/>
                </a:moveTo>
                <a:cubicBezTo>
                  <a:pt x="88924" y="-2323"/>
                  <a:pt x="150837" y="68585"/>
                  <a:pt x="154012" y="88958"/>
                </a:cubicBezTo>
                <a:cubicBezTo>
                  <a:pt x="157187" y="109331"/>
                  <a:pt x="135227" y="112241"/>
                  <a:pt x="109562" y="122295"/>
                </a:cubicBezTo>
                <a:cubicBezTo>
                  <a:pt x="83897" y="132349"/>
                  <a:pt x="1612" y="147431"/>
                  <a:pt x="25" y="149283"/>
                </a:cubicBezTo>
                <a:cubicBezTo>
                  <a:pt x="-1562" y="151135"/>
                  <a:pt x="72785" y="141081"/>
                  <a:pt x="100037" y="133408"/>
                </a:cubicBezTo>
                <a:cubicBezTo>
                  <a:pt x="127289" y="125735"/>
                  <a:pt x="161156" y="124147"/>
                  <a:pt x="163537" y="103245"/>
                </a:cubicBezTo>
                <a:cubicBezTo>
                  <a:pt x="165918" y="82343"/>
                  <a:pt x="92100" y="2439"/>
                  <a:pt x="90512" y="5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7D6F043-7787-4D9C-97C3-9C6CBAAE19F5}"/>
              </a:ext>
            </a:extLst>
          </p:cNvPr>
          <p:cNvSpPr/>
          <p:nvPr/>
        </p:nvSpPr>
        <p:spPr>
          <a:xfrm>
            <a:off x="5912920" y="10094023"/>
            <a:ext cx="143035" cy="91015"/>
          </a:xfrm>
          <a:custGeom>
            <a:avLst/>
            <a:gdLst>
              <a:gd name="connsiteX0" fmla="*/ 139719 w 154015"/>
              <a:gd name="connsiteY0" fmla="*/ 22 h 98002"/>
              <a:gd name="connsiteX1" fmla="*/ 25419 w 154015"/>
              <a:gd name="connsiteY1" fmla="*/ 38122 h 98002"/>
              <a:gd name="connsiteX2" fmla="*/ 17482 w 154015"/>
              <a:gd name="connsiteY2" fmla="*/ 80984 h 98002"/>
              <a:gd name="connsiteX3" fmla="*/ 69869 w 154015"/>
              <a:gd name="connsiteY3" fmla="*/ 90509 h 98002"/>
              <a:gd name="connsiteX4" fmla="*/ 154007 w 154015"/>
              <a:gd name="connsiteY4" fmla="*/ 95272 h 98002"/>
              <a:gd name="connsiteX5" fmla="*/ 74632 w 154015"/>
              <a:gd name="connsiteY5" fmla="*/ 96859 h 98002"/>
              <a:gd name="connsiteX6" fmla="*/ 6369 w 154015"/>
              <a:gd name="connsiteY6" fmla="*/ 77809 h 98002"/>
              <a:gd name="connsiteX7" fmla="*/ 15894 w 154015"/>
              <a:gd name="connsiteY7" fmla="*/ 33359 h 98002"/>
              <a:gd name="connsiteX8" fmla="*/ 139719 w 154015"/>
              <a:gd name="connsiteY8" fmla="*/ 22 h 9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15" h="98002">
                <a:moveTo>
                  <a:pt x="139719" y="22"/>
                </a:moveTo>
                <a:cubicBezTo>
                  <a:pt x="141306" y="816"/>
                  <a:pt x="45792" y="24628"/>
                  <a:pt x="25419" y="38122"/>
                </a:cubicBezTo>
                <a:cubicBezTo>
                  <a:pt x="5046" y="51616"/>
                  <a:pt x="10074" y="72253"/>
                  <a:pt x="17482" y="80984"/>
                </a:cubicBezTo>
                <a:cubicBezTo>
                  <a:pt x="24890" y="89715"/>
                  <a:pt x="47115" y="88128"/>
                  <a:pt x="69869" y="90509"/>
                </a:cubicBezTo>
                <a:cubicBezTo>
                  <a:pt x="92623" y="92890"/>
                  <a:pt x="153213" y="94214"/>
                  <a:pt x="154007" y="95272"/>
                </a:cubicBezTo>
                <a:cubicBezTo>
                  <a:pt x="154801" y="96330"/>
                  <a:pt x="99238" y="99769"/>
                  <a:pt x="74632" y="96859"/>
                </a:cubicBezTo>
                <a:cubicBezTo>
                  <a:pt x="50026" y="93949"/>
                  <a:pt x="16159" y="88392"/>
                  <a:pt x="6369" y="77809"/>
                </a:cubicBezTo>
                <a:cubicBezTo>
                  <a:pt x="-3421" y="67226"/>
                  <a:pt x="-3156" y="47382"/>
                  <a:pt x="15894" y="33359"/>
                </a:cubicBezTo>
                <a:cubicBezTo>
                  <a:pt x="34944" y="19336"/>
                  <a:pt x="138132" y="-772"/>
                  <a:pt x="139719" y="2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52FB6280-4526-4326-9483-01F9641A4003}"/>
              </a:ext>
            </a:extLst>
          </p:cNvPr>
          <p:cNvSpPr/>
          <p:nvPr/>
        </p:nvSpPr>
        <p:spPr>
          <a:xfrm>
            <a:off x="5999899" y="10085160"/>
            <a:ext cx="81465" cy="91953"/>
          </a:xfrm>
          <a:custGeom>
            <a:avLst/>
            <a:gdLst>
              <a:gd name="connsiteX0" fmla="*/ 30188 w 87718"/>
              <a:gd name="connsiteY0" fmla="*/ 40 h 99012"/>
              <a:gd name="connsiteX1" fmla="*/ 84163 w 87718"/>
              <a:gd name="connsiteY1" fmla="*/ 55602 h 99012"/>
              <a:gd name="connsiteX2" fmla="*/ 61938 w 87718"/>
              <a:gd name="connsiteY2" fmla="*/ 69890 h 99012"/>
              <a:gd name="connsiteX3" fmla="*/ 26 w 87718"/>
              <a:gd name="connsiteY3" fmla="*/ 96877 h 99012"/>
              <a:gd name="connsiteX4" fmla="*/ 69876 w 87718"/>
              <a:gd name="connsiteY4" fmla="*/ 93702 h 99012"/>
              <a:gd name="connsiteX5" fmla="*/ 87338 w 87718"/>
              <a:gd name="connsiteY5" fmla="*/ 65127 h 99012"/>
              <a:gd name="connsiteX6" fmla="*/ 30188 w 87718"/>
              <a:gd name="connsiteY6" fmla="*/ 40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18" h="99012">
                <a:moveTo>
                  <a:pt x="30188" y="40"/>
                </a:moveTo>
                <a:cubicBezTo>
                  <a:pt x="29659" y="-1547"/>
                  <a:pt x="78871" y="43960"/>
                  <a:pt x="84163" y="55602"/>
                </a:cubicBezTo>
                <a:cubicBezTo>
                  <a:pt x="89455" y="67244"/>
                  <a:pt x="75961" y="63011"/>
                  <a:pt x="61938" y="69890"/>
                </a:cubicBezTo>
                <a:cubicBezTo>
                  <a:pt x="47915" y="76769"/>
                  <a:pt x="-1297" y="92908"/>
                  <a:pt x="26" y="96877"/>
                </a:cubicBezTo>
                <a:cubicBezTo>
                  <a:pt x="1349" y="100846"/>
                  <a:pt x="55324" y="98994"/>
                  <a:pt x="69876" y="93702"/>
                </a:cubicBezTo>
                <a:cubicBezTo>
                  <a:pt x="84428" y="88410"/>
                  <a:pt x="89190" y="79415"/>
                  <a:pt x="87338" y="65127"/>
                </a:cubicBezTo>
                <a:cubicBezTo>
                  <a:pt x="85486" y="50840"/>
                  <a:pt x="30717" y="1627"/>
                  <a:pt x="30188" y="4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0490FA0A-7FFB-40AD-B353-04829C4453FE}"/>
              </a:ext>
            </a:extLst>
          </p:cNvPr>
          <p:cNvSpPr/>
          <p:nvPr/>
        </p:nvSpPr>
        <p:spPr>
          <a:xfrm>
            <a:off x="6061626" y="10077814"/>
            <a:ext cx="126642" cy="159270"/>
          </a:xfrm>
          <a:custGeom>
            <a:avLst/>
            <a:gdLst>
              <a:gd name="connsiteX0" fmla="*/ 103423 w 136363"/>
              <a:gd name="connsiteY0" fmla="*/ 12 h 171496"/>
              <a:gd name="connsiteX1" fmla="*/ 127236 w 136363"/>
              <a:gd name="connsiteY1" fmla="*/ 85737 h 171496"/>
              <a:gd name="connsiteX2" fmla="*/ 92311 w 136363"/>
              <a:gd name="connsiteY2" fmla="*/ 112725 h 171496"/>
              <a:gd name="connsiteX3" fmla="*/ 52623 w 136363"/>
              <a:gd name="connsiteY3" fmla="*/ 136537 h 171496"/>
              <a:gd name="connsiteX4" fmla="*/ 236 w 136363"/>
              <a:gd name="connsiteY4" fmla="*/ 155587 h 171496"/>
              <a:gd name="connsiteX5" fmla="*/ 74848 w 136363"/>
              <a:gd name="connsiteY5" fmla="*/ 154000 h 171496"/>
              <a:gd name="connsiteX6" fmla="*/ 135173 w 136363"/>
              <a:gd name="connsiteY6" fmla="*/ 171462 h 171496"/>
              <a:gd name="connsiteX7" fmla="*/ 19286 w 136363"/>
              <a:gd name="connsiteY7" fmla="*/ 157175 h 171496"/>
              <a:gd name="connsiteX8" fmla="*/ 78023 w 136363"/>
              <a:gd name="connsiteY8" fmla="*/ 115900 h 171496"/>
              <a:gd name="connsiteX9" fmla="*/ 103423 w 136363"/>
              <a:gd name="connsiteY9" fmla="*/ 95262 h 171496"/>
              <a:gd name="connsiteX10" fmla="*/ 109773 w 136363"/>
              <a:gd name="connsiteY10" fmla="*/ 79387 h 171496"/>
              <a:gd name="connsiteX11" fmla="*/ 103423 w 136363"/>
              <a:gd name="connsiteY11" fmla="*/ 12 h 17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63" h="171496">
                <a:moveTo>
                  <a:pt x="103423" y="12"/>
                </a:moveTo>
                <a:cubicBezTo>
                  <a:pt x="106333" y="1070"/>
                  <a:pt x="129088" y="66952"/>
                  <a:pt x="127236" y="85737"/>
                </a:cubicBezTo>
                <a:cubicBezTo>
                  <a:pt x="125384" y="104523"/>
                  <a:pt x="104746" y="104258"/>
                  <a:pt x="92311" y="112725"/>
                </a:cubicBezTo>
                <a:cubicBezTo>
                  <a:pt x="79876" y="121192"/>
                  <a:pt x="67969" y="129393"/>
                  <a:pt x="52623" y="136537"/>
                </a:cubicBezTo>
                <a:cubicBezTo>
                  <a:pt x="37277" y="143681"/>
                  <a:pt x="-3468" y="152677"/>
                  <a:pt x="236" y="155587"/>
                </a:cubicBezTo>
                <a:cubicBezTo>
                  <a:pt x="3940" y="158498"/>
                  <a:pt x="52359" y="151354"/>
                  <a:pt x="74848" y="154000"/>
                </a:cubicBezTo>
                <a:cubicBezTo>
                  <a:pt x="97337" y="156646"/>
                  <a:pt x="144433" y="170933"/>
                  <a:pt x="135173" y="171462"/>
                </a:cubicBezTo>
                <a:cubicBezTo>
                  <a:pt x="125913" y="171991"/>
                  <a:pt x="28811" y="166435"/>
                  <a:pt x="19286" y="157175"/>
                </a:cubicBezTo>
                <a:cubicBezTo>
                  <a:pt x="9761" y="147915"/>
                  <a:pt x="64000" y="126219"/>
                  <a:pt x="78023" y="115900"/>
                </a:cubicBezTo>
                <a:cubicBezTo>
                  <a:pt x="92046" y="105581"/>
                  <a:pt x="98131" y="101347"/>
                  <a:pt x="103423" y="95262"/>
                </a:cubicBezTo>
                <a:cubicBezTo>
                  <a:pt x="108715" y="89177"/>
                  <a:pt x="109508" y="90764"/>
                  <a:pt x="109773" y="79387"/>
                </a:cubicBezTo>
                <a:cubicBezTo>
                  <a:pt x="110038" y="68010"/>
                  <a:pt x="100513" y="-1046"/>
                  <a:pt x="103423" y="1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90EB16CE-DD1F-42AC-8E7C-2D43B4FCAD3F}"/>
              </a:ext>
            </a:extLst>
          </p:cNvPr>
          <p:cNvSpPr/>
          <p:nvPr/>
        </p:nvSpPr>
        <p:spPr>
          <a:xfrm>
            <a:off x="6156015" y="10107300"/>
            <a:ext cx="250832" cy="99075"/>
          </a:xfrm>
          <a:custGeom>
            <a:avLst/>
            <a:gdLst>
              <a:gd name="connsiteX0" fmla="*/ 201 w 270086"/>
              <a:gd name="connsiteY0" fmla="*/ 12 h 106680"/>
              <a:gd name="connsiteX1" fmla="*/ 97038 w 270086"/>
              <a:gd name="connsiteY1" fmla="*/ 28587 h 106680"/>
              <a:gd name="connsiteX2" fmla="*/ 111326 w 270086"/>
              <a:gd name="connsiteY2" fmla="*/ 77800 h 106680"/>
              <a:gd name="connsiteX3" fmla="*/ 119263 w 270086"/>
              <a:gd name="connsiteY3" fmla="*/ 106375 h 106680"/>
              <a:gd name="connsiteX4" fmla="*/ 176413 w 270086"/>
              <a:gd name="connsiteY4" fmla="*/ 60337 h 106680"/>
              <a:gd name="connsiteX5" fmla="*/ 162126 w 270086"/>
              <a:gd name="connsiteY5" fmla="*/ 28587 h 106680"/>
              <a:gd name="connsiteX6" fmla="*/ 170063 w 270086"/>
              <a:gd name="connsiteY6" fmla="*/ 25412 h 106680"/>
              <a:gd name="connsiteX7" fmla="*/ 270076 w 270086"/>
              <a:gd name="connsiteY7" fmla="*/ 58750 h 106680"/>
              <a:gd name="connsiteX8" fmla="*/ 176413 w 270086"/>
              <a:gd name="connsiteY8" fmla="*/ 17475 h 106680"/>
              <a:gd name="connsiteX9" fmla="*/ 170063 w 270086"/>
              <a:gd name="connsiteY9" fmla="*/ 60337 h 106680"/>
              <a:gd name="connsiteX10" fmla="*/ 111326 w 270086"/>
              <a:gd name="connsiteY10" fmla="*/ 87325 h 106680"/>
              <a:gd name="connsiteX11" fmla="*/ 101801 w 270086"/>
              <a:gd name="connsiteY11" fmla="*/ 41287 h 106680"/>
              <a:gd name="connsiteX12" fmla="*/ 71638 w 270086"/>
              <a:gd name="connsiteY12" fmla="*/ 31762 h 106680"/>
              <a:gd name="connsiteX13" fmla="*/ 201 w 270086"/>
              <a:gd name="connsiteY13" fmla="*/ 12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86" h="106680">
                <a:moveTo>
                  <a:pt x="201" y="12"/>
                </a:moveTo>
                <a:cubicBezTo>
                  <a:pt x="4434" y="-517"/>
                  <a:pt x="78517" y="15622"/>
                  <a:pt x="97038" y="28587"/>
                </a:cubicBezTo>
                <a:cubicBezTo>
                  <a:pt x="115559" y="41552"/>
                  <a:pt x="107622" y="64835"/>
                  <a:pt x="111326" y="77800"/>
                </a:cubicBezTo>
                <a:cubicBezTo>
                  <a:pt x="115030" y="90765"/>
                  <a:pt x="108415" y="109285"/>
                  <a:pt x="119263" y="106375"/>
                </a:cubicBezTo>
                <a:cubicBezTo>
                  <a:pt x="130111" y="103465"/>
                  <a:pt x="169269" y="73302"/>
                  <a:pt x="176413" y="60337"/>
                </a:cubicBezTo>
                <a:cubicBezTo>
                  <a:pt x="183557" y="47372"/>
                  <a:pt x="163184" y="34408"/>
                  <a:pt x="162126" y="28587"/>
                </a:cubicBezTo>
                <a:cubicBezTo>
                  <a:pt x="161068" y="22766"/>
                  <a:pt x="152071" y="20385"/>
                  <a:pt x="170063" y="25412"/>
                </a:cubicBezTo>
                <a:cubicBezTo>
                  <a:pt x="188055" y="30439"/>
                  <a:pt x="269018" y="60073"/>
                  <a:pt x="270076" y="58750"/>
                </a:cubicBezTo>
                <a:cubicBezTo>
                  <a:pt x="271134" y="57427"/>
                  <a:pt x="193082" y="17211"/>
                  <a:pt x="176413" y="17475"/>
                </a:cubicBezTo>
                <a:cubicBezTo>
                  <a:pt x="159744" y="17739"/>
                  <a:pt x="180911" y="48695"/>
                  <a:pt x="170063" y="60337"/>
                </a:cubicBezTo>
                <a:cubicBezTo>
                  <a:pt x="159215" y="71979"/>
                  <a:pt x="122703" y="90500"/>
                  <a:pt x="111326" y="87325"/>
                </a:cubicBezTo>
                <a:cubicBezTo>
                  <a:pt x="99949" y="84150"/>
                  <a:pt x="108416" y="50547"/>
                  <a:pt x="101801" y="41287"/>
                </a:cubicBezTo>
                <a:cubicBezTo>
                  <a:pt x="95186" y="32027"/>
                  <a:pt x="83544" y="36260"/>
                  <a:pt x="71638" y="31762"/>
                </a:cubicBezTo>
                <a:cubicBezTo>
                  <a:pt x="59732" y="27264"/>
                  <a:pt x="-4032" y="541"/>
                  <a:pt x="201" y="12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B69FBC47-0F04-47A9-9D35-C8FE92D15E55}"/>
              </a:ext>
            </a:extLst>
          </p:cNvPr>
          <p:cNvSpPr/>
          <p:nvPr/>
        </p:nvSpPr>
        <p:spPr>
          <a:xfrm>
            <a:off x="6154411" y="10154419"/>
            <a:ext cx="102046" cy="107149"/>
          </a:xfrm>
          <a:custGeom>
            <a:avLst/>
            <a:gdLst>
              <a:gd name="connsiteX0" fmla="*/ 109878 w 109879"/>
              <a:gd name="connsiteY0" fmla="*/ 114376 h 115374"/>
              <a:gd name="connsiteX1" fmla="*/ 54315 w 109879"/>
              <a:gd name="connsiteY1" fmla="*/ 4839 h 115374"/>
              <a:gd name="connsiteX2" fmla="*/ 32090 w 109879"/>
              <a:gd name="connsiteY2" fmla="*/ 25476 h 115374"/>
              <a:gd name="connsiteX3" fmla="*/ 13040 w 109879"/>
              <a:gd name="connsiteY3" fmla="*/ 60401 h 115374"/>
              <a:gd name="connsiteX4" fmla="*/ 16215 w 109879"/>
              <a:gd name="connsiteY4" fmla="*/ 84214 h 115374"/>
              <a:gd name="connsiteX5" fmla="*/ 340 w 109879"/>
              <a:gd name="connsiteY5" fmla="*/ 44526 h 115374"/>
              <a:gd name="connsiteX6" fmla="*/ 33678 w 109879"/>
              <a:gd name="connsiteY6" fmla="*/ 76 h 115374"/>
              <a:gd name="connsiteX7" fmla="*/ 52728 w 109879"/>
              <a:gd name="connsiteY7" fmla="*/ 55639 h 115374"/>
              <a:gd name="connsiteX8" fmla="*/ 109878 w 109879"/>
              <a:gd name="connsiteY8" fmla="*/ 114376 h 11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79" h="115374">
                <a:moveTo>
                  <a:pt x="109878" y="114376"/>
                </a:moveTo>
                <a:cubicBezTo>
                  <a:pt x="110143" y="105909"/>
                  <a:pt x="67280" y="19656"/>
                  <a:pt x="54315" y="4839"/>
                </a:cubicBezTo>
                <a:cubicBezTo>
                  <a:pt x="41350" y="-9978"/>
                  <a:pt x="38969" y="16216"/>
                  <a:pt x="32090" y="25476"/>
                </a:cubicBezTo>
                <a:cubicBezTo>
                  <a:pt x="25211" y="34736"/>
                  <a:pt x="15686" y="50611"/>
                  <a:pt x="13040" y="60401"/>
                </a:cubicBezTo>
                <a:cubicBezTo>
                  <a:pt x="10394" y="70191"/>
                  <a:pt x="18332" y="86860"/>
                  <a:pt x="16215" y="84214"/>
                </a:cubicBezTo>
                <a:cubicBezTo>
                  <a:pt x="14098" y="81568"/>
                  <a:pt x="-2571" y="58549"/>
                  <a:pt x="340" y="44526"/>
                </a:cubicBezTo>
                <a:cubicBezTo>
                  <a:pt x="3250" y="30503"/>
                  <a:pt x="24947" y="-1776"/>
                  <a:pt x="33678" y="76"/>
                </a:cubicBezTo>
                <a:cubicBezTo>
                  <a:pt x="42409" y="1928"/>
                  <a:pt x="41880" y="36060"/>
                  <a:pt x="52728" y="55639"/>
                </a:cubicBezTo>
                <a:cubicBezTo>
                  <a:pt x="63576" y="75218"/>
                  <a:pt x="109613" y="122843"/>
                  <a:pt x="109878" y="114376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CC7C9473-8D4A-4C8F-B78F-F62CEEB704B9}"/>
              </a:ext>
            </a:extLst>
          </p:cNvPr>
          <p:cNvSpPr/>
          <p:nvPr/>
        </p:nvSpPr>
        <p:spPr>
          <a:xfrm>
            <a:off x="6250455" y="10160161"/>
            <a:ext cx="160888" cy="110823"/>
          </a:xfrm>
          <a:custGeom>
            <a:avLst/>
            <a:gdLst>
              <a:gd name="connsiteX0" fmla="*/ 173149 w 173238"/>
              <a:gd name="connsiteY0" fmla="*/ 3419 h 119330"/>
              <a:gd name="connsiteX1" fmla="*/ 101712 w 173238"/>
              <a:gd name="connsiteY1" fmla="*/ 6594 h 119330"/>
              <a:gd name="connsiteX2" fmla="*/ 68374 w 173238"/>
              <a:gd name="connsiteY2" fmla="*/ 47869 h 119330"/>
              <a:gd name="connsiteX3" fmla="*/ 112 w 173238"/>
              <a:gd name="connsiteY3" fmla="*/ 119307 h 119330"/>
              <a:gd name="connsiteX4" fmla="*/ 85837 w 173238"/>
              <a:gd name="connsiteY4" fmla="*/ 39932 h 119330"/>
              <a:gd name="connsiteX5" fmla="*/ 173149 w 173238"/>
              <a:gd name="connsiteY5" fmla="*/ 3419 h 11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238" h="119330">
                <a:moveTo>
                  <a:pt x="173149" y="3419"/>
                </a:moveTo>
                <a:cubicBezTo>
                  <a:pt x="175795" y="-2137"/>
                  <a:pt x="119174" y="-814"/>
                  <a:pt x="101712" y="6594"/>
                </a:cubicBezTo>
                <a:cubicBezTo>
                  <a:pt x="84250" y="14002"/>
                  <a:pt x="85307" y="29084"/>
                  <a:pt x="68374" y="47869"/>
                </a:cubicBezTo>
                <a:cubicBezTo>
                  <a:pt x="51441" y="66654"/>
                  <a:pt x="-2799" y="120630"/>
                  <a:pt x="112" y="119307"/>
                </a:cubicBezTo>
                <a:cubicBezTo>
                  <a:pt x="3023" y="117984"/>
                  <a:pt x="64406" y="57924"/>
                  <a:pt x="85837" y="39932"/>
                </a:cubicBezTo>
                <a:cubicBezTo>
                  <a:pt x="107268" y="21940"/>
                  <a:pt x="170503" y="8975"/>
                  <a:pt x="173149" y="3419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27B83D6A-EF96-4A94-AC81-099388F06270}"/>
              </a:ext>
            </a:extLst>
          </p:cNvPr>
          <p:cNvSpPr/>
          <p:nvPr/>
        </p:nvSpPr>
        <p:spPr>
          <a:xfrm>
            <a:off x="6380298" y="10132069"/>
            <a:ext cx="259495" cy="82365"/>
          </a:xfrm>
          <a:custGeom>
            <a:avLst/>
            <a:gdLst>
              <a:gd name="connsiteX0" fmla="*/ 2 w 279414"/>
              <a:gd name="connsiteY0" fmla="*/ 330 h 88687"/>
              <a:gd name="connsiteX1" fmla="*/ 103189 w 279414"/>
              <a:gd name="connsiteY1" fmla="*/ 32080 h 88687"/>
              <a:gd name="connsiteX2" fmla="*/ 130177 w 279414"/>
              <a:gd name="connsiteY2" fmla="*/ 87642 h 88687"/>
              <a:gd name="connsiteX3" fmla="*/ 155577 w 279414"/>
              <a:gd name="connsiteY3" fmla="*/ 67005 h 88687"/>
              <a:gd name="connsiteX4" fmla="*/ 207964 w 279414"/>
              <a:gd name="connsiteY4" fmla="*/ 49542 h 88687"/>
              <a:gd name="connsiteX5" fmla="*/ 279402 w 279414"/>
              <a:gd name="connsiteY5" fmla="*/ 57480 h 88687"/>
              <a:gd name="connsiteX6" fmla="*/ 212727 w 279414"/>
              <a:gd name="connsiteY6" fmla="*/ 57480 h 88687"/>
              <a:gd name="connsiteX7" fmla="*/ 104777 w 279414"/>
              <a:gd name="connsiteY7" fmla="*/ 86055 h 88687"/>
              <a:gd name="connsiteX8" fmla="*/ 100014 w 279414"/>
              <a:gd name="connsiteY8" fmla="*/ 51130 h 88687"/>
              <a:gd name="connsiteX9" fmla="*/ 2 w 279414"/>
              <a:gd name="connsiteY9" fmla="*/ 330 h 8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14" h="88687">
                <a:moveTo>
                  <a:pt x="2" y="330"/>
                </a:moveTo>
                <a:cubicBezTo>
                  <a:pt x="531" y="-2845"/>
                  <a:pt x="81493" y="17528"/>
                  <a:pt x="103189" y="32080"/>
                </a:cubicBezTo>
                <a:cubicBezTo>
                  <a:pt x="124885" y="46632"/>
                  <a:pt x="121446" y="81821"/>
                  <a:pt x="130177" y="87642"/>
                </a:cubicBezTo>
                <a:cubicBezTo>
                  <a:pt x="138908" y="93463"/>
                  <a:pt x="142613" y="73355"/>
                  <a:pt x="155577" y="67005"/>
                </a:cubicBezTo>
                <a:cubicBezTo>
                  <a:pt x="168541" y="60655"/>
                  <a:pt x="187327" y="51129"/>
                  <a:pt x="207964" y="49542"/>
                </a:cubicBezTo>
                <a:cubicBezTo>
                  <a:pt x="228601" y="47955"/>
                  <a:pt x="278608" y="56157"/>
                  <a:pt x="279402" y="57480"/>
                </a:cubicBezTo>
                <a:cubicBezTo>
                  <a:pt x="280196" y="58803"/>
                  <a:pt x="241831" y="52718"/>
                  <a:pt x="212727" y="57480"/>
                </a:cubicBezTo>
                <a:cubicBezTo>
                  <a:pt x="183623" y="62242"/>
                  <a:pt x="123562" y="87113"/>
                  <a:pt x="104777" y="86055"/>
                </a:cubicBezTo>
                <a:cubicBezTo>
                  <a:pt x="85992" y="84997"/>
                  <a:pt x="115360" y="64359"/>
                  <a:pt x="100014" y="51130"/>
                </a:cubicBezTo>
                <a:cubicBezTo>
                  <a:pt x="84668" y="37901"/>
                  <a:pt x="-527" y="3505"/>
                  <a:pt x="2" y="33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C8B2C692-FD39-4324-A11F-A303392CF95C}"/>
              </a:ext>
            </a:extLst>
          </p:cNvPr>
          <p:cNvSpPr/>
          <p:nvPr/>
        </p:nvSpPr>
        <p:spPr>
          <a:xfrm>
            <a:off x="6360464" y="10148258"/>
            <a:ext cx="132557" cy="154068"/>
          </a:xfrm>
          <a:custGeom>
            <a:avLst/>
            <a:gdLst>
              <a:gd name="connsiteX0" fmla="*/ 57870 w 142732"/>
              <a:gd name="connsiteY0" fmla="*/ 360 h 165894"/>
              <a:gd name="connsiteX1" fmla="*/ 91208 w 142732"/>
              <a:gd name="connsiteY1" fmla="*/ 111485 h 165894"/>
              <a:gd name="connsiteX2" fmla="*/ 46758 w 142732"/>
              <a:gd name="connsiteY2" fmla="*/ 124185 h 165894"/>
              <a:gd name="connsiteX3" fmla="*/ 720 w 142732"/>
              <a:gd name="connsiteY3" fmla="*/ 125773 h 165894"/>
              <a:gd name="connsiteX4" fmla="*/ 84858 w 142732"/>
              <a:gd name="connsiteY4" fmla="*/ 144823 h 165894"/>
              <a:gd name="connsiteX5" fmla="*/ 142008 w 142732"/>
              <a:gd name="connsiteY5" fmla="*/ 165460 h 165894"/>
              <a:gd name="connsiteX6" fmla="*/ 45170 w 142732"/>
              <a:gd name="connsiteY6" fmla="*/ 155935 h 165894"/>
              <a:gd name="connsiteX7" fmla="*/ 38820 w 142732"/>
              <a:gd name="connsiteY7" fmla="*/ 122598 h 165894"/>
              <a:gd name="connsiteX8" fmla="*/ 76920 w 142732"/>
              <a:gd name="connsiteY8" fmla="*/ 76560 h 165894"/>
              <a:gd name="connsiteX9" fmla="*/ 57870 w 142732"/>
              <a:gd name="connsiteY9" fmla="*/ 360 h 16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732" h="165894">
                <a:moveTo>
                  <a:pt x="57870" y="360"/>
                </a:moveTo>
                <a:cubicBezTo>
                  <a:pt x="60251" y="6181"/>
                  <a:pt x="93060" y="90848"/>
                  <a:pt x="91208" y="111485"/>
                </a:cubicBezTo>
                <a:cubicBezTo>
                  <a:pt x="89356" y="132123"/>
                  <a:pt x="61839" y="121804"/>
                  <a:pt x="46758" y="124185"/>
                </a:cubicBezTo>
                <a:cubicBezTo>
                  <a:pt x="31677" y="126566"/>
                  <a:pt x="-5630" y="122333"/>
                  <a:pt x="720" y="125773"/>
                </a:cubicBezTo>
                <a:cubicBezTo>
                  <a:pt x="7070" y="129213"/>
                  <a:pt x="61310" y="138208"/>
                  <a:pt x="84858" y="144823"/>
                </a:cubicBezTo>
                <a:cubicBezTo>
                  <a:pt x="108406" y="151438"/>
                  <a:pt x="148623" y="163608"/>
                  <a:pt x="142008" y="165460"/>
                </a:cubicBezTo>
                <a:cubicBezTo>
                  <a:pt x="135393" y="167312"/>
                  <a:pt x="62368" y="163079"/>
                  <a:pt x="45170" y="155935"/>
                </a:cubicBezTo>
                <a:cubicBezTo>
                  <a:pt x="27972" y="148791"/>
                  <a:pt x="33528" y="135827"/>
                  <a:pt x="38820" y="122598"/>
                </a:cubicBezTo>
                <a:cubicBezTo>
                  <a:pt x="44112" y="109369"/>
                  <a:pt x="74539" y="92171"/>
                  <a:pt x="76920" y="76560"/>
                </a:cubicBezTo>
                <a:cubicBezTo>
                  <a:pt x="79301" y="60950"/>
                  <a:pt x="55489" y="-5461"/>
                  <a:pt x="57870" y="36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53EA42AB-B435-449D-88B5-45D75A1ABD2B}"/>
              </a:ext>
            </a:extLst>
          </p:cNvPr>
          <p:cNvSpPr/>
          <p:nvPr/>
        </p:nvSpPr>
        <p:spPr>
          <a:xfrm>
            <a:off x="6452454" y="10205844"/>
            <a:ext cx="203653" cy="94929"/>
          </a:xfrm>
          <a:custGeom>
            <a:avLst/>
            <a:gdLst>
              <a:gd name="connsiteX0" fmla="*/ 219169 w 219286"/>
              <a:gd name="connsiteY0" fmla="*/ 267 h 102216"/>
              <a:gd name="connsiteX1" fmla="*/ 47719 w 219286"/>
              <a:gd name="connsiteY1" fmla="*/ 20904 h 102216"/>
              <a:gd name="connsiteX2" fmla="*/ 94 w 219286"/>
              <a:gd name="connsiteY2" fmla="*/ 101867 h 102216"/>
              <a:gd name="connsiteX3" fmla="*/ 36607 w 219286"/>
              <a:gd name="connsiteY3" fmla="*/ 49479 h 102216"/>
              <a:gd name="connsiteX4" fmla="*/ 74707 w 219286"/>
              <a:gd name="connsiteY4" fmla="*/ 30429 h 102216"/>
              <a:gd name="connsiteX5" fmla="*/ 219169 w 219286"/>
              <a:gd name="connsiteY5" fmla="*/ 267 h 1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86" h="102216">
                <a:moveTo>
                  <a:pt x="219169" y="267"/>
                </a:moveTo>
                <a:cubicBezTo>
                  <a:pt x="214671" y="-1321"/>
                  <a:pt x="84231" y="3971"/>
                  <a:pt x="47719" y="20904"/>
                </a:cubicBezTo>
                <a:cubicBezTo>
                  <a:pt x="11206" y="37837"/>
                  <a:pt x="1946" y="97104"/>
                  <a:pt x="94" y="101867"/>
                </a:cubicBezTo>
                <a:cubicBezTo>
                  <a:pt x="-1758" y="106630"/>
                  <a:pt x="24172" y="61385"/>
                  <a:pt x="36607" y="49479"/>
                </a:cubicBezTo>
                <a:cubicBezTo>
                  <a:pt x="49042" y="37573"/>
                  <a:pt x="51424" y="37837"/>
                  <a:pt x="74707" y="30429"/>
                </a:cubicBezTo>
                <a:cubicBezTo>
                  <a:pt x="97990" y="23021"/>
                  <a:pt x="223667" y="1855"/>
                  <a:pt x="219169" y="267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3FA30F0C-5332-4750-AD20-8ECDBC01558E}"/>
              </a:ext>
            </a:extLst>
          </p:cNvPr>
          <p:cNvSpPr/>
          <p:nvPr/>
        </p:nvSpPr>
        <p:spPr>
          <a:xfrm>
            <a:off x="5753684" y="10065264"/>
            <a:ext cx="81260" cy="65667"/>
          </a:xfrm>
          <a:custGeom>
            <a:avLst/>
            <a:gdLst>
              <a:gd name="connsiteX0" fmla="*/ 74641 w 87498"/>
              <a:gd name="connsiteY0" fmla="*/ 13525 h 70708"/>
              <a:gd name="connsiteX1" fmla="*/ 11141 w 87498"/>
              <a:gd name="connsiteY1" fmla="*/ 2413 h 70708"/>
              <a:gd name="connsiteX2" fmla="*/ 87341 w 87498"/>
              <a:gd name="connsiteY2" fmla="*/ 69088 h 70708"/>
              <a:gd name="connsiteX3" fmla="*/ 30191 w 87498"/>
              <a:gd name="connsiteY3" fmla="*/ 46863 h 70708"/>
              <a:gd name="connsiteX4" fmla="*/ 28 w 87498"/>
              <a:gd name="connsiteY4" fmla="*/ 10350 h 70708"/>
              <a:gd name="connsiteX5" fmla="*/ 25428 w 87498"/>
              <a:gd name="connsiteY5" fmla="*/ 2413 h 70708"/>
              <a:gd name="connsiteX6" fmla="*/ 74641 w 87498"/>
              <a:gd name="connsiteY6" fmla="*/ 13525 h 7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98" h="70708">
                <a:moveTo>
                  <a:pt x="74641" y="13525"/>
                </a:moveTo>
                <a:cubicBezTo>
                  <a:pt x="72260" y="13525"/>
                  <a:pt x="9024" y="-6847"/>
                  <a:pt x="11141" y="2413"/>
                </a:cubicBezTo>
                <a:cubicBezTo>
                  <a:pt x="13258" y="11673"/>
                  <a:pt x="84166" y="61680"/>
                  <a:pt x="87341" y="69088"/>
                </a:cubicBezTo>
                <a:cubicBezTo>
                  <a:pt x="90516" y="76496"/>
                  <a:pt x="44743" y="56653"/>
                  <a:pt x="30191" y="46863"/>
                </a:cubicBezTo>
                <a:cubicBezTo>
                  <a:pt x="15639" y="37073"/>
                  <a:pt x="822" y="17758"/>
                  <a:pt x="28" y="10350"/>
                </a:cubicBezTo>
                <a:cubicBezTo>
                  <a:pt x="-766" y="2942"/>
                  <a:pt x="15374" y="3736"/>
                  <a:pt x="25428" y="2413"/>
                </a:cubicBezTo>
                <a:cubicBezTo>
                  <a:pt x="35482" y="1090"/>
                  <a:pt x="77022" y="13525"/>
                  <a:pt x="74641" y="13525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55020E3C-C8AB-428C-9F6A-6A69A43EF5E9}"/>
              </a:ext>
            </a:extLst>
          </p:cNvPr>
          <p:cNvSpPr/>
          <p:nvPr/>
        </p:nvSpPr>
        <p:spPr>
          <a:xfrm>
            <a:off x="6054294" y="10044472"/>
            <a:ext cx="73141" cy="121004"/>
          </a:xfrm>
          <a:custGeom>
            <a:avLst/>
            <a:gdLst>
              <a:gd name="connsiteX0" fmla="*/ 192 w 78755"/>
              <a:gd name="connsiteY0" fmla="*/ 988 h 130292"/>
              <a:gd name="connsiteX1" fmla="*/ 76392 w 78755"/>
              <a:gd name="connsiteY1" fmla="*/ 127988 h 130292"/>
              <a:gd name="connsiteX2" fmla="*/ 58930 w 78755"/>
              <a:gd name="connsiteY2" fmla="*/ 81951 h 130292"/>
              <a:gd name="connsiteX3" fmla="*/ 54167 w 78755"/>
              <a:gd name="connsiteY3" fmla="*/ 69251 h 130292"/>
              <a:gd name="connsiteX4" fmla="*/ 192 w 78755"/>
              <a:gd name="connsiteY4" fmla="*/ 988 h 13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5" h="130292">
                <a:moveTo>
                  <a:pt x="192" y="988"/>
                </a:moveTo>
                <a:cubicBezTo>
                  <a:pt x="3896" y="10778"/>
                  <a:pt x="66602" y="114494"/>
                  <a:pt x="76392" y="127988"/>
                </a:cubicBezTo>
                <a:cubicBezTo>
                  <a:pt x="86182" y="141482"/>
                  <a:pt x="62634" y="91741"/>
                  <a:pt x="58930" y="81951"/>
                </a:cubicBezTo>
                <a:cubicBezTo>
                  <a:pt x="55226" y="72162"/>
                  <a:pt x="61046" y="81422"/>
                  <a:pt x="54167" y="69251"/>
                </a:cubicBezTo>
                <a:cubicBezTo>
                  <a:pt x="47288" y="57080"/>
                  <a:pt x="-3512" y="-8802"/>
                  <a:pt x="192" y="988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5F85183D-A77C-4139-AA12-81B38D931F84}"/>
              </a:ext>
            </a:extLst>
          </p:cNvPr>
          <p:cNvSpPr/>
          <p:nvPr/>
        </p:nvSpPr>
        <p:spPr>
          <a:xfrm>
            <a:off x="6036406" y="10077816"/>
            <a:ext cx="48727" cy="88579"/>
          </a:xfrm>
          <a:custGeom>
            <a:avLst/>
            <a:gdLst>
              <a:gd name="connsiteX0" fmla="*/ 404 w 52467"/>
              <a:gd name="connsiteY0" fmla="*/ 10 h 95378"/>
              <a:gd name="connsiteX1" fmla="*/ 51204 w 52467"/>
              <a:gd name="connsiteY1" fmla="*/ 58748 h 95378"/>
              <a:gd name="connsiteX2" fmla="*/ 36917 w 52467"/>
              <a:gd name="connsiteY2" fmla="*/ 95260 h 95378"/>
              <a:gd name="connsiteX3" fmla="*/ 35329 w 52467"/>
              <a:gd name="connsiteY3" fmla="*/ 69860 h 95378"/>
              <a:gd name="connsiteX4" fmla="*/ 27392 w 52467"/>
              <a:gd name="connsiteY4" fmla="*/ 53985 h 95378"/>
              <a:gd name="connsiteX5" fmla="*/ 404 w 52467"/>
              <a:gd name="connsiteY5" fmla="*/ 10 h 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67" h="95378">
                <a:moveTo>
                  <a:pt x="404" y="10"/>
                </a:moveTo>
                <a:cubicBezTo>
                  <a:pt x="4373" y="804"/>
                  <a:pt x="45119" y="42873"/>
                  <a:pt x="51204" y="58748"/>
                </a:cubicBezTo>
                <a:cubicBezTo>
                  <a:pt x="57289" y="74623"/>
                  <a:pt x="39563" y="93408"/>
                  <a:pt x="36917" y="95260"/>
                </a:cubicBezTo>
                <a:cubicBezTo>
                  <a:pt x="34271" y="97112"/>
                  <a:pt x="36916" y="76739"/>
                  <a:pt x="35329" y="69860"/>
                </a:cubicBezTo>
                <a:cubicBezTo>
                  <a:pt x="33742" y="62981"/>
                  <a:pt x="31890" y="62187"/>
                  <a:pt x="27392" y="53985"/>
                </a:cubicBezTo>
                <a:cubicBezTo>
                  <a:pt x="22894" y="45783"/>
                  <a:pt x="-3565" y="-784"/>
                  <a:pt x="404" y="10"/>
                </a:cubicBezTo>
                <a:close/>
              </a:path>
            </a:pathLst>
          </a:cu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A5B495E1-5636-48E2-89BC-E30F402E0921}"/>
              </a:ext>
            </a:extLst>
          </p:cNvPr>
          <p:cNvSpPr txBox="1"/>
          <p:nvPr/>
        </p:nvSpPr>
        <p:spPr>
          <a:xfrm>
            <a:off x="3759164" y="321778"/>
            <a:ext cx="21082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音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3200" spc="-300" dirty="0">
                <a:solidFill>
                  <a:srgbClr val="9DC3E6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色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聴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</a:t>
            </a:r>
          </a:p>
        </p:txBody>
      </p:sp>
      <p:pic>
        <p:nvPicPr>
          <p:cNvPr id="333" name="Picture 2" descr="sony">
            <a:extLst>
              <a:ext uri="{FF2B5EF4-FFF2-40B4-BE49-F238E27FC236}">
                <a16:creationId xmlns:a16="http://schemas.microsoft.com/office/drawing/2014/main" id="{5F5B7AD0-DA61-4912-AEC0-168964A7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1468612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14:cNvPr>
              <p14:cNvContentPartPr/>
              <p14:nvPr/>
            </p14:nvContentPartPr>
            <p14:xfrm flipV="1">
              <a:off x="3618720" y="1222024"/>
              <a:ext cx="2363760" cy="38520"/>
            </p14:xfrm>
          </p:contentPart>
        </mc:Choice>
        <mc:Fallback>
          <p:pic>
            <p:nvPicPr>
              <p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3528720" y="1042024"/>
                <a:ext cx="2543400" cy="3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212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0511468-1CE6-45AC-AC27-76BA49199E87}"/>
              </a:ext>
            </a:extLst>
          </p:cNvPr>
          <p:cNvSpPr/>
          <p:nvPr/>
        </p:nvSpPr>
        <p:spPr>
          <a:xfrm>
            <a:off x="6532107" y="3030451"/>
            <a:ext cx="208118" cy="892389"/>
          </a:xfrm>
          <a:custGeom>
            <a:avLst/>
            <a:gdLst>
              <a:gd name="connsiteX0" fmla="*/ 6402 w 224093"/>
              <a:gd name="connsiteY0" fmla="*/ 93 h 960890"/>
              <a:gd name="connsiteX1" fmla="*/ 52 w 224093"/>
              <a:gd name="connsiteY1" fmla="*/ 254093 h 960890"/>
              <a:gd name="connsiteX2" fmla="*/ 6402 w 224093"/>
              <a:gd name="connsiteY2" fmla="*/ 228693 h 960890"/>
              <a:gd name="connsiteX3" fmla="*/ 44502 w 224093"/>
              <a:gd name="connsiteY3" fmla="*/ 311243 h 960890"/>
              <a:gd name="connsiteX4" fmla="*/ 212777 w 224093"/>
              <a:gd name="connsiteY4" fmla="*/ 939893 h 960890"/>
              <a:gd name="connsiteX5" fmla="*/ 200077 w 224093"/>
              <a:gd name="connsiteY5" fmla="*/ 784318 h 960890"/>
              <a:gd name="connsiteX6" fmla="*/ 130227 w 224093"/>
              <a:gd name="connsiteY6" fmla="*/ 514443 h 960890"/>
              <a:gd name="connsiteX7" fmla="*/ 142927 w 224093"/>
              <a:gd name="connsiteY7" fmla="*/ 527143 h 960890"/>
              <a:gd name="connsiteX8" fmla="*/ 41327 w 224093"/>
              <a:gd name="connsiteY8" fmla="*/ 285843 h 960890"/>
              <a:gd name="connsiteX9" fmla="*/ 6402 w 224093"/>
              <a:gd name="connsiteY9" fmla="*/ 93 h 9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93" h="960890">
                <a:moveTo>
                  <a:pt x="6402" y="93"/>
                </a:moveTo>
                <a:cubicBezTo>
                  <a:pt x="-477" y="-5199"/>
                  <a:pt x="52" y="215993"/>
                  <a:pt x="52" y="254093"/>
                </a:cubicBezTo>
                <a:cubicBezTo>
                  <a:pt x="52" y="292193"/>
                  <a:pt x="-1006" y="219168"/>
                  <a:pt x="6402" y="228693"/>
                </a:cubicBezTo>
                <a:cubicBezTo>
                  <a:pt x="13810" y="238218"/>
                  <a:pt x="10106" y="192710"/>
                  <a:pt x="44502" y="311243"/>
                </a:cubicBezTo>
                <a:cubicBezTo>
                  <a:pt x="78898" y="429776"/>
                  <a:pt x="186848" y="861047"/>
                  <a:pt x="212777" y="939893"/>
                </a:cubicBezTo>
                <a:cubicBezTo>
                  <a:pt x="238706" y="1018739"/>
                  <a:pt x="213835" y="855226"/>
                  <a:pt x="200077" y="784318"/>
                </a:cubicBezTo>
                <a:cubicBezTo>
                  <a:pt x="186319" y="713410"/>
                  <a:pt x="139752" y="557305"/>
                  <a:pt x="130227" y="514443"/>
                </a:cubicBezTo>
                <a:cubicBezTo>
                  <a:pt x="120702" y="471581"/>
                  <a:pt x="157744" y="565243"/>
                  <a:pt x="142927" y="527143"/>
                </a:cubicBezTo>
                <a:cubicBezTo>
                  <a:pt x="128110" y="489043"/>
                  <a:pt x="60906" y="372097"/>
                  <a:pt x="41327" y="285843"/>
                </a:cubicBezTo>
                <a:cubicBezTo>
                  <a:pt x="21748" y="199589"/>
                  <a:pt x="13281" y="5385"/>
                  <a:pt x="6402" y="9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4C15883-7B84-4538-B521-AE313CA87BC4}"/>
              </a:ext>
            </a:extLst>
          </p:cNvPr>
          <p:cNvSpPr/>
          <p:nvPr/>
        </p:nvSpPr>
        <p:spPr>
          <a:xfrm>
            <a:off x="6711377" y="3852665"/>
            <a:ext cx="147234" cy="1274637"/>
          </a:xfrm>
          <a:custGeom>
            <a:avLst/>
            <a:gdLst>
              <a:gd name="connsiteX0" fmla="*/ 696 w 158536"/>
              <a:gd name="connsiteY0" fmla="*/ 589 h 1372480"/>
              <a:gd name="connsiteX1" fmla="*/ 95946 w 158536"/>
              <a:gd name="connsiteY1" fmla="*/ 533989 h 1372480"/>
              <a:gd name="connsiteX2" fmla="*/ 83246 w 158536"/>
              <a:gd name="connsiteY2" fmla="*/ 318089 h 1372480"/>
              <a:gd name="connsiteX3" fmla="*/ 111821 w 158536"/>
              <a:gd name="connsiteY3" fmla="*/ 711789 h 1372480"/>
              <a:gd name="connsiteX4" fmla="*/ 121346 w 158536"/>
              <a:gd name="connsiteY4" fmla="*/ 1353139 h 1372480"/>
              <a:gd name="connsiteX5" fmla="*/ 137221 w 158536"/>
              <a:gd name="connsiteY5" fmla="*/ 1156289 h 1372480"/>
              <a:gd name="connsiteX6" fmla="*/ 153096 w 158536"/>
              <a:gd name="connsiteY6" fmla="*/ 654639 h 1372480"/>
              <a:gd name="connsiteX7" fmla="*/ 696 w 158536"/>
              <a:gd name="connsiteY7" fmla="*/ 589 h 137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36" h="1372480">
                <a:moveTo>
                  <a:pt x="696" y="589"/>
                </a:moveTo>
                <a:cubicBezTo>
                  <a:pt x="-8829" y="-19519"/>
                  <a:pt x="82188" y="481072"/>
                  <a:pt x="95946" y="533989"/>
                </a:cubicBezTo>
                <a:cubicBezTo>
                  <a:pt x="109704" y="586906"/>
                  <a:pt x="80600" y="288456"/>
                  <a:pt x="83246" y="318089"/>
                </a:cubicBezTo>
                <a:cubicBezTo>
                  <a:pt x="85892" y="347722"/>
                  <a:pt x="105471" y="539281"/>
                  <a:pt x="111821" y="711789"/>
                </a:cubicBezTo>
                <a:cubicBezTo>
                  <a:pt x="118171" y="884297"/>
                  <a:pt x="117113" y="1279056"/>
                  <a:pt x="121346" y="1353139"/>
                </a:cubicBezTo>
                <a:cubicBezTo>
                  <a:pt x="125579" y="1427222"/>
                  <a:pt x="131929" y="1272706"/>
                  <a:pt x="137221" y="1156289"/>
                </a:cubicBezTo>
                <a:cubicBezTo>
                  <a:pt x="142513" y="1039872"/>
                  <a:pt x="170029" y="846726"/>
                  <a:pt x="153096" y="654639"/>
                </a:cubicBezTo>
                <a:cubicBezTo>
                  <a:pt x="136163" y="462552"/>
                  <a:pt x="10221" y="20697"/>
                  <a:pt x="696" y="58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EBD9A65-98E9-4613-912B-E8DDF40BE669}"/>
              </a:ext>
            </a:extLst>
          </p:cNvPr>
          <p:cNvSpPr/>
          <p:nvPr/>
        </p:nvSpPr>
        <p:spPr>
          <a:xfrm>
            <a:off x="6685287" y="4880041"/>
            <a:ext cx="171286" cy="1628033"/>
          </a:xfrm>
          <a:custGeom>
            <a:avLst/>
            <a:gdLst>
              <a:gd name="connsiteX0" fmla="*/ 155789 w 184434"/>
              <a:gd name="connsiteY0" fmla="*/ 2425 h 1753004"/>
              <a:gd name="connsiteX1" fmla="*/ 143089 w 184434"/>
              <a:gd name="connsiteY1" fmla="*/ 761250 h 1753004"/>
              <a:gd name="connsiteX2" fmla="*/ 174839 w 184434"/>
              <a:gd name="connsiteY2" fmla="*/ 532650 h 1753004"/>
              <a:gd name="connsiteX3" fmla="*/ 133564 w 184434"/>
              <a:gd name="connsiteY3" fmla="*/ 837450 h 1753004"/>
              <a:gd name="connsiteX4" fmla="*/ 114514 w 184434"/>
              <a:gd name="connsiteY4" fmla="*/ 1100975 h 1753004"/>
              <a:gd name="connsiteX5" fmla="*/ 136739 w 184434"/>
              <a:gd name="connsiteY5" fmla="*/ 993025 h 1753004"/>
              <a:gd name="connsiteX6" fmla="*/ 25614 w 184434"/>
              <a:gd name="connsiteY6" fmla="*/ 1612150 h 1753004"/>
              <a:gd name="connsiteX7" fmla="*/ 214 w 184434"/>
              <a:gd name="connsiteY7" fmla="*/ 1751850 h 1753004"/>
              <a:gd name="connsiteX8" fmla="*/ 16089 w 184434"/>
              <a:gd name="connsiteY8" fmla="*/ 1653425 h 1753004"/>
              <a:gd name="connsiteX9" fmla="*/ 60539 w 184434"/>
              <a:gd name="connsiteY9" fmla="*/ 1256550 h 1753004"/>
              <a:gd name="connsiteX10" fmla="*/ 139914 w 184434"/>
              <a:gd name="connsiteY10" fmla="*/ 891425 h 1753004"/>
              <a:gd name="connsiteX11" fmla="*/ 184364 w 184434"/>
              <a:gd name="connsiteY11" fmla="*/ 532650 h 1753004"/>
              <a:gd name="connsiteX12" fmla="*/ 155789 w 184434"/>
              <a:gd name="connsiteY12" fmla="*/ 2425 h 175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434" h="1753004">
                <a:moveTo>
                  <a:pt x="155789" y="2425"/>
                </a:moveTo>
                <a:cubicBezTo>
                  <a:pt x="148910" y="40525"/>
                  <a:pt x="139914" y="672879"/>
                  <a:pt x="143089" y="761250"/>
                </a:cubicBezTo>
                <a:cubicBezTo>
                  <a:pt x="146264" y="849621"/>
                  <a:pt x="176426" y="519950"/>
                  <a:pt x="174839" y="532650"/>
                </a:cubicBezTo>
                <a:cubicBezTo>
                  <a:pt x="173252" y="545350"/>
                  <a:pt x="143618" y="742729"/>
                  <a:pt x="133564" y="837450"/>
                </a:cubicBezTo>
                <a:cubicBezTo>
                  <a:pt x="123510" y="932171"/>
                  <a:pt x="113985" y="1075046"/>
                  <a:pt x="114514" y="1100975"/>
                </a:cubicBezTo>
                <a:cubicBezTo>
                  <a:pt x="115043" y="1126904"/>
                  <a:pt x="151556" y="907829"/>
                  <a:pt x="136739" y="993025"/>
                </a:cubicBezTo>
                <a:cubicBezTo>
                  <a:pt x="121922" y="1078221"/>
                  <a:pt x="48368" y="1485679"/>
                  <a:pt x="25614" y="1612150"/>
                </a:cubicBezTo>
                <a:cubicBezTo>
                  <a:pt x="2860" y="1738621"/>
                  <a:pt x="1801" y="1744971"/>
                  <a:pt x="214" y="1751850"/>
                </a:cubicBezTo>
                <a:cubicBezTo>
                  <a:pt x="-1373" y="1758729"/>
                  <a:pt x="6035" y="1735975"/>
                  <a:pt x="16089" y="1653425"/>
                </a:cubicBezTo>
                <a:cubicBezTo>
                  <a:pt x="26143" y="1570875"/>
                  <a:pt x="39902" y="1383550"/>
                  <a:pt x="60539" y="1256550"/>
                </a:cubicBezTo>
                <a:cubicBezTo>
                  <a:pt x="81176" y="1129550"/>
                  <a:pt x="119277" y="1012075"/>
                  <a:pt x="139914" y="891425"/>
                </a:cubicBezTo>
                <a:cubicBezTo>
                  <a:pt x="160551" y="770775"/>
                  <a:pt x="185951" y="679758"/>
                  <a:pt x="184364" y="532650"/>
                </a:cubicBezTo>
                <a:cubicBezTo>
                  <a:pt x="182777" y="385542"/>
                  <a:pt x="162668" y="-35675"/>
                  <a:pt x="155789" y="24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D2898B1-4EA2-4175-AE4C-6E9960AFC324}"/>
              </a:ext>
            </a:extLst>
          </p:cNvPr>
          <p:cNvSpPr/>
          <p:nvPr/>
        </p:nvSpPr>
        <p:spPr>
          <a:xfrm>
            <a:off x="6670272" y="5768745"/>
            <a:ext cx="387174" cy="816121"/>
          </a:xfrm>
          <a:custGeom>
            <a:avLst/>
            <a:gdLst>
              <a:gd name="connsiteX0" fmla="*/ 156081 w 416894"/>
              <a:gd name="connsiteY0" fmla="*/ 1178 h 878768"/>
              <a:gd name="connsiteX1" fmla="*/ 124331 w 416894"/>
              <a:gd name="connsiteY1" fmla="*/ 372653 h 878768"/>
              <a:gd name="connsiteX2" fmla="*/ 152906 w 416894"/>
              <a:gd name="connsiteY2" fmla="*/ 283753 h 878768"/>
              <a:gd name="connsiteX3" fmla="*/ 92581 w 416894"/>
              <a:gd name="connsiteY3" fmla="*/ 601253 h 878768"/>
              <a:gd name="connsiteX4" fmla="*/ 48131 w 416894"/>
              <a:gd name="connsiteY4" fmla="*/ 744128 h 878768"/>
              <a:gd name="connsiteX5" fmla="*/ 506 w 416894"/>
              <a:gd name="connsiteY5" fmla="*/ 823503 h 878768"/>
              <a:gd name="connsiteX6" fmla="*/ 79881 w 416894"/>
              <a:gd name="connsiteY6" fmla="*/ 779053 h 878768"/>
              <a:gd name="connsiteX7" fmla="*/ 244981 w 416894"/>
              <a:gd name="connsiteY7" fmla="*/ 852078 h 878768"/>
              <a:gd name="connsiteX8" fmla="*/ 416431 w 416894"/>
              <a:gd name="connsiteY8" fmla="*/ 877478 h 878768"/>
              <a:gd name="connsiteX9" fmla="*/ 191006 w 416894"/>
              <a:gd name="connsiteY9" fmla="*/ 817153 h 878768"/>
              <a:gd name="connsiteX10" fmla="*/ 48131 w 416894"/>
              <a:gd name="connsiteY10" fmla="*/ 810803 h 878768"/>
              <a:gd name="connsiteX11" fmla="*/ 89406 w 416894"/>
              <a:gd name="connsiteY11" fmla="*/ 737778 h 878768"/>
              <a:gd name="connsiteX12" fmla="*/ 117981 w 416894"/>
              <a:gd name="connsiteY12" fmla="*/ 623478 h 878768"/>
              <a:gd name="connsiteX13" fmla="*/ 165606 w 416894"/>
              <a:gd name="connsiteY13" fmla="*/ 293278 h 878768"/>
              <a:gd name="connsiteX14" fmla="*/ 133856 w 416894"/>
              <a:gd name="connsiteY14" fmla="*/ 255178 h 878768"/>
              <a:gd name="connsiteX15" fmla="*/ 156081 w 416894"/>
              <a:gd name="connsiteY15" fmla="*/ 1178 h 87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6894" h="878768">
                <a:moveTo>
                  <a:pt x="156081" y="1178"/>
                </a:moveTo>
                <a:cubicBezTo>
                  <a:pt x="154494" y="20757"/>
                  <a:pt x="124860" y="325557"/>
                  <a:pt x="124331" y="372653"/>
                </a:cubicBezTo>
                <a:cubicBezTo>
                  <a:pt x="123802" y="419749"/>
                  <a:pt x="158198" y="245653"/>
                  <a:pt x="152906" y="283753"/>
                </a:cubicBezTo>
                <a:cubicBezTo>
                  <a:pt x="147614" y="321853"/>
                  <a:pt x="110043" y="524524"/>
                  <a:pt x="92581" y="601253"/>
                </a:cubicBezTo>
                <a:cubicBezTo>
                  <a:pt x="75119" y="677982"/>
                  <a:pt x="63477" y="707086"/>
                  <a:pt x="48131" y="744128"/>
                </a:cubicBezTo>
                <a:cubicBezTo>
                  <a:pt x="32785" y="781170"/>
                  <a:pt x="-4786" y="817682"/>
                  <a:pt x="506" y="823503"/>
                </a:cubicBezTo>
                <a:cubicBezTo>
                  <a:pt x="5798" y="829324"/>
                  <a:pt x="39135" y="774291"/>
                  <a:pt x="79881" y="779053"/>
                </a:cubicBezTo>
                <a:cubicBezTo>
                  <a:pt x="120627" y="783815"/>
                  <a:pt x="188889" y="835674"/>
                  <a:pt x="244981" y="852078"/>
                </a:cubicBezTo>
                <a:cubicBezTo>
                  <a:pt x="301073" y="868482"/>
                  <a:pt x="425427" y="883299"/>
                  <a:pt x="416431" y="877478"/>
                </a:cubicBezTo>
                <a:cubicBezTo>
                  <a:pt x="407435" y="871657"/>
                  <a:pt x="252389" y="828265"/>
                  <a:pt x="191006" y="817153"/>
                </a:cubicBezTo>
                <a:cubicBezTo>
                  <a:pt x="129623" y="806041"/>
                  <a:pt x="65064" y="824032"/>
                  <a:pt x="48131" y="810803"/>
                </a:cubicBezTo>
                <a:cubicBezTo>
                  <a:pt x="31198" y="797574"/>
                  <a:pt x="77764" y="768999"/>
                  <a:pt x="89406" y="737778"/>
                </a:cubicBezTo>
                <a:cubicBezTo>
                  <a:pt x="101048" y="706557"/>
                  <a:pt x="105281" y="697561"/>
                  <a:pt x="117981" y="623478"/>
                </a:cubicBezTo>
                <a:cubicBezTo>
                  <a:pt x="130681" y="549395"/>
                  <a:pt x="162960" y="354661"/>
                  <a:pt x="165606" y="293278"/>
                </a:cubicBezTo>
                <a:cubicBezTo>
                  <a:pt x="168252" y="231895"/>
                  <a:pt x="135443" y="298570"/>
                  <a:pt x="133856" y="255178"/>
                </a:cubicBezTo>
                <a:cubicBezTo>
                  <a:pt x="132268" y="211786"/>
                  <a:pt x="157668" y="-18401"/>
                  <a:pt x="156081" y="117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CFD751D-A238-4105-BBE9-17CEC92F5A8C}"/>
              </a:ext>
            </a:extLst>
          </p:cNvPr>
          <p:cNvSpPr/>
          <p:nvPr/>
        </p:nvSpPr>
        <p:spPr>
          <a:xfrm>
            <a:off x="6660137" y="5981158"/>
            <a:ext cx="104764" cy="548121"/>
          </a:xfrm>
          <a:custGeom>
            <a:avLst/>
            <a:gdLst>
              <a:gd name="connsiteX0" fmla="*/ 106669 w 112806"/>
              <a:gd name="connsiteY0" fmla="*/ 7410 h 590196"/>
              <a:gd name="connsiteX1" fmla="*/ 1894 w 112806"/>
              <a:gd name="connsiteY1" fmla="*/ 575735 h 590196"/>
              <a:gd name="connsiteX2" fmla="*/ 43169 w 112806"/>
              <a:gd name="connsiteY2" fmla="*/ 407460 h 590196"/>
              <a:gd name="connsiteX3" fmla="*/ 93969 w 112806"/>
              <a:gd name="connsiteY3" fmla="*/ 261410 h 590196"/>
              <a:gd name="connsiteX4" fmla="*/ 106669 w 112806"/>
              <a:gd name="connsiteY4" fmla="*/ 7410 h 5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06" h="590196">
                <a:moveTo>
                  <a:pt x="106669" y="7410"/>
                </a:moveTo>
                <a:cubicBezTo>
                  <a:pt x="91323" y="59798"/>
                  <a:pt x="12477" y="509060"/>
                  <a:pt x="1894" y="575735"/>
                </a:cubicBezTo>
                <a:cubicBezTo>
                  <a:pt x="-8689" y="642410"/>
                  <a:pt x="27823" y="459848"/>
                  <a:pt x="43169" y="407460"/>
                </a:cubicBezTo>
                <a:cubicBezTo>
                  <a:pt x="58515" y="355073"/>
                  <a:pt x="82856" y="327556"/>
                  <a:pt x="93969" y="261410"/>
                </a:cubicBezTo>
                <a:cubicBezTo>
                  <a:pt x="105082" y="195264"/>
                  <a:pt x="122015" y="-44978"/>
                  <a:pt x="106669" y="74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F3C513D-E059-4C24-A9C0-123109D7BCE3}"/>
              </a:ext>
            </a:extLst>
          </p:cNvPr>
          <p:cNvSpPr/>
          <p:nvPr/>
        </p:nvSpPr>
        <p:spPr>
          <a:xfrm>
            <a:off x="6534651" y="2960994"/>
            <a:ext cx="215755" cy="139021"/>
          </a:xfrm>
          <a:custGeom>
            <a:avLst/>
            <a:gdLst>
              <a:gd name="connsiteX0" fmla="*/ 8426 w 232317"/>
              <a:gd name="connsiteY0" fmla="*/ 149495 h 149693"/>
              <a:gd name="connsiteX1" fmla="*/ 38588 w 232317"/>
              <a:gd name="connsiteY1" fmla="*/ 62182 h 149693"/>
              <a:gd name="connsiteX2" fmla="*/ 132251 w 232317"/>
              <a:gd name="connsiteY2" fmla="*/ 25670 h 149693"/>
              <a:gd name="connsiteX3" fmla="*/ 178288 w 232317"/>
              <a:gd name="connsiteY3" fmla="*/ 20907 h 149693"/>
              <a:gd name="connsiteX4" fmla="*/ 111613 w 232317"/>
              <a:gd name="connsiteY4" fmla="*/ 11382 h 149693"/>
              <a:gd name="connsiteX5" fmla="*/ 232263 w 232317"/>
              <a:gd name="connsiteY5" fmla="*/ 25670 h 149693"/>
              <a:gd name="connsiteX6" fmla="*/ 94151 w 232317"/>
              <a:gd name="connsiteY6" fmla="*/ 1857 h 149693"/>
              <a:gd name="connsiteX7" fmla="*/ 8426 w 232317"/>
              <a:gd name="connsiteY7" fmla="*/ 84407 h 149693"/>
              <a:gd name="connsiteX8" fmla="*/ 8426 w 232317"/>
              <a:gd name="connsiteY8" fmla="*/ 149495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317" h="149693">
                <a:moveTo>
                  <a:pt x="8426" y="149495"/>
                </a:moveTo>
                <a:cubicBezTo>
                  <a:pt x="13453" y="145791"/>
                  <a:pt x="17951" y="82819"/>
                  <a:pt x="38588" y="62182"/>
                </a:cubicBezTo>
                <a:cubicBezTo>
                  <a:pt x="59225" y="41545"/>
                  <a:pt x="108968" y="32549"/>
                  <a:pt x="132251" y="25670"/>
                </a:cubicBezTo>
                <a:cubicBezTo>
                  <a:pt x="155534" y="18791"/>
                  <a:pt x="181728" y="23288"/>
                  <a:pt x="178288" y="20907"/>
                </a:cubicBezTo>
                <a:cubicBezTo>
                  <a:pt x="174848" y="18526"/>
                  <a:pt x="102617" y="10588"/>
                  <a:pt x="111613" y="11382"/>
                </a:cubicBezTo>
                <a:cubicBezTo>
                  <a:pt x="120609" y="12176"/>
                  <a:pt x="235173" y="27257"/>
                  <a:pt x="232263" y="25670"/>
                </a:cubicBezTo>
                <a:cubicBezTo>
                  <a:pt x="229353" y="24083"/>
                  <a:pt x="131457" y="-7933"/>
                  <a:pt x="94151" y="1857"/>
                </a:cubicBezTo>
                <a:cubicBezTo>
                  <a:pt x="56845" y="11646"/>
                  <a:pt x="24566" y="64828"/>
                  <a:pt x="8426" y="84407"/>
                </a:cubicBezTo>
                <a:cubicBezTo>
                  <a:pt x="-7714" y="103986"/>
                  <a:pt x="3399" y="153199"/>
                  <a:pt x="8426" y="14949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6AFBA7E-71F2-4F6F-939D-6023B6F675E6}"/>
              </a:ext>
            </a:extLst>
          </p:cNvPr>
          <p:cNvSpPr/>
          <p:nvPr/>
        </p:nvSpPr>
        <p:spPr>
          <a:xfrm>
            <a:off x="6593306" y="2952616"/>
            <a:ext cx="991156" cy="226688"/>
          </a:xfrm>
          <a:custGeom>
            <a:avLst/>
            <a:gdLst>
              <a:gd name="connsiteX0" fmla="*/ 110368 w 1067239"/>
              <a:gd name="connsiteY0" fmla="*/ 4528 h 244089"/>
              <a:gd name="connsiteX1" fmla="*/ 656468 w 1067239"/>
              <a:gd name="connsiteY1" fmla="*/ 147403 h 244089"/>
              <a:gd name="connsiteX2" fmla="*/ 480255 w 1067239"/>
              <a:gd name="connsiteY2" fmla="*/ 91841 h 244089"/>
              <a:gd name="connsiteX3" fmla="*/ 910468 w 1067239"/>
              <a:gd name="connsiteY3" fmla="*/ 215666 h 244089"/>
              <a:gd name="connsiteX4" fmla="*/ 1066043 w 1067239"/>
              <a:gd name="connsiteY4" fmla="*/ 242653 h 244089"/>
              <a:gd name="connsiteX5" fmla="*/ 967618 w 1067239"/>
              <a:gd name="connsiteY5" fmla="*/ 234716 h 244089"/>
              <a:gd name="connsiteX6" fmla="*/ 710443 w 1067239"/>
              <a:gd name="connsiteY6" fmla="*/ 187091 h 244089"/>
              <a:gd name="connsiteX7" fmla="*/ 496130 w 1067239"/>
              <a:gd name="connsiteY7" fmla="*/ 123591 h 244089"/>
              <a:gd name="connsiteX8" fmla="*/ 378655 w 1067239"/>
              <a:gd name="connsiteY8" fmla="*/ 82316 h 244089"/>
              <a:gd name="connsiteX9" fmla="*/ 254830 w 1067239"/>
              <a:gd name="connsiteY9" fmla="*/ 55328 h 244089"/>
              <a:gd name="connsiteX10" fmla="*/ 10355 w 1067239"/>
              <a:gd name="connsiteY10" fmla="*/ 34691 h 244089"/>
              <a:gd name="connsiteX11" fmla="*/ 110368 w 1067239"/>
              <a:gd name="connsiteY11" fmla="*/ 4528 h 24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7239" h="244089">
                <a:moveTo>
                  <a:pt x="110368" y="4528"/>
                </a:moveTo>
                <a:cubicBezTo>
                  <a:pt x="218054" y="23313"/>
                  <a:pt x="594820" y="132851"/>
                  <a:pt x="656468" y="147403"/>
                </a:cubicBezTo>
                <a:cubicBezTo>
                  <a:pt x="718116" y="161955"/>
                  <a:pt x="437922" y="80464"/>
                  <a:pt x="480255" y="91841"/>
                </a:cubicBezTo>
                <a:cubicBezTo>
                  <a:pt x="522588" y="103218"/>
                  <a:pt x="812837" y="190531"/>
                  <a:pt x="910468" y="215666"/>
                </a:cubicBezTo>
                <a:cubicBezTo>
                  <a:pt x="1008099" y="240801"/>
                  <a:pt x="1056518" y="239478"/>
                  <a:pt x="1066043" y="242653"/>
                </a:cubicBezTo>
                <a:cubicBezTo>
                  <a:pt x="1075568" y="245828"/>
                  <a:pt x="1026885" y="243976"/>
                  <a:pt x="967618" y="234716"/>
                </a:cubicBezTo>
                <a:cubicBezTo>
                  <a:pt x="908351" y="225456"/>
                  <a:pt x="789024" y="205612"/>
                  <a:pt x="710443" y="187091"/>
                </a:cubicBezTo>
                <a:cubicBezTo>
                  <a:pt x="631862" y="168570"/>
                  <a:pt x="551428" y="141053"/>
                  <a:pt x="496130" y="123591"/>
                </a:cubicBezTo>
                <a:cubicBezTo>
                  <a:pt x="440832" y="106129"/>
                  <a:pt x="418872" y="93693"/>
                  <a:pt x="378655" y="82316"/>
                </a:cubicBezTo>
                <a:cubicBezTo>
                  <a:pt x="338438" y="70939"/>
                  <a:pt x="316213" y="63265"/>
                  <a:pt x="254830" y="55328"/>
                </a:cubicBezTo>
                <a:cubicBezTo>
                  <a:pt x="193447" y="47391"/>
                  <a:pt x="36019" y="38130"/>
                  <a:pt x="10355" y="34691"/>
                </a:cubicBezTo>
                <a:cubicBezTo>
                  <a:pt x="-15309" y="31252"/>
                  <a:pt x="2682" y="-14257"/>
                  <a:pt x="110368" y="452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6CD6AE5-20D6-4F8A-A25B-E8A2949D7DDB}"/>
              </a:ext>
            </a:extLst>
          </p:cNvPr>
          <p:cNvSpPr/>
          <p:nvPr/>
        </p:nvSpPr>
        <p:spPr>
          <a:xfrm>
            <a:off x="6623564" y="2991902"/>
            <a:ext cx="318207" cy="1056205"/>
          </a:xfrm>
          <a:custGeom>
            <a:avLst/>
            <a:gdLst>
              <a:gd name="connsiteX0" fmla="*/ 0 w 342633"/>
              <a:gd name="connsiteY0" fmla="*/ 326 h 1137281"/>
              <a:gd name="connsiteX1" fmla="*/ 160867 w 342633"/>
              <a:gd name="connsiteY1" fmla="*/ 408843 h 1137281"/>
              <a:gd name="connsiteX2" fmla="*/ 76200 w 342633"/>
              <a:gd name="connsiteY2" fmla="*/ 150609 h 1137281"/>
              <a:gd name="connsiteX3" fmla="*/ 239183 w 342633"/>
              <a:gd name="connsiteY3" fmla="*/ 703059 h 1137281"/>
              <a:gd name="connsiteX4" fmla="*/ 196850 w 342633"/>
              <a:gd name="connsiteY4" fmla="*/ 529493 h 1137281"/>
              <a:gd name="connsiteX5" fmla="*/ 334433 w 342633"/>
              <a:gd name="connsiteY5" fmla="*/ 1113693 h 1137281"/>
              <a:gd name="connsiteX6" fmla="*/ 315383 w 342633"/>
              <a:gd name="connsiteY6" fmla="*/ 973993 h 1137281"/>
              <a:gd name="connsiteX7" fmla="*/ 220133 w 342633"/>
              <a:gd name="connsiteY7" fmla="*/ 523143 h 1137281"/>
              <a:gd name="connsiteX8" fmla="*/ 158750 w 342633"/>
              <a:gd name="connsiteY8" fmla="*/ 343226 h 1137281"/>
              <a:gd name="connsiteX9" fmla="*/ 0 w 342633"/>
              <a:gd name="connsiteY9" fmla="*/ 326 h 113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633" h="1137281">
                <a:moveTo>
                  <a:pt x="0" y="326"/>
                </a:moveTo>
                <a:cubicBezTo>
                  <a:pt x="353" y="11262"/>
                  <a:pt x="148167" y="383796"/>
                  <a:pt x="160867" y="408843"/>
                </a:cubicBezTo>
                <a:cubicBezTo>
                  <a:pt x="173567" y="433890"/>
                  <a:pt x="63147" y="101573"/>
                  <a:pt x="76200" y="150609"/>
                </a:cubicBezTo>
                <a:cubicBezTo>
                  <a:pt x="89253" y="199645"/>
                  <a:pt x="219075" y="639912"/>
                  <a:pt x="239183" y="703059"/>
                </a:cubicBezTo>
                <a:cubicBezTo>
                  <a:pt x="259291" y="766206"/>
                  <a:pt x="180975" y="461054"/>
                  <a:pt x="196850" y="529493"/>
                </a:cubicBezTo>
                <a:cubicBezTo>
                  <a:pt x="212725" y="597932"/>
                  <a:pt x="314678" y="1039610"/>
                  <a:pt x="334433" y="1113693"/>
                </a:cubicBezTo>
                <a:cubicBezTo>
                  <a:pt x="354188" y="1187776"/>
                  <a:pt x="334433" y="1072418"/>
                  <a:pt x="315383" y="973993"/>
                </a:cubicBezTo>
                <a:cubicBezTo>
                  <a:pt x="296333" y="875568"/>
                  <a:pt x="246238" y="628271"/>
                  <a:pt x="220133" y="523143"/>
                </a:cubicBezTo>
                <a:cubicBezTo>
                  <a:pt x="194028" y="418015"/>
                  <a:pt x="191205" y="430362"/>
                  <a:pt x="158750" y="343226"/>
                </a:cubicBezTo>
                <a:cubicBezTo>
                  <a:pt x="126295" y="256090"/>
                  <a:pt x="-353" y="-10610"/>
                  <a:pt x="0" y="32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40F6538-F091-4EBA-AB02-9C4E739D8D82}"/>
              </a:ext>
            </a:extLst>
          </p:cNvPr>
          <p:cNvSpPr/>
          <p:nvPr/>
        </p:nvSpPr>
        <p:spPr>
          <a:xfrm>
            <a:off x="6926257" y="3983674"/>
            <a:ext cx="67102" cy="1087354"/>
          </a:xfrm>
          <a:custGeom>
            <a:avLst/>
            <a:gdLst>
              <a:gd name="connsiteX0" fmla="*/ 38 w 72253"/>
              <a:gd name="connsiteY0" fmla="*/ 5574 h 1170821"/>
              <a:gd name="connsiteX1" fmla="*/ 44488 w 72253"/>
              <a:gd name="connsiteY1" fmla="*/ 528391 h 1170821"/>
              <a:gd name="connsiteX2" fmla="*/ 46604 w 72253"/>
              <a:gd name="connsiteY2" fmla="*/ 431024 h 1170821"/>
              <a:gd name="connsiteX3" fmla="*/ 52954 w 72253"/>
              <a:gd name="connsiteY3" fmla="*/ 685024 h 1170821"/>
              <a:gd name="connsiteX4" fmla="*/ 55071 w 72253"/>
              <a:gd name="connsiteY4" fmla="*/ 636341 h 1170821"/>
              <a:gd name="connsiteX5" fmla="*/ 59304 w 72253"/>
              <a:gd name="connsiteY5" fmla="*/ 816257 h 1170821"/>
              <a:gd name="connsiteX6" fmla="*/ 63538 w 72253"/>
              <a:gd name="connsiteY6" fmla="*/ 1144341 h 1170821"/>
              <a:gd name="connsiteX7" fmla="*/ 72004 w 72253"/>
              <a:gd name="connsiteY7" fmla="*/ 1061791 h 1170821"/>
              <a:gd name="connsiteX8" fmla="*/ 52954 w 72253"/>
              <a:gd name="connsiteY8" fmla="*/ 356941 h 1170821"/>
              <a:gd name="connsiteX9" fmla="*/ 52954 w 72253"/>
              <a:gd name="connsiteY9" fmla="*/ 257457 h 1170821"/>
              <a:gd name="connsiteX10" fmla="*/ 38 w 72253"/>
              <a:gd name="connsiteY10" fmla="*/ 5574 h 117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53" h="1170821">
                <a:moveTo>
                  <a:pt x="38" y="5574"/>
                </a:moveTo>
                <a:cubicBezTo>
                  <a:pt x="-1373" y="50730"/>
                  <a:pt x="36727" y="457483"/>
                  <a:pt x="44488" y="528391"/>
                </a:cubicBezTo>
                <a:cubicBezTo>
                  <a:pt x="52249" y="599299"/>
                  <a:pt x="45193" y="404919"/>
                  <a:pt x="46604" y="431024"/>
                </a:cubicBezTo>
                <a:cubicBezTo>
                  <a:pt x="48015" y="457129"/>
                  <a:pt x="51543" y="650805"/>
                  <a:pt x="52954" y="685024"/>
                </a:cubicBezTo>
                <a:cubicBezTo>
                  <a:pt x="54365" y="719243"/>
                  <a:pt x="54013" y="614469"/>
                  <a:pt x="55071" y="636341"/>
                </a:cubicBezTo>
                <a:cubicBezTo>
                  <a:pt x="56129" y="658213"/>
                  <a:pt x="57893" y="731590"/>
                  <a:pt x="59304" y="816257"/>
                </a:cubicBezTo>
                <a:cubicBezTo>
                  <a:pt x="60715" y="900924"/>
                  <a:pt x="61421" y="1103419"/>
                  <a:pt x="63538" y="1144341"/>
                </a:cubicBezTo>
                <a:cubicBezTo>
                  <a:pt x="65655" y="1185263"/>
                  <a:pt x="73768" y="1193024"/>
                  <a:pt x="72004" y="1061791"/>
                </a:cubicBezTo>
                <a:cubicBezTo>
                  <a:pt x="70240" y="930558"/>
                  <a:pt x="56129" y="490997"/>
                  <a:pt x="52954" y="356941"/>
                </a:cubicBezTo>
                <a:cubicBezTo>
                  <a:pt x="49779" y="222885"/>
                  <a:pt x="60362" y="312138"/>
                  <a:pt x="52954" y="257457"/>
                </a:cubicBezTo>
                <a:cubicBezTo>
                  <a:pt x="45546" y="202776"/>
                  <a:pt x="1449" y="-39582"/>
                  <a:pt x="38" y="55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3C35B25-6F32-4983-B740-0086535B27BA}"/>
              </a:ext>
            </a:extLst>
          </p:cNvPr>
          <p:cNvSpPr/>
          <p:nvPr/>
        </p:nvSpPr>
        <p:spPr>
          <a:xfrm>
            <a:off x="6931973" y="5075839"/>
            <a:ext cx="69128" cy="1028270"/>
          </a:xfrm>
          <a:custGeom>
            <a:avLst/>
            <a:gdLst>
              <a:gd name="connsiteX0" fmla="*/ 63733 w 74434"/>
              <a:gd name="connsiteY0" fmla="*/ 4322 h 1107202"/>
              <a:gd name="connsiteX1" fmla="*/ 34099 w 74434"/>
              <a:gd name="connsiteY1" fmla="*/ 592755 h 1107202"/>
              <a:gd name="connsiteX2" fmla="*/ 65849 w 74434"/>
              <a:gd name="connsiteY2" fmla="*/ 351455 h 1107202"/>
              <a:gd name="connsiteX3" fmla="*/ 65849 w 74434"/>
              <a:gd name="connsiteY3" fmla="*/ 556772 h 1107202"/>
              <a:gd name="connsiteX4" fmla="*/ 36216 w 74434"/>
              <a:gd name="connsiteY4" fmla="*/ 755739 h 1107202"/>
              <a:gd name="connsiteX5" fmla="*/ 2349 w 74434"/>
              <a:gd name="connsiteY5" fmla="*/ 1077472 h 1107202"/>
              <a:gd name="connsiteX6" fmla="*/ 12933 w 74434"/>
              <a:gd name="connsiteY6" fmla="*/ 963172 h 1107202"/>
              <a:gd name="connsiteX7" fmla="*/ 74316 w 74434"/>
              <a:gd name="connsiteY7" fmla="*/ 467872 h 1107202"/>
              <a:gd name="connsiteX8" fmla="*/ 27749 w 74434"/>
              <a:gd name="connsiteY8" fmla="*/ 660489 h 1107202"/>
              <a:gd name="connsiteX9" fmla="*/ 233 w 74434"/>
              <a:gd name="connsiteY9" fmla="*/ 1079589 h 1107202"/>
              <a:gd name="connsiteX10" fmla="*/ 17166 w 74434"/>
              <a:gd name="connsiteY10" fmla="*/ 1011855 h 1107202"/>
              <a:gd name="connsiteX11" fmla="*/ 61616 w 74434"/>
              <a:gd name="connsiteY11" fmla="*/ 563122 h 1107202"/>
              <a:gd name="connsiteX12" fmla="*/ 72199 w 74434"/>
              <a:gd name="connsiteY12" fmla="*/ 336639 h 1107202"/>
              <a:gd name="connsiteX13" fmla="*/ 63733 w 74434"/>
              <a:gd name="connsiteY13" fmla="*/ 4322 h 110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434" h="1107202">
                <a:moveTo>
                  <a:pt x="63733" y="4322"/>
                </a:moveTo>
                <a:cubicBezTo>
                  <a:pt x="57383" y="47008"/>
                  <a:pt x="33746" y="534900"/>
                  <a:pt x="34099" y="592755"/>
                </a:cubicBezTo>
                <a:cubicBezTo>
                  <a:pt x="34452" y="650610"/>
                  <a:pt x="60557" y="357452"/>
                  <a:pt x="65849" y="351455"/>
                </a:cubicBezTo>
                <a:cubicBezTo>
                  <a:pt x="71141" y="345458"/>
                  <a:pt x="70788" y="489391"/>
                  <a:pt x="65849" y="556772"/>
                </a:cubicBezTo>
                <a:cubicBezTo>
                  <a:pt x="60910" y="624153"/>
                  <a:pt x="46799" y="668956"/>
                  <a:pt x="36216" y="755739"/>
                </a:cubicBezTo>
                <a:cubicBezTo>
                  <a:pt x="25633" y="842522"/>
                  <a:pt x="6229" y="1042900"/>
                  <a:pt x="2349" y="1077472"/>
                </a:cubicBezTo>
                <a:cubicBezTo>
                  <a:pt x="-1532" y="1112044"/>
                  <a:pt x="939" y="1064772"/>
                  <a:pt x="12933" y="963172"/>
                </a:cubicBezTo>
                <a:cubicBezTo>
                  <a:pt x="24927" y="861572"/>
                  <a:pt x="71847" y="518319"/>
                  <a:pt x="74316" y="467872"/>
                </a:cubicBezTo>
                <a:cubicBezTo>
                  <a:pt x="76785" y="417425"/>
                  <a:pt x="40096" y="558536"/>
                  <a:pt x="27749" y="660489"/>
                </a:cubicBezTo>
                <a:cubicBezTo>
                  <a:pt x="15402" y="762442"/>
                  <a:pt x="1997" y="1021028"/>
                  <a:pt x="233" y="1079589"/>
                </a:cubicBezTo>
                <a:cubicBezTo>
                  <a:pt x="-1531" y="1138150"/>
                  <a:pt x="6936" y="1097933"/>
                  <a:pt x="17166" y="1011855"/>
                </a:cubicBezTo>
                <a:cubicBezTo>
                  <a:pt x="27396" y="925777"/>
                  <a:pt x="52444" y="675658"/>
                  <a:pt x="61616" y="563122"/>
                </a:cubicBezTo>
                <a:cubicBezTo>
                  <a:pt x="70788" y="450586"/>
                  <a:pt x="70788" y="426244"/>
                  <a:pt x="72199" y="336639"/>
                </a:cubicBezTo>
                <a:cubicBezTo>
                  <a:pt x="73610" y="247034"/>
                  <a:pt x="70083" y="-38364"/>
                  <a:pt x="63733" y="43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EB606DC-3B65-405E-88B9-BA4D8C465692}"/>
              </a:ext>
            </a:extLst>
          </p:cNvPr>
          <p:cNvSpPr/>
          <p:nvPr/>
        </p:nvSpPr>
        <p:spPr>
          <a:xfrm>
            <a:off x="6940049" y="5970253"/>
            <a:ext cx="137030" cy="352112"/>
          </a:xfrm>
          <a:custGeom>
            <a:avLst/>
            <a:gdLst>
              <a:gd name="connsiteX0" fmla="*/ 25404 w 147549"/>
              <a:gd name="connsiteY0" fmla="*/ 102 h 379141"/>
              <a:gd name="connsiteX1" fmla="*/ 4 w 147549"/>
              <a:gd name="connsiteY1" fmla="*/ 186369 h 379141"/>
              <a:gd name="connsiteX2" fmla="*/ 27521 w 147549"/>
              <a:gd name="connsiteY2" fmla="*/ 239285 h 379141"/>
              <a:gd name="connsiteX3" fmla="*/ 146054 w 147549"/>
              <a:gd name="connsiteY3" fmla="*/ 376869 h 379141"/>
              <a:gd name="connsiteX4" fmla="*/ 88904 w 147549"/>
              <a:gd name="connsiteY4" fmla="*/ 319719 h 379141"/>
              <a:gd name="connsiteX5" fmla="*/ 10588 w 147549"/>
              <a:gd name="connsiteY5" fmla="*/ 249869 h 379141"/>
              <a:gd name="connsiteX6" fmla="*/ 29638 w 147549"/>
              <a:gd name="connsiteY6" fmla="*/ 260452 h 379141"/>
              <a:gd name="connsiteX7" fmla="*/ 29638 w 147549"/>
              <a:gd name="connsiteY7" fmla="*/ 213885 h 379141"/>
              <a:gd name="connsiteX8" fmla="*/ 25404 w 147549"/>
              <a:gd name="connsiteY8" fmla="*/ 102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549" h="379141">
                <a:moveTo>
                  <a:pt x="25404" y="102"/>
                </a:moveTo>
                <a:cubicBezTo>
                  <a:pt x="20465" y="-4484"/>
                  <a:pt x="-349" y="146505"/>
                  <a:pt x="4" y="186369"/>
                </a:cubicBezTo>
                <a:cubicBezTo>
                  <a:pt x="357" y="226233"/>
                  <a:pt x="3179" y="207535"/>
                  <a:pt x="27521" y="239285"/>
                </a:cubicBezTo>
                <a:cubicBezTo>
                  <a:pt x="51863" y="271035"/>
                  <a:pt x="135824" y="363463"/>
                  <a:pt x="146054" y="376869"/>
                </a:cubicBezTo>
                <a:cubicBezTo>
                  <a:pt x="156285" y="390275"/>
                  <a:pt x="111482" y="340886"/>
                  <a:pt x="88904" y="319719"/>
                </a:cubicBezTo>
                <a:cubicBezTo>
                  <a:pt x="66326" y="298552"/>
                  <a:pt x="20466" y="259747"/>
                  <a:pt x="10588" y="249869"/>
                </a:cubicBezTo>
                <a:cubicBezTo>
                  <a:pt x="710" y="239991"/>
                  <a:pt x="26463" y="266449"/>
                  <a:pt x="29638" y="260452"/>
                </a:cubicBezTo>
                <a:cubicBezTo>
                  <a:pt x="32813" y="254455"/>
                  <a:pt x="29285" y="254807"/>
                  <a:pt x="29638" y="213885"/>
                </a:cubicBezTo>
                <a:cubicBezTo>
                  <a:pt x="29991" y="172963"/>
                  <a:pt x="30343" y="4688"/>
                  <a:pt x="25404" y="10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822517B-9ECC-4094-B726-9585FD1CE913}"/>
              </a:ext>
            </a:extLst>
          </p:cNvPr>
          <p:cNvSpPr/>
          <p:nvPr/>
        </p:nvSpPr>
        <p:spPr>
          <a:xfrm>
            <a:off x="6982531" y="5969373"/>
            <a:ext cx="61764" cy="306055"/>
          </a:xfrm>
          <a:custGeom>
            <a:avLst/>
            <a:gdLst>
              <a:gd name="connsiteX0" fmla="*/ 7178 w 66505"/>
              <a:gd name="connsiteY0" fmla="*/ 3166 h 329548"/>
              <a:gd name="connsiteX1" fmla="*/ 7178 w 66505"/>
              <a:gd name="connsiteY1" fmla="*/ 223299 h 329548"/>
              <a:gd name="connsiteX2" fmla="*/ 828 w 66505"/>
              <a:gd name="connsiteY2" fmla="*/ 172499 h 329548"/>
              <a:gd name="connsiteX3" fmla="*/ 28345 w 66505"/>
              <a:gd name="connsiteY3" fmla="*/ 248699 h 329548"/>
              <a:gd name="connsiteX4" fmla="*/ 66445 w 66505"/>
              <a:gd name="connsiteY4" fmla="*/ 329132 h 329548"/>
              <a:gd name="connsiteX5" fmla="*/ 36811 w 66505"/>
              <a:gd name="connsiteY5" fmla="*/ 212716 h 329548"/>
              <a:gd name="connsiteX6" fmla="*/ 21995 w 66505"/>
              <a:gd name="connsiteY6" fmla="*/ 157682 h 329548"/>
              <a:gd name="connsiteX7" fmla="*/ 11411 w 66505"/>
              <a:gd name="connsiteY7" fmla="*/ 96299 h 329548"/>
              <a:gd name="connsiteX8" fmla="*/ 7178 w 66505"/>
              <a:gd name="connsiteY8" fmla="*/ 3166 h 3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05" h="329548">
                <a:moveTo>
                  <a:pt x="7178" y="3166"/>
                </a:moveTo>
                <a:cubicBezTo>
                  <a:pt x="6472" y="24333"/>
                  <a:pt x="8236" y="195077"/>
                  <a:pt x="7178" y="223299"/>
                </a:cubicBezTo>
                <a:cubicBezTo>
                  <a:pt x="6120" y="251521"/>
                  <a:pt x="-2700" y="168266"/>
                  <a:pt x="828" y="172499"/>
                </a:cubicBezTo>
                <a:cubicBezTo>
                  <a:pt x="4356" y="176732"/>
                  <a:pt x="17409" y="222594"/>
                  <a:pt x="28345" y="248699"/>
                </a:cubicBezTo>
                <a:cubicBezTo>
                  <a:pt x="39281" y="274804"/>
                  <a:pt x="65034" y="335129"/>
                  <a:pt x="66445" y="329132"/>
                </a:cubicBezTo>
                <a:cubicBezTo>
                  <a:pt x="67856" y="323135"/>
                  <a:pt x="44219" y="241291"/>
                  <a:pt x="36811" y="212716"/>
                </a:cubicBezTo>
                <a:cubicBezTo>
                  <a:pt x="29403" y="184141"/>
                  <a:pt x="26228" y="177085"/>
                  <a:pt x="21995" y="157682"/>
                </a:cubicBezTo>
                <a:cubicBezTo>
                  <a:pt x="17762" y="138279"/>
                  <a:pt x="13175" y="119582"/>
                  <a:pt x="11411" y="96299"/>
                </a:cubicBezTo>
                <a:cubicBezTo>
                  <a:pt x="9647" y="73016"/>
                  <a:pt x="7884" y="-18001"/>
                  <a:pt x="7178" y="316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6914E1A-6913-4B65-AB85-ACB8A41FD1BB}"/>
              </a:ext>
            </a:extLst>
          </p:cNvPr>
          <p:cNvSpPr/>
          <p:nvPr/>
        </p:nvSpPr>
        <p:spPr>
          <a:xfrm>
            <a:off x="6943723" y="6161005"/>
            <a:ext cx="115622" cy="410842"/>
          </a:xfrm>
          <a:custGeom>
            <a:avLst/>
            <a:gdLst>
              <a:gd name="connsiteX0" fmla="*/ 282 w 124497"/>
              <a:gd name="connsiteY0" fmla="*/ 24 h 442379"/>
              <a:gd name="connsiteX1" fmla="*/ 51082 w 124497"/>
              <a:gd name="connsiteY1" fmla="*/ 124907 h 442379"/>
              <a:gd name="connsiteX2" fmla="*/ 106115 w 124497"/>
              <a:gd name="connsiteY2" fmla="*/ 152424 h 442379"/>
              <a:gd name="connsiteX3" fmla="*/ 106115 w 124497"/>
              <a:gd name="connsiteY3" fmla="*/ 192640 h 442379"/>
              <a:gd name="connsiteX4" fmla="*/ 61665 w 124497"/>
              <a:gd name="connsiteY4" fmla="*/ 436057 h 442379"/>
              <a:gd name="connsiteX5" fmla="*/ 84948 w 124497"/>
              <a:gd name="connsiteY5" fmla="*/ 355624 h 442379"/>
              <a:gd name="connsiteX6" fmla="*/ 123048 w 124497"/>
              <a:gd name="connsiteY6" fmla="*/ 190524 h 442379"/>
              <a:gd name="connsiteX7" fmla="*/ 112465 w 124497"/>
              <a:gd name="connsiteY7" fmla="*/ 148190 h 442379"/>
              <a:gd name="connsiteX8" fmla="*/ 74365 w 124497"/>
              <a:gd name="connsiteY8" fmla="*/ 114324 h 442379"/>
              <a:gd name="connsiteX9" fmla="*/ 282 w 124497"/>
              <a:gd name="connsiteY9" fmla="*/ 24 h 44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497" h="442379">
                <a:moveTo>
                  <a:pt x="282" y="24"/>
                </a:moveTo>
                <a:cubicBezTo>
                  <a:pt x="-3598" y="1788"/>
                  <a:pt x="33443" y="99507"/>
                  <a:pt x="51082" y="124907"/>
                </a:cubicBezTo>
                <a:cubicBezTo>
                  <a:pt x="68721" y="150307"/>
                  <a:pt x="96943" y="141135"/>
                  <a:pt x="106115" y="152424"/>
                </a:cubicBezTo>
                <a:cubicBezTo>
                  <a:pt x="115287" y="163713"/>
                  <a:pt x="113523" y="145368"/>
                  <a:pt x="106115" y="192640"/>
                </a:cubicBezTo>
                <a:cubicBezTo>
                  <a:pt x="98707" y="239912"/>
                  <a:pt x="65193" y="408893"/>
                  <a:pt x="61665" y="436057"/>
                </a:cubicBezTo>
                <a:cubicBezTo>
                  <a:pt x="58137" y="463221"/>
                  <a:pt x="74718" y="396546"/>
                  <a:pt x="84948" y="355624"/>
                </a:cubicBezTo>
                <a:cubicBezTo>
                  <a:pt x="95178" y="314702"/>
                  <a:pt x="118462" y="225096"/>
                  <a:pt x="123048" y="190524"/>
                </a:cubicBezTo>
                <a:cubicBezTo>
                  <a:pt x="127634" y="155952"/>
                  <a:pt x="120579" y="160890"/>
                  <a:pt x="112465" y="148190"/>
                </a:cubicBezTo>
                <a:cubicBezTo>
                  <a:pt x="104351" y="135490"/>
                  <a:pt x="93415" y="136549"/>
                  <a:pt x="74365" y="114324"/>
                </a:cubicBezTo>
                <a:cubicBezTo>
                  <a:pt x="55315" y="92099"/>
                  <a:pt x="4162" y="-1740"/>
                  <a:pt x="282" y="2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FDFBA49-EEC8-4C2C-9310-0D63573B11FC}"/>
              </a:ext>
            </a:extLst>
          </p:cNvPr>
          <p:cNvSpPr/>
          <p:nvPr/>
        </p:nvSpPr>
        <p:spPr>
          <a:xfrm>
            <a:off x="7061386" y="6295593"/>
            <a:ext cx="804453" cy="199066"/>
          </a:xfrm>
          <a:custGeom>
            <a:avLst/>
            <a:gdLst>
              <a:gd name="connsiteX0" fmla="*/ 4820 w 866204"/>
              <a:gd name="connsiteY0" fmla="*/ 3271 h 214347"/>
              <a:gd name="connsiteX1" fmla="*/ 470487 w 866204"/>
              <a:gd name="connsiteY1" fmla="*/ 128155 h 214347"/>
              <a:gd name="connsiteX2" fmla="*/ 188970 w 866204"/>
              <a:gd name="connsiteY2" fmla="*/ 26555 h 214347"/>
              <a:gd name="connsiteX3" fmla="*/ 495887 w 866204"/>
              <a:gd name="connsiteY3" fmla="*/ 126038 h 214347"/>
              <a:gd name="connsiteX4" fmla="*/ 817620 w 866204"/>
              <a:gd name="connsiteY4" fmla="*/ 200121 h 214347"/>
              <a:gd name="connsiteX5" fmla="*/ 847253 w 866204"/>
              <a:gd name="connsiteY5" fmla="*/ 208588 h 214347"/>
              <a:gd name="connsiteX6" fmla="*/ 644053 w 866204"/>
              <a:gd name="connsiteY6" fmla="*/ 134505 h 214347"/>
              <a:gd name="connsiteX7" fmla="*/ 474720 w 866204"/>
              <a:gd name="connsiteY7" fmla="*/ 106988 h 214347"/>
              <a:gd name="connsiteX8" fmla="*/ 241887 w 866204"/>
              <a:gd name="connsiteY8" fmla="*/ 43488 h 214347"/>
              <a:gd name="connsiteX9" fmla="*/ 4820 w 866204"/>
              <a:gd name="connsiteY9" fmla="*/ 3271 h 21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6204" h="214347">
                <a:moveTo>
                  <a:pt x="4820" y="3271"/>
                </a:moveTo>
                <a:cubicBezTo>
                  <a:pt x="42920" y="17382"/>
                  <a:pt x="439795" y="124274"/>
                  <a:pt x="470487" y="128155"/>
                </a:cubicBezTo>
                <a:cubicBezTo>
                  <a:pt x="501179" y="132036"/>
                  <a:pt x="184737" y="26908"/>
                  <a:pt x="188970" y="26555"/>
                </a:cubicBezTo>
                <a:cubicBezTo>
                  <a:pt x="193203" y="26202"/>
                  <a:pt x="391112" y="97110"/>
                  <a:pt x="495887" y="126038"/>
                </a:cubicBezTo>
                <a:cubicBezTo>
                  <a:pt x="600662" y="154966"/>
                  <a:pt x="759059" y="186363"/>
                  <a:pt x="817620" y="200121"/>
                </a:cubicBezTo>
                <a:cubicBezTo>
                  <a:pt x="876181" y="213879"/>
                  <a:pt x="876181" y="219524"/>
                  <a:pt x="847253" y="208588"/>
                </a:cubicBezTo>
                <a:cubicBezTo>
                  <a:pt x="818325" y="197652"/>
                  <a:pt x="706142" y="151438"/>
                  <a:pt x="644053" y="134505"/>
                </a:cubicBezTo>
                <a:cubicBezTo>
                  <a:pt x="581964" y="117572"/>
                  <a:pt x="541748" y="122157"/>
                  <a:pt x="474720" y="106988"/>
                </a:cubicBezTo>
                <a:cubicBezTo>
                  <a:pt x="407692" y="91819"/>
                  <a:pt x="319145" y="62891"/>
                  <a:pt x="241887" y="43488"/>
                </a:cubicBezTo>
                <a:cubicBezTo>
                  <a:pt x="164629" y="24085"/>
                  <a:pt x="-33280" y="-10840"/>
                  <a:pt x="4820" y="327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F935ACC-46F1-4224-9BBD-15C14581D1C4}"/>
              </a:ext>
            </a:extLst>
          </p:cNvPr>
          <p:cNvSpPr/>
          <p:nvPr/>
        </p:nvSpPr>
        <p:spPr>
          <a:xfrm>
            <a:off x="6895292" y="6052719"/>
            <a:ext cx="94017" cy="491093"/>
          </a:xfrm>
          <a:custGeom>
            <a:avLst/>
            <a:gdLst>
              <a:gd name="connsiteX0" fmla="*/ 24913 w 101234"/>
              <a:gd name="connsiteY0" fmla="*/ 205 h 528790"/>
              <a:gd name="connsiteX1" fmla="*/ 58780 w 101234"/>
              <a:gd name="connsiteY1" fmla="*/ 228805 h 528790"/>
              <a:gd name="connsiteX2" fmla="*/ 77830 w 101234"/>
              <a:gd name="connsiteY2" fmla="*/ 269022 h 528790"/>
              <a:gd name="connsiteX3" fmla="*/ 75713 w 101234"/>
              <a:gd name="connsiteY3" fmla="*/ 317705 h 528790"/>
              <a:gd name="connsiteX4" fmla="*/ 1630 w 101234"/>
              <a:gd name="connsiteY4" fmla="*/ 523022 h 528790"/>
              <a:gd name="connsiteX5" fmla="*/ 27030 w 101234"/>
              <a:gd name="connsiteY5" fmla="*/ 470105 h 528790"/>
              <a:gd name="connsiteX6" fmla="*/ 56663 w 101234"/>
              <a:gd name="connsiteY6" fmla="*/ 448938 h 528790"/>
              <a:gd name="connsiteX7" fmla="*/ 98996 w 101234"/>
              <a:gd name="connsiteY7" fmla="*/ 294422 h 528790"/>
              <a:gd name="connsiteX8" fmla="*/ 92646 w 101234"/>
              <a:gd name="connsiteY8" fmla="*/ 245738 h 528790"/>
              <a:gd name="connsiteX9" fmla="*/ 69363 w 101234"/>
              <a:gd name="connsiteY9" fmla="*/ 188588 h 528790"/>
              <a:gd name="connsiteX10" fmla="*/ 24913 w 101234"/>
              <a:gd name="connsiteY10" fmla="*/ 205 h 52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234" h="528790">
                <a:moveTo>
                  <a:pt x="24913" y="205"/>
                </a:moveTo>
                <a:cubicBezTo>
                  <a:pt x="23149" y="6908"/>
                  <a:pt x="49961" y="184002"/>
                  <a:pt x="58780" y="228805"/>
                </a:cubicBezTo>
                <a:cubicBezTo>
                  <a:pt x="67599" y="273608"/>
                  <a:pt x="75008" y="254205"/>
                  <a:pt x="77830" y="269022"/>
                </a:cubicBezTo>
                <a:cubicBezTo>
                  <a:pt x="80652" y="283839"/>
                  <a:pt x="88413" y="275372"/>
                  <a:pt x="75713" y="317705"/>
                </a:cubicBezTo>
                <a:cubicBezTo>
                  <a:pt x="63013" y="360038"/>
                  <a:pt x="9744" y="497622"/>
                  <a:pt x="1630" y="523022"/>
                </a:cubicBezTo>
                <a:cubicBezTo>
                  <a:pt x="-6484" y="548422"/>
                  <a:pt x="17858" y="482452"/>
                  <a:pt x="27030" y="470105"/>
                </a:cubicBezTo>
                <a:cubicBezTo>
                  <a:pt x="36202" y="457758"/>
                  <a:pt x="44669" y="478218"/>
                  <a:pt x="56663" y="448938"/>
                </a:cubicBezTo>
                <a:cubicBezTo>
                  <a:pt x="68657" y="419658"/>
                  <a:pt x="92999" y="328289"/>
                  <a:pt x="98996" y="294422"/>
                </a:cubicBezTo>
                <a:cubicBezTo>
                  <a:pt x="104993" y="260555"/>
                  <a:pt x="97585" y="263377"/>
                  <a:pt x="92646" y="245738"/>
                </a:cubicBezTo>
                <a:cubicBezTo>
                  <a:pt x="87707" y="228099"/>
                  <a:pt x="79946" y="224219"/>
                  <a:pt x="69363" y="188588"/>
                </a:cubicBezTo>
                <a:cubicBezTo>
                  <a:pt x="58780" y="152958"/>
                  <a:pt x="26677" y="-6498"/>
                  <a:pt x="24913" y="20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EE10D-544C-40C0-A00F-0236B5B813E7}"/>
              </a:ext>
            </a:extLst>
          </p:cNvPr>
          <p:cNvSpPr/>
          <p:nvPr/>
        </p:nvSpPr>
        <p:spPr>
          <a:xfrm>
            <a:off x="6961635" y="6573524"/>
            <a:ext cx="862098" cy="153860"/>
          </a:xfrm>
          <a:custGeom>
            <a:avLst/>
            <a:gdLst>
              <a:gd name="connsiteX0" fmla="*/ 10628 w 928274"/>
              <a:gd name="connsiteY0" fmla="*/ 6689 h 165671"/>
              <a:gd name="connsiteX1" fmla="*/ 67778 w 928274"/>
              <a:gd name="connsiteY1" fmla="*/ 15155 h 165671"/>
              <a:gd name="connsiteX2" fmla="*/ 522861 w 928274"/>
              <a:gd name="connsiteY2" fmla="*/ 140039 h 165671"/>
              <a:gd name="connsiteX3" fmla="*/ 423378 w 928274"/>
              <a:gd name="connsiteY3" fmla="*/ 95589 h 165671"/>
              <a:gd name="connsiteX4" fmla="*/ 700661 w 928274"/>
              <a:gd name="connsiteY4" fmla="*/ 161205 h 165671"/>
              <a:gd name="connsiteX5" fmla="*/ 787445 w 928274"/>
              <a:gd name="connsiteY5" fmla="*/ 140039 h 165671"/>
              <a:gd name="connsiteX6" fmla="*/ 927145 w 928274"/>
              <a:gd name="connsiteY6" fmla="*/ 165439 h 165671"/>
              <a:gd name="connsiteX7" fmla="*/ 704895 w 928274"/>
              <a:gd name="connsiteY7" fmla="*/ 148505 h 165671"/>
              <a:gd name="connsiteX8" fmla="*/ 417028 w 928274"/>
              <a:gd name="connsiteY8" fmla="*/ 85005 h 165671"/>
              <a:gd name="connsiteX9" fmla="*/ 10628 w 928274"/>
              <a:gd name="connsiteY9" fmla="*/ 6689 h 16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274" h="165671">
                <a:moveTo>
                  <a:pt x="10628" y="6689"/>
                </a:moveTo>
                <a:cubicBezTo>
                  <a:pt x="-3483" y="-191"/>
                  <a:pt x="-17594" y="-7070"/>
                  <a:pt x="67778" y="15155"/>
                </a:cubicBezTo>
                <a:cubicBezTo>
                  <a:pt x="153150" y="37380"/>
                  <a:pt x="463594" y="126633"/>
                  <a:pt x="522861" y="140039"/>
                </a:cubicBezTo>
                <a:cubicBezTo>
                  <a:pt x="582128" y="153445"/>
                  <a:pt x="393745" y="92061"/>
                  <a:pt x="423378" y="95589"/>
                </a:cubicBezTo>
                <a:cubicBezTo>
                  <a:pt x="453011" y="99117"/>
                  <a:pt x="639983" y="153797"/>
                  <a:pt x="700661" y="161205"/>
                </a:cubicBezTo>
                <a:cubicBezTo>
                  <a:pt x="761339" y="168613"/>
                  <a:pt x="749698" y="139333"/>
                  <a:pt x="787445" y="140039"/>
                </a:cubicBezTo>
                <a:cubicBezTo>
                  <a:pt x="825192" y="140745"/>
                  <a:pt x="940903" y="164028"/>
                  <a:pt x="927145" y="165439"/>
                </a:cubicBezTo>
                <a:cubicBezTo>
                  <a:pt x="913387" y="166850"/>
                  <a:pt x="789914" y="161911"/>
                  <a:pt x="704895" y="148505"/>
                </a:cubicBezTo>
                <a:cubicBezTo>
                  <a:pt x="619876" y="135099"/>
                  <a:pt x="417028" y="85005"/>
                  <a:pt x="417028" y="85005"/>
                </a:cubicBezTo>
                <a:lnTo>
                  <a:pt x="10628" y="6689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734D3FE-22DC-46DA-889C-C8F9F1BA7A95}"/>
              </a:ext>
            </a:extLst>
          </p:cNvPr>
          <p:cNvSpPr/>
          <p:nvPr/>
        </p:nvSpPr>
        <p:spPr>
          <a:xfrm>
            <a:off x="7643415" y="6428897"/>
            <a:ext cx="215192" cy="347250"/>
          </a:xfrm>
          <a:custGeom>
            <a:avLst/>
            <a:gdLst>
              <a:gd name="connsiteX0" fmla="*/ 231130 w 231710"/>
              <a:gd name="connsiteY0" fmla="*/ 1551 h 373905"/>
              <a:gd name="connsiteX1" fmla="*/ 207846 w 231710"/>
              <a:gd name="connsiteY1" fmla="*/ 101034 h 373905"/>
              <a:gd name="connsiteX2" fmla="*/ 207846 w 231710"/>
              <a:gd name="connsiteY2" fmla="*/ 166651 h 373905"/>
              <a:gd name="connsiteX3" fmla="*/ 186680 w 231710"/>
              <a:gd name="connsiteY3" fmla="*/ 367734 h 373905"/>
              <a:gd name="connsiteX4" fmla="*/ 127413 w 231710"/>
              <a:gd name="connsiteY4" fmla="*/ 319051 h 373905"/>
              <a:gd name="connsiteX5" fmla="*/ 413 w 231710"/>
              <a:gd name="connsiteY5" fmla="*/ 285184 h 373905"/>
              <a:gd name="connsiteX6" fmla="*/ 173980 w 231710"/>
              <a:gd name="connsiteY6" fmla="*/ 321168 h 373905"/>
              <a:gd name="connsiteX7" fmla="*/ 180330 w 231710"/>
              <a:gd name="connsiteY7" fmla="*/ 230151 h 373905"/>
              <a:gd name="connsiteX8" fmla="*/ 180330 w 231710"/>
              <a:gd name="connsiteY8" fmla="*/ 185701 h 373905"/>
              <a:gd name="connsiteX9" fmla="*/ 231130 w 231710"/>
              <a:gd name="connsiteY9" fmla="*/ 1551 h 3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710" h="373905">
                <a:moveTo>
                  <a:pt x="231130" y="1551"/>
                </a:moveTo>
                <a:cubicBezTo>
                  <a:pt x="235716" y="-12560"/>
                  <a:pt x="211727" y="73517"/>
                  <a:pt x="207846" y="101034"/>
                </a:cubicBezTo>
                <a:cubicBezTo>
                  <a:pt x="203965" y="128551"/>
                  <a:pt x="211374" y="122201"/>
                  <a:pt x="207846" y="166651"/>
                </a:cubicBezTo>
                <a:cubicBezTo>
                  <a:pt x="204318" y="211101"/>
                  <a:pt x="200085" y="342334"/>
                  <a:pt x="186680" y="367734"/>
                </a:cubicBezTo>
                <a:cubicBezTo>
                  <a:pt x="173275" y="393134"/>
                  <a:pt x="158457" y="332809"/>
                  <a:pt x="127413" y="319051"/>
                </a:cubicBezTo>
                <a:cubicBezTo>
                  <a:pt x="96368" y="305293"/>
                  <a:pt x="-7348" y="284831"/>
                  <a:pt x="413" y="285184"/>
                </a:cubicBezTo>
                <a:cubicBezTo>
                  <a:pt x="8174" y="285537"/>
                  <a:pt x="143994" y="330340"/>
                  <a:pt x="173980" y="321168"/>
                </a:cubicBezTo>
                <a:cubicBezTo>
                  <a:pt x="203966" y="311996"/>
                  <a:pt x="179272" y="252729"/>
                  <a:pt x="180330" y="230151"/>
                </a:cubicBezTo>
                <a:cubicBezTo>
                  <a:pt x="181388" y="207573"/>
                  <a:pt x="175391" y="219568"/>
                  <a:pt x="180330" y="185701"/>
                </a:cubicBezTo>
                <a:cubicBezTo>
                  <a:pt x="185269" y="151834"/>
                  <a:pt x="226544" y="15662"/>
                  <a:pt x="231130" y="155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CC684F5-D53C-439A-986C-541B5FA3DBC1}"/>
              </a:ext>
            </a:extLst>
          </p:cNvPr>
          <p:cNvSpPr/>
          <p:nvPr/>
        </p:nvSpPr>
        <p:spPr>
          <a:xfrm>
            <a:off x="7822671" y="5907433"/>
            <a:ext cx="105224" cy="859053"/>
          </a:xfrm>
          <a:custGeom>
            <a:avLst/>
            <a:gdLst>
              <a:gd name="connsiteX0" fmla="*/ 84680 w 113301"/>
              <a:gd name="connsiteY0" fmla="*/ 6361 h 924995"/>
              <a:gd name="connsiteX1" fmla="*/ 84680 w 113301"/>
              <a:gd name="connsiteY1" fmla="*/ 457211 h 924995"/>
              <a:gd name="connsiteX2" fmla="*/ 71980 w 113301"/>
              <a:gd name="connsiteY2" fmla="*/ 241311 h 924995"/>
              <a:gd name="connsiteX3" fmla="*/ 74097 w 113301"/>
              <a:gd name="connsiteY3" fmla="*/ 402177 h 924995"/>
              <a:gd name="connsiteX4" fmla="*/ 74097 w 113301"/>
              <a:gd name="connsiteY4" fmla="*/ 624427 h 924995"/>
              <a:gd name="connsiteX5" fmla="*/ 40230 w 113301"/>
              <a:gd name="connsiteY5" fmla="*/ 497427 h 924995"/>
              <a:gd name="connsiteX6" fmla="*/ 42347 w 113301"/>
              <a:gd name="connsiteY6" fmla="*/ 594794 h 924995"/>
              <a:gd name="connsiteX7" fmla="*/ 31764 w 113301"/>
              <a:gd name="connsiteY7" fmla="*/ 793761 h 924995"/>
              <a:gd name="connsiteX8" fmla="*/ 14 w 113301"/>
              <a:gd name="connsiteY8" fmla="*/ 924994 h 924995"/>
              <a:gd name="connsiteX9" fmla="*/ 35997 w 113301"/>
              <a:gd name="connsiteY9" fmla="*/ 791644 h 924995"/>
              <a:gd name="connsiteX10" fmla="*/ 46580 w 113301"/>
              <a:gd name="connsiteY10" fmla="*/ 548227 h 924995"/>
              <a:gd name="connsiteX11" fmla="*/ 107964 w 113301"/>
              <a:gd name="connsiteY11" fmla="*/ 323861 h 924995"/>
              <a:gd name="connsiteX12" fmla="*/ 107964 w 113301"/>
              <a:gd name="connsiteY12" fmla="*/ 201094 h 924995"/>
              <a:gd name="connsiteX13" fmla="*/ 84680 w 113301"/>
              <a:gd name="connsiteY13" fmla="*/ 6361 h 92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01" h="924995">
                <a:moveTo>
                  <a:pt x="84680" y="6361"/>
                </a:moveTo>
                <a:cubicBezTo>
                  <a:pt x="80799" y="49047"/>
                  <a:pt x="86797" y="418053"/>
                  <a:pt x="84680" y="457211"/>
                </a:cubicBezTo>
                <a:cubicBezTo>
                  <a:pt x="82563" y="496369"/>
                  <a:pt x="73744" y="250483"/>
                  <a:pt x="71980" y="241311"/>
                </a:cubicBezTo>
                <a:cubicBezTo>
                  <a:pt x="70216" y="232139"/>
                  <a:pt x="73744" y="338324"/>
                  <a:pt x="74097" y="402177"/>
                </a:cubicBezTo>
                <a:cubicBezTo>
                  <a:pt x="74450" y="466030"/>
                  <a:pt x="79741" y="608552"/>
                  <a:pt x="74097" y="624427"/>
                </a:cubicBezTo>
                <a:cubicBezTo>
                  <a:pt x="68453" y="640302"/>
                  <a:pt x="45522" y="502366"/>
                  <a:pt x="40230" y="497427"/>
                </a:cubicBezTo>
                <a:cubicBezTo>
                  <a:pt x="34938" y="492488"/>
                  <a:pt x="43758" y="545405"/>
                  <a:pt x="42347" y="594794"/>
                </a:cubicBezTo>
                <a:cubicBezTo>
                  <a:pt x="40936" y="644183"/>
                  <a:pt x="38819" y="738728"/>
                  <a:pt x="31764" y="793761"/>
                </a:cubicBezTo>
                <a:cubicBezTo>
                  <a:pt x="24709" y="848794"/>
                  <a:pt x="-691" y="925347"/>
                  <a:pt x="14" y="924994"/>
                </a:cubicBezTo>
                <a:cubicBezTo>
                  <a:pt x="719" y="924641"/>
                  <a:pt x="28236" y="854439"/>
                  <a:pt x="35997" y="791644"/>
                </a:cubicBezTo>
                <a:cubicBezTo>
                  <a:pt x="43758" y="728850"/>
                  <a:pt x="34585" y="626191"/>
                  <a:pt x="46580" y="548227"/>
                </a:cubicBezTo>
                <a:cubicBezTo>
                  <a:pt x="58574" y="470263"/>
                  <a:pt x="97733" y="381717"/>
                  <a:pt x="107964" y="323861"/>
                </a:cubicBezTo>
                <a:cubicBezTo>
                  <a:pt x="118195" y="266006"/>
                  <a:pt x="111139" y="254363"/>
                  <a:pt x="107964" y="201094"/>
                </a:cubicBezTo>
                <a:cubicBezTo>
                  <a:pt x="104789" y="147825"/>
                  <a:pt x="88561" y="-36325"/>
                  <a:pt x="84680" y="636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3801CA7-A78C-469A-875C-9E8702E765E5}"/>
              </a:ext>
            </a:extLst>
          </p:cNvPr>
          <p:cNvSpPr/>
          <p:nvPr/>
        </p:nvSpPr>
        <p:spPr>
          <a:xfrm>
            <a:off x="7900715" y="5102145"/>
            <a:ext cx="52311" cy="989776"/>
          </a:xfrm>
          <a:custGeom>
            <a:avLst/>
            <a:gdLst>
              <a:gd name="connsiteX0" fmla="*/ 47212 w 56326"/>
              <a:gd name="connsiteY0" fmla="*/ 5630 h 1065753"/>
              <a:gd name="connsiteX1" fmla="*/ 51445 w 56326"/>
              <a:gd name="connsiteY1" fmla="*/ 517864 h 1065753"/>
              <a:gd name="connsiteX2" fmla="*/ 55679 w 56326"/>
              <a:gd name="connsiteY2" fmla="*/ 361230 h 1065753"/>
              <a:gd name="connsiteX3" fmla="*/ 36629 w 56326"/>
              <a:gd name="connsiteY3" fmla="*/ 503047 h 1065753"/>
              <a:gd name="connsiteX4" fmla="*/ 645 w 56326"/>
              <a:gd name="connsiteY4" fmla="*/ 680847 h 1065753"/>
              <a:gd name="connsiteX5" fmla="*/ 13345 w 56326"/>
              <a:gd name="connsiteY5" fmla="*/ 769747 h 1065753"/>
              <a:gd name="connsiteX6" fmla="*/ 11229 w 56326"/>
              <a:gd name="connsiteY6" fmla="*/ 1055497 h 1065753"/>
              <a:gd name="connsiteX7" fmla="*/ 23929 w 56326"/>
              <a:gd name="connsiteY7" fmla="*/ 960247 h 1065753"/>
              <a:gd name="connsiteX8" fmla="*/ 49329 w 56326"/>
              <a:gd name="connsiteY8" fmla="*/ 562314 h 1065753"/>
              <a:gd name="connsiteX9" fmla="*/ 38745 w 56326"/>
              <a:gd name="connsiteY9" fmla="*/ 600414 h 1065753"/>
              <a:gd name="connsiteX10" fmla="*/ 40862 w 56326"/>
              <a:gd name="connsiteY10" fmla="*/ 350647 h 1065753"/>
              <a:gd name="connsiteX11" fmla="*/ 34512 w 56326"/>
              <a:gd name="connsiteY11" fmla="*/ 297730 h 1065753"/>
              <a:gd name="connsiteX12" fmla="*/ 34512 w 56326"/>
              <a:gd name="connsiteY12" fmla="*/ 246930 h 1065753"/>
              <a:gd name="connsiteX13" fmla="*/ 47212 w 56326"/>
              <a:gd name="connsiteY13" fmla="*/ 5630 h 106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326" h="1065753">
                <a:moveTo>
                  <a:pt x="47212" y="5630"/>
                </a:moveTo>
                <a:cubicBezTo>
                  <a:pt x="50034" y="50786"/>
                  <a:pt x="50034" y="458597"/>
                  <a:pt x="51445" y="517864"/>
                </a:cubicBezTo>
                <a:cubicBezTo>
                  <a:pt x="52856" y="577131"/>
                  <a:pt x="58148" y="363699"/>
                  <a:pt x="55679" y="361230"/>
                </a:cubicBezTo>
                <a:cubicBezTo>
                  <a:pt x="53210" y="358761"/>
                  <a:pt x="45801" y="449778"/>
                  <a:pt x="36629" y="503047"/>
                </a:cubicBezTo>
                <a:cubicBezTo>
                  <a:pt x="27457" y="556317"/>
                  <a:pt x="4526" y="636397"/>
                  <a:pt x="645" y="680847"/>
                </a:cubicBezTo>
                <a:cubicBezTo>
                  <a:pt x="-3236" y="725297"/>
                  <a:pt x="11581" y="707305"/>
                  <a:pt x="13345" y="769747"/>
                </a:cubicBezTo>
                <a:cubicBezTo>
                  <a:pt x="15109" y="832189"/>
                  <a:pt x="9465" y="1023747"/>
                  <a:pt x="11229" y="1055497"/>
                </a:cubicBezTo>
                <a:cubicBezTo>
                  <a:pt x="12993" y="1087247"/>
                  <a:pt x="17579" y="1042444"/>
                  <a:pt x="23929" y="960247"/>
                </a:cubicBezTo>
                <a:cubicBezTo>
                  <a:pt x="30279" y="878050"/>
                  <a:pt x="46860" y="622286"/>
                  <a:pt x="49329" y="562314"/>
                </a:cubicBezTo>
                <a:cubicBezTo>
                  <a:pt x="51798" y="502342"/>
                  <a:pt x="40156" y="635692"/>
                  <a:pt x="38745" y="600414"/>
                </a:cubicBezTo>
                <a:cubicBezTo>
                  <a:pt x="37334" y="565136"/>
                  <a:pt x="41567" y="401094"/>
                  <a:pt x="40862" y="350647"/>
                </a:cubicBezTo>
                <a:cubicBezTo>
                  <a:pt x="40157" y="300200"/>
                  <a:pt x="35570" y="315016"/>
                  <a:pt x="34512" y="297730"/>
                </a:cubicBezTo>
                <a:cubicBezTo>
                  <a:pt x="33454" y="280444"/>
                  <a:pt x="30279" y="293497"/>
                  <a:pt x="34512" y="246930"/>
                </a:cubicBezTo>
                <a:cubicBezTo>
                  <a:pt x="38745" y="200363"/>
                  <a:pt x="44390" y="-39526"/>
                  <a:pt x="47212" y="56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E70BC4-4E56-4BCB-A3F9-4CD2ABD2AA2D}"/>
              </a:ext>
            </a:extLst>
          </p:cNvPr>
          <p:cNvSpPr/>
          <p:nvPr/>
        </p:nvSpPr>
        <p:spPr>
          <a:xfrm>
            <a:off x="7921583" y="5101194"/>
            <a:ext cx="76243" cy="997690"/>
          </a:xfrm>
          <a:custGeom>
            <a:avLst/>
            <a:gdLst>
              <a:gd name="connsiteX0" fmla="*/ 60726 w 82096"/>
              <a:gd name="connsiteY0" fmla="*/ 304 h 1074274"/>
              <a:gd name="connsiteX1" fmla="*/ 50143 w 82096"/>
              <a:gd name="connsiteY1" fmla="*/ 442688 h 1074274"/>
              <a:gd name="connsiteX2" fmla="*/ 75543 w 82096"/>
              <a:gd name="connsiteY2" fmla="*/ 389771 h 1074274"/>
              <a:gd name="connsiteX3" fmla="*/ 54376 w 82096"/>
              <a:gd name="connsiteY3" fmla="*/ 546404 h 1074274"/>
              <a:gd name="connsiteX4" fmla="*/ 1460 w 82096"/>
              <a:gd name="connsiteY4" fmla="*/ 1048054 h 1074274"/>
              <a:gd name="connsiteX5" fmla="*/ 20510 w 82096"/>
              <a:gd name="connsiteY5" fmla="*/ 946454 h 1074274"/>
              <a:gd name="connsiteX6" fmla="*/ 79776 w 82096"/>
              <a:gd name="connsiteY6" fmla="*/ 459621 h 1074274"/>
              <a:gd name="connsiteX7" fmla="*/ 69193 w 82096"/>
              <a:gd name="connsiteY7" fmla="*/ 374954 h 1074274"/>
              <a:gd name="connsiteX8" fmla="*/ 60726 w 82096"/>
              <a:gd name="connsiteY8" fmla="*/ 304 h 10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96" h="1074274">
                <a:moveTo>
                  <a:pt x="60726" y="304"/>
                </a:moveTo>
                <a:cubicBezTo>
                  <a:pt x="57551" y="11593"/>
                  <a:pt x="47673" y="377777"/>
                  <a:pt x="50143" y="442688"/>
                </a:cubicBezTo>
                <a:cubicBezTo>
                  <a:pt x="52612" y="507599"/>
                  <a:pt x="74837" y="372485"/>
                  <a:pt x="75543" y="389771"/>
                </a:cubicBezTo>
                <a:cubicBezTo>
                  <a:pt x="76249" y="407057"/>
                  <a:pt x="66723" y="436690"/>
                  <a:pt x="54376" y="546404"/>
                </a:cubicBezTo>
                <a:cubicBezTo>
                  <a:pt x="42029" y="656118"/>
                  <a:pt x="7104" y="981379"/>
                  <a:pt x="1460" y="1048054"/>
                </a:cubicBezTo>
                <a:cubicBezTo>
                  <a:pt x="-4184" y="1114729"/>
                  <a:pt x="7457" y="1044526"/>
                  <a:pt x="20510" y="946454"/>
                </a:cubicBezTo>
                <a:cubicBezTo>
                  <a:pt x="33563" y="848382"/>
                  <a:pt x="71662" y="554871"/>
                  <a:pt x="79776" y="459621"/>
                </a:cubicBezTo>
                <a:cubicBezTo>
                  <a:pt x="87890" y="364371"/>
                  <a:pt x="72368" y="455034"/>
                  <a:pt x="69193" y="374954"/>
                </a:cubicBezTo>
                <a:cubicBezTo>
                  <a:pt x="66018" y="294874"/>
                  <a:pt x="63901" y="-10985"/>
                  <a:pt x="60726" y="30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BF010012-9FE0-40BD-8692-755A141DD9ED}"/>
              </a:ext>
            </a:extLst>
          </p:cNvPr>
          <p:cNvSpPr/>
          <p:nvPr/>
        </p:nvSpPr>
        <p:spPr>
          <a:xfrm>
            <a:off x="7874262" y="4303342"/>
            <a:ext cx="69285" cy="881532"/>
          </a:xfrm>
          <a:custGeom>
            <a:avLst/>
            <a:gdLst>
              <a:gd name="connsiteX0" fmla="*/ 1613 w 74603"/>
              <a:gd name="connsiteY0" fmla="*/ 6385 h 949200"/>
              <a:gd name="connsiteX1" fmla="*/ 52413 w 74603"/>
              <a:gd name="connsiteY1" fmla="*/ 518618 h 949200"/>
              <a:gd name="connsiteX2" fmla="*/ 48179 w 74603"/>
              <a:gd name="connsiteY2" fmla="*/ 292135 h 949200"/>
              <a:gd name="connsiteX3" fmla="*/ 48179 w 74603"/>
              <a:gd name="connsiteY3" fmla="*/ 397968 h 949200"/>
              <a:gd name="connsiteX4" fmla="*/ 60879 w 74603"/>
              <a:gd name="connsiteY4" fmla="*/ 563068 h 949200"/>
              <a:gd name="connsiteX5" fmla="*/ 73579 w 74603"/>
              <a:gd name="connsiteY5" fmla="*/ 785318 h 949200"/>
              <a:gd name="connsiteX6" fmla="*/ 73579 w 74603"/>
              <a:gd name="connsiteY6" fmla="*/ 946185 h 949200"/>
              <a:gd name="connsiteX7" fmla="*/ 71463 w 74603"/>
              <a:gd name="connsiteY7" fmla="*/ 867868 h 949200"/>
              <a:gd name="connsiteX8" fmla="*/ 48179 w 74603"/>
              <a:gd name="connsiteY8" fmla="*/ 601168 h 949200"/>
              <a:gd name="connsiteX9" fmla="*/ 37596 w 74603"/>
              <a:gd name="connsiteY9" fmla="*/ 503801 h 949200"/>
              <a:gd name="connsiteX10" fmla="*/ 14313 w 74603"/>
              <a:gd name="connsiteY10" fmla="*/ 247685 h 949200"/>
              <a:gd name="connsiteX11" fmla="*/ 1613 w 74603"/>
              <a:gd name="connsiteY11" fmla="*/ 6385 h 94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03" h="949200">
                <a:moveTo>
                  <a:pt x="1613" y="6385"/>
                </a:moveTo>
                <a:cubicBezTo>
                  <a:pt x="7963" y="51540"/>
                  <a:pt x="44652" y="470993"/>
                  <a:pt x="52413" y="518618"/>
                </a:cubicBezTo>
                <a:cubicBezTo>
                  <a:pt x="60174" y="566243"/>
                  <a:pt x="48885" y="312243"/>
                  <a:pt x="48179" y="292135"/>
                </a:cubicBezTo>
                <a:cubicBezTo>
                  <a:pt x="47473" y="272027"/>
                  <a:pt x="46062" y="352813"/>
                  <a:pt x="48179" y="397968"/>
                </a:cubicBezTo>
                <a:cubicBezTo>
                  <a:pt x="50296" y="443123"/>
                  <a:pt x="56646" y="498510"/>
                  <a:pt x="60879" y="563068"/>
                </a:cubicBezTo>
                <a:cubicBezTo>
                  <a:pt x="65112" y="627626"/>
                  <a:pt x="71462" y="721465"/>
                  <a:pt x="73579" y="785318"/>
                </a:cubicBezTo>
                <a:cubicBezTo>
                  <a:pt x="75696" y="849171"/>
                  <a:pt x="73932" y="932427"/>
                  <a:pt x="73579" y="946185"/>
                </a:cubicBezTo>
                <a:cubicBezTo>
                  <a:pt x="73226" y="959943"/>
                  <a:pt x="75696" y="925371"/>
                  <a:pt x="71463" y="867868"/>
                </a:cubicBezTo>
                <a:cubicBezTo>
                  <a:pt x="67230" y="810365"/>
                  <a:pt x="53823" y="661846"/>
                  <a:pt x="48179" y="601168"/>
                </a:cubicBezTo>
                <a:cubicBezTo>
                  <a:pt x="42535" y="540490"/>
                  <a:pt x="43240" y="562715"/>
                  <a:pt x="37596" y="503801"/>
                </a:cubicBezTo>
                <a:cubicBezTo>
                  <a:pt x="31952" y="444887"/>
                  <a:pt x="19252" y="327766"/>
                  <a:pt x="14313" y="247685"/>
                </a:cubicBezTo>
                <a:cubicBezTo>
                  <a:pt x="9374" y="167604"/>
                  <a:pt x="-4737" y="-38770"/>
                  <a:pt x="1613" y="638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3D6F7E8-0D1D-48F6-8A23-7CC14034274E}"/>
              </a:ext>
            </a:extLst>
          </p:cNvPr>
          <p:cNvSpPr/>
          <p:nvPr/>
        </p:nvSpPr>
        <p:spPr>
          <a:xfrm>
            <a:off x="7915071" y="4257283"/>
            <a:ext cx="68922" cy="981587"/>
          </a:xfrm>
          <a:custGeom>
            <a:avLst/>
            <a:gdLst>
              <a:gd name="connsiteX0" fmla="*/ 4 w 74213"/>
              <a:gd name="connsiteY0" fmla="*/ 3062 h 1056935"/>
              <a:gd name="connsiteX1" fmla="*/ 25404 w 74213"/>
              <a:gd name="connsiteY1" fmla="*/ 462379 h 1056935"/>
              <a:gd name="connsiteX2" fmla="*/ 31754 w 74213"/>
              <a:gd name="connsiteY2" fmla="*/ 318445 h 1056935"/>
              <a:gd name="connsiteX3" fmla="*/ 46571 w 74213"/>
              <a:gd name="connsiteY3" fmla="*/ 500479 h 1056935"/>
              <a:gd name="connsiteX4" fmla="*/ 46571 w 74213"/>
              <a:gd name="connsiteY4" fmla="*/ 739662 h 1056935"/>
              <a:gd name="connsiteX5" fmla="*/ 71971 w 74213"/>
              <a:gd name="connsiteY5" fmla="*/ 678279 h 1056935"/>
              <a:gd name="connsiteX6" fmla="*/ 71971 w 74213"/>
              <a:gd name="connsiteY6" fmla="*/ 824329 h 1056935"/>
              <a:gd name="connsiteX7" fmla="*/ 74087 w 74213"/>
              <a:gd name="connsiteY7" fmla="*/ 1052929 h 1056935"/>
              <a:gd name="connsiteX8" fmla="*/ 67737 w 74213"/>
              <a:gd name="connsiteY8" fmla="*/ 955562 h 1056935"/>
              <a:gd name="connsiteX9" fmla="*/ 44454 w 74213"/>
              <a:gd name="connsiteY9" fmla="*/ 773529 h 1056935"/>
              <a:gd name="connsiteX10" fmla="*/ 33871 w 74213"/>
              <a:gd name="connsiteY10" fmla="*/ 574562 h 1056935"/>
              <a:gd name="connsiteX11" fmla="*/ 27521 w 74213"/>
              <a:gd name="connsiteY11" fmla="*/ 276112 h 1056935"/>
              <a:gd name="connsiteX12" fmla="*/ 4 w 74213"/>
              <a:gd name="connsiteY12" fmla="*/ 3062 h 10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13" h="1056935">
                <a:moveTo>
                  <a:pt x="4" y="3062"/>
                </a:moveTo>
                <a:cubicBezTo>
                  <a:pt x="-349" y="34106"/>
                  <a:pt x="20112" y="409815"/>
                  <a:pt x="25404" y="462379"/>
                </a:cubicBezTo>
                <a:cubicBezTo>
                  <a:pt x="30696" y="514943"/>
                  <a:pt x="28226" y="312095"/>
                  <a:pt x="31754" y="318445"/>
                </a:cubicBezTo>
                <a:cubicBezTo>
                  <a:pt x="35282" y="324795"/>
                  <a:pt x="44102" y="430276"/>
                  <a:pt x="46571" y="500479"/>
                </a:cubicBezTo>
                <a:cubicBezTo>
                  <a:pt x="49040" y="570682"/>
                  <a:pt x="42338" y="710029"/>
                  <a:pt x="46571" y="739662"/>
                </a:cubicBezTo>
                <a:cubicBezTo>
                  <a:pt x="50804" y="769295"/>
                  <a:pt x="67738" y="664168"/>
                  <a:pt x="71971" y="678279"/>
                </a:cubicBezTo>
                <a:cubicBezTo>
                  <a:pt x="76204" y="692390"/>
                  <a:pt x="71618" y="761887"/>
                  <a:pt x="71971" y="824329"/>
                </a:cubicBezTo>
                <a:cubicBezTo>
                  <a:pt x="72324" y="886771"/>
                  <a:pt x="74793" y="1031057"/>
                  <a:pt x="74087" y="1052929"/>
                </a:cubicBezTo>
                <a:cubicBezTo>
                  <a:pt x="73381" y="1074801"/>
                  <a:pt x="72676" y="1002129"/>
                  <a:pt x="67737" y="955562"/>
                </a:cubicBezTo>
                <a:cubicBezTo>
                  <a:pt x="62798" y="908995"/>
                  <a:pt x="50098" y="837029"/>
                  <a:pt x="44454" y="773529"/>
                </a:cubicBezTo>
                <a:cubicBezTo>
                  <a:pt x="38810" y="710029"/>
                  <a:pt x="36693" y="657465"/>
                  <a:pt x="33871" y="574562"/>
                </a:cubicBezTo>
                <a:cubicBezTo>
                  <a:pt x="31049" y="491659"/>
                  <a:pt x="32460" y="367129"/>
                  <a:pt x="27521" y="276112"/>
                </a:cubicBezTo>
                <a:cubicBezTo>
                  <a:pt x="22582" y="185095"/>
                  <a:pt x="357" y="-27982"/>
                  <a:pt x="4" y="306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19DBBA1-BF56-45C1-AC82-8AD69065E7CA}"/>
              </a:ext>
            </a:extLst>
          </p:cNvPr>
          <p:cNvSpPr/>
          <p:nvPr/>
        </p:nvSpPr>
        <p:spPr>
          <a:xfrm>
            <a:off x="6668776" y="2974218"/>
            <a:ext cx="328726" cy="1174160"/>
          </a:xfrm>
          <a:custGeom>
            <a:avLst/>
            <a:gdLst>
              <a:gd name="connsiteX0" fmla="*/ 0 w 353960"/>
              <a:gd name="connsiteY0" fmla="*/ 318 h 1264291"/>
              <a:gd name="connsiteX1" fmla="*/ 114300 w 353960"/>
              <a:gd name="connsiteY1" fmla="*/ 281835 h 1264291"/>
              <a:gd name="connsiteX2" fmla="*/ 116417 w 353960"/>
              <a:gd name="connsiteY2" fmla="*/ 239501 h 1264291"/>
              <a:gd name="connsiteX3" fmla="*/ 150284 w 353960"/>
              <a:gd name="connsiteY3" fmla="*/ 345335 h 1264291"/>
              <a:gd name="connsiteX4" fmla="*/ 184150 w 353960"/>
              <a:gd name="connsiteY4" fmla="*/ 455401 h 1264291"/>
              <a:gd name="connsiteX5" fmla="*/ 237067 w 353960"/>
              <a:gd name="connsiteY5" fmla="*/ 643785 h 1264291"/>
              <a:gd name="connsiteX6" fmla="*/ 196850 w 353960"/>
              <a:gd name="connsiteY6" fmla="*/ 573935 h 1264291"/>
              <a:gd name="connsiteX7" fmla="*/ 237067 w 353960"/>
              <a:gd name="connsiteY7" fmla="*/ 662835 h 1264291"/>
              <a:gd name="connsiteX8" fmla="*/ 279400 w 353960"/>
              <a:gd name="connsiteY8" fmla="*/ 908368 h 1264291"/>
              <a:gd name="connsiteX9" fmla="*/ 281517 w 353960"/>
              <a:gd name="connsiteY9" fmla="*/ 846985 h 1264291"/>
              <a:gd name="connsiteX10" fmla="*/ 315384 w 353960"/>
              <a:gd name="connsiteY10" fmla="*/ 1012085 h 1264291"/>
              <a:gd name="connsiteX11" fmla="*/ 349250 w 353960"/>
              <a:gd name="connsiteY11" fmla="*/ 1145435 h 1264291"/>
              <a:gd name="connsiteX12" fmla="*/ 340784 w 353960"/>
              <a:gd name="connsiteY12" fmla="*/ 1261851 h 1264291"/>
              <a:gd name="connsiteX13" fmla="*/ 351367 w 353960"/>
              <a:gd name="connsiteY13" fmla="*/ 1196235 h 1264291"/>
              <a:gd name="connsiteX14" fmla="*/ 283634 w 353960"/>
              <a:gd name="connsiteY14" fmla="*/ 887201 h 1264291"/>
              <a:gd name="connsiteX15" fmla="*/ 270934 w 353960"/>
              <a:gd name="connsiteY15" fmla="*/ 796185 h 1264291"/>
              <a:gd name="connsiteX16" fmla="*/ 243417 w 353960"/>
              <a:gd name="connsiteY16" fmla="*/ 652251 h 1264291"/>
              <a:gd name="connsiteX17" fmla="*/ 237067 w 353960"/>
              <a:gd name="connsiteY17" fmla="*/ 605685 h 1264291"/>
              <a:gd name="connsiteX18" fmla="*/ 148167 w 353960"/>
              <a:gd name="connsiteY18" fmla="*/ 391901 h 1264291"/>
              <a:gd name="connsiteX19" fmla="*/ 114300 w 353960"/>
              <a:gd name="connsiteY19" fmla="*/ 228918 h 1264291"/>
              <a:gd name="connsiteX20" fmla="*/ 0 w 353960"/>
              <a:gd name="connsiteY20" fmla="*/ 318 h 1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3960" h="1264291">
                <a:moveTo>
                  <a:pt x="0" y="318"/>
                </a:moveTo>
                <a:cubicBezTo>
                  <a:pt x="0" y="9137"/>
                  <a:pt x="94897" y="241971"/>
                  <a:pt x="114300" y="281835"/>
                </a:cubicBezTo>
                <a:cubicBezTo>
                  <a:pt x="133703" y="321699"/>
                  <a:pt x="110420" y="228918"/>
                  <a:pt x="116417" y="239501"/>
                </a:cubicBezTo>
                <a:cubicBezTo>
                  <a:pt x="122414" y="250084"/>
                  <a:pt x="138995" y="309352"/>
                  <a:pt x="150284" y="345335"/>
                </a:cubicBezTo>
                <a:cubicBezTo>
                  <a:pt x="161573" y="381318"/>
                  <a:pt x="169686" y="405660"/>
                  <a:pt x="184150" y="455401"/>
                </a:cubicBezTo>
                <a:cubicBezTo>
                  <a:pt x="198614" y="505142"/>
                  <a:pt x="234950" y="624029"/>
                  <a:pt x="237067" y="643785"/>
                </a:cubicBezTo>
                <a:cubicBezTo>
                  <a:pt x="239184" y="663541"/>
                  <a:pt x="196850" y="570760"/>
                  <a:pt x="196850" y="573935"/>
                </a:cubicBezTo>
                <a:cubicBezTo>
                  <a:pt x="196850" y="577110"/>
                  <a:pt x="223309" y="607096"/>
                  <a:pt x="237067" y="662835"/>
                </a:cubicBezTo>
                <a:cubicBezTo>
                  <a:pt x="250825" y="718574"/>
                  <a:pt x="271992" y="877676"/>
                  <a:pt x="279400" y="908368"/>
                </a:cubicBezTo>
                <a:cubicBezTo>
                  <a:pt x="286808" y="939060"/>
                  <a:pt x="275520" y="829699"/>
                  <a:pt x="281517" y="846985"/>
                </a:cubicBezTo>
                <a:cubicBezTo>
                  <a:pt x="287514" y="864271"/>
                  <a:pt x="304095" y="962343"/>
                  <a:pt x="315384" y="1012085"/>
                </a:cubicBezTo>
                <a:cubicBezTo>
                  <a:pt x="326673" y="1061827"/>
                  <a:pt x="345017" y="1103807"/>
                  <a:pt x="349250" y="1145435"/>
                </a:cubicBezTo>
                <a:cubicBezTo>
                  <a:pt x="353483" y="1187063"/>
                  <a:pt x="340431" y="1253384"/>
                  <a:pt x="340784" y="1261851"/>
                </a:cubicBezTo>
                <a:cubicBezTo>
                  <a:pt x="341137" y="1270318"/>
                  <a:pt x="360892" y="1258677"/>
                  <a:pt x="351367" y="1196235"/>
                </a:cubicBezTo>
                <a:cubicBezTo>
                  <a:pt x="341842" y="1133793"/>
                  <a:pt x="297040" y="953876"/>
                  <a:pt x="283634" y="887201"/>
                </a:cubicBezTo>
                <a:cubicBezTo>
                  <a:pt x="270229" y="820526"/>
                  <a:pt x="277637" y="835343"/>
                  <a:pt x="270934" y="796185"/>
                </a:cubicBezTo>
                <a:cubicBezTo>
                  <a:pt x="264231" y="757027"/>
                  <a:pt x="249061" y="684001"/>
                  <a:pt x="243417" y="652251"/>
                </a:cubicBezTo>
                <a:cubicBezTo>
                  <a:pt x="237773" y="620501"/>
                  <a:pt x="252942" y="649077"/>
                  <a:pt x="237067" y="605685"/>
                </a:cubicBezTo>
                <a:cubicBezTo>
                  <a:pt x="221192" y="562293"/>
                  <a:pt x="168628" y="454695"/>
                  <a:pt x="148167" y="391901"/>
                </a:cubicBezTo>
                <a:cubicBezTo>
                  <a:pt x="127706" y="329107"/>
                  <a:pt x="137231" y="289596"/>
                  <a:pt x="114300" y="228918"/>
                </a:cubicBezTo>
                <a:cubicBezTo>
                  <a:pt x="91370" y="168240"/>
                  <a:pt x="0" y="-8501"/>
                  <a:pt x="0" y="3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A394718-AD0D-4F3F-8D8F-FF058B99EED3}"/>
              </a:ext>
            </a:extLst>
          </p:cNvPr>
          <p:cNvSpPr/>
          <p:nvPr/>
        </p:nvSpPr>
        <p:spPr>
          <a:xfrm>
            <a:off x="6996966" y="4126417"/>
            <a:ext cx="50353" cy="994534"/>
          </a:xfrm>
          <a:custGeom>
            <a:avLst/>
            <a:gdLst>
              <a:gd name="connsiteX0" fmla="*/ 4335 w 54218"/>
              <a:gd name="connsiteY0" fmla="*/ 41 h 1070876"/>
              <a:gd name="connsiteX1" fmla="*/ 23385 w 54218"/>
              <a:gd name="connsiteY1" fmla="*/ 294257 h 1070876"/>
              <a:gd name="connsiteX2" fmla="*/ 38202 w 54218"/>
              <a:gd name="connsiteY2" fmla="*/ 201124 h 1070876"/>
              <a:gd name="connsiteX3" fmla="*/ 38202 w 54218"/>
              <a:gd name="connsiteY3" fmla="*/ 347174 h 1070876"/>
              <a:gd name="connsiteX4" fmla="*/ 29735 w 54218"/>
              <a:gd name="connsiteY4" fmla="*/ 505924 h 1070876"/>
              <a:gd name="connsiteX5" fmla="*/ 29735 w 54218"/>
              <a:gd name="connsiteY5" fmla="*/ 702774 h 1070876"/>
              <a:gd name="connsiteX6" fmla="*/ 50902 w 54218"/>
              <a:gd name="connsiteY6" fmla="*/ 1060491 h 1070876"/>
              <a:gd name="connsiteX7" fmla="*/ 48785 w 54218"/>
              <a:gd name="connsiteY7" fmla="*/ 948307 h 1070876"/>
              <a:gd name="connsiteX8" fmla="*/ 102 w 54218"/>
              <a:gd name="connsiteY8" fmla="*/ 675257 h 1070876"/>
              <a:gd name="connsiteX9" fmla="*/ 36085 w 54218"/>
              <a:gd name="connsiteY9" fmla="*/ 933491 h 1070876"/>
              <a:gd name="connsiteX10" fmla="*/ 40318 w 54218"/>
              <a:gd name="connsiteY10" fmla="*/ 804374 h 1070876"/>
              <a:gd name="connsiteX11" fmla="*/ 25502 w 54218"/>
              <a:gd name="connsiteY11" fmla="*/ 351407 h 1070876"/>
              <a:gd name="connsiteX12" fmla="*/ 23385 w 54218"/>
              <a:gd name="connsiteY12" fmla="*/ 273091 h 1070876"/>
              <a:gd name="connsiteX13" fmla="*/ 4335 w 54218"/>
              <a:gd name="connsiteY13" fmla="*/ 41 h 10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218" h="1070876">
                <a:moveTo>
                  <a:pt x="4335" y="41"/>
                </a:moveTo>
                <a:cubicBezTo>
                  <a:pt x="4335" y="3569"/>
                  <a:pt x="17741" y="260743"/>
                  <a:pt x="23385" y="294257"/>
                </a:cubicBezTo>
                <a:cubicBezTo>
                  <a:pt x="29030" y="327771"/>
                  <a:pt x="35733" y="192305"/>
                  <a:pt x="38202" y="201124"/>
                </a:cubicBezTo>
                <a:cubicBezTo>
                  <a:pt x="40672" y="209944"/>
                  <a:pt x="39613" y="296374"/>
                  <a:pt x="38202" y="347174"/>
                </a:cubicBezTo>
                <a:cubicBezTo>
                  <a:pt x="36791" y="397974"/>
                  <a:pt x="31146" y="446657"/>
                  <a:pt x="29735" y="505924"/>
                </a:cubicBezTo>
                <a:cubicBezTo>
                  <a:pt x="28324" y="565191"/>
                  <a:pt x="26207" y="610346"/>
                  <a:pt x="29735" y="702774"/>
                </a:cubicBezTo>
                <a:cubicBezTo>
                  <a:pt x="33263" y="795202"/>
                  <a:pt x="47727" y="1019569"/>
                  <a:pt x="50902" y="1060491"/>
                </a:cubicBezTo>
                <a:cubicBezTo>
                  <a:pt x="54077" y="1101413"/>
                  <a:pt x="57252" y="1012513"/>
                  <a:pt x="48785" y="948307"/>
                </a:cubicBezTo>
                <a:cubicBezTo>
                  <a:pt x="40318" y="884101"/>
                  <a:pt x="2219" y="677726"/>
                  <a:pt x="102" y="675257"/>
                </a:cubicBezTo>
                <a:cubicBezTo>
                  <a:pt x="-2015" y="672788"/>
                  <a:pt x="29382" y="911972"/>
                  <a:pt x="36085" y="933491"/>
                </a:cubicBezTo>
                <a:cubicBezTo>
                  <a:pt x="42788" y="955010"/>
                  <a:pt x="42082" y="901388"/>
                  <a:pt x="40318" y="804374"/>
                </a:cubicBezTo>
                <a:cubicBezTo>
                  <a:pt x="38554" y="707360"/>
                  <a:pt x="28324" y="439954"/>
                  <a:pt x="25502" y="351407"/>
                </a:cubicBezTo>
                <a:cubicBezTo>
                  <a:pt x="22680" y="262860"/>
                  <a:pt x="22680" y="324596"/>
                  <a:pt x="23385" y="273091"/>
                </a:cubicBezTo>
                <a:cubicBezTo>
                  <a:pt x="24090" y="221586"/>
                  <a:pt x="4335" y="-3487"/>
                  <a:pt x="4335" y="4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E4C41B7-5D25-4FDE-89AE-47219CF9CD81}"/>
              </a:ext>
            </a:extLst>
          </p:cNvPr>
          <p:cNvSpPr/>
          <p:nvPr/>
        </p:nvSpPr>
        <p:spPr>
          <a:xfrm>
            <a:off x="6992779" y="5080483"/>
            <a:ext cx="74447" cy="853896"/>
          </a:xfrm>
          <a:custGeom>
            <a:avLst/>
            <a:gdLst>
              <a:gd name="connsiteX0" fmla="*/ 65993 w 80162"/>
              <a:gd name="connsiteY0" fmla="*/ 7789 h 919443"/>
              <a:gd name="connsiteX1" fmla="*/ 40593 w 80162"/>
              <a:gd name="connsiteY1" fmla="*/ 393022 h 919443"/>
              <a:gd name="connsiteX2" fmla="*/ 70226 w 80162"/>
              <a:gd name="connsiteY2" fmla="*/ 196172 h 919443"/>
              <a:gd name="connsiteX3" fmla="*/ 32126 w 80162"/>
              <a:gd name="connsiteY3" fmla="*/ 414189 h 919443"/>
              <a:gd name="connsiteX4" fmla="*/ 44826 w 80162"/>
              <a:gd name="connsiteY4" fmla="*/ 507322 h 919443"/>
              <a:gd name="connsiteX5" fmla="*/ 2493 w 80162"/>
              <a:gd name="connsiteY5" fmla="*/ 901022 h 919443"/>
              <a:gd name="connsiteX6" fmla="*/ 6726 w 80162"/>
              <a:gd name="connsiteY6" fmla="*/ 816355 h 919443"/>
              <a:gd name="connsiteX7" fmla="*/ 21543 w 80162"/>
              <a:gd name="connsiteY7" fmla="*/ 477689 h 919443"/>
              <a:gd name="connsiteX8" fmla="*/ 21543 w 80162"/>
              <a:gd name="connsiteY8" fmla="*/ 407839 h 919443"/>
              <a:gd name="connsiteX9" fmla="*/ 36360 w 80162"/>
              <a:gd name="connsiteY9" fmla="*/ 299889 h 919443"/>
              <a:gd name="connsiteX10" fmla="*/ 78693 w 80162"/>
              <a:gd name="connsiteY10" fmla="*/ 145372 h 919443"/>
              <a:gd name="connsiteX11" fmla="*/ 65993 w 80162"/>
              <a:gd name="connsiteY11" fmla="*/ 7789 h 9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162" h="919443">
                <a:moveTo>
                  <a:pt x="65993" y="7789"/>
                </a:moveTo>
                <a:cubicBezTo>
                  <a:pt x="59643" y="49064"/>
                  <a:pt x="39888" y="361625"/>
                  <a:pt x="40593" y="393022"/>
                </a:cubicBezTo>
                <a:cubicBezTo>
                  <a:pt x="41298" y="424419"/>
                  <a:pt x="71637" y="192644"/>
                  <a:pt x="70226" y="196172"/>
                </a:cubicBezTo>
                <a:cubicBezTo>
                  <a:pt x="68815" y="199700"/>
                  <a:pt x="36359" y="362331"/>
                  <a:pt x="32126" y="414189"/>
                </a:cubicBezTo>
                <a:cubicBezTo>
                  <a:pt x="27893" y="466047"/>
                  <a:pt x="49765" y="426183"/>
                  <a:pt x="44826" y="507322"/>
                </a:cubicBezTo>
                <a:cubicBezTo>
                  <a:pt x="39887" y="588461"/>
                  <a:pt x="8843" y="849516"/>
                  <a:pt x="2493" y="901022"/>
                </a:cubicBezTo>
                <a:cubicBezTo>
                  <a:pt x="-3857" y="952528"/>
                  <a:pt x="3551" y="886910"/>
                  <a:pt x="6726" y="816355"/>
                </a:cubicBezTo>
                <a:cubicBezTo>
                  <a:pt x="9901" y="745800"/>
                  <a:pt x="19073" y="545775"/>
                  <a:pt x="21543" y="477689"/>
                </a:cubicBezTo>
                <a:cubicBezTo>
                  <a:pt x="24012" y="409603"/>
                  <a:pt x="19074" y="437472"/>
                  <a:pt x="21543" y="407839"/>
                </a:cubicBezTo>
                <a:cubicBezTo>
                  <a:pt x="24012" y="378206"/>
                  <a:pt x="26835" y="343634"/>
                  <a:pt x="36360" y="299889"/>
                </a:cubicBezTo>
                <a:cubicBezTo>
                  <a:pt x="45885" y="256145"/>
                  <a:pt x="73049" y="190175"/>
                  <a:pt x="78693" y="145372"/>
                </a:cubicBezTo>
                <a:cubicBezTo>
                  <a:pt x="84337" y="100569"/>
                  <a:pt x="72343" y="-33486"/>
                  <a:pt x="65993" y="778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5EF130C-86CF-4A49-A47A-A5AB43844598}"/>
              </a:ext>
            </a:extLst>
          </p:cNvPr>
          <p:cNvSpPr/>
          <p:nvPr/>
        </p:nvSpPr>
        <p:spPr>
          <a:xfrm>
            <a:off x="7750147" y="3736670"/>
            <a:ext cx="141703" cy="633162"/>
          </a:xfrm>
          <a:custGeom>
            <a:avLst/>
            <a:gdLst>
              <a:gd name="connsiteX0" fmla="*/ 1905 w 152580"/>
              <a:gd name="connsiteY0" fmla="*/ 2721 h 681765"/>
              <a:gd name="connsiteX1" fmla="*/ 103505 w 152580"/>
              <a:gd name="connsiteY1" fmla="*/ 462038 h 681765"/>
              <a:gd name="connsiteX2" fmla="*/ 61171 w 152580"/>
              <a:gd name="connsiteY2" fmla="*/ 195338 h 681765"/>
              <a:gd name="connsiteX3" fmla="*/ 101388 w 152580"/>
              <a:gd name="connsiteY3" fmla="*/ 411238 h 681765"/>
              <a:gd name="connsiteX4" fmla="*/ 152188 w 152580"/>
              <a:gd name="connsiteY4" fmla="*/ 669471 h 681765"/>
              <a:gd name="connsiteX5" fmla="*/ 120438 w 152580"/>
              <a:gd name="connsiteY5" fmla="*/ 603855 h 681765"/>
              <a:gd name="connsiteX6" fmla="*/ 42121 w 152580"/>
              <a:gd name="connsiteY6" fmla="*/ 286355 h 681765"/>
              <a:gd name="connsiteX7" fmla="*/ 1905 w 152580"/>
              <a:gd name="connsiteY7" fmla="*/ 2721 h 68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80" h="681765">
                <a:moveTo>
                  <a:pt x="1905" y="2721"/>
                </a:moveTo>
                <a:cubicBezTo>
                  <a:pt x="12136" y="32002"/>
                  <a:pt x="93627" y="429935"/>
                  <a:pt x="103505" y="462038"/>
                </a:cubicBezTo>
                <a:cubicBezTo>
                  <a:pt x="113383" y="494141"/>
                  <a:pt x="61524" y="203805"/>
                  <a:pt x="61171" y="195338"/>
                </a:cubicBezTo>
                <a:cubicBezTo>
                  <a:pt x="60818" y="186871"/>
                  <a:pt x="86219" y="332216"/>
                  <a:pt x="101388" y="411238"/>
                </a:cubicBezTo>
                <a:cubicBezTo>
                  <a:pt x="116558" y="490260"/>
                  <a:pt x="149013" y="637368"/>
                  <a:pt x="152188" y="669471"/>
                </a:cubicBezTo>
                <a:cubicBezTo>
                  <a:pt x="155363" y="701574"/>
                  <a:pt x="138783" y="667708"/>
                  <a:pt x="120438" y="603855"/>
                </a:cubicBezTo>
                <a:cubicBezTo>
                  <a:pt x="102094" y="540002"/>
                  <a:pt x="59054" y="384780"/>
                  <a:pt x="42121" y="286355"/>
                </a:cubicBezTo>
                <a:cubicBezTo>
                  <a:pt x="25188" y="187930"/>
                  <a:pt x="-8326" y="-26560"/>
                  <a:pt x="1905" y="272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865877B-7BD9-47BD-A56D-2B7614EB86F6}"/>
              </a:ext>
            </a:extLst>
          </p:cNvPr>
          <p:cNvSpPr/>
          <p:nvPr/>
        </p:nvSpPr>
        <p:spPr>
          <a:xfrm>
            <a:off x="7760434" y="3622413"/>
            <a:ext cx="146820" cy="666413"/>
          </a:xfrm>
          <a:custGeom>
            <a:avLst/>
            <a:gdLst>
              <a:gd name="connsiteX0" fmla="*/ 3529 w 158090"/>
              <a:gd name="connsiteY0" fmla="*/ 7216 h 717568"/>
              <a:gd name="connsiteX1" fmla="*/ 126295 w 158090"/>
              <a:gd name="connsiteY1" fmla="*/ 422083 h 717568"/>
              <a:gd name="connsiteX2" fmla="*/ 103012 w 158090"/>
              <a:gd name="connsiteY2" fmla="*/ 381866 h 717568"/>
              <a:gd name="connsiteX3" fmla="*/ 115712 w 158090"/>
              <a:gd name="connsiteY3" fmla="*/ 434783 h 717568"/>
              <a:gd name="connsiteX4" fmla="*/ 153812 w 158090"/>
              <a:gd name="connsiteY4" fmla="*/ 712066 h 717568"/>
              <a:gd name="connsiteX5" fmla="*/ 149579 w 158090"/>
              <a:gd name="connsiteY5" fmla="*/ 597766 h 717568"/>
              <a:gd name="connsiteX6" fmla="*/ 86079 w 158090"/>
              <a:gd name="connsiteY6" fmla="*/ 337416 h 717568"/>
              <a:gd name="connsiteX7" fmla="*/ 113595 w 158090"/>
              <a:gd name="connsiteY7" fmla="*/ 381866 h 717568"/>
              <a:gd name="connsiteX8" fmla="*/ 71262 w 158090"/>
              <a:gd name="connsiteY8" fmla="*/ 233699 h 717568"/>
              <a:gd name="connsiteX9" fmla="*/ 35279 w 158090"/>
              <a:gd name="connsiteY9" fmla="*/ 161733 h 717568"/>
              <a:gd name="connsiteX10" fmla="*/ 3529 w 158090"/>
              <a:gd name="connsiteY10" fmla="*/ 7216 h 71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90" h="717568">
                <a:moveTo>
                  <a:pt x="3529" y="7216"/>
                </a:moveTo>
                <a:cubicBezTo>
                  <a:pt x="18698" y="50608"/>
                  <a:pt x="109715" y="359641"/>
                  <a:pt x="126295" y="422083"/>
                </a:cubicBezTo>
                <a:cubicBezTo>
                  <a:pt x="142876" y="484525"/>
                  <a:pt x="104776" y="379749"/>
                  <a:pt x="103012" y="381866"/>
                </a:cubicBezTo>
                <a:cubicBezTo>
                  <a:pt x="101248" y="383983"/>
                  <a:pt x="107245" y="379750"/>
                  <a:pt x="115712" y="434783"/>
                </a:cubicBezTo>
                <a:cubicBezTo>
                  <a:pt x="124179" y="489816"/>
                  <a:pt x="148168" y="684902"/>
                  <a:pt x="153812" y="712066"/>
                </a:cubicBezTo>
                <a:cubicBezTo>
                  <a:pt x="159457" y="739230"/>
                  <a:pt x="160868" y="660208"/>
                  <a:pt x="149579" y="597766"/>
                </a:cubicBezTo>
                <a:cubicBezTo>
                  <a:pt x="138290" y="535324"/>
                  <a:pt x="92076" y="373399"/>
                  <a:pt x="86079" y="337416"/>
                </a:cubicBezTo>
                <a:cubicBezTo>
                  <a:pt x="80082" y="301433"/>
                  <a:pt x="116064" y="399152"/>
                  <a:pt x="113595" y="381866"/>
                </a:cubicBezTo>
                <a:cubicBezTo>
                  <a:pt x="111126" y="364580"/>
                  <a:pt x="84315" y="270388"/>
                  <a:pt x="71262" y="233699"/>
                </a:cubicBezTo>
                <a:cubicBezTo>
                  <a:pt x="58209" y="197010"/>
                  <a:pt x="44099" y="194541"/>
                  <a:pt x="35279" y="161733"/>
                </a:cubicBezTo>
                <a:cubicBezTo>
                  <a:pt x="26460" y="128925"/>
                  <a:pt x="-11640" y="-36176"/>
                  <a:pt x="3529" y="721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28CF222-30D7-43B1-A35E-CF76FBE3C939}"/>
              </a:ext>
            </a:extLst>
          </p:cNvPr>
          <p:cNvSpPr/>
          <p:nvPr/>
        </p:nvSpPr>
        <p:spPr>
          <a:xfrm>
            <a:off x="7813243" y="3788718"/>
            <a:ext cx="49133" cy="216108"/>
          </a:xfrm>
          <a:custGeom>
            <a:avLst/>
            <a:gdLst>
              <a:gd name="connsiteX0" fmla="*/ 1699 w 52905"/>
              <a:gd name="connsiteY0" fmla="*/ 1712 h 232697"/>
              <a:gd name="connsiteX1" fmla="*/ 52499 w 52905"/>
              <a:gd name="connsiteY1" fmla="*/ 226078 h 232697"/>
              <a:gd name="connsiteX2" fmla="*/ 24982 w 52905"/>
              <a:gd name="connsiteY2" fmla="*/ 168928 h 232697"/>
              <a:gd name="connsiteX3" fmla="*/ 14399 w 52905"/>
              <a:gd name="connsiteY3" fmla="*/ 124478 h 232697"/>
              <a:gd name="connsiteX4" fmla="*/ 1699 w 52905"/>
              <a:gd name="connsiteY4" fmla="*/ 1712 h 23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05" h="232697">
                <a:moveTo>
                  <a:pt x="1699" y="1712"/>
                </a:moveTo>
                <a:cubicBezTo>
                  <a:pt x="8049" y="18645"/>
                  <a:pt x="48619" y="198209"/>
                  <a:pt x="52499" y="226078"/>
                </a:cubicBezTo>
                <a:cubicBezTo>
                  <a:pt x="56379" y="253947"/>
                  <a:pt x="31332" y="185861"/>
                  <a:pt x="24982" y="168928"/>
                </a:cubicBezTo>
                <a:cubicBezTo>
                  <a:pt x="18632" y="151995"/>
                  <a:pt x="20396" y="150583"/>
                  <a:pt x="14399" y="124478"/>
                </a:cubicBezTo>
                <a:cubicBezTo>
                  <a:pt x="8402" y="98373"/>
                  <a:pt x="-4651" y="-15221"/>
                  <a:pt x="1699" y="171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CD2E1A7E-63BC-41AE-8E8E-C05F2354D565}"/>
              </a:ext>
            </a:extLst>
          </p:cNvPr>
          <p:cNvSpPr/>
          <p:nvPr/>
        </p:nvSpPr>
        <p:spPr>
          <a:xfrm>
            <a:off x="7534941" y="3171465"/>
            <a:ext cx="242093" cy="671570"/>
          </a:xfrm>
          <a:custGeom>
            <a:avLst/>
            <a:gdLst>
              <a:gd name="connsiteX0" fmla="*/ 797 w 260676"/>
              <a:gd name="connsiteY0" fmla="*/ 1713 h 723121"/>
              <a:gd name="connsiteX1" fmla="*/ 121447 w 260676"/>
              <a:gd name="connsiteY1" fmla="*/ 268413 h 723121"/>
              <a:gd name="connsiteX2" fmla="*/ 87581 w 260676"/>
              <a:gd name="connsiteY2" fmla="*/ 145647 h 723121"/>
              <a:gd name="connsiteX3" fmla="*/ 115097 w 260676"/>
              <a:gd name="connsiteY3" fmla="*/ 198563 h 723121"/>
              <a:gd name="connsiteX4" fmla="*/ 115097 w 260676"/>
              <a:gd name="connsiteY4" fmla="*/ 266297 h 723121"/>
              <a:gd name="connsiteX5" fmla="*/ 176481 w 260676"/>
              <a:gd name="connsiteY5" fmla="*/ 391180 h 723121"/>
              <a:gd name="connsiteX6" fmla="*/ 259031 w 260676"/>
              <a:gd name="connsiteY6" fmla="*/ 715030 h 723121"/>
              <a:gd name="connsiteX7" fmla="*/ 233631 w 260676"/>
              <a:gd name="connsiteY7" fmla="*/ 632480 h 723121"/>
              <a:gd name="connsiteX8" fmla="*/ 155314 w 260676"/>
              <a:gd name="connsiteY8" fmla="*/ 380597 h 723121"/>
              <a:gd name="connsiteX9" fmla="*/ 168014 w 260676"/>
              <a:gd name="connsiteY9" fmla="*/ 412347 h 723121"/>
              <a:gd name="connsiteX10" fmla="*/ 112981 w 260676"/>
              <a:gd name="connsiteY10" fmla="*/ 272647 h 723121"/>
              <a:gd name="connsiteX11" fmla="*/ 70647 w 260676"/>
              <a:gd name="connsiteY11" fmla="*/ 158347 h 723121"/>
              <a:gd name="connsiteX12" fmla="*/ 797 w 260676"/>
              <a:gd name="connsiteY12" fmla="*/ 1713 h 72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676" h="723121">
                <a:moveTo>
                  <a:pt x="797" y="1713"/>
                </a:moveTo>
                <a:cubicBezTo>
                  <a:pt x="9264" y="20057"/>
                  <a:pt x="106983" y="244424"/>
                  <a:pt x="121447" y="268413"/>
                </a:cubicBezTo>
                <a:cubicBezTo>
                  <a:pt x="135911" y="292402"/>
                  <a:pt x="88639" y="157289"/>
                  <a:pt x="87581" y="145647"/>
                </a:cubicBezTo>
                <a:cubicBezTo>
                  <a:pt x="86523" y="134005"/>
                  <a:pt x="110511" y="178455"/>
                  <a:pt x="115097" y="198563"/>
                </a:cubicBezTo>
                <a:cubicBezTo>
                  <a:pt x="119683" y="218671"/>
                  <a:pt x="104866" y="234194"/>
                  <a:pt x="115097" y="266297"/>
                </a:cubicBezTo>
                <a:cubicBezTo>
                  <a:pt x="125328" y="298400"/>
                  <a:pt x="152492" y="316391"/>
                  <a:pt x="176481" y="391180"/>
                </a:cubicBezTo>
                <a:cubicBezTo>
                  <a:pt x="200470" y="465969"/>
                  <a:pt x="249506" y="674813"/>
                  <a:pt x="259031" y="715030"/>
                </a:cubicBezTo>
                <a:cubicBezTo>
                  <a:pt x="268556" y="755247"/>
                  <a:pt x="233631" y="632480"/>
                  <a:pt x="233631" y="632480"/>
                </a:cubicBezTo>
                <a:cubicBezTo>
                  <a:pt x="216345" y="576741"/>
                  <a:pt x="166250" y="417286"/>
                  <a:pt x="155314" y="380597"/>
                </a:cubicBezTo>
                <a:cubicBezTo>
                  <a:pt x="144378" y="343908"/>
                  <a:pt x="175070" y="430339"/>
                  <a:pt x="168014" y="412347"/>
                </a:cubicBezTo>
                <a:cubicBezTo>
                  <a:pt x="160958" y="394355"/>
                  <a:pt x="129209" y="314980"/>
                  <a:pt x="112981" y="272647"/>
                </a:cubicBezTo>
                <a:cubicBezTo>
                  <a:pt x="96753" y="230314"/>
                  <a:pt x="87580" y="199269"/>
                  <a:pt x="70647" y="158347"/>
                </a:cubicBezTo>
                <a:cubicBezTo>
                  <a:pt x="53714" y="117425"/>
                  <a:pt x="-7670" y="-16631"/>
                  <a:pt x="797" y="171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BB6B065-3F99-43EB-A5B3-847B1653FA53}"/>
              </a:ext>
            </a:extLst>
          </p:cNvPr>
          <p:cNvSpPr/>
          <p:nvPr/>
        </p:nvSpPr>
        <p:spPr>
          <a:xfrm>
            <a:off x="7517341" y="3142244"/>
            <a:ext cx="136905" cy="316439"/>
          </a:xfrm>
          <a:custGeom>
            <a:avLst/>
            <a:gdLst>
              <a:gd name="connsiteX0" fmla="*/ 698 w 147414"/>
              <a:gd name="connsiteY0" fmla="*/ 3544 h 340729"/>
              <a:gd name="connsiteX1" fmla="*/ 121348 w 147414"/>
              <a:gd name="connsiteY1" fmla="*/ 282944 h 340729"/>
              <a:gd name="connsiteX2" fmla="*/ 146748 w 147414"/>
              <a:gd name="connsiteY2" fmla="*/ 333744 h 340729"/>
              <a:gd name="connsiteX3" fmla="*/ 106532 w 147414"/>
              <a:gd name="connsiteY3" fmla="*/ 181344 h 340729"/>
              <a:gd name="connsiteX4" fmla="*/ 108648 w 147414"/>
              <a:gd name="connsiteY4" fmla="*/ 198277 h 340729"/>
              <a:gd name="connsiteX5" fmla="*/ 72665 w 147414"/>
              <a:gd name="connsiteY5" fmla="*/ 128427 h 340729"/>
              <a:gd name="connsiteX6" fmla="*/ 698 w 147414"/>
              <a:gd name="connsiteY6" fmla="*/ 3544 h 34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14" h="340729">
                <a:moveTo>
                  <a:pt x="698" y="3544"/>
                </a:moveTo>
                <a:cubicBezTo>
                  <a:pt x="8812" y="29297"/>
                  <a:pt x="97006" y="227911"/>
                  <a:pt x="121348" y="282944"/>
                </a:cubicBezTo>
                <a:cubicBezTo>
                  <a:pt x="145690" y="337977"/>
                  <a:pt x="149217" y="350677"/>
                  <a:pt x="146748" y="333744"/>
                </a:cubicBezTo>
                <a:cubicBezTo>
                  <a:pt x="144279" y="316811"/>
                  <a:pt x="112882" y="203922"/>
                  <a:pt x="106532" y="181344"/>
                </a:cubicBezTo>
                <a:cubicBezTo>
                  <a:pt x="100182" y="158766"/>
                  <a:pt x="114292" y="207096"/>
                  <a:pt x="108648" y="198277"/>
                </a:cubicBezTo>
                <a:cubicBezTo>
                  <a:pt x="103004" y="189458"/>
                  <a:pt x="72665" y="128427"/>
                  <a:pt x="72665" y="128427"/>
                </a:cubicBezTo>
                <a:cubicBezTo>
                  <a:pt x="57496" y="99852"/>
                  <a:pt x="-7416" y="-22209"/>
                  <a:pt x="698" y="354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FA95DBE-50A6-448C-A72A-56637BE2D645}"/>
              </a:ext>
            </a:extLst>
          </p:cNvPr>
          <p:cNvSpPr/>
          <p:nvPr/>
        </p:nvSpPr>
        <p:spPr>
          <a:xfrm>
            <a:off x="7553373" y="3113892"/>
            <a:ext cx="233935" cy="625462"/>
          </a:xfrm>
          <a:custGeom>
            <a:avLst/>
            <a:gdLst>
              <a:gd name="connsiteX0" fmla="*/ 0 w 251892"/>
              <a:gd name="connsiteY0" fmla="*/ 205 h 673474"/>
              <a:gd name="connsiteX1" fmla="*/ 120650 w 251892"/>
              <a:gd name="connsiteY1" fmla="*/ 249972 h 673474"/>
              <a:gd name="connsiteX2" fmla="*/ 110067 w 251892"/>
              <a:gd name="connsiteY2" fmla="*/ 216105 h 673474"/>
              <a:gd name="connsiteX3" fmla="*/ 179917 w 251892"/>
              <a:gd name="connsiteY3" fmla="*/ 374855 h 673474"/>
              <a:gd name="connsiteX4" fmla="*/ 156634 w 251892"/>
              <a:gd name="connsiteY4" fmla="*/ 338872 h 673474"/>
              <a:gd name="connsiteX5" fmla="*/ 192617 w 251892"/>
              <a:gd name="connsiteY5" fmla="*/ 444705 h 673474"/>
              <a:gd name="connsiteX6" fmla="*/ 251884 w 251892"/>
              <a:gd name="connsiteY6" fmla="*/ 673305 h 673474"/>
              <a:gd name="connsiteX7" fmla="*/ 188384 w 251892"/>
              <a:gd name="connsiteY7" fmla="*/ 482805 h 673474"/>
              <a:gd name="connsiteX8" fmla="*/ 232834 w 251892"/>
              <a:gd name="connsiteY8" fmla="*/ 535722 h 673474"/>
              <a:gd name="connsiteX9" fmla="*/ 177800 w 251892"/>
              <a:gd name="connsiteY9" fmla="*/ 381205 h 673474"/>
              <a:gd name="connsiteX10" fmla="*/ 118534 w 251892"/>
              <a:gd name="connsiteY10" fmla="*/ 209755 h 673474"/>
              <a:gd name="connsiteX11" fmla="*/ 0 w 251892"/>
              <a:gd name="connsiteY11" fmla="*/ 205 h 67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892" h="673474">
                <a:moveTo>
                  <a:pt x="0" y="205"/>
                </a:moveTo>
                <a:cubicBezTo>
                  <a:pt x="353" y="6908"/>
                  <a:pt x="102305" y="213989"/>
                  <a:pt x="120650" y="249972"/>
                </a:cubicBezTo>
                <a:cubicBezTo>
                  <a:pt x="138995" y="285955"/>
                  <a:pt x="100189" y="195291"/>
                  <a:pt x="110067" y="216105"/>
                </a:cubicBezTo>
                <a:cubicBezTo>
                  <a:pt x="119945" y="236919"/>
                  <a:pt x="172156" y="354394"/>
                  <a:pt x="179917" y="374855"/>
                </a:cubicBezTo>
                <a:cubicBezTo>
                  <a:pt x="187678" y="395316"/>
                  <a:pt x="154517" y="327230"/>
                  <a:pt x="156634" y="338872"/>
                </a:cubicBezTo>
                <a:cubicBezTo>
                  <a:pt x="158751" y="350514"/>
                  <a:pt x="176742" y="388966"/>
                  <a:pt x="192617" y="444705"/>
                </a:cubicBezTo>
                <a:cubicBezTo>
                  <a:pt x="208492" y="500444"/>
                  <a:pt x="252589" y="666955"/>
                  <a:pt x="251884" y="673305"/>
                </a:cubicBezTo>
                <a:cubicBezTo>
                  <a:pt x="251179" y="679655"/>
                  <a:pt x="191559" y="505736"/>
                  <a:pt x="188384" y="482805"/>
                </a:cubicBezTo>
                <a:cubicBezTo>
                  <a:pt x="185209" y="459875"/>
                  <a:pt x="234598" y="552655"/>
                  <a:pt x="232834" y="535722"/>
                </a:cubicBezTo>
                <a:cubicBezTo>
                  <a:pt x="231070" y="518789"/>
                  <a:pt x="196850" y="435533"/>
                  <a:pt x="177800" y="381205"/>
                </a:cubicBezTo>
                <a:cubicBezTo>
                  <a:pt x="158750" y="326877"/>
                  <a:pt x="143581" y="266905"/>
                  <a:pt x="118534" y="209755"/>
                </a:cubicBezTo>
                <a:cubicBezTo>
                  <a:pt x="93487" y="152605"/>
                  <a:pt x="-353" y="-6498"/>
                  <a:pt x="0" y="20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B557D43-893D-4B08-A1D3-6E2B5C6B552F}"/>
              </a:ext>
            </a:extLst>
          </p:cNvPr>
          <p:cNvSpPr/>
          <p:nvPr/>
        </p:nvSpPr>
        <p:spPr>
          <a:xfrm>
            <a:off x="6786953" y="2337229"/>
            <a:ext cx="713486" cy="778869"/>
          </a:xfrm>
          <a:custGeom>
            <a:avLst/>
            <a:gdLst>
              <a:gd name="connsiteX0" fmla="*/ 1868 w 768254"/>
              <a:gd name="connsiteY0" fmla="*/ 3578 h 838656"/>
              <a:gd name="connsiteX1" fmla="*/ 357468 w 768254"/>
              <a:gd name="connsiteY1" fmla="*/ 333778 h 838656"/>
              <a:gd name="connsiteX2" fmla="*/ 322543 w 768254"/>
              <a:gd name="connsiteY2" fmla="*/ 244878 h 838656"/>
              <a:gd name="connsiteX3" fmla="*/ 509868 w 768254"/>
              <a:gd name="connsiteY3" fmla="*/ 495703 h 838656"/>
              <a:gd name="connsiteX4" fmla="*/ 538443 w 768254"/>
              <a:gd name="connsiteY4" fmla="*/ 473478 h 838656"/>
              <a:gd name="connsiteX5" fmla="*/ 655918 w 768254"/>
              <a:gd name="connsiteY5" fmla="*/ 625878 h 838656"/>
              <a:gd name="connsiteX6" fmla="*/ 640043 w 768254"/>
              <a:gd name="connsiteY6" fmla="*/ 584603 h 838656"/>
              <a:gd name="connsiteX7" fmla="*/ 767043 w 768254"/>
              <a:gd name="connsiteY7" fmla="*/ 835428 h 838656"/>
              <a:gd name="connsiteX8" fmla="*/ 690843 w 768254"/>
              <a:gd name="connsiteY8" fmla="*/ 708428 h 838656"/>
              <a:gd name="connsiteX9" fmla="*/ 481293 w 768254"/>
              <a:gd name="connsiteY9" fmla="*/ 444903 h 838656"/>
              <a:gd name="connsiteX10" fmla="*/ 474943 w 768254"/>
              <a:gd name="connsiteY10" fmla="*/ 448078 h 838656"/>
              <a:gd name="connsiteX11" fmla="*/ 293968 w 768254"/>
              <a:gd name="connsiteY11" fmla="*/ 235353 h 838656"/>
              <a:gd name="connsiteX12" fmla="*/ 220943 w 768254"/>
              <a:gd name="connsiteY12" fmla="*/ 162328 h 838656"/>
              <a:gd name="connsiteX13" fmla="*/ 1868 w 768254"/>
              <a:gd name="connsiteY13" fmla="*/ 3578 h 8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8254" h="838656">
                <a:moveTo>
                  <a:pt x="1868" y="3578"/>
                </a:moveTo>
                <a:cubicBezTo>
                  <a:pt x="24622" y="32153"/>
                  <a:pt x="304022" y="293561"/>
                  <a:pt x="357468" y="333778"/>
                </a:cubicBezTo>
                <a:cubicBezTo>
                  <a:pt x="410914" y="373995"/>
                  <a:pt x="297143" y="217891"/>
                  <a:pt x="322543" y="244878"/>
                </a:cubicBezTo>
                <a:cubicBezTo>
                  <a:pt x="347943" y="271866"/>
                  <a:pt x="473885" y="457603"/>
                  <a:pt x="509868" y="495703"/>
                </a:cubicBezTo>
                <a:cubicBezTo>
                  <a:pt x="545851" y="533803"/>
                  <a:pt x="514102" y="451782"/>
                  <a:pt x="538443" y="473478"/>
                </a:cubicBezTo>
                <a:cubicBezTo>
                  <a:pt x="562784" y="495174"/>
                  <a:pt x="638985" y="607357"/>
                  <a:pt x="655918" y="625878"/>
                </a:cubicBezTo>
                <a:cubicBezTo>
                  <a:pt x="672851" y="644399"/>
                  <a:pt x="621522" y="549678"/>
                  <a:pt x="640043" y="584603"/>
                </a:cubicBezTo>
                <a:cubicBezTo>
                  <a:pt x="658564" y="619528"/>
                  <a:pt x="758576" y="814790"/>
                  <a:pt x="767043" y="835428"/>
                </a:cubicBezTo>
                <a:cubicBezTo>
                  <a:pt x="775510" y="856066"/>
                  <a:pt x="738468" y="773516"/>
                  <a:pt x="690843" y="708428"/>
                </a:cubicBezTo>
                <a:cubicBezTo>
                  <a:pt x="643218" y="643341"/>
                  <a:pt x="517276" y="488295"/>
                  <a:pt x="481293" y="444903"/>
                </a:cubicBezTo>
                <a:cubicBezTo>
                  <a:pt x="445310" y="401511"/>
                  <a:pt x="506164" y="483003"/>
                  <a:pt x="474943" y="448078"/>
                </a:cubicBezTo>
                <a:cubicBezTo>
                  <a:pt x="443722" y="413153"/>
                  <a:pt x="336301" y="282978"/>
                  <a:pt x="293968" y="235353"/>
                </a:cubicBezTo>
                <a:cubicBezTo>
                  <a:pt x="251635" y="187728"/>
                  <a:pt x="271214" y="198841"/>
                  <a:pt x="220943" y="162328"/>
                </a:cubicBezTo>
                <a:cubicBezTo>
                  <a:pt x="170672" y="125815"/>
                  <a:pt x="-20886" y="-24997"/>
                  <a:pt x="1868" y="357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E8970CF-D612-419E-B133-7ADBC10BE0A1}"/>
              </a:ext>
            </a:extLst>
          </p:cNvPr>
          <p:cNvSpPr/>
          <p:nvPr/>
        </p:nvSpPr>
        <p:spPr>
          <a:xfrm>
            <a:off x="6608374" y="2225407"/>
            <a:ext cx="1055523" cy="1110205"/>
          </a:xfrm>
          <a:custGeom>
            <a:avLst/>
            <a:gdLst>
              <a:gd name="connsiteX0" fmla="*/ 481 w 1136547"/>
              <a:gd name="connsiteY0" fmla="*/ 159 h 1195426"/>
              <a:gd name="connsiteX1" fmla="*/ 502131 w 1136547"/>
              <a:gd name="connsiteY1" fmla="*/ 336709 h 1195426"/>
              <a:gd name="connsiteX2" fmla="*/ 505306 w 1136547"/>
              <a:gd name="connsiteY2" fmla="*/ 324009 h 1195426"/>
              <a:gd name="connsiteX3" fmla="*/ 765656 w 1136547"/>
              <a:gd name="connsiteY3" fmla="*/ 593884 h 1195426"/>
              <a:gd name="connsiteX4" fmla="*/ 778356 w 1136547"/>
              <a:gd name="connsiteY4" fmla="*/ 546259 h 1195426"/>
              <a:gd name="connsiteX5" fmla="*/ 940281 w 1136547"/>
              <a:gd name="connsiteY5" fmla="*/ 765334 h 1195426"/>
              <a:gd name="connsiteX6" fmla="*/ 997431 w 1136547"/>
              <a:gd name="connsiteY6" fmla="*/ 924084 h 1195426"/>
              <a:gd name="connsiteX7" fmla="*/ 1133956 w 1136547"/>
              <a:gd name="connsiteY7" fmla="*/ 1193959 h 1195426"/>
              <a:gd name="connsiteX8" fmla="*/ 1064106 w 1136547"/>
              <a:gd name="connsiteY8" fmla="*/ 1012984 h 1195426"/>
              <a:gd name="connsiteX9" fmla="*/ 797406 w 1136547"/>
              <a:gd name="connsiteY9" fmla="*/ 619284 h 1195426"/>
              <a:gd name="connsiteX10" fmla="*/ 603731 w 1136547"/>
              <a:gd name="connsiteY10" fmla="*/ 384334 h 1195426"/>
              <a:gd name="connsiteX11" fmla="*/ 481 w 1136547"/>
              <a:gd name="connsiteY11" fmla="*/ 159 h 119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547" h="1195426">
                <a:moveTo>
                  <a:pt x="481" y="159"/>
                </a:moveTo>
                <a:cubicBezTo>
                  <a:pt x="-16452" y="-7778"/>
                  <a:pt x="417993" y="282734"/>
                  <a:pt x="502131" y="336709"/>
                </a:cubicBezTo>
                <a:cubicBezTo>
                  <a:pt x="586269" y="390684"/>
                  <a:pt x="461385" y="281147"/>
                  <a:pt x="505306" y="324009"/>
                </a:cubicBezTo>
                <a:cubicBezTo>
                  <a:pt x="549227" y="366871"/>
                  <a:pt x="720148" y="556842"/>
                  <a:pt x="765656" y="593884"/>
                </a:cubicBezTo>
                <a:cubicBezTo>
                  <a:pt x="811164" y="630926"/>
                  <a:pt x="749252" y="517684"/>
                  <a:pt x="778356" y="546259"/>
                </a:cubicBezTo>
                <a:cubicBezTo>
                  <a:pt x="807460" y="574834"/>
                  <a:pt x="903769" y="702363"/>
                  <a:pt x="940281" y="765334"/>
                </a:cubicBezTo>
                <a:cubicBezTo>
                  <a:pt x="976793" y="828305"/>
                  <a:pt x="965152" y="852647"/>
                  <a:pt x="997431" y="924084"/>
                </a:cubicBezTo>
                <a:cubicBezTo>
                  <a:pt x="1029710" y="995521"/>
                  <a:pt x="1122844" y="1179143"/>
                  <a:pt x="1133956" y="1193959"/>
                </a:cubicBezTo>
                <a:cubicBezTo>
                  <a:pt x="1145068" y="1208775"/>
                  <a:pt x="1120198" y="1108763"/>
                  <a:pt x="1064106" y="1012984"/>
                </a:cubicBezTo>
                <a:cubicBezTo>
                  <a:pt x="1008014" y="917205"/>
                  <a:pt x="874135" y="724059"/>
                  <a:pt x="797406" y="619284"/>
                </a:cubicBezTo>
                <a:cubicBezTo>
                  <a:pt x="720677" y="514509"/>
                  <a:pt x="740256" y="488051"/>
                  <a:pt x="603731" y="384334"/>
                </a:cubicBezTo>
                <a:cubicBezTo>
                  <a:pt x="467206" y="280617"/>
                  <a:pt x="17414" y="8096"/>
                  <a:pt x="481" y="15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2F14B36-7F2B-48D9-A05B-E69F09B52D50}"/>
              </a:ext>
            </a:extLst>
          </p:cNvPr>
          <p:cNvSpPr/>
          <p:nvPr/>
        </p:nvSpPr>
        <p:spPr>
          <a:xfrm>
            <a:off x="6341113" y="2606484"/>
            <a:ext cx="178153" cy="531689"/>
          </a:xfrm>
          <a:custGeom>
            <a:avLst/>
            <a:gdLst>
              <a:gd name="connsiteX0" fmla="*/ 920 w 191828"/>
              <a:gd name="connsiteY0" fmla="*/ 993 h 572502"/>
              <a:gd name="connsiteX1" fmla="*/ 169195 w 191828"/>
              <a:gd name="connsiteY1" fmla="*/ 299443 h 572502"/>
              <a:gd name="connsiteX2" fmla="*/ 131095 w 191828"/>
              <a:gd name="connsiteY2" fmla="*/ 199430 h 572502"/>
              <a:gd name="connsiteX3" fmla="*/ 164432 w 191828"/>
              <a:gd name="connsiteY3" fmla="*/ 316905 h 572502"/>
              <a:gd name="connsiteX4" fmla="*/ 164432 w 191828"/>
              <a:gd name="connsiteY4" fmla="*/ 358180 h 572502"/>
              <a:gd name="connsiteX5" fmla="*/ 172370 w 191828"/>
              <a:gd name="connsiteY5" fmla="*/ 474068 h 572502"/>
              <a:gd name="connsiteX6" fmla="*/ 191420 w 191828"/>
              <a:gd name="connsiteY6" fmla="*/ 572493 h 572502"/>
              <a:gd name="connsiteX7" fmla="*/ 183482 w 191828"/>
              <a:gd name="connsiteY7" fmla="*/ 478830 h 572502"/>
              <a:gd name="connsiteX8" fmla="*/ 161257 w 191828"/>
              <a:gd name="connsiteY8" fmla="*/ 297855 h 572502"/>
              <a:gd name="connsiteX9" fmla="*/ 104107 w 191828"/>
              <a:gd name="connsiteY9" fmla="*/ 205780 h 572502"/>
              <a:gd name="connsiteX10" fmla="*/ 920 w 191828"/>
              <a:gd name="connsiteY10" fmla="*/ 993 h 5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28" h="572502">
                <a:moveTo>
                  <a:pt x="920" y="993"/>
                </a:moveTo>
                <a:cubicBezTo>
                  <a:pt x="11768" y="16603"/>
                  <a:pt x="147499" y="266370"/>
                  <a:pt x="169195" y="299443"/>
                </a:cubicBezTo>
                <a:cubicBezTo>
                  <a:pt x="190891" y="332516"/>
                  <a:pt x="131889" y="196520"/>
                  <a:pt x="131095" y="199430"/>
                </a:cubicBezTo>
                <a:cubicBezTo>
                  <a:pt x="130301" y="202340"/>
                  <a:pt x="158876" y="290447"/>
                  <a:pt x="164432" y="316905"/>
                </a:cubicBezTo>
                <a:cubicBezTo>
                  <a:pt x="169988" y="343363"/>
                  <a:pt x="163109" y="331986"/>
                  <a:pt x="164432" y="358180"/>
                </a:cubicBezTo>
                <a:cubicBezTo>
                  <a:pt x="165755" y="384374"/>
                  <a:pt x="167872" y="438349"/>
                  <a:pt x="172370" y="474068"/>
                </a:cubicBezTo>
                <a:cubicBezTo>
                  <a:pt x="176868" y="509787"/>
                  <a:pt x="189568" y="571699"/>
                  <a:pt x="191420" y="572493"/>
                </a:cubicBezTo>
                <a:cubicBezTo>
                  <a:pt x="193272" y="573287"/>
                  <a:pt x="188509" y="524603"/>
                  <a:pt x="183482" y="478830"/>
                </a:cubicBezTo>
                <a:cubicBezTo>
                  <a:pt x="178455" y="433057"/>
                  <a:pt x="174486" y="343363"/>
                  <a:pt x="161257" y="297855"/>
                </a:cubicBezTo>
                <a:cubicBezTo>
                  <a:pt x="148028" y="252347"/>
                  <a:pt x="130036" y="253405"/>
                  <a:pt x="104107" y="205780"/>
                </a:cubicBezTo>
                <a:cubicBezTo>
                  <a:pt x="78178" y="158155"/>
                  <a:pt x="-9928" y="-14617"/>
                  <a:pt x="920" y="99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F3B23A0-2E1D-4398-B50B-5D58C6064D8D}"/>
              </a:ext>
            </a:extLst>
          </p:cNvPr>
          <p:cNvSpPr/>
          <p:nvPr/>
        </p:nvSpPr>
        <p:spPr>
          <a:xfrm>
            <a:off x="6359150" y="2618677"/>
            <a:ext cx="242312" cy="332258"/>
          </a:xfrm>
          <a:custGeom>
            <a:avLst/>
            <a:gdLst>
              <a:gd name="connsiteX0" fmla="*/ 548 w 260912"/>
              <a:gd name="connsiteY0" fmla="*/ 2151 h 357763"/>
              <a:gd name="connsiteX1" fmla="*/ 208510 w 260912"/>
              <a:gd name="connsiteY1" fmla="*/ 329176 h 357763"/>
              <a:gd name="connsiteX2" fmla="*/ 178348 w 260912"/>
              <a:gd name="connsiteY2" fmla="*/ 248214 h 357763"/>
              <a:gd name="connsiteX3" fmla="*/ 260898 w 260912"/>
              <a:gd name="connsiteY3" fmla="*/ 357751 h 357763"/>
              <a:gd name="connsiteX4" fmla="*/ 184698 w 260912"/>
              <a:gd name="connsiteY4" fmla="*/ 240276 h 357763"/>
              <a:gd name="connsiteX5" fmla="*/ 148185 w 260912"/>
              <a:gd name="connsiteY5" fmla="*/ 189476 h 357763"/>
              <a:gd name="connsiteX6" fmla="*/ 548 w 260912"/>
              <a:gd name="connsiteY6" fmla="*/ 2151 h 35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912" h="357763">
                <a:moveTo>
                  <a:pt x="548" y="2151"/>
                </a:moveTo>
                <a:cubicBezTo>
                  <a:pt x="10602" y="25434"/>
                  <a:pt x="178877" y="288166"/>
                  <a:pt x="208510" y="329176"/>
                </a:cubicBezTo>
                <a:cubicBezTo>
                  <a:pt x="238143" y="370186"/>
                  <a:pt x="169617" y="243452"/>
                  <a:pt x="178348" y="248214"/>
                </a:cubicBezTo>
                <a:cubicBezTo>
                  <a:pt x="187079" y="252976"/>
                  <a:pt x="259840" y="359074"/>
                  <a:pt x="260898" y="357751"/>
                </a:cubicBezTo>
                <a:cubicBezTo>
                  <a:pt x="261956" y="356428"/>
                  <a:pt x="203484" y="268322"/>
                  <a:pt x="184698" y="240276"/>
                </a:cubicBezTo>
                <a:cubicBezTo>
                  <a:pt x="165913" y="212230"/>
                  <a:pt x="174643" y="227576"/>
                  <a:pt x="148185" y="189476"/>
                </a:cubicBezTo>
                <a:cubicBezTo>
                  <a:pt x="121727" y="151376"/>
                  <a:pt x="-9506" y="-21132"/>
                  <a:pt x="548" y="215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7B45F69-7FF9-4EE2-8771-6798F890D652}"/>
              </a:ext>
            </a:extLst>
          </p:cNvPr>
          <p:cNvSpPr/>
          <p:nvPr/>
        </p:nvSpPr>
        <p:spPr>
          <a:xfrm>
            <a:off x="6376147" y="2536197"/>
            <a:ext cx="250374" cy="395813"/>
          </a:xfrm>
          <a:custGeom>
            <a:avLst/>
            <a:gdLst>
              <a:gd name="connsiteX0" fmla="*/ 4472 w 269593"/>
              <a:gd name="connsiteY0" fmla="*/ 5237 h 426196"/>
              <a:gd name="connsiteX1" fmla="*/ 228309 w 269593"/>
              <a:gd name="connsiteY1" fmla="*/ 357662 h 426196"/>
              <a:gd name="connsiteX2" fmla="*/ 214022 w 269593"/>
              <a:gd name="connsiteY2" fmla="*/ 327500 h 426196"/>
              <a:gd name="connsiteX3" fmla="*/ 269584 w 269593"/>
              <a:gd name="connsiteY3" fmla="*/ 425925 h 426196"/>
              <a:gd name="connsiteX4" fmla="*/ 209259 w 269593"/>
              <a:gd name="connsiteY4" fmla="*/ 354487 h 426196"/>
              <a:gd name="connsiteX5" fmla="*/ 158459 w 269593"/>
              <a:gd name="connsiteY5" fmla="*/ 286225 h 426196"/>
              <a:gd name="connsiteX6" fmla="*/ 174334 w 269593"/>
              <a:gd name="connsiteY6" fmla="*/ 270350 h 426196"/>
              <a:gd name="connsiteX7" fmla="*/ 156872 w 269593"/>
              <a:gd name="connsiteY7" fmla="*/ 252887 h 426196"/>
              <a:gd name="connsiteX8" fmla="*/ 82259 w 269593"/>
              <a:gd name="connsiteY8" fmla="*/ 152875 h 426196"/>
              <a:gd name="connsiteX9" fmla="*/ 4472 w 269593"/>
              <a:gd name="connsiteY9" fmla="*/ 5237 h 4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593" h="426196">
                <a:moveTo>
                  <a:pt x="4472" y="5237"/>
                </a:moveTo>
                <a:cubicBezTo>
                  <a:pt x="28814" y="39368"/>
                  <a:pt x="193384" y="303952"/>
                  <a:pt x="228309" y="357662"/>
                </a:cubicBezTo>
                <a:cubicBezTo>
                  <a:pt x="263234" y="411373"/>
                  <a:pt x="207143" y="316123"/>
                  <a:pt x="214022" y="327500"/>
                </a:cubicBezTo>
                <a:cubicBezTo>
                  <a:pt x="220901" y="338877"/>
                  <a:pt x="270378" y="421427"/>
                  <a:pt x="269584" y="425925"/>
                </a:cubicBezTo>
                <a:cubicBezTo>
                  <a:pt x="268790" y="430423"/>
                  <a:pt x="227780" y="377770"/>
                  <a:pt x="209259" y="354487"/>
                </a:cubicBezTo>
                <a:cubicBezTo>
                  <a:pt x="190738" y="331204"/>
                  <a:pt x="164280" y="300248"/>
                  <a:pt x="158459" y="286225"/>
                </a:cubicBezTo>
                <a:cubicBezTo>
                  <a:pt x="152638" y="272202"/>
                  <a:pt x="174599" y="275906"/>
                  <a:pt x="174334" y="270350"/>
                </a:cubicBezTo>
                <a:cubicBezTo>
                  <a:pt x="174070" y="264794"/>
                  <a:pt x="172218" y="272466"/>
                  <a:pt x="156872" y="252887"/>
                </a:cubicBezTo>
                <a:cubicBezTo>
                  <a:pt x="141526" y="233308"/>
                  <a:pt x="102367" y="192298"/>
                  <a:pt x="82259" y="152875"/>
                </a:cubicBezTo>
                <a:cubicBezTo>
                  <a:pt x="62151" y="113452"/>
                  <a:pt x="-19870" y="-28894"/>
                  <a:pt x="4472" y="523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32D10D5-12F5-4A5F-A2DB-C76223EB1A5E}"/>
              </a:ext>
            </a:extLst>
          </p:cNvPr>
          <p:cNvSpPr/>
          <p:nvPr/>
        </p:nvSpPr>
        <p:spPr>
          <a:xfrm>
            <a:off x="6425998" y="2484534"/>
            <a:ext cx="256657" cy="496556"/>
          </a:xfrm>
          <a:custGeom>
            <a:avLst/>
            <a:gdLst>
              <a:gd name="connsiteX0" fmla="*/ 6 w 276358"/>
              <a:gd name="connsiteY0" fmla="*/ 541 h 534673"/>
              <a:gd name="connsiteX1" fmla="*/ 95256 w 276358"/>
              <a:gd name="connsiteY1" fmla="*/ 213266 h 534673"/>
              <a:gd name="connsiteX2" fmla="*/ 93669 w 276358"/>
              <a:gd name="connsiteY2" fmla="*/ 173579 h 534673"/>
              <a:gd name="connsiteX3" fmla="*/ 141294 w 276358"/>
              <a:gd name="connsiteY3" fmla="*/ 272004 h 534673"/>
              <a:gd name="connsiteX4" fmla="*/ 219081 w 276358"/>
              <a:gd name="connsiteY4" fmla="*/ 425991 h 534673"/>
              <a:gd name="connsiteX5" fmla="*/ 276231 w 276358"/>
              <a:gd name="connsiteY5" fmla="*/ 533941 h 534673"/>
              <a:gd name="connsiteX6" fmla="*/ 231781 w 276358"/>
              <a:gd name="connsiteY6" fmla="*/ 465679 h 534673"/>
              <a:gd name="connsiteX7" fmla="*/ 144469 w 276358"/>
              <a:gd name="connsiteY7" fmla="*/ 321216 h 534673"/>
              <a:gd name="connsiteX8" fmla="*/ 166694 w 276358"/>
              <a:gd name="connsiteY8" fmla="*/ 348204 h 534673"/>
              <a:gd name="connsiteX9" fmla="*/ 104781 w 276358"/>
              <a:gd name="connsiteY9" fmla="*/ 222791 h 534673"/>
              <a:gd name="connsiteX10" fmla="*/ 90494 w 276358"/>
              <a:gd name="connsiteY10" fmla="*/ 154529 h 534673"/>
              <a:gd name="connsiteX11" fmla="*/ 6 w 276358"/>
              <a:gd name="connsiteY11" fmla="*/ 541 h 53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58" h="534673">
                <a:moveTo>
                  <a:pt x="6" y="541"/>
                </a:moveTo>
                <a:cubicBezTo>
                  <a:pt x="800" y="10330"/>
                  <a:pt x="79646" y="184426"/>
                  <a:pt x="95256" y="213266"/>
                </a:cubicBezTo>
                <a:cubicBezTo>
                  <a:pt x="110866" y="242106"/>
                  <a:pt x="85996" y="163789"/>
                  <a:pt x="93669" y="173579"/>
                </a:cubicBezTo>
                <a:cubicBezTo>
                  <a:pt x="101342" y="183369"/>
                  <a:pt x="120392" y="229935"/>
                  <a:pt x="141294" y="272004"/>
                </a:cubicBezTo>
                <a:cubicBezTo>
                  <a:pt x="162196" y="314073"/>
                  <a:pt x="219081" y="425991"/>
                  <a:pt x="219081" y="425991"/>
                </a:cubicBezTo>
                <a:cubicBezTo>
                  <a:pt x="241571" y="469647"/>
                  <a:pt x="274114" y="527326"/>
                  <a:pt x="276231" y="533941"/>
                </a:cubicBezTo>
                <a:cubicBezTo>
                  <a:pt x="278348" y="540556"/>
                  <a:pt x="253741" y="501133"/>
                  <a:pt x="231781" y="465679"/>
                </a:cubicBezTo>
                <a:cubicBezTo>
                  <a:pt x="209821" y="430225"/>
                  <a:pt x="155317" y="340795"/>
                  <a:pt x="144469" y="321216"/>
                </a:cubicBezTo>
                <a:cubicBezTo>
                  <a:pt x="133621" y="301637"/>
                  <a:pt x="173309" y="364608"/>
                  <a:pt x="166694" y="348204"/>
                </a:cubicBezTo>
                <a:cubicBezTo>
                  <a:pt x="160079" y="331800"/>
                  <a:pt x="117481" y="255070"/>
                  <a:pt x="104781" y="222791"/>
                </a:cubicBezTo>
                <a:cubicBezTo>
                  <a:pt x="92081" y="190512"/>
                  <a:pt x="105311" y="192629"/>
                  <a:pt x="90494" y="154529"/>
                </a:cubicBezTo>
                <a:cubicBezTo>
                  <a:pt x="75677" y="116429"/>
                  <a:pt x="-788" y="-9248"/>
                  <a:pt x="6" y="54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D12E1F5-0F9C-469E-A1AF-9798FA2FD4D1}"/>
              </a:ext>
            </a:extLst>
          </p:cNvPr>
          <p:cNvSpPr/>
          <p:nvPr/>
        </p:nvSpPr>
        <p:spPr>
          <a:xfrm>
            <a:off x="6254074" y="2145411"/>
            <a:ext cx="595474" cy="268998"/>
          </a:xfrm>
          <a:custGeom>
            <a:avLst/>
            <a:gdLst>
              <a:gd name="connsiteX0" fmla="*/ 5740 w 641183"/>
              <a:gd name="connsiteY0" fmla="*/ 3745 h 289647"/>
              <a:gd name="connsiteX1" fmla="*/ 472465 w 641183"/>
              <a:gd name="connsiteY1" fmla="*/ 200595 h 289647"/>
              <a:gd name="connsiteX2" fmla="*/ 339115 w 641183"/>
              <a:gd name="connsiteY2" fmla="*/ 118045 h 289647"/>
              <a:gd name="connsiteX3" fmla="*/ 640740 w 641183"/>
              <a:gd name="connsiteY3" fmla="*/ 289495 h 289647"/>
              <a:gd name="connsiteX4" fmla="*/ 259740 w 641183"/>
              <a:gd name="connsiteY4" fmla="*/ 83120 h 289647"/>
              <a:gd name="connsiteX5" fmla="*/ 332765 w 641183"/>
              <a:gd name="connsiteY5" fmla="*/ 127570 h 289647"/>
              <a:gd name="connsiteX6" fmla="*/ 218465 w 641183"/>
              <a:gd name="connsiteY6" fmla="*/ 75183 h 289647"/>
              <a:gd name="connsiteX7" fmla="*/ 5740 w 641183"/>
              <a:gd name="connsiteY7" fmla="*/ 3745 h 28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183" h="289647">
                <a:moveTo>
                  <a:pt x="5740" y="3745"/>
                </a:moveTo>
                <a:cubicBezTo>
                  <a:pt x="48073" y="24647"/>
                  <a:pt x="416903" y="181545"/>
                  <a:pt x="472465" y="200595"/>
                </a:cubicBezTo>
                <a:cubicBezTo>
                  <a:pt x="528028" y="219645"/>
                  <a:pt x="311069" y="103228"/>
                  <a:pt x="339115" y="118045"/>
                </a:cubicBezTo>
                <a:cubicBezTo>
                  <a:pt x="367161" y="132862"/>
                  <a:pt x="653969" y="295316"/>
                  <a:pt x="640740" y="289495"/>
                </a:cubicBezTo>
                <a:cubicBezTo>
                  <a:pt x="627511" y="283674"/>
                  <a:pt x="311069" y="110108"/>
                  <a:pt x="259740" y="83120"/>
                </a:cubicBezTo>
                <a:cubicBezTo>
                  <a:pt x="208411" y="56133"/>
                  <a:pt x="339644" y="128893"/>
                  <a:pt x="332765" y="127570"/>
                </a:cubicBezTo>
                <a:cubicBezTo>
                  <a:pt x="325886" y="126247"/>
                  <a:pt x="269530" y="95027"/>
                  <a:pt x="218465" y="75183"/>
                </a:cubicBezTo>
                <a:cubicBezTo>
                  <a:pt x="167400" y="55339"/>
                  <a:pt x="-36593" y="-17157"/>
                  <a:pt x="5740" y="374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9528A0AD-BD57-4BF5-9498-82584C02E059}"/>
              </a:ext>
            </a:extLst>
          </p:cNvPr>
          <p:cNvSpPr/>
          <p:nvPr/>
        </p:nvSpPr>
        <p:spPr>
          <a:xfrm>
            <a:off x="5913445" y="2224049"/>
            <a:ext cx="486301" cy="445469"/>
          </a:xfrm>
          <a:custGeom>
            <a:avLst/>
            <a:gdLst>
              <a:gd name="connsiteX0" fmla="*/ 2628 w 523630"/>
              <a:gd name="connsiteY0" fmla="*/ 3209 h 479664"/>
              <a:gd name="connsiteX1" fmla="*/ 313778 w 523630"/>
              <a:gd name="connsiteY1" fmla="*/ 249271 h 479664"/>
              <a:gd name="connsiteX2" fmla="*/ 289966 w 523630"/>
              <a:gd name="connsiteY2" fmla="*/ 207996 h 479664"/>
              <a:gd name="connsiteX3" fmla="*/ 434428 w 523630"/>
              <a:gd name="connsiteY3" fmla="*/ 352459 h 479664"/>
              <a:gd name="connsiteX4" fmla="*/ 428078 w 523630"/>
              <a:gd name="connsiteY4" fmla="*/ 336584 h 479664"/>
              <a:gd name="connsiteX5" fmla="*/ 523328 w 523630"/>
              <a:gd name="connsiteY5" fmla="*/ 479459 h 479664"/>
              <a:gd name="connsiteX6" fmla="*/ 453478 w 523630"/>
              <a:gd name="connsiteY6" fmla="*/ 365159 h 479664"/>
              <a:gd name="connsiteX7" fmla="*/ 324891 w 523630"/>
              <a:gd name="connsiteY7" fmla="*/ 241334 h 479664"/>
              <a:gd name="connsiteX8" fmla="*/ 305841 w 523630"/>
              <a:gd name="connsiteY8" fmla="*/ 219109 h 479664"/>
              <a:gd name="connsiteX9" fmla="*/ 172491 w 523630"/>
              <a:gd name="connsiteY9" fmla="*/ 115921 h 479664"/>
              <a:gd name="connsiteX10" fmla="*/ 2628 w 523630"/>
              <a:gd name="connsiteY10" fmla="*/ 3209 h 47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630" h="479664">
                <a:moveTo>
                  <a:pt x="2628" y="3209"/>
                </a:moveTo>
                <a:cubicBezTo>
                  <a:pt x="26176" y="25434"/>
                  <a:pt x="265888" y="215140"/>
                  <a:pt x="313778" y="249271"/>
                </a:cubicBezTo>
                <a:cubicBezTo>
                  <a:pt x="361668" y="283402"/>
                  <a:pt x="269858" y="190798"/>
                  <a:pt x="289966" y="207996"/>
                </a:cubicBezTo>
                <a:cubicBezTo>
                  <a:pt x="310074" y="225194"/>
                  <a:pt x="411409" y="331028"/>
                  <a:pt x="434428" y="352459"/>
                </a:cubicBezTo>
                <a:cubicBezTo>
                  <a:pt x="457447" y="373890"/>
                  <a:pt x="413261" y="315417"/>
                  <a:pt x="428078" y="336584"/>
                </a:cubicBezTo>
                <a:cubicBezTo>
                  <a:pt x="442895" y="357751"/>
                  <a:pt x="519095" y="474697"/>
                  <a:pt x="523328" y="479459"/>
                </a:cubicBezTo>
                <a:cubicBezTo>
                  <a:pt x="527561" y="484221"/>
                  <a:pt x="486551" y="404846"/>
                  <a:pt x="453478" y="365159"/>
                </a:cubicBezTo>
                <a:cubicBezTo>
                  <a:pt x="420405" y="325472"/>
                  <a:pt x="349497" y="265676"/>
                  <a:pt x="324891" y="241334"/>
                </a:cubicBezTo>
                <a:cubicBezTo>
                  <a:pt x="300285" y="216992"/>
                  <a:pt x="331241" y="240011"/>
                  <a:pt x="305841" y="219109"/>
                </a:cubicBezTo>
                <a:cubicBezTo>
                  <a:pt x="280441" y="198207"/>
                  <a:pt x="224878" y="151640"/>
                  <a:pt x="172491" y="115921"/>
                </a:cubicBezTo>
                <a:cubicBezTo>
                  <a:pt x="120104" y="80202"/>
                  <a:pt x="-20920" y="-19016"/>
                  <a:pt x="2628" y="320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194FC8F-992A-4373-82CD-5C4F37C507BF}"/>
              </a:ext>
            </a:extLst>
          </p:cNvPr>
          <p:cNvSpPr/>
          <p:nvPr/>
        </p:nvSpPr>
        <p:spPr>
          <a:xfrm>
            <a:off x="5968551" y="2289660"/>
            <a:ext cx="456009" cy="425470"/>
          </a:xfrm>
          <a:custGeom>
            <a:avLst/>
            <a:gdLst>
              <a:gd name="connsiteX0" fmla="*/ 11555 w 491013"/>
              <a:gd name="connsiteY0" fmla="*/ 10349 h 458130"/>
              <a:gd name="connsiteX1" fmla="*/ 68705 w 491013"/>
              <a:gd name="connsiteY1" fmla="*/ 43687 h 458130"/>
              <a:gd name="connsiteX2" fmla="*/ 336992 w 491013"/>
              <a:gd name="connsiteY2" fmla="*/ 272287 h 458130"/>
              <a:gd name="connsiteX3" fmla="*/ 281430 w 491013"/>
              <a:gd name="connsiteY3" fmla="*/ 216724 h 458130"/>
              <a:gd name="connsiteX4" fmla="*/ 381442 w 491013"/>
              <a:gd name="connsiteY4" fmla="*/ 313562 h 458130"/>
              <a:gd name="connsiteX5" fmla="*/ 490980 w 491013"/>
              <a:gd name="connsiteY5" fmla="*/ 458024 h 458130"/>
              <a:gd name="connsiteX6" fmla="*/ 370330 w 491013"/>
              <a:gd name="connsiteY6" fmla="*/ 335787 h 458130"/>
              <a:gd name="connsiteX7" fmla="*/ 321117 w 491013"/>
              <a:gd name="connsiteY7" fmla="*/ 265937 h 458130"/>
              <a:gd name="connsiteX8" fmla="*/ 335405 w 491013"/>
              <a:gd name="connsiteY8" fmla="*/ 269112 h 458130"/>
              <a:gd name="connsiteX9" fmla="*/ 251267 w 491013"/>
              <a:gd name="connsiteY9" fmla="*/ 169099 h 458130"/>
              <a:gd name="connsiteX10" fmla="*/ 11555 w 491013"/>
              <a:gd name="connsiteY10" fmla="*/ 10349 h 45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1013" h="458130">
                <a:moveTo>
                  <a:pt x="11555" y="10349"/>
                </a:moveTo>
                <a:cubicBezTo>
                  <a:pt x="-18872" y="-10553"/>
                  <a:pt x="14466" y="31"/>
                  <a:pt x="68705" y="43687"/>
                </a:cubicBezTo>
                <a:cubicBezTo>
                  <a:pt x="122944" y="87343"/>
                  <a:pt x="301538" y="243447"/>
                  <a:pt x="336992" y="272287"/>
                </a:cubicBezTo>
                <a:cubicBezTo>
                  <a:pt x="372446" y="301127"/>
                  <a:pt x="281430" y="216724"/>
                  <a:pt x="281430" y="216724"/>
                </a:cubicBezTo>
                <a:cubicBezTo>
                  <a:pt x="288838" y="223603"/>
                  <a:pt x="346517" y="273345"/>
                  <a:pt x="381442" y="313562"/>
                </a:cubicBezTo>
                <a:cubicBezTo>
                  <a:pt x="416367" y="353779"/>
                  <a:pt x="492832" y="454320"/>
                  <a:pt x="490980" y="458024"/>
                </a:cubicBezTo>
                <a:cubicBezTo>
                  <a:pt x="489128" y="461728"/>
                  <a:pt x="398641" y="367802"/>
                  <a:pt x="370330" y="335787"/>
                </a:cubicBezTo>
                <a:cubicBezTo>
                  <a:pt x="342020" y="303773"/>
                  <a:pt x="326938" y="277049"/>
                  <a:pt x="321117" y="265937"/>
                </a:cubicBezTo>
                <a:cubicBezTo>
                  <a:pt x="315296" y="254825"/>
                  <a:pt x="347047" y="285252"/>
                  <a:pt x="335405" y="269112"/>
                </a:cubicBezTo>
                <a:cubicBezTo>
                  <a:pt x="323763" y="252972"/>
                  <a:pt x="305242" y="213549"/>
                  <a:pt x="251267" y="169099"/>
                </a:cubicBezTo>
                <a:cubicBezTo>
                  <a:pt x="197292" y="124649"/>
                  <a:pt x="41982" y="31251"/>
                  <a:pt x="11555" y="1034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53CE4F0-7938-41C6-8B97-434C9CAD0E13}"/>
              </a:ext>
            </a:extLst>
          </p:cNvPr>
          <p:cNvSpPr/>
          <p:nvPr/>
        </p:nvSpPr>
        <p:spPr>
          <a:xfrm>
            <a:off x="5958524" y="2026666"/>
            <a:ext cx="761666" cy="257088"/>
          </a:xfrm>
          <a:custGeom>
            <a:avLst/>
            <a:gdLst>
              <a:gd name="connsiteX0" fmla="*/ 127 w 820133"/>
              <a:gd name="connsiteY0" fmla="*/ 3018 h 276823"/>
              <a:gd name="connsiteX1" fmla="*/ 187452 w 820133"/>
              <a:gd name="connsiteY1" fmla="*/ 12543 h 276823"/>
              <a:gd name="connsiteX2" fmla="*/ 92202 w 820133"/>
              <a:gd name="connsiteY2" fmla="*/ 33180 h 276823"/>
              <a:gd name="connsiteX3" fmla="*/ 231902 w 820133"/>
              <a:gd name="connsiteY3" fmla="*/ 63343 h 276823"/>
              <a:gd name="connsiteX4" fmla="*/ 244602 w 820133"/>
              <a:gd name="connsiteY4" fmla="*/ 71280 h 276823"/>
              <a:gd name="connsiteX5" fmla="*/ 384302 w 820133"/>
              <a:gd name="connsiteY5" fmla="*/ 79218 h 276823"/>
              <a:gd name="connsiteX6" fmla="*/ 314452 w 820133"/>
              <a:gd name="connsiteY6" fmla="*/ 104618 h 276823"/>
              <a:gd name="connsiteX7" fmla="*/ 476377 w 820133"/>
              <a:gd name="connsiteY7" fmla="*/ 115730 h 276823"/>
              <a:gd name="connsiteX8" fmla="*/ 411289 w 820133"/>
              <a:gd name="connsiteY8" fmla="*/ 122080 h 276823"/>
              <a:gd name="connsiteX9" fmla="*/ 565277 w 820133"/>
              <a:gd name="connsiteY9" fmla="*/ 145893 h 276823"/>
              <a:gd name="connsiteX10" fmla="*/ 495427 w 820133"/>
              <a:gd name="connsiteY10" fmla="*/ 152243 h 276823"/>
              <a:gd name="connsiteX11" fmla="*/ 657352 w 820133"/>
              <a:gd name="connsiteY11" fmla="*/ 187168 h 276823"/>
              <a:gd name="connsiteX12" fmla="*/ 617664 w 820133"/>
              <a:gd name="connsiteY12" fmla="*/ 195105 h 276823"/>
              <a:gd name="connsiteX13" fmla="*/ 724027 w 820133"/>
              <a:gd name="connsiteY13" fmla="*/ 241143 h 276823"/>
              <a:gd name="connsiteX14" fmla="*/ 731964 w 820133"/>
              <a:gd name="connsiteY14" fmla="*/ 249080 h 276823"/>
              <a:gd name="connsiteX15" fmla="*/ 819277 w 820133"/>
              <a:gd name="connsiteY15" fmla="*/ 276068 h 276823"/>
              <a:gd name="connsiteX16" fmla="*/ 671639 w 820133"/>
              <a:gd name="connsiteY16" fmla="*/ 215743 h 276823"/>
              <a:gd name="connsiteX17" fmla="*/ 473202 w 820133"/>
              <a:gd name="connsiteY17" fmla="*/ 142718 h 276823"/>
              <a:gd name="connsiteX18" fmla="*/ 220789 w 820133"/>
              <a:gd name="connsiteY18" fmla="*/ 66518 h 276823"/>
              <a:gd name="connsiteX19" fmla="*/ 127 w 820133"/>
              <a:gd name="connsiteY19" fmla="*/ 3018 h 2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0133" h="276823">
                <a:moveTo>
                  <a:pt x="127" y="3018"/>
                </a:moveTo>
                <a:cubicBezTo>
                  <a:pt x="-5429" y="-5978"/>
                  <a:pt x="172106" y="7516"/>
                  <a:pt x="187452" y="12543"/>
                </a:cubicBezTo>
                <a:cubicBezTo>
                  <a:pt x="202798" y="17570"/>
                  <a:pt x="84794" y="24713"/>
                  <a:pt x="92202" y="33180"/>
                </a:cubicBezTo>
                <a:cubicBezTo>
                  <a:pt x="99610" y="41647"/>
                  <a:pt x="206502" y="56993"/>
                  <a:pt x="231902" y="63343"/>
                </a:cubicBezTo>
                <a:cubicBezTo>
                  <a:pt x="257302" y="69693"/>
                  <a:pt x="219202" y="68634"/>
                  <a:pt x="244602" y="71280"/>
                </a:cubicBezTo>
                <a:cubicBezTo>
                  <a:pt x="270002" y="73926"/>
                  <a:pt x="372660" y="73662"/>
                  <a:pt x="384302" y="79218"/>
                </a:cubicBezTo>
                <a:cubicBezTo>
                  <a:pt x="395944" y="84774"/>
                  <a:pt x="299106" y="98533"/>
                  <a:pt x="314452" y="104618"/>
                </a:cubicBezTo>
                <a:cubicBezTo>
                  <a:pt x="329798" y="110703"/>
                  <a:pt x="460238" y="112820"/>
                  <a:pt x="476377" y="115730"/>
                </a:cubicBezTo>
                <a:cubicBezTo>
                  <a:pt x="492517" y="118640"/>
                  <a:pt x="396473" y="117053"/>
                  <a:pt x="411289" y="122080"/>
                </a:cubicBezTo>
                <a:cubicBezTo>
                  <a:pt x="426105" y="127107"/>
                  <a:pt x="551254" y="140866"/>
                  <a:pt x="565277" y="145893"/>
                </a:cubicBezTo>
                <a:cubicBezTo>
                  <a:pt x="579300" y="150920"/>
                  <a:pt x="480081" y="145364"/>
                  <a:pt x="495427" y="152243"/>
                </a:cubicBezTo>
                <a:cubicBezTo>
                  <a:pt x="510773" y="159122"/>
                  <a:pt x="636979" y="180024"/>
                  <a:pt x="657352" y="187168"/>
                </a:cubicBezTo>
                <a:cubicBezTo>
                  <a:pt x="677725" y="194312"/>
                  <a:pt x="606552" y="186109"/>
                  <a:pt x="617664" y="195105"/>
                </a:cubicBezTo>
                <a:cubicBezTo>
                  <a:pt x="628776" y="204101"/>
                  <a:pt x="704977" y="232147"/>
                  <a:pt x="724027" y="241143"/>
                </a:cubicBezTo>
                <a:cubicBezTo>
                  <a:pt x="743077" y="250139"/>
                  <a:pt x="716089" y="243259"/>
                  <a:pt x="731964" y="249080"/>
                </a:cubicBezTo>
                <a:cubicBezTo>
                  <a:pt x="747839" y="254901"/>
                  <a:pt x="829331" y="281624"/>
                  <a:pt x="819277" y="276068"/>
                </a:cubicBezTo>
                <a:cubicBezTo>
                  <a:pt x="809223" y="270512"/>
                  <a:pt x="729318" y="237968"/>
                  <a:pt x="671639" y="215743"/>
                </a:cubicBezTo>
                <a:cubicBezTo>
                  <a:pt x="613960" y="193518"/>
                  <a:pt x="548344" y="167589"/>
                  <a:pt x="473202" y="142718"/>
                </a:cubicBezTo>
                <a:cubicBezTo>
                  <a:pt x="398060" y="117847"/>
                  <a:pt x="294872" y="91124"/>
                  <a:pt x="220789" y="66518"/>
                </a:cubicBezTo>
                <a:cubicBezTo>
                  <a:pt x="146706" y="41912"/>
                  <a:pt x="5683" y="12014"/>
                  <a:pt x="127" y="30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6C5A34-EBEE-4540-82D5-BD5A8B3FD1F0}"/>
              </a:ext>
            </a:extLst>
          </p:cNvPr>
          <p:cNvSpPr/>
          <p:nvPr/>
        </p:nvSpPr>
        <p:spPr>
          <a:xfrm>
            <a:off x="5733069" y="2010002"/>
            <a:ext cx="621818" cy="172326"/>
          </a:xfrm>
          <a:custGeom>
            <a:avLst/>
            <a:gdLst>
              <a:gd name="connsiteX0" fmla="*/ 0 w 669550"/>
              <a:gd name="connsiteY0" fmla="*/ 5087 h 185554"/>
              <a:gd name="connsiteX1" fmla="*/ 222250 w 669550"/>
              <a:gd name="connsiteY1" fmla="*/ 30487 h 185554"/>
              <a:gd name="connsiteX2" fmla="*/ 207963 w 669550"/>
              <a:gd name="connsiteY2" fmla="*/ 32074 h 185554"/>
              <a:gd name="connsiteX3" fmla="*/ 382588 w 669550"/>
              <a:gd name="connsiteY3" fmla="*/ 70174 h 185554"/>
              <a:gd name="connsiteX4" fmla="*/ 301625 w 669550"/>
              <a:gd name="connsiteY4" fmla="*/ 70174 h 185554"/>
              <a:gd name="connsiteX5" fmla="*/ 473075 w 669550"/>
              <a:gd name="connsiteY5" fmla="*/ 105099 h 185554"/>
              <a:gd name="connsiteX6" fmla="*/ 433388 w 669550"/>
              <a:gd name="connsiteY6" fmla="*/ 100337 h 185554"/>
              <a:gd name="connsiteX7" fmla="*/ 638175 w 669550"/>
              <a:gd name="connsiteY7" fmla="*/ 132087 h 185554"/>
              <a:gd name="connsiteX8" fmla="*/ 565150 w 669550"/>
              <a:gd name="connsiteY8" fmla="*/ 147962 h 185554"/>
              <a:gd name="connsiteX9" fmla="*/ 661988 w 669550"/>
              <a:gd name="connsiteY9" fmla="*/ 181299 h 185554"/>
              <a:gd name="connsiteX10" fmla="*/ 323850 w 669550"/>
              <a:gd name="connsiteY10" fmla="*/ 41599 h 185554"/>
              <a:gd name="connsiteX11" fmla="*/ 223838 w 669550"/>
              <a:gd name="connsiteY11" fmla="*/ 13024 h 185554"/>
              <a:gd name="connsiteX12" fmla="*/ 160338 w 669550"/>
              <a:gd name="connsiteY12" fmla="*/ 324 h 185554"/>
              <a:gd name="connsiteX13" fmla="*/ 165100 w 669550"/>
              <a:gd name="connsiteY13" fmla="*/ 3499 h 185554"/>
              <a:gd name="connsiteX14" fmla="*/ 0 w 669550"/>
              <a:gd name="connsiteY14" fmla="*/ 5087 h 1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550" h="185554">
                <a:moveTo>
                  <a:pt x="0" y="5087"/>
                </a:moveTo>
                <a:lnTo>
                  <a:pt x="222250" y="30487"/>
                </a:lnTo>
                <a:cubicBezTo>
                  <a:pt x="256910" y="34985"/>
                  <a:pt x="181240" y="25460"/>
                  <a:pt x="207963" y="32074"/>
                </a:cubicBezTo>
                <a:cubicBezTo>
                  <a:pt x="234686" y="38688"/>
                  <a:pt x="366978" y="63824"/>
                  <a:pt x="382588" y="70174"/>
                </a:cubicBezTo>
                <a:cubicBezTo>
                  <a:pt x="398198" y="76524"/>
                  <a:pt x="286544" y="64353"/>
                  <a:pt x="301625" y="70174"/>
                </a:cubicBezTo>
                <a:cubicBezTo>
                  <a:pt x="316706" y="75995"/>
                  <a:pt x="451114" y="100072"/>
                  <a:pt x="473075" y="105099"/>
                </a:cubicBezTo>
                <a:cubicBezTo>
                  <a:pt x="495036" y="110126"/>
                  <a:pt x="433388" y="100337"/>
                  <a:pt x="433388" y="100337"/>
                </a:cubicBezTo>
                <a:cubicBezTo>
                  <a:pt x="460905" y="104835"/>
                  <a:pt x="616215" y="124150"/>
                  <a:pt x="638175" y="132087"/>
                </a:cubicBezTo>
                <a:cubicBezTo>
                  <a:pt x="660135" y="140024"/>
                  <a:pt x="561181" y="139760"/>
                  <a:pt x="565150" y="147962"/>
                </a:cubicBezTo>
                <a:cubicBezTo>
                  <a:pt x="569119" y="156164"/>
                  <a:pt x="702205" y="199026"/>
                  <a:pt x="661988" y="181299"/>
                </a:cubicBezTo>
                <a:cubicBezTo>
                  <a:pt x="621771" y="163572"/>
                  <a:pt x="396875" y="69645"/>
                  <a:pt x="323850" y="41599"/>
                </a:cubicBezTo>
                <a:cubicBezTo>
                  <a:pt x="250825" y="13553"/>
                  <a:pt x="251090" y="19903"/>
                  <a:pt x="223838" y="13024"/>
                </a:cubicBezTo>
                <a:cubicBezTo>
                  <a:pt x="196586" y="6145"/>
                  <a:pt x="170128" y="1911"/>
                  <a:pt x="160338" y="324"/>
                </a:cubicBezTo>
                <a:cubicBezTo>
                  <a:pt x="150548" y="-1264"/>
                  <a:pt x="165100" y="3499"/>
                  <a:pt x="165100" y="3499"/>
                </a:cubicBezTo>
                <a:lnTo>
                  <a:pt x="0" y="5087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1BC1C5-562B-4E15-9F56-C98415FD84D3}"/>
              </a:ext>
            </a:extLst>
          </p:cNvPr>
          <p:cNvSpPr/>
          <p:nvPr/>
        </p:nvSpPr>
        <p:spPr>
          <a:xfrm>
            <a:off x="5945343" y="2176623"/>
            <a:ext cx="406336" cy="396741"/>
          </a:xfrm>
          <a:custGeom>
            <a:avLst/>
            <a:gdLst>
              <a:gd name="connsiteX0" fmla="*/ 32 w 437527"/>
              <a:gd name="connsiteY0" fmla="*/ 300 h 427196"/>
              <a:gd name="connsiteX1" fmla="*/ 254032 w 437527"/>
              <a:gd name="connsiteY1" fmla="*/ 230487 h 427196"/>
              <a:gd name="connsiteX2" fmla="*/ 241332 w 437527"/>
              <a:gd name="connsiteY2" fmla="*/ 209850 h 427196"/>
              <a:gd name="connsiteX3" fmla="*/ 431832 w 437527"/>
              <a:gd name="connsiteY3" fmla="*/ 420987 h 427196"/>
              <a:gd name="connsiteX4" fmla="*/ 377857 w 437527"/>
              <a:gd name="connsiteY4" fmla="*/ 359075 h 427196"/>
              <a:gd name="connsiteX5" fmla="*/ 277845 w 437527"/>
              <a:gd name="connsiteY5" fmla="*/ 235250 h 427196"/>
              <a:gd name="connsiteX6" fmla="*/ 236570 w 437527"/>
              <a:gd name="connsiteY6" fmla="*/ 182862 h 427196"/>
              <a:gd name="connsiteX7" fmla="*/ 32 w 437527"/>
              <a:gd name="connsiteY7" fmla="*/ 300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27" h="427196">
                <a:moveTo>
                  <a:pt x="32" y="300"/>
                </a:moveTo>
                <a:cubicBezTo>
                  <a:pt x="2942" y="8237"/>
                  <a:pt x="213815" y="195562"/>
                  <a:pt x="254032" y="230487"/>
                </a:cubicBezTo>
                <a:cubicBezTo>
                  <a:pt x="294249" y="265412"/>
                  <a:pt x="211699" y="178100"/>
                  <a:pt x="241332" y="209850"/>
                </a:cubicBezTo>
                <a:cubicBezTo>
                  <a:pt x="270965" y="241600"/>
                  <a:pt x="409078" y="396116"/>
                  <a:pt x="431832" y="420987"/>
                </a:cubicBezTo>
                <a:cubicBezTo>
                  <a:pt x="454586" y="445858"/>
                  <a:pt x="403522" y="390031"/>
                  <a:pt x="377857" y="359075"/>
                </a:cubicBezTo>
                <a:cubicBezTo>
                  <a:pt x="352193" y="328119"/>
                  <a:pt x="301393" y="264619"/>
                  <a:pt x="277845" y="235250"/>
                </a:cubicBezTo>
                <a:cubicBezTo>
                  <a:pt x="254297" y="205881"/>
                  <a:pt x="282078" y="222020"/>
                  <a:pt x="236570" y="182862"/>
                </a:cubicBezTo>
                <a:cubicBezTo>
                  <a:pt x="191062" y="143704"/>
                  <a:pt x="-2878" y="-7637"/>
                  <a:pt x="32" y="30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96298A-23E0-48DC-BD09-246A9E743B6A}"/>
              </a:ext>
            </a:extLst>
          </p:cNvPr>
          <p:cNvSpPr/>
          <p:nvPr/>
        </p:nvSpPr>
        <p:spPr>
          <a:xfrm>
            <a:off x="5781537" y="2034975"/>
            <a:ext cx="620161" cy="531000"/>
          </a:xfrm>
          <a:custGeom>
            <a:avLst/>
            <a:gdLst>
              <a:gd name="connsiteX0" fmla="*/ 200 w 667765"/>
              <a:gd name="connsiteY0" fmla="*/ 422 h 571760"/>
              <a:gd name="connsiteX1" fmla="*/ 301825 w 667765"/>
              <a:gd name="connsiteY1" fmla="*/ 187747 h 571760"/>
              <a:gd name="connsiteX2" fmla="*/ 290712 w 667765"/>
              <a:gd name="connsiteY2" fmla="*/ 190922 h 571760"/>
              <a:gd name="connsiteX3" fmla="*/ 473275 w 667765"/>
              <a:gd name="connsiteY3" fmla="*/ 351259 h 571760"/>
              <a:gd name="connsiteX4" fmla="*/ 470100 w 667765"/>
              <a:gd name="connsiteY4" fmla="*/ 336972 h 571760"/>
              <a:gd name="connsiteX5" fmla="*/ 665362 w 667765"/>
              <a:gd name="connsiteY5" fmla="*/ 567159 h 571760"/>
              <a:gd name="connsiteX6" fmla="*/ 578050 w 667765"/>
              <a:gd name="connsiteY6" fmla="*/ 489372 h 571760"/>
              <a:gd name="connsiteX7" fmla="*/ 563762 w 667765"/>
              <a:gd name="connsiteY7" fmla="*/ 471909 h 571760"/>
              <a:gd name="connsiteX8" fmla="*/ 549475 w 667765"/>
              <a:gd name="connsiteY8" fmla="*/ 438572 h 571760"/>
              <a:gd name="connsiteX9" fmla="*/ 392312 w 667765"/>
              <a:gd name="connsiteY9" fmla="*/ 249659 h 571760"/>
              <a:gd name="connsiteX10" fmla="*/ 257375 w 667765"/>
              <a:gd name="connsiteY10" fmla="*/ 140122 h 571760"/>
              <a:gd name="connsiteX11" fmla="*/ 200 w 667765"/>
              <a:gd name="connsiteY11" fmla="*/ 422 h 57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7765" h="571760">
                <a:moveTo>
                  <a:pt x="200" y="422"/>
                </a:moveTo>
                <a:cubicBezTo>
                  <a:pt x="7608" y="8360"/>
                  <a:pt x="253406" y="155997"/>
                  <a:pt x="301825" y="187747"/>
                </a:cubicBezTo>
                <a:cubicBezTo>
                  <a:pt x="350244" y="219497"/>
                  <a:pt x="262137" y="163670"/>
                  <a:pt x="290712" y="190922"/>
                </a:cubicBezTo>
                <a:cubicBezTo>
                  <a:pt x="319287" y="218174"/>
                  <a:pt x="443377" y="326917"/>
                  <a:pt x="473275" y="351259"/>
                </a:cubicBezTo>
                <a:cubicBezTo>
                  <a:pt x="503173" y="375601"/>
                  <a:pt x="438086" y="300989"/>
                  <a:pt x="470100" y="336972"/>
                </a:cubicBezTo>
                <a:cubicBezTo>
                  <a:pt x="502115" y="372955"/>
                  <a:pt x="647370" y="541759"/>
                  <a:pt x="665362" y="567159"/>
                </a:cubicBezTo>
                <a:cubicBezTo>
                  <a:pt x="683354" y="592559"/>
                  <a:pt x="594983" y="505247"/>
                  <a:pt x="578050" y="489372"/>
                </a:cubicBezTo>
                <a:cubicBezTo>
                  <a:pt x="561117" y="473497"/>
                  <a:pt x="568525" y="480376"/>
                  <a:pt x="563762" y="471909"/>
                </a:cubicBezTo>
                <a:cubicBezTo>
                  <a:pt x="558999" y="463442"/>
                  <a:pt x="578050" y="475614"/>
                  <a:pt x="549475" y="438572"/>
                </a:cubicBezTo>
                <a:cubicBezTo>
                  <a:pt x="520900" y="401530"/>
                  <a:pt x="440995" y="299401"/>
                  <a:pt x="392312" y="249659"/>
                </a:cubicBezTo>
                <a:cubicBezTo>
                  <a:pt x="343629" y="199917"/>
                  <a:pt x="322198" y="181661"/>
                  <a:pt x="257375" y="140122"/>
                </a:cubicBezTo>
                <a:cubicBezTo>
                  <a:pt x="192552" y="98583"/>
                  <a:pt x="-7208" y="-7516"/>
                  <a:pt x="200" y="4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80CA035-5AA6-47A9-B6F7-0A48E3DB907E}"/>
              </a:ext>
            </a:extLst>
          </p:cNvPr>
          <p:cNvSpPr/>
          <p:nvPr/>
        </p:nvSpPr>
        <p:spPr>
          <a:xfrm>
            <a:off x="4913385" y="1855987"/>
            <a:ext cx="1094152" cy="163520"/>
          </a:xfrm>
          <a:custGeom>
            <a:avLst/>
            <a:gdLst>
              <a:gd name="connsiteX0" fmla="*/ 2071 w 1178141"/>
              <a:gd name="connsiteY0" fmla="*/ 3 h 176072"/>
              <a:gd name="connsiteX1" fmla="*/ 406354 w 1178141"/>
              <a:gd name="connsiteY1" fmla="*/ 29636 h 176072"/>
              <a:gd name="connsiteX2" fmla="*/ 328037 w 1178141"/>
              <a:gd name="connsiteY2" fmla="*/ 2119 h 176072"/>
              <a:gd name="connsiteX3" fmla="*/ 584154 w 1178141"/>
              <a:gd name="connsiteY3" fmla="*/ 44453 h 176072"/>
              <a:gd name="connsiteX4" fmla="*/ 562987 w 1178141"/>
              <a:gd name="connsiteY4" fmla="*/ 50803 h 176072"/>
              <a:gd name="connsiteX5" fmla="*/ 829687 w 1178141"/>
              <a:gd name="connsiteY5" fmla="*/ 103719 h 176072"/>
              <a:gd name="connsiteX6" fmla="*/ 770421 w 1178141"/>
              <a:gd name="connsiteY6" fmla="*/ 82553 h 176072"/>
              <a:gd name="connsiteX7" fmla="*/ 899537 w 1178141"/>
              <a:gd name="connsiteY7" fmla="*/ 124886 h 176072"/>
              <a:gd name="connsiteX8" fmla="*/ 880487 w 1178141"/>
              <a:gd name="connsiteY8" fmla="*/ 124886 h 176072"/>
              <a:gd name="connsiteX9" fmla="*/ 1011721 w 1178141"/>
              <a:gd name="connsiteY9" fmla="*/ 139703 h 176072"/>
              <a:gd name="connsiteX10" fmla="*/ 1176821 w 1178141"/>
              <a:gd name="connsiteY10" fmla="*/ 175686 h 176072"/>
              <a:gd name="connsiteX11" fmla="*/ 916471 w 1178141"/>
              <a:gd name="connsiteY11" fmla="*/ 114303 h 176072"/>
              <a:gd name="connsiteX12" fmla="*/ 607437 w 1178141"/>
              <a:gd name="connsiteY12" fmla="*/ 31753 h 176072"/>
              <a:gd name="connsiteX13" fmla="*/ 2071 w 1178141"/>
              <a:gd name="connsiteY13" fmla="*/ 3 h 1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8141" h="176072">
                <a:moveTo>
                  <a:pt x="2071" y="3"/>
                </a:moveTo>
                <a:cubicBezTo>
                  <a:pt x="-31443" y="-350"/>
                  <a:pt x="352026" y="29283"/>
                  <a:pt x="406354" y="29636"/>
                </a:cubicBezTo>
                <a:cubicBezTo>
                  <a:pt x="460682" y="29989"/>
                  <a:pt x="298404" y="-350"/>
                  <a:pt x="328037" y="2119"/>
                </a:cubicBezTo>
                <a:cubicBezTo>
                  <a:pt x="357670" y="4588"/>
                  <a:pt x="544996" y="36339"/>
                  <a:pt x="584154" y="44453"/>
                </a:cubicBezTo>
                <a:cubicBezTo>
                  <a:pt x="623312" y="52567"/>
                  <a:pt x="522065" y="40925"/>
                  <a:pt x="562987" y="50803"/>
                </a:cubicBezTo>
                <a:cubicBezTo>
                  <a:pt x="603909" y="60681"/>
                  <a:pt x="795115" y="98427"/>
                  <a:pt x="829687" y="103719"/>
                </a:cubicBezTo>
                <a:cubicBezTo>
                  <a:pt x="864259" y="109011"/>
                  <a:pt x="758779" y="79025"/>
                  <a:pt x="770421" y="82553"/>
                </a:cubicBezTo>
                <a:cubicBezTo>
                  <a:pt x="782063" y="86081"/>
                  <a:pt x="881193" y="117831"/>
                  <a:pt x="899537" y="124886"/>
                </a:cubicBezTo>
                <a:cubicBezTo>
                  <a:pt x="917881" y="131942"/>
                  <a:pt x="861790" y="122417"/>
                  <a:pt x="880487" y="124886"/>
                </a:cubicBezTo>
                <a:cubicBezTo>
                  <a:pt x="899184" y="127356"/>
                  <a:pt x="962332" y="131236"/>
                  <a:pt x="1011721" y="139703"/>
                </a:cubicBezTo>
                <a:cubicBezTo>
                  <a:pt x="1061110" y="148170"/>
                  <a:pt x="1192696" y="179919"/>
                  <a:pt x="1176821" y="175686"/>
                </a:cubicBezTo>
                <a:cubicBezTo>
                  <a:pt x="1160946" y="171453"/>
                  <a:pt x="1011368" y="138292"/>
                  <a:pt x="916471" y="114303"/>
                </a:cubicBezTo>
                <a:cubicBezTo>
                  <a:pt x="821574" y="90314"/>
                  <a:pt x="752781" y="50450"/>
                  <a:pt x="607437" y="31753"/>
                </a:cubicBezTo>
                <a:cubicBezTo>
                  <a:pt x="462093" y="13056"/>
                  <a:pt x="35585" y="356"/>
                  <a:pt x="2071" y="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CCF08FA-D02B-447E-A5E6-198A9E1FB1E4}"/>
              </a:ext>
            </a:extLst>
          </p:cNvPr>
          <p:cNvSpPr/>
          <p:nvPr/>
        </p:nvSpPr>
        <p:spPr>
          <a:xfrm>
            <a:off x="5171191" y="1902999"/>
            <a:ext cx="787138" cy="114386"/>
          </a:xfrm>
          <a:custGeom>
            <a:avLst/>
            <a:gdLst>
              <a:gd name="connsiteX0" fmla="*/ 3876 w 847560"/>
              <a:gd name="connsiteY0" fmla="*/ 182 h 123167"/>
              <a:gd name="connsiteX1" fmla="*/ 340426 w 847560"/>
              <a:gd name="connsiteY1" fmla="*/ 19232 h 123167"/>
              <a:gd name="connsiteX2" fmla="*/ 287509 w 847560"/>
              <a:gd name="connsiteY2" fmla="*/ 25582 h 123167"/>
              <a:gd name="connsiteX3" fmla="*/ 509759 w 847560"/>
              <a:gd name="connsiteY3" fmla="*/ 67915 h 123167"/>
              <a:gd name="connsiteX4" fmla="*/ 410276 w 847560"/>
              <a:gd name="connsiteY4" fmla="*/ 65798 h 123167"/>
              <a:gd name="connsiteX5" fmla="*/ 611359 w 847560"/>
              <a:gd name="connsiteY5" fmla="*/ 74265 h 123167"/>
              <a:gd name="connsiteX6" fmla="*/ 509759 w 847560"/>
              <a:gd name="connsiteY6" fmla="*/ 80615 h 123167"/>
              <a:gd name="connsiteX7" fmla="*/ 738359 w 847560"/>
              <a:gd name="connsiteY7" fmla="*/ 93315 h 123167"/>
              <a:gd name="connsiteX8" fmla="*/ 846309 w 847560"/>
              <a:gd name="connsiteY8" fmla="*/ 122948 h 123167"/>
              <a:gd name="connsiteX9" fmla="*/ 672742 w 847560"/>
              <a:gd name="connsiteY9" fmla="*/ 106015 h 123167"/>
              <a:gd name="connsiteX10" fmla="*/ 530926 w 847560"/>
              <a:gd name="connsiteY10" fmla="*/ 91198 h 123167"/>
              <a:gd name="connsiteX11" fmla="*/ 420859 w 847560"/>
              <a:gd name="connsiteY11" fmla="*/ 40398 h 123167"/>
              <a:gd name="connsiteX12" fmla="*/ 238826 w 847560"/>
              <a:gd name="connsiteY12" fmla="*/ 10765 h 123167"/>
              <a:gd name="connsiteX13" fmla="*/ 160509 w 847560"/>
              <a:gd name="connsiteY13" fmla="*/ 31932 h 123167"/>
              <a:gd name="connsiteX14" fmla="*/ 3876 w 847560"/>
              <a:gd name="connsiteY14" fmla="*/ 182 h 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7560" h="123167">
                <a:moveTo>
                  <a:pt x="3876" y="182"/>
                </a:moveTo>
                <a:cubicBezTo>
                  <a:pt x="33862" y="-1935"/>
                  <a:pt x="293154" y="14999"/>
                  <a:pt x="340426" y="19232"/>
                </a:cubicBezTo>
                <a:cubicBezTo>
                  <a:pt x="387698" y="23465"/>
                  <a:pt x="259287" y="17468"/>
                  <a:pt x="287509" y="25582"/>
                </a:cubicBezTo>
                <a:cubicBezTo>
                  <a:pt x="315731" y="33696"/>
                  <a:pt x="489298" y="61212"/>
                  <a:pt x="509759" y="67915"/>
                </a:cubicBezTo>
                <a:cubicBezTo>
                  <a:pt x="530220" y="74618"/>
                  <a:pt x="410276" y="65798"/>
                  <a:pt x="410276" y="65798"/>
                </a:cubicBezTo>
                <a:cubicBezTo>
                  <a:pt x="427209" y="66856"/>
                  <a:pt x="594779" y="71796"/>
                  <a:pt x="611359" y="74265"/>
                </a:cubicBezTo>
                <a:cubicBezTo>
                  <a:pt x="627939" y="76734"/>
                  <a:pt x="488592" y="77440"/>
                  <a:pt x="509759" y="80615"/>
                </a:cubicBezTo>
                <a:cubicBezTo>
                  <a:pt x="530926" y="83790"/>
                  <a:pt x="682267" y="86260"/>
                  <a:pt x="738359" y="93315"/>
                </a:cubicBezTo>
                <a:cubicBezTo>
                  <a:pt x="794451" y="100370"/>
                  <a:pt x="857245" y="120831"/>
                  <a:pt x="846309" y="122948"/>
                </a:cubicBezTo>
                <a:cubicBezTo>
                  <a:pt x="835373" y="125065"/>
                  <a:pt x="725306" y="111307"/>
                  <a:pt x="672742" y="106015"/>
                </a:cubicBezTo>
                <a:cubicBezTo>
                  <a:pt x="620178" y="100723"/>
                  <a:pt x="572906" y="102134"/>
                  <a:pt x="530926" y="91198"/>
                </a:cubicBezTo>
                <a:cubicBezTo>
                  <a:pt x="488946" y="80262"/>
                  <a:pt x="469542" y="53803"/>
                  <a:pt x="420859" y="40398"/>
                </a:cubicBezTo>
                <a:cubicBezTo>
                  <a:pt x="372176" y="26993"/>
                  <a:pt x="282218" y="12176"/>
                  <a:pt x="238826" y="10765"/>
                </a:cubicBezTo>
                <a:cubicBezTo>
                  <a:pt x="195434" y="9354"/>
                  <a:pt x="194376" y="34049"/>
                  <a:pt x="160509" y="31932"/>
                </a:cubicBezTo>
                <a:cubicBezTo>
                  <a:pt x="126642" y="29815"/>
                  <a:pt x="-26110" y="2299"/>
                  <a:pt x="3876" y="18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112D9A1-FC31-4A1E-92C3-B72ED7AB32DA}"/>
              </a:ext>
            </a:extLst>
          </p:cNvPr>
          <p:cNvSpPr/>
          <p:nvPr/>
        </p:nvSpPr>
        <p:spPr>
          <a:xfrm>
            <a:off x="5315993" y="1923013"/>
            <a:ext cx="637794" cy="264253"/>
          </a:xfrm>
          <a:custGeom>
            <a:avLst/>
            <a:gdLst>
              <a:gd name="connsiteX0" fmla="*/ 4592 w 686752"/>
              <a:gd name="connsiteY0" fmla="*/ 4032 h 284537"/>
              <a:gd name="connsiteX1" fmla="*/ 415225 w 686752"/>
              <a:gd name="connsiteY1" fmla="*/ 131032 h 284537"/>
              <a:gd name="connsiteX2" fmla="*/ 214142 w 686752"/>
              <a:gd name="connsiteY2" fmla="*/ 35782 h 284537"/>
              <a:gd name="connsiteX3" fmla="*/ 434275 w 686752"/>
              <a:gd name="connsiteY3" fmla="*/ 122565 h 284537"/>
              <a:gd name="connsiteX4" fmla="*/ 684042 w 686752"/>
              <a:gd name="connsiteY4" fmla="*/ 283432 h 284537"/>
              <a:gd name="connsiteX5" fmla="*/ 561275 w 686752"/>
              <a:gd name="connsiteY5" fmla="*/ 190298 h 284537"/>
              <a:gd name="connsiteX6" fmla="*/ 472375 w 686752"/>
              <a:gd name="connsiteY6" fmla="*/ 126798 h 284537"/>
              <a:gd name="connsiteX7" fmla="*/ 296692 w 686752"/>
              <a:gd name="connsiteY7" fmla="*/ 69648 h 284537"/>
              <a:gd name="connsiteX8" fmla="*/ 199325 w 686752"/>
              <a:gd name="connsiteY8" fmla="*/ 35782 h 284537"/>
              <a:gd name="connsiteX9" fmla="*/ 4592 w 686752"/>
              <a:gd name="connsiteY9" fmla="*/ 4032 h 28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752" h="284537">
                <a:moveTo>
                  <a:pt x="4592" y="4032"/>
                </a:moveTo>
                <a:cubicBezTo>
                  <a:pt x="40575" y="19907"/>
                  <a:pt x="380300" y="125740"/>
                  <a:pt x="415225" y="131032"/>
                </a:cubicBezTo>
                <a:cubicBezTo>
                  <a:pt x="450150" y="136324"/>
                  <a:pt x="210967" y="37193"/>
                  <a:pt x="214142" y="35782"/>
                </a:cubicBezTo>
                <a:cubicBezTo>
                  <a:pt x="217317" y="34371"/>
                  <a:pt x="355958" y="81290"/>
                  <a:pt x="434275" y="122565"/>
                </a:cubicBezTo>
                <a:cubicBezTo>
                  <a:pt x="512592" y="163840"/>
                  <a:pt x="662875" y="272143"/>
                  <a:pt x="684042" y="283432"/>
                </a:cubicBezTo>
                <a:cubicBezTo>
                  <a:pt x="705209" y="294721"/>
                  <a:pt x="596553" y="216404"/>
                  <a:pt x="561275" y="190298"/>
                </a:cubicBezTo>
                <a:cubicBezTo>
                  <a:pt x="525997" y="164192"/>
                  <a:pt x="516472" y="146906"/>
                  <a:pt x="472375" y="126798"/>
                </a:cubicBezTo>
                <a:cubicBezTo>
                  <a:pt x="428278" y="106690"/>
                  <a:pt x="296692" y="69648"/>
                  <a:pt x="296692" y="69648"/>
                </a:cubicBezTo>
                <a:cubicBezTo>
                  <a:pt x="251184" y="54479"/>
                  <a:pt x="244128" y="48129"/>
                  <a:pt x="199325" y="35782"/>
                </a:cubicBezTo>
                <a:cubicBezTo>
                  <a:pt x="154522" y="23435"/>
                  <a:pt x="-31391" y="-11843"/>
                  <a:pt x="4592" y="403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B873286-FAE9-4928-BFA2-532BFE404015}"/>
              </a:ext>
            </a:extLst>
          </p:cNvPr>
          <p:cNvSpPr/>
          <p:nvPr/>
        </p:nvSpPr>
        <p:spPr>
          <a:xfrm>
            <a:off x="5152018" y="1984308"/>
            <a:ext cx="796521" cy="273989"/>
          </a:xfrm>
          <a:custGeom>
            <a:avLst/>
            <a:gdLst>
              <a:gd name="connsiteX0" fmla="*/ 1237 w 857663"/>
              <a:gd name="connsiteY0" fmla="*/ 18465 h 295021"/>
              <a:gd name="connsiteX1" fmla="*/ 335671 w 857663"/>
              <a:gd name="connsiteY1" fmla="*/ 31165 h 295021"/>
              <a:gd name="connsiteX2" fmla="*/ 238304 w 857663"/>
              <a:gd name="connsiteY2" fmla="*/ 3648 h 295021"/>
              <a:gd name="connsiteX3" fmla="*/ 570621 w 857663"/>
              <a:gd name="connsiteY3" fmla="*/ 126415 h 295021"/>
              <a:gd name="connsiteX4" fmla="*/ 521937 w 857663"/>
              <a:gd name="connsiteY4" fmla="*/ 105248 h 295021"/>
              <a:gd name="connsiteX5" fmla="*/ 850021 w 857663"/>
              <a:gd name="connsiteY5" fmla="*/ 291515 h 295021"/>
              <a:gd name="connsiteX6" fmla="*/ 739954 w 857663"/>
              <a:gd name="connsiteY6" fmla="*/ 219548 h 295021"/>
              <a:gd name="connsiteX7" fmla="*/ 587554 w 857663"/>
              <a:gd name="connsiteY7" fmla="*/ 126415 h 295021"/>
              <a:gd name="connsiteX8" fmla="*/ 632004 w 857663"/>
              <a:gd name="connsiteY8" fmla="*/ 172982 h 295021"/>
              <a:gd name="connsiteX9" fmla="*/ 405521 w 857663"/>
              <a:gd name="connsiteY9" fmla="*/ 50215 h 295021"/>
              <a:gd name="connsiteX10" fmla="*/ 356837 w 857663"/>
              <a:gd name="connsiteY10" fmla="*/ 37515 h 295021"/>
              <a:gd name="connsiteX11" fmla="*/ 227721 w 857663"/>
              <a:gd name="connsiteY11" fmla="*/ 16348 h 295021"/>
              <a:gd name="connsiteX12" fmla="*/ 1237 w 857663"/>
              <a:gd name="connsiteY12" fmla="*/ 18465 h 29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7663" h="295021">
                <a:moveTo>
                  <a:pt x="1237" y="18465"/>
                </a:moveTo>
                <a:cubicBezTo>
                  <a:pt x="19229" y="20934"/>
                  <a:pt x="296160" y="33634"/>
                  <a:pt x="335671" y="31165"/>
                </a:cubicBezTo>
                <a:cubicBezTo>
                  <a:pt x="375182" y="28696"/>
                  <a:pt x="199146" y="-12227"/>
                  <a:pt x="238304" y="3648"/>
                </a:cubicBezTo>
                <a:cubicBezTo>
                  <a:pt x="277462" y="19523"/>
                  <a:pt x="570621" y="126415"/>
                  <a:pt x="570621" y="126415"/>
                </a:cubicBezTo>
                <a:cubicBezTo>
                  <a:pt x="617893" y="143348"/>
                  <a:pt x="475370" y="77731"/>
                  <a:pt x="521937" y="105248"/>
                </a:cubicBezTo>
                <a:cubicBezTo>
                  <a:pt x="568504" y="132765"/>
                  <a:pt x="813685" y="272465"/>
                  <a:pt x="850021" y="291515"/>
                </a:cubicBezTo>
                <a:cubicBezTo>
                  <a:pt x="886357" y="310565"/>
                  <a:pt x="783699" y="247065"/>
                  <a:pt x="739954" y="219548"/>
                </a:cubicBezTo>
                <a:cubicBezTo>
                  <a:pt x="696210" y="192031"/>
                  <a:pt x="605546" y="134176"/>
                  <a:pt x="587554" y="126415"/>
                </a:cubicBezTo>
                <a:cubicBezTo>
                  <a:pt x="569562" y="118654"/>
                  <a:pt x="662343" y="185682"/>
                  <a:pt x="632004" y="172982"/>
                </a:cubicBezTo>
                <a:cubicBezTo>
                  <a:pt x="601665" y="160282"/>
                  <a:pt x="451382" y="72793"/>
                  <a:pt x="405521" y="50215"/>
                </a:cubicBezTo>
                <a:cubicBezTo>
                  <a:pt x="359660" y="27637"/>
                  <a:pt x="386470" y="43159"/>
                  <a:pt x="356837" y="37515"/>
                </a:cubicBezTo>
                <a:cubicBezTo>
                  <a:pt x="327204" y="31871"/>
                  <a:pt x="289104" y="19876"/>
                  <a:pt x="227721" y="16348"/>
                </a:cubicBezTo>
                <a:cubicBezTo>
                  <a:pt x="166338" y="12820"/>
                  <a:pt x="-16755" y="15996"/>
                  <a:pt x="1237" y="1846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514A806-50D7-47AF-950D-F70638EA72BB}"/>
              </a:ext>
            </a:extLst>
          </p:cNvPr>
          <p:cNvSpPr/>
          <p:nvPr/>
        </p:nvSpPr>
        <p:spPr>
          <a:xfrm>
            <a:off x="5123680" y="2023080"/>
            <a:ext cx="804201" cy="206727"/>
          </a:xfrm>
          <a:custGeom>
            <a:avLst/>
            <a:gdLst>
              <a:gd name="connsiteX0" fmla="*/ 0 w 865933"/>
              <a:gd name="connsiteY0" fmla="*/ 0 h 222596"/>
              <a:gd name="connsiteX1" fmla="*/ 306917 w 865933"/>
              <a:gd name="connsiteY1" fmla="*/ 46567 h 222596"/>
              <a:gd name="connsiteX2" fmla="*/ 262467 w 865933"/>
              <a:gd name="connsiteY2" fmla="*/ 35984 h 222596"/>
              <a:gd name="connsiteX3" fmla="*/ 402167 w 865933"/>
              <a:gd name="connsiteY3" fmla="*/ 16934 h 222596"/>
              <a:gd name="connsiteX4" fmla="*/ 376767 w 865933"/>
              <a:gd name="connsiteY4" fmla="*/ 52917 h 222596"/>
              <a:gd name="connsiteX5" fmla="*/ 429684 w 865933"/>
              <a:gd name="connsiteY5" fmla="*/ 65617 h 222596"/>
              <a:gd name="connsiteX6" fmla="*/ 474134 w 865933"/>
              <a:gd name="connsiteY6" fmla="*/ 88900 h 222596"/>
              <a:gd name="connsiteX7" fmla="*/ 543984 w 865933"/>
              <a:gd name="connsiteY7" fmla="*/ 88900 h 222596"/>
              <a:gd name="connsiteX8" fmla="*/ 613834 w 865933"/>
              <a:gd name="connsiteY8" fmla="*/ 112184 h 222596"/>
              <a:gd name="connsiteX9" fmla="*/ 630767 w 865933"/>
              <a:gd name="connsiteY9" fmla="*/ 120650 h 222596"/>
              <a:gd name="connsiteX10" fmla="*/ 666750 w 865933"/>
              <a:gd name="connsiteY10" fmla="*/ 152400 h 222596"/>
              <a:gd name="connsiteX11" fmla="*/ 711200 w 865933"/>
              <a:gd name="connsiteY11" fmla="*/ 179917 h 222596"/>
              <a:gd name="connsiteX12" fmla="*/ 698500 w 865933"/>
              <a:gd name="connsiteY12" fmla="*/ 188384 h 222596"/>
              <a:gd name="connsiteX13" fmla="*/ 865717 w 865933"/>
              <a:gd name="connsiteY13" fmla="*/ 218017 h 222596"/>
              <a:gd name="connsiteX14" fmla="*/ 732367 w 865933"/>
              <a:gd name="connsiteY14" fmla="*/ 220134 h 222596"/>
              <a:gd name="connsiteX15" fmla="*/ 668867 w 865933"/>
              <a:gd name="connsiteY15" fmla="*/ 194734 h 222596"/>
              <a:gd name="connsiteX16" fmla="*/ 603250 w 865933"/>
              <a:gd name="connsiteY16" fmla="*/ 158750 h 222596"/>
              <a:gd name="connsiteX17" fmla="*/ 599017 w 865933"/>
              <a:gd name="connsiteY17" fmla="*/ 139700 h 222596"/>
              <a:gd name="connsiteX18" fmla="*/ 516467 w 865933"/>
              <a:gd name="connsiteY18" fmla="*/ 105834 h 222596"/>
              <a:gd name="connsiteX19" fmla="*/ 383117 w 865933"/>
              <a:gd name="connsiteY19" fmla="*/ 61384 h 222596"/>
              <a:gd name="connsiteX20" fmla="*/ 309034 w 865933"/>
              <a:gd name="connsiteY20" fmla="*/ 25400 h 222596"/>
              <a:gd name="connsiteX21" fmla="*/ 205317 w 865933"/>
              <a:gd name="connsiteY21" fmla="*/ 16934 h 222596"/>
              <a:gd name="connsiteX22" fmla="*/ 0 w 865933"/>
              <a:gd name="connsiteY22" fmla="*/ 0 h 22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65933" h="222596">
                <a:moveTo>
                  <a:pt x="0" y="0"/>
                </a:moveTo>
                <a:lnTo>
                  <a:pt x="306917" y="46567"/>
                </a:lnTo>
                <a:cubicBezTo>
                  <a:pt x="350661" y="52564"/>
                  <a:pt x="246592" y="40923"/>
                  <a:pt x="262467" y="35984"/>
                </a:cubicBezTo>
                <a:cubicBezTo>
                  <a:pt x="278342" y="31045"/>
                  <a:pt x="383117" y="14112"/>
                  <a:pt x="402167" y="16934"/>
                </a:cubicBezTo>
                <a:cubicBezTo>
                  <a:pt x="421217" y="19756"/>
                  <a:pt x="372181" y="44803"/>
                  <a:pt x="376767" y="52917"/>
                </a:cubicBezTo>
                <a:cubicBezTo>
                  <a:pt x="381353" y="61031"/>
                  <a:pt x="413456" y="59620"/>
                  <a:pt x="429684" y="65617"/>
                </a:cubicBezTo>
                <a:cubicBezTo>
                  <a:pt x="445912" y="71614"/>
                  <a:pt x="455084" y="85020"/>
                  <a:pt x="474134" y="88900"/>
                </a:cubicBezTo>
                <a:cubicBezTo>
                  <a:pt x="493184" y="92780"/>
                  <a:pt x="520701" y="85019"/>
                  <a:pt x="543984" y="88900"/>
                </a:cubicBezTo>
                <a:cubicBezTo>
                  <a:pt x="567267" y="92781"/>
                  <a:pt x="599370" y="106892"/>
                  <a:pt x="613834" y="112184"/>
                </a:cubicBezTo>
                <a:cubicBezTo>
                  <a:pt x="628298" y="117476"/>
                  <a:pt x="621948" y="113947"/>
                  <a:pt x="630767" y="120650"/>
                </a:cubicBezTo>
                <a:cubicBezTo>
                  <a:pt x="639586" y="127353"/>
                  <a:pt x="653345" y="142522"/>
                  <a:pt x="666750" y="152400"/>
                </a:cubicBezTo>
                <a:cubicBezTo>
                  <a:pt x="680155" y="162278"/>
                  <a:pt x="705908" y="173920"/>
                  <a:pt x="711200" y="179917"/>
                </a:cubicBezTo>
                <a:cubicBezTo>
                  <a:pt x="716492" y="185914"/>
                  <a:pt x="672747" y="182034"/>
                  <a:pt x="698500" y="188384"/>
                </a:cubicBezTo>
                <a:cubicBezTo>
                  <a:pt x="724253" y="194734"/>
                  <a:pt x="860073" y="212725"/>
                  <a:pt x="865717" y="218017"/>
                </a:cubicBezTo>
                <a:cubicBezTo>
                  <a:pt x="871361" y="223309"/>
                  <a:pt x="765175" y="224014"/>
                  <a:pt x="732367" y="220134"/>
                </a:cubicBezTo>
                <a:cubicBezTo>
                  <a:pt x="699559" y="216254"/>
                  <a:pt x="690387" y="204965"/>
                  <a:pt x="668867" y="194734"/>
                </a:cubicBezTo>
                <a:cubicBezTo>
                  <a:pt x="647348" y="184503"/>
                  <a:pt x="614892" y="167922"/>
                  <a:pt x="603250" y="158750"/>
                </a:cubicBezTo>
                <a:cubicBezTo>
                  <a:pt x="591608" y="149578"/>
                  <a:pt x="613481" y="148519"/>
                  <a:pt x="599017" y="139700"/>
                </a:cubicBezTo>
                <a:cubicBezTo>
                  <a:pt x="584553" y="130881"/>
                  <a:pt x="552450" y="118887"/>
                  <a:pt x="516467" y="105834"/>
                </a:cubicBezTo>
                <a:cubicBezTo>
                  <a:pt x="480484" y="92781"/>
                  <a:pt x="417689" y="74790"/>
                  <a:pt x="383117" y="61384"/>
                </a:cubicBezTo>
                <a:cubicBezTo>
                  <a:pt x="348545" y="47978"/>
                  <a:pt x="338667" y="32808"/>
                  <a:pt x="309034" y="25400"/>
                </a:cubicBezTo>
                <a:cubicBezTo>
                  <a:pt x="279401" y="17992"/>
                  <a:pt x="205317" y="16934"/>
                  <a:pt x="205317" y="16934"/>
                </a:cubicBezTo>
                <a:lnTo>
                  <a:pt x="0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896FAE4-FE5A-4FEE-803C-E7A69DF4FBE4}"/>
              </a:ext>
            </a:extLst>
          </p:cNvPr>
          <p:cNvSpPr/>
          <p:nvPr/>
        </p:nvSpPr>
        <p:spPr>
          <a:xfrm>
            <a:off x="4229752" y="1881367"/>
            <a:ext cx="923568" cy="184265"/>
          </a:xfrm>
          <a:custGeom>
            <a:avLst/>
            <a:gdLst>
              <a:gd name="connsiteX0" fmla="*/ 5814 w 994463"/>
              <a:gd name="connsiteY0" fmla="*/ 197041 h 198410"/>
              <a:gd name="connsiteX1" fmla="*/ 496881 w 994463"/>
              <a:gd name="connsiteY1" fmla="*/ 46758 h 198410"/>
              <a:gd name="connsiteX2" fmla="*/ 280981 w 994463"/>
              <a:gd name="connsiteY2" fmla="*/ 89091 h 198410"/>
              <a:gd name="connsiteX3" fmla="*/ 564614 w 994463"/>
              <a:gd name="connsiteY3" fmla="*/ 38291 h 198410"/>
              <a:gd name="connsiteX4" fmla="*/ 583664 w 994463"/>
              <a:gd name="connsiteY4" fmla="*/ 29825 h 198410"/>
              <a:gd name="connsiteX5" fmla="*/ 704314 w 994463"/>
              <a:gd name="connsiteY5" fmla="*/ 27708 h 198410"/>
              <a:gd name="connsiteX6" fmla="*/ 841897 w 994463"/>
              <a:gd name="connsiteY6" fmla="*/ 21358 h 198410"/>
              <a:gd name="connsiteX7" fmla="*/ 987947 w 994463"/>
              <a:gd name="connsiteY7" fmla="*/ 2308 h 198410"/>
              <a:gd name="connsiteX8" fmla="*/ 615414 w 994463"/>
              <a:gd name="connsiteY8" fmla="*/ 10775 h 198410"/>
              <a:gd name="connsiteX9" fmla="*/ 443964 w 994463"/>
              <a:gd name="connsiteY9" fmla="*/ 2308 h 198410"/>
              <a:gd name="connsiteX10" fmla="*/ 661981 w 994463"/>
              <a:gd name="connsiteY10" fmla="*/ 4425 h 198410"/>
              <a:gd name="connsiteX11" fmla="*/ 418564 w 994463"/>
              <a:gd name="connsiteY11" fmla="*/ 48875 h 198410"/>
              <a:gd name="connsiteX12" fmla="*/ 238647 w 994463"/>
              <a:gd name="connsiteY12" fmla="*/ 118725 h 198410"/>
              <a:gd name="connsiteX13" fmla="*/ 5814 w 994463"/>
              <a:gd name="connsiteY13" fmla="*/ 197041 h 19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4463" h="198410">
                <a:moveTo>
                  <a:pt x="5814" y="197041"/>
                </a:moveTo>
                <a:cubicBezTo>
                  <a:pt x="48853" y="185047"/>
                  <a:pt x="451020" y="64750"/>
                  <a:pt x="496881" y="46758"/>
                </a:cubicBezTo>
                <a:cubicBezTo>
                  <a:pt x="542742" y="28766"/>
                  <a:pt x="269692" y="90502"/>
                  <a:pt x="280981" y="89091"/>
                </a:cubicBezTo>
                <a:cubicBezTo>
                  <a:pt x="292270" y="87680"/>
                  <a:pt x="514167" y="48169"/>
                  <a:pt x="564614" y="38291"/>
                </a:cubicBezTo>
                <a:cubicBezTo>
                  <a:pt x="615061" y="28413"/>
                  <a:pt x="560381" y="31589"/>
                  <a:pt x="583664" y="29825"/>
                </a:cubicBezTo>
                <a:cubicBezTo>
                  <a:pt x="606947" y="28061"/>
                  <a:pt x="661275" y="29119"/>
                  <a:pt x="704314" y="27708"/>
                </a:cubicBezTo>
                <a:cubicBezTo>
                  <a:pt x="747353" y="26297"/>
                  <a:pt x="794625" y="25591"/>
                  <a:pt x="841897" y="21358"/>
                </a:cubicBezTo>
                <a:cubicBezTo>
                  <a:pt x="889169" y="17125"/>
                  <a:pt x="1025694" y="4072"/>
                  <a:pt x="987947" y="2308"/>
                </a:cubicBezTo>
                <a:cubicBezTo>
                  <a:pt x="950200" y="544"/>
                  <a:pt x="706078" y="10775"/>
                  <a:pt x="615414" y="10775"/>
                </a:cubicBezTo>
                <a:cubicBezTo>
                  <a:pt x="524750" y="10775"/>
                  <a:pt x="436203" y="3366"/>
                  <a:pt x="443964" y="2308"/>
                </a:cubicBezTo>
                <a:cubicBezTo>
                  <a:pt x="451725" y="1250"/>
                  <a:pt x="666214" y="-3336"/>
                  <a:pt x="661981" y="4425"/>
                </a:cubicBezTo>
                <a:cubicBezTo>
                  <a:pt x="657748" y="12186"/>
                  <a:pt x="489120" y="29825"/>
                  <a:pt x="418564" y="48875"/>
                </a:cubicBezTo>
                <a:cubicBezTo>
                  <a:pt x="348008" y="67925"/>
                  <a:pt x="306733" y="98617"/>
                  <a:pt x="238647" y="118725"/>
                </a:cubicBezTo>
                <a:cubicBezTo>
                  <a:pt x="170561" y="138833"/>
                  <a:pt x="-37225" y="209035"/>
                  <a:pt x="5814" y="19704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999E596-0B57-4F67-AFBE-87B1A5E78F23}"/>
              </a:ext>
            </a:extLst>
          </p:cNvPr>
          <p:cNvSpPr/>
          <p:nvPr/>
        </p:nvSpPr>
        <p:spPr>
          <a:xfrm>
            <a:off x="4024179" y="1881347"/>
            <a:ext cx="688461" cy="307227"/>
          </a:xfrm>
          <a:custGeom>
            <a:avLst/>
            <a:gdLst>
              <a:gd name="connsiteX0" fmla="*/ 735167 w 741308"/>
              <a:gd name="connsiteY0" fmla="*/ 4446 h 330810"/>
              <a:gd name="connsiteX1" fmla="*/ 299134 w 741308"/>
              <a:gd name="connsiteY1" fmla="*/ 156846 h 330810"/>
              <a:gd name="connsiteX2" fmla="*/ 502334 w 741308"/>
              <a:gd name="connsiteY2" fmla="*/ 67946 h 330810"/>
              <a:gd name="connsiteX3" fmla="*/ 282200 w 741308"/>
              <a:gd name="connsiteY3" fmla="*/ 146262 h 330810"/>
              <a:gd name="connsiteX4" fmla="*/ 684 w 741308"/>
              <a:gd name="connsiteY4" fmla="*/ 330412 h 330810"/>
              <a:gd name="connsiteX5" fmla="*/ 203884 w 741308"/>
              <a:gd name="connsiteY5" fmla="*/ 194946 h 330810"/>
              <a:gd name="connsiteX6" fmla="*/ 233517 w 741308"/>
              <a:gd name="connsiteY6" fmla="*/ 178012 h 330810"/>
              <a:gd name="connsiteX7" fmla="*/ 534084 w 741308"/>
              <a:gd name="connsiteY7" fmla="*/ 53129 h 330810"/>
              <a:gd name="connsiteX8" fmla="*/ 735167 w 741308"/>
              <a:gd name="connsiteY8" fmla="*/ 4446 h 33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308" h="330810">
                <a:moveTo>
                  <a:pt x="735167" y="4446"/>
                </a:moveTo>
                <a:cubicBezTo>
                  <a:pt x="696009" y="21732"/>
                  <a:pt x="337939" y="146263"/>
                  <a:pt x="299134" y="156846"/>
                </a:cubicBezTo>
                <a:cubicBezTo>
                  <a:pt x="260329" y="167429"/>
                  <a:pt x="505156" y="69710"/>
                  <a:pt x="502334" y="67946"/>
                </a:cubicBezTo>
                <a:cubicBezTo>
                  <a:pt x="499512" y="66182"/>
                  <a:pt x="365808" y="102518"/>
                  <a:pt x="282200" y="146262"/>
                </a:cubicBezTo>
                <a:cubicBezTo>
                  <a:pt x="198592" y="190006"/>
                  <a:pt x="13737" y="322298"/>
                  <a:pt x="684" y="330412"/>
                </a:cubicBezTo>
                <a:cubicBezTo>
                  <a:pt x="-12369" y="338526"/>
                  <a:pt x="165079" y="220346"/>
                  <a:pt x="203884" y="194946"/>
                </a:cubicBezTo>
                <a:cubicBezTo>
                  <a:pt x="242689" y="169546"/>
                  <a:pt x="178484" y="201648"/>
                  <a:pt x="233517" y="178012"/>
                </a:cubicBezTo>
                <a:cubicBezTo>
                  <a:pt x="288550" y="154376"/>
                  <a:pt x="451534" y="82409"/>
                  <a:pt x="534084" y="53129"/>
                </a:cubicBezTo>
                <a:cubicBezTo>
                  <a:pt x="616634" y="23849"/>
                  <a:pt x="774325" y="-12840"/>
                  <a:pt x="735167" y="444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3053488-BF73-416F-AA49-022512F0398B}"/>
              </a:ext>
            </a:extLst>
          </p:cNvPr>
          <p:cNvSpPr/>
          <p:nvPr/>
        </p:nvSpPr>
        <p:spPr>
          <a:xfrm>
            <a:off x="4526086" y="1939641"/>
            <a:ext cx="805491" cy="79508"/>
          </a:xfrm>
          <a:custGeom>
            <a:avLst/>
            <a:gdLst>
              <a:gd name="connsiteX0" fmla="*/ 0 w 867322"/>
              <a:gd name="connsiteY0" fmla="*/ 85611 h 85611"/>
              <a:gd name="connsiteX1" fmla="*/ 419100 w 867322"/>
              <a:gd name="connsiteY1" fmla="*/ 72911 h 85611"/>
              <a:gd name="connsiteX2" fmla="*/ 300566 w 867322"/>
              <a:gd name="connsiteY2" fmla="*/ 49628 h 85611"/>
              <a:gd name="connsiteX3" fmla="*/ 465666 w 867322"/>
              <a:gd name="connsiteY3" fmla="*/ 32694 h 85611"/>
              <a:gd name="connsiteX4" fmla="*/ 469900 w 867322"/>
              <a:gd name="connsiteY4" fmla="*/ 30578 h 85611"/>
              <a:gd name="connsiteX5" fmla="*/ 865716 w 867322"/>
              <a:gd name="connsiteY5" fmla="*/ 60211 h 85611"/>
              <a:gd name="connsiteX6" fmla="*/ 618066 w 867322"/>
              <a:gd name="connsiteY6" fmla="*/ 64444 h 85611"/>
              <a:gd name="connsiteX7" fmla="*/ 840316 w 867322"/>
              <a:gd name="connsiteY7" fmla="*/ 58094 h 85611"/>
              <a:gd name="connsiteX8" fmla="*/ 419100 w 867322"/>
              <a:gd name="connsiteY8" fmla="*/ 944 h 85611"/>
              <a:gd name="connsiteX9" fmla="*/ 332316 w 867322"/>
              <a:gd name="connsiteY9" fmla="*/ 24228 h 85611"/>
              <a:gd name="connsiteX10" fmla="*/ 364066 w 867322"/>
              <a:gd name="connsiteY10" fmla="*/ 47511 h 85611"/>
              <a:gd name="connsiteX11" fmla="*/ 266700 w 867322"/>
              <a:gd name="connsiteY11" fmla="*/ 55978 h 85611"/>
              <a:gd name="connsiteX12" fmla="*/ 0 w 867322"/>
              <a:gd name="connsiteY12" fmla="*/ 85611 h 8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7322" h="85611">
                <a:moveTo>
                  <a:pt x="0" y="85611"/>
                </a:moveTo>
                <a:cubicBezTo>
                  <a:pt x="184503" y="82259"/>
                  <a:pt x="369006" y="78908"/>
                  <a:pt x="419100" y="72911"/>
                </a:cubicBezTo>
                <a:cubicBezTo>
                  <a:pt x="469194" y="66914"/>
                  <a:pt x="292805" y="56331"/>
                  <a:pt x="300566" y="49628"/>
                </a:cubicBezTo>
                <a:cubicBezTo>
                  <a:pt x="308327" y="42925"/>
                  <a:pt x="437444" y="35869"/>
                  <a:pt x="465666" y="32694"/>
                </a:cubicBezTo>
                <a:cubicBezTo>
                  <a:pt x="493888" y="29519"/>
                  <a:pt x="469900" y="30578"/>
                  <a:pt x="469900" y="30578"/>
                </a:cubicBezTo>
                <a:cubicBezTo>
                  <a:pt x="536575" y="35164"/>
                  <a:pt x="841022" y="54567"/>
                  <a:pt x="865716" y="60211"/>
                </a:cubicBezTo>
                <a:cubicBezTo>
                  <a:pt x="890410" y="65855"/>
                  <a:pt x="622299" y="64797"/>
                  <a:pt x="618066" y="64444"/>
                </a:cubicBezTo>
                <a:cubicBezTo>
                  <a:pt x="613833" y="64091"/>
                  <a:pt x="873477" y="68677"/>
                  <a:pt x="840316" y="58094"/>
                </a:cubicBezTo>
                <a:cubicBezTo>
                  <a:pt x="807155" y="47511"/>
                  <a:pt x="503767" y="6588"/>
                  <a:pt x="419100" y="944"/>
                </a:cubicBezTo>
                <a:cubicBezTo>
                  <a:pt x="334433" y="-4700"/>
                  <a:pt x="341488" y="16467"/>
                  <a:pt x="332316" y="24228"/>
                </a:cubicBezTo>
                <a:cubicBezTo>
                  <a:pt x="323144" y="31989"/>
                  <a:pt x="375002" y="42219"/>
                  <a:pt x="364066" y="47511"/>
                </a:cubicBezTo>
                <a:cubicBezTo>
                  <a:pt x="353130" y="52803"/>
                  <a:pt x="323497" y="49628"/>
                  <a:pt x="266700" y="55978"/>
                </a:cubicBezTo>
                <a:lnTo>
                  <a:pt x="0" y="85611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5456C01-C181-4A4C-9321-BABB07D6C549}"/>
              </a:ext>
            </a:extLst>
          </p:cNvPr>
          <p:cNvSpPr/>
          <p:nvPr/>
        </p:nvSpPr>
        <p:spPr>
          <a:xfrm>
            <a:off x="4688244" y="2023076"/>
            <a:ext cx="445328" cy="21909"/>
          </a:xfrm>
          <a:custGeom>
            <a:avLst/>
            <a:gdLst>
              <a:gd name="connsiteX0" fmla="*/ 1078 w 479512"/>
              <a:gd name="connsiteY0" fmla="*/ 21171 h 23591"/>
              <a:gd name="connsiteX1" fmla="*/ 327045 w 479512"/>
              <a:gd name="connsiteY1" fmla="*/ 4 h 23591"/>
              <a:gd name="connsiteX2" fmla="*/ 170411 w 479512"/>
              <a:gd name="connsiteY2" fmla="*/ 23288 h 23591"/>
              <a:gd name="connsiteX3" fmla="*/ 473095 w 479512"/>
              <a:gd name="connsiteY3" fmla="*/ 12704 h 23591"/>
              <a:gd name="connsiteX4" fmla="*/ 365145 w 479512"/>
              <a:gd name="connsiteY4" fmla="*/ 4238 h 23591"/>
              <a:gd name="connsiteX5" fmla="*/ 225445 w 479512"/>
              <a:gd name="connsiteY5" fmla="*/ 8471 h 23591"/>
              <a:gd name="connsiteX6" fmla="*/ 1078 w 479512"/>
              <a:gd name="connsiteY6" fmla="*/ 21171 h 2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12" h="23591">
                <a:moveTo>
                  <a:pt x="1078" y="21171"/>
                </a:moveTo>
                <a:cubicBezTo>
                  <a:pt x="18011" y="19760"/>
                  <a:pt x="298823" y="-349"/>
                  <a:pt x="327045" y="4"/>
                </a:cubicBezTo>
                <a:cubicBezTo>
                  <a:pt x="355267" y="357"/>
                  <a:pt x="146069" y="21171"/>
                  <a:pt x="170411" y="23288"/>
                </a:cubicBezTo>
                <a:cubicBezTo>
                  <a:pt x="194753" y="25405"/>
                  <a:pt x="440639" y="15879"/>
                  <a:pt x="473095" y="12704"/>
                </a:cubicBezTo>
                <a:cubicBezTo>
                  <a:pt x="505551" y="9529"/>
                  <a:pt x="406420" y="4943"/>
                  <a:pt x="365145" y="4238"/>
                </a:cubicBezTo>
                <a:cubicBezTo>
                  <a:pt x="323870" y="3532"/>
                  <a:pt x="279420" y="3179"/>
                  <a:pt x="225445" y="8471"/>
                </a:cubicBezTo>
                <a:cubicBezTo>
                  <a:pt x="171470" y="13763"/>
                  <a:pt x="-15855" y="22582"/>
                  <a:pt x="1078" y="2117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0793E30-8356-44F3-8FDE-3A6337F10DA0}"/>
              </a:ext>
            </a:extLst>
          </p:cNvPr>
          <p:cNvSpPr/>
          <p:nvPr/>
        </p:nvSpPr>
        <p:spPr>
          <a:xfrm>
            <a:off x="4435598" y="2201953"/>
            <a:ext cx="1366445" cy="647466"/>
          </a:xfrm>
          <a:custGeom>
            <a:avLst/>
            <a:gdLst>
              <a:gd name="connsiteX0" fmla="*/ 1471150 w 1471335"/>
              <a:gd name="connsiteY0" fmla="*/ 35996 h 697167"/>
              <a:gd name="connsiteX1" fmla="*/ 1130367 w 1471335"/>
              <a:gd name="connsiteY1" fmla="*/ 38113 h 697167"/>
              <a:gd name="connsiteX2" fmla="*/ 1255250 w 1471335"/>
              <a:gd name="connsiteY2" fmla="*/ 48696 h 697167"/>
              <a:gd name="connsiteX3" fmla="*/ 933517 w 1471335"/>
              <a:gd name="connsiteY3" fmla="*/ 97380 h 697167"/>
              <a:gd name="connsiteX4" fmla="*/ 1033000 w 1471335"/>
              <a:gd name="connsiteY4" fmla="*/ 97380 h 697167"/>
              <a:gd name="connsiteX5" fmla="*/ 776884 w 1471335"/>
              <a:gd name="connsiteY5" fmla="*/ 158763 h 697167"/>
              <a:gd name="connsiteX6" fmla="*/ 643534 w 1471335"/>
              <a:gd name="connsiteY6" fmla="*/ 201096 h 697167"/>
              <a:gd name="connsiteX7" fmla="*/ 768417 w 1471335"/>
              <a:gd name="connsiteY7" fmla="*/ 173580 h 697167"/>
              <a:gd name="connsiteX8" fmla="*/ 622367 w 1471335"/>
              <a:gd name="connsiteY8" fmla="*/ 232846 h 697167"/>
              <a:gd name="connsiteX9" fmla="*/ 300634 w 1471335"/>
              <a:gd name="connsiteY9" fmla="*/ 402180 h 697167"/>
              <a:gd name="connsiteX10" fmla="*/ 408584 w 1471335"/>
              <a:gd name="connsiteY10" fmla="*/ 351380 h 697167"/>
              <a:gd name="connsiteX11" fmla="*/ 196917 w 1471335"/>
              <a:gd name="connsiteY11" fmla="*/ 484730 h 697167"/>
              <a:gd name="connsiteX12" fmla="*/ 137650 w 1471335"/>
              <a:gd name="connsiteY12" fmla="*/ 522830 h 697167"/>
              <a:gd name="connsiteX13" fmla="*/ 309100 w 1471335"/>
              <a:gd name="connsiteY13" fmla="*/ 410646 h 697167"/>
              <a:gd name="connsiteX14" fmla="*/ 129184 w 1471335"/>
              <a:gd name="connsiteY14" fmla="*/ 505896 h 697167"/>
              <a:gd name="connsiteX15" fmla="*/ 67 w 1471335"/>
              <a:gd name="connsiteY15" fmla="*/ 696396 h 697167"/>
              <a:gd name="connsiteX16" fmla="*/ 120717 w 1471335"/>
              <a:gd name="connsiteY16" fmla="*/ 558813 h 697167"/>
              <a:gd name="connsiteX17" fmla="*/ 611784 w 1471335"/>
              <a:gd name="connsiteY17" fmla="*/ 226496 h 697167"/>
              <a:gd name="connsiteX18" fmla="*/ 616017 w 1471335"/>
              <a:gd name="connsiteY18" fmla="*/ 237080 h 697167"/>
              <a:gd name="connsiteX19" fmla="*/ 969500 w 1471335"/>
              <a:gd name="connsiteY19" fmla="*/ 93146 h 697167"/>
              <a:gd name="connsiteX20" fmla="*/ 1003367 w 1471335"/>
              <a:gd name="connsiteY20" fmla="*/ 80446 h 697167"/>
              <a:gd name="connsiteX21" fmla="*/ 1185400 w 1471335"/>
              <a:gd name="connsiteY21" fmla="*/ 40230 h 697167"/>
              <a:gd name="connsiteX22" fmla="*/ 1179050 w 1471335"/>
              <a:gd name="connsiteY22" fmla="*/ 13 h 697167"/>
              <a:gd name="connsiteX23" fmla="*/ 1471150 w 1471335"/>
              <a:gd name="connsiteY23" fmla="*/ 35996 h 6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35" h="697167">
                <a:moveTo>
                  <a:pt x="1471150" y="35996"/>
                </a:moveTo>
                <a:cubicBezTo>
                  <a:pt x="1463036" y="42346"/>
                  <a:pt x="1166350" y="35996"/>
                  <a:pt x="1130367" y="38113"/>
                </a:cubicBezTo>
                <a:cubicBezTo>
                  <a:pt x="1094384" y="40230"/>
                  <a:pt x="1288058" y="38818"/>
                  <a:pt x="1255250" y="48696"/>
                </a:cubicBezTo>
                <a:cubicBezTo>
                  <a:pt x="1222442" y="58574"/>
                  <a:pt x="970559" y="89266"/>
                  <a:pt x="933517" y="97380"/>
                </a:cubicBezTo>
                <a:cubicBezTo>
                  <a:pt x="896475" y="105494"/>
                  <a:pt x="1059105" y="87150"/>
                  <a:pt x="1033000" y="97380"/>
                </a:cubicBezTo>
                <a:cubicBezTo>
                  <a:pt x="1006895" y="107610"/>
                  <a:pt x="841795" y="141477"/>
                  <a:pt x="776884" y="158763"/>
                </a:cubicBezTo>
                <a:cubicBezTo>
                  <a:pt x="711973" y="176049"/>
                  <a:pt x="644945" y="198627"/>
                  <a:pt x="643534" y="201096"/>
                </a:cubicBezTo>
                <a:cubicBezTo>
                  <a:pt x="642123" y="203566"/>
                  <a:pt x="771945" y="168288"/>
                  <a:pt x="768417" y="173580"/>
                </a:cubicBezTo>
                <a:cubicBezTo>
                  <a:pt x="764889" y="178872"/>
                  <a:pt x="700331" y="194746"/>
                  <a:pt x="622367" y="232846"/>
                </a:cubicBezTo>
                <a:cubicBezTo>
                  <a:pt x="544403" y="270946"/>
                  <a:pt x="336264" y="382424"/>
                  <a:pt x="300634" y="402180"/>
                </a:cubicBezTo>
                <a:cubicBezTo>
                  <a:pt x="265004" y="421936"/>
                  <a:pt x="425870" y="337622"/>
                  <a:pt x="408584" y="351380"/>
                </a:cubicBezTo>
                <a:cubicBezTo>
                  <a:pt x="391298" y="365138"/>
                  <a:pt x="242073" y="456155"/>
                  <a:pt x="196917" y="484730"/>
                </a:cubicBezTo>
                <a:cubicBezTo>
                  <a:pt x="151761" y="513305"/>
                  <a:pt x="137650" y="522830"/>
                  <a:pt x="137650" y="522830"/>
                </a:cubicBezTo>
                <a:cubicBezTo>
                  <a:pt x="156347" y="510483"/>
                  <a:pt x="310511" y="413468"/>
                  <a:pt x="309100" y="410646"/>
                </a:cubicBezTo>
                <a:cubicBezTo>
                  <a:pt x="307689" y="407824"/>
                  <a:pt x="180689" y="458271"/>
                  <a:pt x="129184" y="505896"/>
                </a:cubicBezTo>
                <a:cubicBezTo>
                  <a:pt x="77679" y="553521"/>
                  <a:pt x="1478" y="687576"/>
                  <a:pt x="67" y="696396"/>
                </a:cubicBezTo>
                <a:cubicBezTo>
                  <a:pt x="-1344" y="705216"/>
                  <a:pt x="18764" y="637130"/>
                  <a:pt x="120717" y="558813"/>
                </a:cubicBezTo>
                <a:cubicBezTo>
                  <a:pt x="222670" y="480496"/>
                  <a:pt x="529234" y="280118"/>
                  <a:pt x="611784" y="226496"/>
                </a:cubicBezTo>
                <a:cubicBezTo>
                  <a:pt x="694334" y="172874"/>
                  <a:pt x="556398" y="259305"/>
                  <a:pt x="616017" y="237080"/>
                </a:cubicBezTo>
                <a:cubicBezTo>
                  <a:pt x="675636" y="214855"/>
                  <a:pt x="904942" y="119252"/>
                  <a:pt x="969500" y="93146"/>
                </a:cubicBezTo>
                <a:cubicBezTo>
                  <a:pt x="1034058" y="67040"/>
                  <a:pt x="967384" y="89265"/>
                  <a:pt x="1003367" y="80446"/>
                </a:cubicBezTo>
                <a:cubicBezTo>
                  <a:pt x="1039350" y="71627"/>
                  <a:pt x="1156119" y="53636"/>
                  <a:pt x="1185400" y="40230"/>
                </a:cubicBezTo>
                <a:cubicBezTo>
                  <a:pt x="1214681" y="26824"/>
                  <a:pt x="1139539" y="-693"/>
                  <a:pt x="1179050" y="13"/>
                </a:cubicBezTo>
                <a:cubicBezTo>
                  <a:pt x="1218561" y="718"/>
                  <a:pt x="1479264" y="29646"/>
                  <a:pt x="1471150" y="3599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412BAF-54D6-4C9F-99BC-D174EB1E2425}"/>
              </a:ext>
            </a:extLst>
          </p:cNvPr>
          <p:cNvSpPr/>
          <p:nvPr/>
        </p:nvSpPr>
        <p:spPr>
          <a:xfrm>
            <a:off x="4085736" y="2014517"/>
            <a:ext cx="615351" cy="220963"/>
          </a:xfrm>
          <a:custGeom>
            <a:avLst/>
            <a:gdLst>
              <a:gd name="connsiteX0" fmla="*/ 18 w 662586"/>
              <a:gd name="connsiteY0" fmla="*/ 237820 h 237924"/>
              <a:gd name="connsiteX1" fmla="*/ 412768 w 662586"/>
              <a:gd name="connsiteY1" fmla="*/ 91770 h 237924"/>
              <a:gd name="connsiteX2" fmla="*/ 410652 w 662586"/>
              <a:gd name="connsiteY2" fmla="*/ 89654 h 237924"/>
              <a:gd name="connsiteX3" fmla="*/ 503785 w 662586"/>
              <a:gd name="connsiteY3" fmla="*/ 57904 h 237924"/>
              <a:gd name="connsiteX4" fmla="*/ 472035 w 662586"/>
              <a:gd name="connsiteY4" fmla="*/ 34620 h 237924"/>
              <a:gd name="connsiteX5" fmla="*/ 637135 w 662586"/>
              <a:gd name="connsiteY5" fmla="*/ 30387 h 237924"/>
              <a:gd name="connsiteX6" fmla="*/ 552468 w 662586"/>
              <a:gd name="connsiteY6" fmla="*/ 754 h 237924"/>
              <a:gd name="connsiteX7" fmla="*/ 662535 w 662586"/>
              <a:gd name="connsiteY7" fmla="*/ 9220 h 237924"/>
              <a:gd name="connsiteX8" fmla="*/ 565168 w 662586"/>
              <a:gd name="connsiteY8" fmla="*/ 13454 h 237924"/>
              <a:gd name="connsiteX9" fmla="*/ 446635 w 662586"/>
              <a:gd name="connsiteY9" fmla="*/ 43087 h 237924"/>
              <a:gd name="connsiteX10" fmla="*/ 452985 w 662586"/>
              <a:gd name="connsiteY10" fmla="*/ 47320 h 237924"/>
              <a:gd name="connsiteX11" fmla="*/ 395835 w 662586"/>
              <a:gd name="connsiteY11" fmla="*/ 66370 h 237924"/>
              <a:gd name="connsiteX12" fmla="*/ 18 w 662586"/>
              <a:gd name="connsiteY12" fmla="*/ 237820 h 23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2586" h="237924">
                <a:moveTo>
                  <a:pt x="18" y="237820"/>
                </a:moveTo>
                <a:cubicBezTo>
                  <a:pt x="2840" y="242053"/>
                  <a:pt x="344329" y="116464"/>
                  <a:pt x="412768" y="91770"/>
                </a:cubicBezTo>
                <a:cubicBezTo>
                  <a:pt x="481207" y="67076"/>
                  <a:pt x="395483" y="95298"/>
                  <a:pt x="410652" y="89654"/>
                </a:cubicBezTo>
                <a:cubicBezTo>
                  <a:pt x="425822" y="84010"/>
                  <a:pt x="493555" y="67076"/>
                  <a:pt x="503785" y="57904"/>
                </a:cubicBezTo>
                <a:cubicBezTo>
                  <a:pt x="514015" y="48732"/>
                  <a:pt x="449810" y="39206"/>
                  <a:pt x="472035" y="34620"/>
                </a:cubicBezTo>
                <a:cubicBezTo>
                  <a:pt x="494260" y="30034"/>
                  <a:pt x="623730" y="36031"/>
                  <a:pt x="637135" y="30387"/>
                </a:cubicBezTo>
                <a:cubicBezTo>
                  <a:pt x="650540" y="24743"/>
                  <a:pt x="548235" y="4282"/>
                  <a:pt x="552468" y="754"/>
                </a:cubicBezTo>
                <a:cubicBezTo>
                  <a:pt x="556701" y="-2774"/>
                  <a:pt x="660418" y="7103"/>
                  <a:pt x="662535" y="9220"/>
                </a:cubicBezTo>
                <a:cubicBezTo>
                  <a:pt x="664652" y="11337"/>
                  <a:pt x="601151" y="7809"/>
                  <a:pt x="565168" y="13454"/>
                </a:cubicBezTo>
                <a:cubicBezTo>
                  <a:pt x="529185" y="19098"/>
                  <a:pt x="465332" y="37443"/>
                  <a:pt x="446635" y="43087"/>
                </a:cubicBezTo>
                <a:cubicBezTo>
                  <a:pt x="427938" y="48731"/>
                  <a:pt x="461452" y="43440"/>
                  <a:pt x="452985" y="47320"/>
                </a:cubicBezTo>
                <a:cubicBezTo>
                  <a:pt x="444518" y="51200"/>
                  <a:pt x="469213" y="36031"/>
                  <a:pt x="395835" y="66370"/>
                </a:cubicBezTo>
                <a:cubicBezTo>
                  <a:pt x="322457" y="96709"/>
                  <a:pt x="-2804" y="233587"/>
                  <a:pt x="18" y="23782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D250CB9-9101-4B0C-B721-4628DC35D318}"/>
              </a:ext>
            </a:extLst>
          </p:cNvPr>
          <p:cNvSpPr/>
          <p:nvPr/>
        </p:nvSpPr>
        <p:spPr>
          <a:xfrm>
            <a:off x="3990192" y="1940517"/>
            <a:ext cx="769820" cy="303993"/>
          </a:xfrm>
          <a:custGeom>
            <a:avLst/>
            <a:gdLst>
              <a:gd name="connsiteX0" fmla="*/ 828913 w 828913"/>
              <a:gd name="connsiteY0" fmla="*/ 0 h 327328"/>
              <a:gd name="connsiteX1" fmla="*/ 380180 w 828913"/>
              <a:gd name="connsiteY1" fmla="*/ 114300 h 327328"/>
              <a:gd name="connsiteX2" fmla="*/ 460613 w 828913"/>
              <a:gd name="connsiteY2" fmla="*/ 95250 h 327328"/>
              <a:gd name="connsiteX3" fmla="*/ 267996 w 828913"/>
              <a:gd name="connsiteY3" fmla="*/ 171450 h 327328"/>
              <a:gd name="connsiteX4" fmla="*/ 43630 w 828913"/>
              <a:gd name="connsiteY4" fmla="*/ 273050 h 327328"/>
              <a:gd name="connsiteX5" fmla="*/ 255296 w 828913"/>
              <a:gd name="connsiteY5" fmla="*/ 173567 h 327328"/>
              <a:gd name="connsiteX6" fmla="*/ 45746 w 828913"/>
              <a:gd name="connsiteY6" fmla="*/ 300567 h 327328"/>
              <a:gd name="connsiteX7" fmla="*/ 9763 w 828913"/>
              <a:gd name="connsiteY7" fmla="*/ 323850 h 327328"/>
              <a:gd name="connsiteX8" fmla="*/ 179096 w 828913"/>
              <a:gd name="connsiteY8" fmla="*/ 249767 h 327328"/>
              <a:gd name="connsiteX9" fmla="*/ 185446 w 828913"/>
              <a:gd name="connsiteY9" fmla="*/ 247650 h 327328"/>
              <a:gd name="connsiteX10" fmla="*/ 204496 w 828913"/>
              <a:gd name="connsiteY10" fmla="*/ 218017 h 327328"/>
              <a:gd name="connsiteX11" fmla="*/ 337846 w 828913"/>
              <a:gd name="connsiteY11" fmla="*/ 169334 h 327328"/>
              <a:gd name="connsiteX12" fmla="*/ 828913 w 828913"/>
              <a:gd name="connsiteY12" fmla="*/ 0 h 32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8913" h="327328">
                <a:moveTo>
                  <a:pt x="828913" y="0"/>
                </a:moveTo>
                <a:lnTo>
                  <a:pt x="380180" y="114300"/>
                </a:lnTo>
                <a:cubicBezTo>
                  <a:pt x="318797" y="130175"/>
                  <a:pt x="479310" y="85725"/>
                  <a:pt x="460613" y="95250"/>
                </a:cubicBezTo>
                <a:cubicBezTo>
                  <a:pt x="441916" y="104775"/>
                  <a:pt x="337493" y="141817"/>
                  <a:pt x="267996" y="171450"/>
                </a:cubicBezTo>
                <a:cubicBezTo>
                  <a:pt x="198499" y="201083"/>
                  <a:pt x="45747" y="272697"/>
                  <a:pt x="43630" y="273050"/>
                </a:cubicBezTo>
                <a:cubicBezTo>
                  <a:pt x="41513" y="273403"/>
                  <a:pt x="254943" y="168981"/>
                  <a:pt x="255296" y="173567"/>
                </a:cubicBezTo>
                <a:cubicBezTo>
                  <a:pt x="255649" y="178153"/>
                  <a:pt x="86668" y="275520"/>
                  <a:pt x="45746" y="300567"/>
                </a:cubicBezTo>
                <a:cubicBezTo>
                  <a:pt x="4824" y="325614"/>
                  <a:pt x="-12462" y="332317"/>
                  <a:pt x="9763" y="323850"/>
                </a:cubicBezTo>
                <a:cubicBezTo>
                  <a:pt x="31988" y="315383"/>
                  <a:pt x="179096" y="249767"/>
                  <a:pt x="179096" y="249767"/>
                </a:cubicBezTo>
                <a:cubicBezTo>
                  <a:pt x="208376" y="237067"/>
                  <a:pt x="181213" y="252942"/>
                  <a:pt x="185446" y="247650"/>
                </a:cubicBezTo>
                <a:cubicBezTo>
                  <a:pt x="189679" y="242358"/>
                  <a:pt x="179096" y="231070"/>
                  <a:pt x="204496" y="218017"/>
                </a:cubicBezTo>
                <a:cubicBezTo>
                  <a:pt x="229896" y="204964"/>
                  <a:pt x="337846" y="169334"/>
                  <a:pt x="337846" y="169334"/>
                </a:cubicBezTo>
                <a:lnTo>
                  <a:pt x="828913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91E2A6D-4005-4C8A-B0A7-E333E65B3216}"/>
              </a:ext>
            </a:extLst>
          </p:cNvPr>
          <p:cNvSpPr/>
          <p:nvPr/>
        </p:nvSpPr>
        <p:spPr>
          <a:xfrm>
            <a:off x="4457382" y="2260520"/>
            <a:ext cx="1216319" cy="584383"/>
          </a:xfrm>
          <a:custGeom>
            <a:avLst/>
            <a:gdLst>
              <a:gd name="connsiteX0" fmla="*/ 1307994 w 1309685"/>
              <a:gd name="connsiteY0" fmla="*/ 2567 h 629241"/>
              <a:gd name="connsiteX1" fmla="*/ 1026478 w 1309685"/>
              <a:gd name="connsiteY1" fmla="*/ 40667 h 629241"/>
              <a:gd name="connsiteX2" fmla="*/ 1032828 w 1309685"/>
              <a:gd name="connsiteY2" fmla="*/ 53367 h 629241"/>
              <a:gd name="connsiteX3" fmla="*/ 825394 w 1309685"/>
              <a:gd name="connsiteY3" fmla="*/ 114750 h 629241"/>
              <a:gd name="connsiteX4" fmla="*/ 783061 w 1309685"/>
              <a:gd name="connsiteY4" fmla="*/ 116867 h 629241"/>
              <a:gd name="connsiteX5" fmla="*/ 524828 w 1309685"/>
              <a:gd name="connsiteY5" fmla="*/ 250217 h 629241"/>
              <a:gd name="connsiteX6" fmla="*/ 349144 w 1309685"/>
              <a:gd name="connsiteY6" fmla="*/ 364517 h 629241"/>
              <a:gd name="connsiteX7" fmla="*/ 338561 w 1309685"/>
              <a:gd name="connsiteY7" fmla="*/ 349700 h 629241"/>
              <a:gd name="connsiteX8" fmla="*/ 4128 w 1309685"/>
              <a:gd name="connsiteY8" fmla="*/ 626983 h 629241"/>
              <a:gd name="connsiteX9" fmla="*/ 173461 w 1309685"/>
              <a:gd name="connsiteY9" fmla="*/ 470350 h 629241"/>
              <a:gd name="connsiteX10" fmla="*/ 488844 w 1309685"/>
              <a:gd name="connsiteY10" fmla="*/ 281967 h 629241"/>
              <a:gd name="connsiteX11" fmla="*/ 512128 w 1309685"/>
              <a:gd name="connsiteY11" fmla="*/ 271383 h 629241"/>
              <a:gd name="connsiteX12" fmla="*/ 787294 w 1309685"/>
              <a:gd name="connsiteY12" fmla="*/ 135917 h 629241"/>
              <a:gd name="connsiteX13" fmla="*/ 876194 w 1309685"/>
              <a:gd name="connsiteY13" fmla="*/ 121100 h 629241"/>
              <a:gd name="connsiteX14" fmla="*/ 1307994 w 1309685"/>
              <a:gd name="connsiteY14" fmla="*/ 2567 h 6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09685" h="629241">
                <a:moveTo>
                  <a:pt x="1307994" y="2567"/>
                </a:moveTo>
                <a:cubicBezTo>
                  <a:pt x="1333041" y="-10838"/>
                  <a:pt x="1072339" y="32200"/>
                  <a:pt x="1026478" y="40667"/>
                </a:cubicBezTo>
                <a:cubicBezTo>
                  <a:pt x="980617" y="49134"/>
                  <a:pt x="1066342" y="41020"/>
                  <a:pt x="1032828" y="53367"/>
                </a:cubicBezTo>
                <a:cubicBezTo>
                  <a:pt x="999314" y="65714"/>
                  <a:pt x="867022" y="104167"/>
                  <a:pt x="825394" y="114750"/>
                </a:cubicBezTo>
                <a:cubicBezTo>
                  <a:pt x="783766" y="125333"/>
                  <a:pt x="833155" y="94289"/>
                  <a:pt x="783061" y="116867"/>
                </a:cubicBezTo>
                <a:cubicBezTo>
                  <a:pt x="732967" y="139445"/>
                  <a:pt x="597147" y="208942"/>
                  <a:pt x="524828" y="250217"/>
                </a:cubicBezTo>
                <a:cubicBezTo>
                  <a:pt x="452509" y="291492"/>
                  <a:pt x="380188" y="347937"/>
                  <a:pt x="349144" y="364517"/>
                </a:cubicBezTo>
                <a:cubicBezTo>
                  <a:pt x="318099" y="381098"/>
                  <a:pt x="396064" y="305956"/>
                  <a:pt x="338561" y="349700"/>
                </a:cubicBezTo>
                <a:cubicBezTo>
                  <a:pt x="281058" y="393444"/>
                  <a:pt x="31645" y="606875"/>
                  <a:pt x="4128" y="626983"/>
                </a:cubicBezTo>
                <a:cubicBezTo>
                  <a:pt x="-23389" y="647091"/>
                  <a:pt x="92675" y="527853"/>
                  <a:pt x="173461" y="470350"/>
                </a:cubicBezTo>
                <a:cubicBezTo>
                  <a:pt x="254247" y="412847"/>
                  <a:pt x="432399" y="315128"/>
                  <a:pt x="488844" y="281967"/>
                </a:cubicBezTo>
                <a:cubicBezTo>
                  <a:pt x="545288" y="248806"/>
                  <a:pt x="512128" y="271383"/>
                  <a:pt x="512128" y="271383"/>
                </a:cubicBezTo>
                <a:cubicBezTo>
                  <a:pt x="561870" y="247041"/>
                  <a:pt x="726616" y="160964"/>
                  <a:pt x="787294" y="135917"/>
                </a:cubicBezTo>
                <a:cubicBezTo>
                  <a:pt x="847972" y="110870"/>
                  <a:pt x="796113" y="141208"/>
                  <a:pt x="876194" y="121100"/>
                </a:cubicBezTo>
                <a:cubicBezTo>
                  <a:pt x="956275" y="100992"/>
                  <a:pt x="1282947" y="15972"/>
                  <a:pt x="1307994" y="256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8E520EB-27B2-4B2C-8D84-133029CD75F7}"/>
              </a:ext>
            </a:extLst>
          </p:cNvPr>
          <p:cNvSpPr/>
          <p:nvPr/>
        </p:nvSpPr>
        <p:spPr>
          <a:xfrm>
            <a:off x="3311916" y="2091882"/>
            <a:ext cx="840674" cy="704345"/>
          </a:xfrm>
          <a:custGeom>
            <a:avLst/>
            <a:gdLst>
              <a:gd name="connsiteX0" fmla="*/ 905205 w 905205"/>
              <a:gd name="connsiteY0" fmla="*/ 0 h 758412"/>
              <a:gd name="connsiteX1" fmla="*/ 602522 w 905205"/>
              <a:gd name="connsiteY1" fmla="*/ 192616 h 758412"/>
              <a:gd name="connsiteX2" fmla="*/ 668138 w 905205"/>
              <a:gd name="connsiteY2" fmla="*/ 154516 h 758412"/>
              <a:gd name="connsiteX3" fmla="*/ 509388 w 905205"/>
              <a:gd name="connsiteY3" fmla="*/ 264583 h 758412"/>
              <a:gd name="connsiteX4" fmla="*/ 287138 w 905205"/>
              <a:gd name="connsiteY4" fmla="*/ 461433 h 758412"/>
              <a:gd name="connsiteX5" fmla="*/ 325238 w 905205"/>
              <a:gd name="connsiteY5" fmla="*/ 438150 h 758412"/>
              <a:gd name="connsiteX6" fmla="*/ 1388 w 905205"/>
              <a:gd name="connsiteY6" fmla="*/ 757766 h 758412"/>
              <a:gd name="connsiteX7" fmla="*/ 208822 w 905205"/>
              <a:gd name="connsiteY7" fmla="*/ 520700 h 758412"/>
              <a:gd name="connsiteX8" fmla="*/ 223638 w 905205"/>
              <a:gd name="connsiteY8" fmla="*/ 512233 h 758412"/>
              <a:gd name="connsiteX9" fmla="*/ 483988 w 905205"/>
              <a:gd name="connsiteY9" fmla="*/ 287866 h 758412"/>
              <a:gd name="connsiteX10" fmla="*/ 515738 w 905205"/>
              <a:gd name="connsiteY10" fmla="*/ 264583 h 758412"/>
              <a:gd name="connsiteX11" fmla="*/ 905205 w 905205"/>
              <a:gd name="connsiteY11" fmla="*/ 0 h 75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5205" h="758412">
                <a:moveTo>
                  <a:pt x="905205" y="0"/>
                </a:moveTo>
                <a:lnTo>
                  <a:pt x="602522" y="192616"/>
                </a:lnTo>
                <a:cubicBezTo>
                  <a:pt x="563011" y="218369"/>
                  <a:pt x="683660" y="142522"/>
                  <a:pt x="668138" y="154516"/>
                </a:cubicBezTo>
                <a:cubicBezTo>
                  <a:pt x="652616" y="166510"/>
                  <a:pt x="572888" y="213430"/>
                  <a:pt x="509388" y="264583"/>
                </a:cubicBezTo>
                <a:cubicBezTo>
                  <a:pt x="445888" y="315736"/>
                  <a:pt x="317830" y="432505"/>
                  <a:pt x="287138" y="461433"/>
                </a:cubicBezTo>
                <a:cubicBezTo>
                  <a:pt x="256446" y="490361"/>
                  <a:pt x="372863" y="388761"/>
                  <a:pt x="325238" y="438150"/>
                </a:cubicBezTo>
                <a:cubicBezTo>
                  <a:pt x="277613" y="487539"/>
                  <a:pt x="20791" y="744008"/>
                  <a:pt x="1388" y="757766"/>
                </a:cubicBezTo>
                <a:cubicBezTo>
                  <a:pt x="-18015" y="771524"/>
                  <a:pt x="171780" y="561622"/>
                  <a:pt x="208822" y="520700"/>
                </a:cubicBezTo>
                <a:cubicBezTo>
                  <a:pt x="245864" y="479778"/>
                  <a:pt x="177777" y="551039"/>
                  <a:pt x="223638" y="512233"/>
                </a:cubicBezTo>
                <a:cubicBezTo>
                  <a:pt x="269499" y="473427"/>
                  <a:pt x="435305" y="329141"/>
                  <a:pt x="483988" y="287866"/>
                </a:cubicBezTo>
                <a:cubicBezTo>
                  <a:pt x="532671" y="246591"/>
                  <a:pt x="515738" y="264583"/>
                  <a:pt x="515738" y="264583"/>
                </a:cubicBezTo>
                <a:lnTo>
                  <a:pt x="905205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C4640A1-AF1F-4FE9-BBBC-99C677D5F9D5}"/>
              </a:ext>
            </a:extLst>
          </p:cNvPr>
          <p:cNvSpPr/>
          <p:nvPr/>
        </p:nvSpPr>
        <p:spPr>
          <a:xfrm>
            <a:off x="3552876" y="2264731"/>
            <a:ext cx="357969" cy="281785"/>
          </a:xfrm>
          <a:custGeom>
            <a:avLst/>
            <a:gdLst>
              <a:gd name="connsiteX0" fmla="*/ 385398 w 385447"/>
              <a:gd name="connsiteY0" fmla="*/ 149 h 303415"/>
              <a:gd name="connsiteX1" fmla="*/ 154681 w 385447"/>
              <a:gd name="connsiteY1" fmla="*/ 158899 h 303415"/>
              <a:gd name="connsiteX2" fmla="*/ 175848 w 385447"/>
              <a:gd name="connsiteY2" fmla="*/ 139849 h 303415"/>
              <a:gd name="connsiteX3" fmla="*/ 2281 w 385447"/>
              <a:gd name="connsiteY3" fmla="*/ 302833 h 303415"/>
              <a:gd name="connsiteX4" fmla="*/ 84831 w 385447"/>
              <a:gd name="connsiteY4" fmla="*/ 190649 h 303415"/>
              <a:gd name="connsiteX5" fmla="*/ 203365 w 385447"/>
              <a:gd name="connsiteY5" fmla="*/ 95399 h 303415"/>
              <a:gd name="connsiteX6" fmla="*/ 175848 w 385447"/>
              <a:gd name="connsiteY6" fmla="*/ 129266 h 303415"/>
              <a:gd name="connsiteX7" fmla="*/ 385398 w 385447"/>
              <a:gd name="connsiteY7" fmla="*/ 149 h 30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447" h="303415">
                <a:moveTo>
                  <a:pt x="385398" y="149"/>
                </a:moveTo>
                <a:cubicBezTo>
                  <a:pt x="381870" y="5088"/>
                  <a:pt x="189606" y="135616"/>
                  <a:pt x="154681" y="158899"/>
                </a:cubicBezTo>
                <a:cubicBezTo>
                  <a:pt x="119756" y="182182"/>
                  <a:pt x="175848" y="139849"/>
                  <a:pt x="175848" y="139849"/>
                </a:cubicBezTo>
                <a:cubicBezTo>
                  <a:pt x="150448" y="163838"/>
                  <a:pt x="17450" y="294366"/>
                  <a:pt x="2281" y="302833"/>
                </a:cubicBezTo>
                <a:cubicBezTo>
                  <a:pt x="-12889" y="311300"/>
                  <a:pt x="51317" y="225221"/>
                  <a:pt x="84831" y="190649"/>
                </a:cubicBezTo>
                <a:cubicBezTo>
                  <a:pt x="118345" y="156077"/>
                  <a:pt x="188195" y="105630"/>
                  <a:pt x="203365" y="95399"/>
                </a:cubicBezTo>
                <a:cubicBezTo>
                  <a:pt x="218535" y="85168"/>
                  <a:pt x="147273" y="144083"/>
                  <a:pt x="175848" y="129266"/>
                </a:cubicBezTo>
                <a:cubicBezTo>
                  <a:pt x="204423" y="114449"/>
                  <a:pt x="388926" y="-4790"/>
                  <a:pt x="385398" y="14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7394A288-817B-4D02-A92B-9416381D4A71}"/>
              </a:ext>
            </a:extLst>
          </p:cNvPr>
          <p:cNvSpPr/>
          <p:nvPr/>
        </p:nvSpPr>
        <p:spPr>
          <a:xfrm>
            <a:off x="3418625" y="2134823"/>
            <a:ext cx="724901" cy="590634"/>
          </a:xfrm>
          <a:custGeom>
            <a:avLst/>
            <a:gdLst>
              <a:gd name="connsiteX0" fmla="*/ 779722 w 780546"/>
              <a:gd name="connsiteY0" fmla="*/ 329 h 635972"/>
              <a:gd name="connsiteX1" fmla="*/ 515138 w 780546"/>
              <a:gd name="connsiteY1" fmla="*/ 163313 h 635972"/>
              <a:gd name="connsiteX2" fmla="*/ 517255 w 780546"/>
              <a:gd name="connsiteY2" fmla="*/ 167546 h 635972"/>
              <a:gd name="connsiteX3" fmla="*/ 386022 w 780546"/>
              <a:gd name="connsiteY3" fmla="*/ 252213 h 635972"/>
              <a:gd name="connsiteX4" fmla="*/ 252672 w 780546"/>
              <a:gd name="connsiteY4" fmla="*/ 355929 h 635972"/>
              <a:gd name="connsiteX5" fmla="*/ 311938 w 780546"/>
              <a:gd name="connsiteY5" fmla="*/ 328413 h 635972"/>
              <a:gd name="connsiteX6" fmla="*/ 214572 w 780546"/>
              <a:gd name="connsiteY6" fmla="*/ 406729 h 635972"/>
              <a:gd name="connsiteX7" fmla="*/ 89688 w 780546"/>
              <a:gd name="connsiteY7" fmla="*/ 546429 h 635972"/>
              <a:gd name="connsiteX8" fmla="*/ 788 w 780546"/>
              <a:gd name="connsiteY8" fmla="*/ 635329 h 635972"/>
              <a:gd name="connsiteX9" fmla="*/ 140488 w 780546"/>
              <a:gd name="connsiteY9" fmla="*/ 501979 h 635972"/>
              <a:gd name="connsiteX10" fmla="*/ 360622 w 780546"/>
              <a:gd name="connsiteY10" fmla="*/ 290313 h 635972"/>
              <a:gd name="connsiteX11" fmla="*/ 352155 w 780546"/>
              <a:gd name="connsiteY11" fmla="*/ 290313 h 635972"/>
              <a:gd name="connsiteX12" fmla="*/ 515138 w 780546"/>
              <a:gd name="connsiteY12" fmla="*/ 195063 h 635972"/>
              <a:gd name="connsiteX13" fmla="*/ 595572 w 780546"/>
              <a:gd name="connsiteY13" fmla="*/ 123096 h 635972"/>
              <a:gd name="connsiteX14" fmla="*/ 779722 w 780546"/>
              <a:gd name="connsiteY14" fmla="*/ 329 h 6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0546" h="635972">
                <a:moveTo>
                  <a:pt x="779722" y="329"/>
                </a:moveTo>
                <a:cubicBezTo>
                  <a:pt x="766316" y="7032"/>
                  <a:pt x="558882" y="135444"/>
                  <a:pt x="515138" y="163313"/>
                </a:cubicBezTo>
                <a:cubicBezTo>
                  <a:pt x="471393" y="191183"/>
                  <a:pt x="538774" y="152729"/>
                  <a:pt x="517255" y="167546"/>
                </a:cubicBezTo>
                <a:cubicBezTo>
                  <a:pt x="495736" y="182363"/>
                  <a:pt x="430119" y="220816"/>
                  <a:pt x="386022" y="252213"/>
                </a:cubicBezTo>
                <a:cubicBezTo>
                  <a:pt x="341925" y="283610"/>
                  <a:pt x="265019" y="343229"/>
                  <a:pt x="252672" y="355929"/>
                </a:cubicBezTo>
                <a:cubicBezTo>
                  <a:pt x="240325" y="368629"/>
                  <a:pt x="318288" y="319946"/>
                  <a:pt x="311938" y="328413"/>
                </a:cubicBezTo>
                <a:cubicBezTo>
                  <a:pt x="305588" y="336880"/>
                  <a:pt x="251614" y="370393"/>
                  <a:pt x="214572" y="406729"/>
                </a:cubicBezTo>
                <a:cubicBezTo>
                  <a:pt x="177530" y="443065"/>
                  <a:pt x="125319" y="508329"/>
                  <a:pt x="89688" y="546429"/>
                </a:cubicBezTo>
                <a:cubicBezTo>
                  <a:pt x="54057" y="584529"/>
                  <a:pt x="-7679" y="642737"/>
                  <a:pt x="788" y="635329"/>
                </a:cubicBezTo>
                <a:cubicBezTo>
                  <a:pt x="9255" y="627921"/>
                  <a:pt x="140488" y="501979"/>
                  <a:pt x="140488" y="501979"/>
                </a:cubicBezTo>
                <a:lnTo>
                  <a:pt x="360622" y="290313"/>
                </a:lnTo>
                <a:cubicBezTo>
                  <a:pt x="395900" y="255035"/>
                  <a:pt x="326402" y="306188"/>
                  <a:pt x="352155" y="290313"/>
                </a:cubicBezTo>
                <a:cubicBezTo>
                  <a:pt x="377908" y="274438"/>
                  <a:pt x="474569" y="222932"/>
                  <a:pt x="515138" y="195063"/>
                </a:cubicBezTo>
                <a:cubicBezTo>
                  <a:pt x="555707" y="167194"/>
                  <a:pt x="551828" y="155199"/>
                  <a:pt x="595572" y="123096"/>
                </a:cubicBezTo>
                <a:cubicBezTo>
                  <a:pt x="639316" y="90993"/>
                  <a:pt x="793128" y="-6374"/>
                  <a:pt x="779722" y="32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DACEE06-DECD-4378-909A-378411C33BC6}"/>
              </a:ext>
            </a:extLst>
          </p:cNvPr>
          <p:cNvSpPr/>
          <p:nvPr/>
        </p:nvSpPr>
        <p:spPr>
          <a:xfrm>
            <a:off x="3549487" y="2219098"/>
            <a:ext cx="540232" cy="382451"/>
          </a:xfrm>
          <a:custGeom>
            <a:avLst/>
            <a:gdLst>
              <a:gd name="connsiteX0" fmla="*/ 581135 w 581701"/>
              <a:gd name="connsiteY0" fmla="*/ 602 h 411809"/>
              <a:gd name="connsiteX1" fmla="*/ 330310 w 581701"/>
              <a:gd name="connsiteY1" fmla="*/ 159352 h 411809"/>
              <a:gd name="connsiteX2" fmla="*/ 344597 w 581701"/>
              <a:gd name="connsiteY2" fmla="*/ 140302 h 411809"/>
              <a:gd name="connsiteX3" fmla="*/ 220772 w 581701"/>
              <a:gd name="connsiteY3" fmla="*/ 227615 h 411809"/>
              <a:gd name="connsiteX4" fmla="*/ 110 w 581701"/>
              <a:gd name="connsiteY4" fmla="*/ 411765 h 411809"/>
              <a:gd name="connsiteX5" fmla="*/ 250935 w 581701"/>
              <a:gd name="connsiteY5" fmla="*/ 210152 h 411809"/>
              <a:gd name="connsiteX6" fmla="*/ 204897 w 581701"/>
              <a:gd name="connsiteY6" fmla="*/ 272065 h 411809"/>
              <a:gd name="connsiteX7" fmla="*/ 320785 w 581701"/>
              <a:gd name="connsiteY7" fmla="*/ 168877 h 411809"/>
              <a:gd name="connsiteX8" fmla="*/ 396985 w 581701"/>
              <a:gd name="connsiteY8" fmla="*/ 106965 h 411809"/>
              <a:gd name="connsiteX9" fmla="*/ 581135 w 581701"/>
              <a:gd name="connsiteY9" fmla="*/ 602 h 41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1701" h="411809">
                <a:moveTo>
                  <a:pt x="581135" y="602"/>
                </a:moveTo>
                <a:cubicBezTo>
                  <a:pt x="570022" y="9333"/>
                  <a:pt x="369733" y="136069"/>
                  <a:pt x="330310" y="159352"/>
                </a:cubicBezTo>
                <a:cubicBezTo>
                  <a:pt x="290887" y="182635"/>
                  <a:pt x="362853" y="128925"/>
                  <a:pt x="344597" y="140302"/>
                </a:cubicBezTo>
                <a:cubicBezTo>
                  <a:pt x="326341" y="151679"/>
                  <a:pt x="278186" y="182371"/>
                  <a:pt x="220772" y="227615"/>
                </a:cubicBezTo>
                <a:cubicBezTo>
                  <a:pt x="163358" y="272859"/>
                  <a:pt x="-4917" y="414675"/>
                  <a:pt x="110" y="411765"/>
                </a:cubicBezTo>
                <a:cubicBezTo>
                  <a:pt x="5137" y="408855"/>
                  <a:pt x="216804" y="233435"/>
                  <a:pt x="250935" y="210152"/>
                </a:cubicBezTo>
                <a:cubicBezTo>
                  <a:pt x="285066" y="186869"/>
                  <a:pt x="193255" y="278944"/>
                  <a:pt x="204897" y="272065"/>
                </a:cubicBezTo>
                <a:cubicBezTo>
                  <a:pt x="216539" y="265186"/>
                  <a:pt x="288770" y="196394"/>
                  <a:pt x="320785" y="168877"/>
                </a:cubicBezTo>
                <a:cubicBezTo>
                  <a:pt x="352800" y="141360"/>
                  <a:pt x="357298" y="133423"/>
                  <a:pt x="396985" y="106965"/>
                </a:cubicBezTo>
                <a:cubicBezTo>
                  <a:pt x="436672" y="80507"/>
                  <a:pt x="592248" y="-8129"/>
                  <a:pt x="581135" y="60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57E22EA-9EBA-48E4-8CBD-9E796BB6CB7A}"/>
              </a:ext>
            </a:extLst>
          </p:cNvPr>
          <p:cNvSpPr/>
          <p:nvPr/>
        </p:nvSpPr>
        <p:spPr>
          <a:xfrm>
            <a:off x="3358253" y="2607740"/>
            <a:ext cx="174368" cy="381718"/>
          </a:xfrm>
          <a:custGeom>
            <a:avLst/>
            <a:gdLst>
              <a:gd name="connsiteX0" fmla="*/ 185386 w 187753"/>
              <a:gd name="connsiteY0" fmla="*/ 4402 h 411019"/>
              <a:gd name="connsiteX1" fmla="*/ 50449 w 187753"/>
              <a:gd name="connsiteY1" fmla="*/ 179027 h 411019"/>
              <a:gd name="connsiteX2" fmla="*/ 72674 w 187753"/>
              <a:gd name="connsiteY2" fmla="*/ 150452 h 411019"/>
              <a:gd name="connsiteX3" fmla="*/ 1236 w 187753"/>
              <a:gd name="connsiteY3" fmla="*/ 247290 h 411019"/>
              <a:gd name="connsiteX4" fmla="*/ 26636 w 187753"/>
              <a:gd name="connsiteY4" fmla="*/ 220302 h 411019"/>
              <a:gd name="connsiteX5" fmla="*/ 17111 w 187753"/>
              <a:gd name="connsiteY5" fmla="*/ 272690 h 411019"/>
              <a:gd name="connsiteX6" fmla="*/ 32986 w 187753"/>
              <a:gd name="connsiteY6" fmla="*/ 250465 h 411019"/>
              <a:gd name="connsiteX7" fmla="*/ 59974 w 187753"/>
              <a:gd name="connsiteY7" fmla="*/ 183790 h 411019"/>
              <a:gd name="connsiteX8" fmla="*/ 32986 w 187753"/>
              <a:gd name="connsiteY8" fmla="*/ 293327 h 411019"/>
              <a:gd name="connsiteX9" fmla="*/ 12349 w 187753"/>
              <a:gd name="connsiteY9" fmla="*/ 325077 h 411019"/>
              <a:gd name="connsiteX10" fmla="*/ 5999 w 187753"/>
              <a:gd name="connsiteY10" fmla="*/ 361590 h 411019"/>
              <a:gd name="connsiteX11" fmla="*/ 5999 w 187753"/>
              <a:gd name="connsiteY11" fmla="*/ 410802 h 411019"/>
              <a:gd name="connsiteX12" fmla="*/ 18699 w 187753"/>
              <a:gd name="connsiteY12" fmla="*/ 340952 h 411019"/>
              <a:gd name="connsiteX13" fmla="*/ 45686 w 187753"/>
              <a:gd name="connsiteY13" fmla="*/ 244115 h 411019"/>
              <a:gd name="connsiteX14" fmla="*/ 67911 w 187753"/>
              <a:gd name="connsiteY14" fmla="*/ 193315 h 411019"/>
              <a:gd name="connsiteX15" fmla="*/ 132999 w 187753"/>
              <a:gd name="connsiteY15" fmla="*/ 61552 h 411019"/>
              <a:gd name="connsiteX16" fmla="*/ 185386 w 187753"/>
              <a:gd name="connsiteY16" fmla="*/ 4402 h 4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753" h="411019">
                <a:moveTo>
                  <a:pt x="185386" y="4402"/>
                </a:moveTo>
                <a:cubicBezTo>
                  <a:pt x="171628" y="23981"/>
                  <a:pt x="69234" y="154685"/>
                  <a:pt x="50449" y="179027"/>
                </a:cubicBezTo>
                <a:cubicBezTo>
                  <a:pt x="31664" y="203369"/>
                  <a:pt x="80876" y="139075"/>
                  <a:pt x="72674" y="150452"/>
                </a:cubicBezTo>
                <a:cubicBezTo>
                  <a:pt x="64472" y="161829"/>
                  <a:pt x="8909" y="235648"/>
                  <a:pt x="1236" y="247290"/>
                </a:cubicBezTo>
                <a:cubicBezTo>
                  <a:pt x="-6437" y="258932"/>
                  <a:pt x="23990" y="216069"/>
                  <a:pt x="26636" y="220302"/>
                </a:cubicBezTo>
                <a:cubicBezTo>
                  <a:pt x="29282" y="224535"/>
                  <a:pt x="16053" y="267663"/>
                  <a:pt x="17111" y="272690"/>
                </a:cubicBezTo>
                <a:cubicBezTo>
                  <a:pt x="18169" y="277717"/>
                  <a:pt x="25842" y="265282"/>
                  <a:pt x="32986" y="250465"/>
                </a:cubicBezTo>
                <a:cubicBezTo>
                  <a:pt x="40130" y="235648"/>
                  <a:pt x="59974" y="176646"/>
                  <a:pt x="59974" y="183790"/>
                </a:cubicBezTo>
                <a:cubicBezTo>
                  <a:pt x="59974" y="190934"/>
                  <a:pt x="40923" y="269779"/>
                  <a:pt x="32986" y="293327"/>
                </a:cubicBezTo>
                <a:cubicBezTo>
                  <a:pt x="25049" y="316875"/>
                  <a:pt x="16847" y="313700"/>
                  <a:pt x="12349" y="325077"/>
                </a:cubicBezTo>
                <a:cubicBezTo>
                  <a:pt x="7851" y="336454"/>
                  <a:pt x="7057" y="347303"/>
                  <a:pt x="5999" y="361590"/>
                </a:cubicBezTo>
                <a:cubicBezTo>
                  <a:pt x="4941" y="375877"/>
                  <a:pt x="3882" y="414242"/>
                  <a:pt x="5999" y="410802"/>
                </a:cubicBezTo>
                <a:cubicBezTo>
                  <a:pt x="8116" y="407362"/>
                  <a:pt x="12084" y="368733"/>
                  <a:pt x="18699" y="340952"/>
                </a:cubicBezTo>
                <a:cubicBezTo>
                  <a:pt x="25313" y="313171"/>
                  <a:pt x="37484" y="268721"/>
                  <a:pt x="45686" y="244115"/>
                </a:cubicBezTo>
                <a:cubicBezTo>
                  <a:pt x="53888" y="219509"/>
                  <a:pt x="53359" y="223742"/>
                  <a:pt x="67911" y="193315"/>
                </a:cubicBezTo>
                <a:cubicBezTo>
                  <a:pt x="82463" y="162888"/>
                  <a:pt x="116859" y="87746"/>
                  <a:pt x="132999" y="61552"/>
                </a:cubicBezTo>
                <a:cubicBezTo>
                  <a:pt x="149139" y="35358"/>
                  <a:pt x="199144" y="-15177"/>
                  <a:pt x="185386" y="440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C89DE79C-F5D6-45A0-945A-E20A2D7EBF47}"/>
              </a:ext>
            </a:extLst>
          </p:cNvPr>
          <p:cNvSpPr/>
          <p:nvPr/>
        </p:nvSpPr>
        <p:spPr>
          <a:xfrm>
            <a:off x="3238486" y="2680686"/>
            <a:ext cx="218973" cy="364605"/>
          </a:xfrm>
          <a:custGeom>
            <a:avLst/>
            <a:gdLst>
              <a:gd name="connsiteX0" fmla="*/ 234971 w 235782"/>
              <a:gd name="connsiteY0" fmla="*/ 470 h 392593"/>
              <a:gd name="connsiteX1" fmla="*/ 90509 w 235782"/>
              <a:gd name="connsiteY1" fmla="*/ 152870 h 392593"/>
              <a:gd name="connsiteX2" fmla="*/ 106384 w 235782"/>
              <a:gd name="connsiteY2" fmla="*/ 140170 h 392593"/>
              <a:gd name="connsiteX3" fmla="*/ 55584 w 235782"/>
              <a:gd name="connsiteY3" fmla="*/ 278282 h 392593"/>
              <a:gd name="connsiteX4" fmla="*/ 21 w 235782"/>
              <a:gd name="connsiteY4" fmla="*/ 392582 h 392593"/>
              <a:gd name="connsiteX5" fmla="*/ 49234 w 235782"/>
              <a:gd name="connsiteY5" fmla="*/ 271932 h 392593"/>
              <a:gd name="connsiteX6" fmla="*/ 68284 w 235782"/>
              <a:gd name="connsiteY6" fmla="*/ 213195 h 392593"/>
              <a:gd name="connsiteX7" fmla="*/ 66696 w 235782"/>
              <a:gd name="connsiteY7" fmla="*/ 230657 h 392593"/>
              <a:gd name="connsiteX8" fmla="*/ 95271 w 235782"/>
              <a:gd name="connsiteY8" fmla="*/ 163982 h 392593"/>
              <a:gd name="connsiteX9" fmla="*/ 146071 w 235782"/>
              <a:gd name="connsiteY9" fmla="*/ 106832 h 392593"/>
              <a:gd name="connsiteX10" fmla="*/ 234971 w 235782"/>
              <a:gd name="connsiteY10" fmla="*/ 470 h 39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782" h="392593">
                <a:moveTo>
                  <a:pt x="234971" y="470"/>
                </a:moveTo>
                <a:cubicBezTo>
                  <a:pt x="225711" y="8143"/>
                  <a:pt x="111940" y="129587"/>
                  <a:pt x="90509" y="152870"/>
                </a:cubicBezTo>
                <a:cubicBezTo>
                  <a:pt x="69078" y="176153"/>
                  <a:pt x="112205" y="119268"/>
                  <a:pt x="106384" y="140170"/>
                </a:cubicBezTo>
                <a:cubicBezTo>
                  <a:pt x="100563" y="161072"/>
                  <a:pt x="73311" y="236213"/>
                  <a:pt x="55584" y="278282"/>
                </a:cubicBezTo>
                <a:cubicBezTo>
                  <a:pt x="37857" y="320351"/>
                  <a:pt x="1079" y="393640"/>
                  <a:pt x="21" y="392582"/>
                </a:cubicBezTo>
                <a:cubicBezTo>
                  <a:pt x="-1037" y="391524"/>
                  <a:pt x="37857" y="301830"/>
                  <a:pt x="49234" y="271932"/>
                </a:cubicBezTo>
                <a:cubicBezTo>
                  <a:pt x="60611" y="242034"/>
                  <a:pt x="65374" y="220074"/>
                  <a:pt x="68284" y="213195"/>
                </a:cubicBezTo>
                <a:cubicBezTo>
                  <a:pt x="71194" y="206316"/>
                  <a:pt x="62198" y="238859"/>
                  <a:pt x="66696" y="230657"/>
                </a:cubicBezTo>
                <a:cubicBezTo>
                  <a:pt x="71194" y="222455"/>
                  <a:pt x="82042" y="184620"/>
                  <a:pt x="95271" y="163982"/>
                </a:cubicBezTo>
                <a:cubicBezTo>
                  <a:pt x="108500" y="143344"/>
                  <a:pt x="120406" y="132496"/>
                  <a:pt x="146071" y="106832"/>
                </a:cubicBezTo>
                <a:cubicBezTo>
                  <a:pt x="171736" y="81168"/>
                  <a:pt x="244231" y="-7203"/>
                  <a:pt x="234971" y="47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9896BB5-ABAB-4198-ADF2-71BAC4E16257}"/>
              </a:ext>
            </a:extLst>
          </p:cNvPr>
          <p:cNvSpPr/>
          <p:nvPr/>
        </p:nvSpPr>
        <p:spPr>
          <a:xfrm>
            <a:off x="3320648" y="2782766"/>
            <a:ext cx="68579" cy="339530"/>
          </a:xfrm>
          <a:custGeom>
            <a:avLst/>
            <a:gdLst>
              <a:gd name="connsiteX0" fmla="*/ 73477 w 73843"/>
              <a:gd name="connsiteY0" fmla="*/ 91 h 365593"/>
              <a:gd name="connsiteX1" fmla="*/ 27440 w 73843"/>
              <a:gd name="connsiteY1" fmla="*/ 142966 h 365593"/>
              <a:gd name="connsiteX2" fmla="*/ 24265 w 73843"/>
              <a:gd name="connsiteY2" fmla="*/ 98516 h 365593"/>
              <a:gd name="connsiteX3" fmla="*/ 22677 w 73843"/>
              <a:gd name="connsiteY3" fmla="*/ 190591 h 365593"/>
              <a:gd name="connsiteX4" fmla="*/ 25852 w 73843"/>
              <a:gd name="connsiteY4" fmla="*/ 258854 h 365593"/>
              <a:gd name="connsiteX5" fmla="*/ 35377 w 73843"/>
              <a:gd name="connsiteY5" fmla="*/ 328704 h 365593"/>
              <a:gd name="connsiteX6" fmla="*/ 38552 w 73843"/>
              <a:gd name="connsiteY6" fmla="*/ 282666 h 365593"/>
              <a:gd name="connsiteX7" fmla="*/ 452 w 73843"/>
              <a:gd name="connsiteY7" fmla="*/ 365216 h 365593"/>
              <a:gd name="connsiteX8" fmla="*/ 19502 w 73843"/>
              <a:gd name="connsiteY8" fmla="*/ 304891 h 365593"/>
              <a:gd name="connsiteX9" fmla="*/ 48077 w 73843"/>
              <a:gd name="connsiteY9" fmla="*/ 123916 h 365593"/>
              <a:gd name="connsiteX10" fmla="*/ 73477 w 73843"/>
              <a:gd name="connsiteY10" fmla="*/ 91 h 36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43" h="365593">
                <a:moveTo>
                  <a:pt x="73477" y="91"/>
                </a:moveTo>
                <a:cubicBezTo>
                  <a:pt x="70037" y="3266"/>
                  <a:pt x="35642" y="126562"/>
                  <a:pt x="27440" y="142966"/>
                </a:cubicBezTo>
                <a:cubicBezTo>
                  <a:pt x="19238" y="159370"/>
                  <a:pt x="25059" y="90579"/>
                  <a:pt x="24265" y="98516"/>
                </a:cubicBezTo>
                <a:cubicBezTo>
                  <a:pt x="23471" y="106453"/>
                  <a:pt x="22412" y="163868"/>
                  <a:pt x="22677" y="190591"/>
                </a:cubicBezTo>
                <a:cubicBezTo>
                  <a:pt x="22942" y="217314"/>
                  <a:pt x="23735" y="235835"/>
                  <a:pt x="25852" y="258854"/>
                </a:cubicBezTo>
                <a:cubicBezTo>
                  <a:pt x="27969" y="281873"/>
                  <a:pt x="33260" y="324735"/>
                  <a:pt x="35377" y="328704"/>
                </a:cubicBezTo>
                <a:cubicBezTo>
                  <a:pt x="37494" y="332673"/>
                  <a:pt x="44373" y="276581"/>
                  <a:pt x="38552" y="282666"/>
                </a:cubicBezTo>
                <a:cubicBezTo>
                  <a:pt x="32731" y="288751"/>
                  <a:pt x="3627" y="361512"/>
                  <a:pt x="452" y="365216"/>
                </a:cubicBezTo>
                <a:cubicBezTo>
                  <a:pt x="-2723" y="368920"/>
                  <a:pt x="11564" y="345108"/>
                  <a:pt x="19502" y="304891"/>
                </a:cubicBezTo>
                <a:cubicBezTo>
                  <a:pt x="27440" y="264674"/>
                  <a:pt x="40933" y="171012"/>
                  <a:pt x="48077" y="123916"/>
                </a:cubicBezTo>
                <a:cubicBezTo>
                  <a:pt x="55221" y="76820"/>
                  <a:pt x="76917" y="-3084"/>
                  <a:pt x="73477" y="9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D2C1417E-1773-460B-A6E5-AAB81F061329}"/>
              </a:ext>
            </a:extLst>
          </p:cNvPr>
          <p:cNvSpPr/>
          <p:nvPr/>
        </p:nvSpPr>
        <p:spPr>
          <a:xfrm>
            <a:off x="3261760" y="2947774"/>
            <a:ext cx="109983" cy="179575"/>
          </a:xfrm>
          <a:custGeom>
            <a:avLst/>
            <a:gdLst>
              <a:gd name="connsiteX0" fmla="*/ 3536 w 118426"/>
              <a:gd name="connsiteY0" fmla="*/ 217 h 193359"/>
              <a:gd name="connsiteX1" fmla="*/ 361 w 118426"/>
              <a:gd name="connsiteY1" fmla="*/ 112930 h 193359"/>
              <a:gd name="connsiteX2" fmla="*/ 9886 w 118426"/>
              <a:gd name="connsiteY2" fmla="*/ 108167 h 193359"/>
              <a:gd name="connsiteX3" fmla="*/ 70211 w 118426"/>
              <a:gd name="connsiteY3" fmla="*/ 192305 h 193359"/>
              <a:gd name="connsiteX4" fmla="*/ 30524 w 118426"/>
              <a:gd name="connsiteY4" fmla="*/ 157380 h 193359"/>
              <a:gd name="connsiteX5" fmla="*/ 117836 w 118426"/>
              <a:gd name="connsiteY5" fmla="*/ 187542 h 193359"/>
              <a:gd name="connsiteX6" fmla="*/ 67036 w 118426"/>
              <a:gd name="connsiteY6" fmla="*/ 189130 h 193359"/>
              <a:gd name="connsiteX7" fmla="*/ 32111 w 118426"/>
              <a:gd name="connsiteY7" fmla="*/ 154205 h 193359"/>
              <a:gd name="connsiteX8" fmla="*/ 17824 w 118426"/>
              <a:gd name="connsiteY8" fmla="*/ 85942 h 193359"/>
              <a:gd name="connsiteX9" fmla="*/ 3536 w 118426"/>
              <a:gd name="connsiteY9" fmla="*/ 217 h 19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426" h="193359">
                <a:moveTo>
                  <a:pt x="3536" y="217"/>
                </a:moveTo>
                <a:cubicBezTo>
                  <a:pt x="625" y="4715"/>
                  <a:pt x="-697" y="94939"/>
                  <a:pt x="361" y="112930"/>
                </a:cubicBezTo>
                <a:cubicBezTo>
                  <a:pt x="1419" y="130921"/>
                  <a:pt x="-1756" y="94938"/>
                  <a:pt x="9886" y="108167"/>
                </a:cubicBezTo>
                <a:cubicBezTo>
                  <a:pt x="21528" y="121396"/>
                  <a:pt x="66771" y="184103"/>
                  <a:pt x="70211" y="192305"/>
                </a:cubicBezTo>
                <a:cubicBezTo>
                  <a:pt x="73651" y="200507"/>
                  <a:pt x="22587" y="158174"/>
                  <a:pt x="30524" y="157380"/>
                </a:cubicBezTo>
                <a:cubicBezTo>
                  <a:pt x="38461" y="156586"/>
                  <a:pt x="111751" y="182250"/>
                  <a:pt x="117836" y="187542"/>
                </a:cubicBezTo>
                <a:cubicBezTo>
                  <a:pt x="123921" y="192834"/>
                  <a:pt x="81324" y="194686"/>
                  <a:pt x="67036" y="189130"/>
                </a:cubicBezTo>
                <a:cubicBezTo>
                  <a:pt x="52749" y="183574"/>
                  <a:pt x="40313" y="171403"/>
                  <a:pt x="32111" y="154205"/>
                </a:cubicBezTo>
                <a:cubicBezTo>
                  <a:pt x="23909" y="137007"/>
                  <a:pt x="20470" y="109754"/>
                  <a:pt x="17824" y="85942"/>
                </a:cubicBezTo>
                <a:cubicBezTo>
                  <a:pt x="15178" y="62130"/>
                  <a:pt x="6447" y="-4281"/>
                  <a:pt x="3536" y="21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A6379E4-2F44-4516-B786-742607A02AF8}"/>
              </a:ext>
            </a:extLst>
          </p:cNvPr>
          <p:cNvSpPr/>
          <p:nvPr/>
        </p:nvSpPr>
        <p:spPr>
          <a:xfrm>
            <a:off x="3236870" y="2844772"/>
            <a:ext cx="166783" cy="318455"/>
          </a:xfrm>
          <a:custGeom>
            <a:avLst/>
            <a:gdLst>
              <a:gd name="connsiteX0" fmla="*/ 82724 w 179586"/>
              <a:gd name="connsiteY0" fmla="*/ 0 h 342900"/>
              <a:gd name="connsiteX1" fmla="*/ 17636 w 179586"/>
              <a:gd name="connsiteY1" fmla="*/ 147638 h 342900"/>
              <a:gd name="connsiteX2" fmla="*/ 28749 w 179586"/>
              <a:gd name="connsiteY2" fmla="*/ 141288 h 342900"/>
              <a:gd name="connsiteX3" fmla="*/ 174 w 179586"/>
              <a:gd name="connsiteY3" fmla="*/ 220663 h 342900"/>
              <a:gd name="connsiteX4" fmla="*/ 44624 w 179586"/>
              <a:gd name="connsiteY4" fmla="*/ 265113 h 342900"/>
              <a:gd name="connsiteX5" fmla="*/ 27161 w 179586"/>
              <a:gd name="connsiteY5" fmla="*/ 254000 h 342900"/>
              <a:gd name="connsiteX6" fmla="*/ 93836 w 179586"/>
              <a:gd name="connsiteY6" fmla="*/ 311150 h 342900"/>
              <a:gd name="connsiteX7" fmla="*/ 179561 w 179586"/>
              <a:gd name="connsiteY7" fmla="*/ 342900 h 342900"/>
              <a:gd name="connsiteX8" fmla="*/ 101774 w 179586"/>
              <a:gd name="connsiteY8" fmla="*/ 311150 h 342900"/>
              <a:gd name="connsiteX9" fmla="*/ 9699 w 179586"/>
              <a:gd name="connsiteY9" fmla="*/ 223838 h 342900"/>
              <a:gd name="connsiteX10" fmla="*/ 27161 w 179586"/>
              <a:gd name="connsiteY10" fmla="*/ 177800 h 342900"/>
              <a:gd name="connsiteX11" fmla="*/ 82724 w 179586"/>
              <a:gd name="connsiteY1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586" h="342900">
                <a:moveTo>
                  <a:pt x="82724" y="0"/>
                </a:moveTo>
                <a:cubicBezTo>
                  <a:pt x="54678" y="62045"/>
                  <a:pt x="26632" y="124090"/>
                  <a:pt x="17636" y="147638"/>
                </a:cubicBezTo>
                <a:cubicBezTo>
                  <a:pt x="8640" y="171186"/>
                  <a:pt x="31659" y="129117"/>
                  <a:pt x="28749" y="141288"/>
                </a:cubicBezTo>
                <a:cubicBezTo>
                  <a:pt x="25839" y="153459"/>
                  <a:pt x="-2472" y="200026"/>
                  <a:pt x="174" y="220663"/>
                </a:cubicBezTo>
                <a:cubicBezTo>
                  <a:pt x="2820" y="241300"/>
                  <a:pt x="40126" y="259557"/>
                  <a:pt x="44624" y="265113"/>
                </a:cubicBezTo>
                <a:cubicBezTo>
                  <a:pt x="49122" y="270669"/>
                  <a:pt x="18959" y="246327"/>
                  <a:pt x="27161" y="254000"/>
                </a:cubicBezTo>
                <a:cubicBezTo>
                  <a:pt x="35363" y="261673"/>
                  <a:pt x="68436" y="296333"/>
                  <a:pt x="93836" y="311150"/>
                </a:cubicBezTo>
                <a:cubicBezTo>
                  <a:pt x="119236" y="325967"/>
                  <a:pt x="179561" y="342900"/>
                  <a:pt x="179561" y="342900"/>
                </a:cubicBezTo>
                <a:cubicBezTo>
                  <a:pt x="180884" y="342900"/>
                  <a:pt x="130084" y="330994"/>
                  <a:pt x="101774" y="311150"/>
                </a:cubicBezTo>
                <a:cubicBezTo>
                  <a:pt x="73464" y="291306"/>
                  <a:pt x="22134" y="246063"/>
                  <a:pt x="9699" y="223838"/>
                </a:cubicBezTo>
                <a:cubicBezTo>
                  <a:pt x="-2736" y="201613"/>
                  <a:pt x="13138" y="214312"/>
                  <a:pt x="27161" y="177800"/>
                </a:cubicBezTo>
                <a:lnTo>
                  <a:pt x="82724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D55BEA33-A7F6-4BCA-A190-6421E301FB07}"/>
              </a:ext>
            </a:extLst>
          </p:cNvPr>
          <p:cNvSpPr/>
          <p:nvPr/>
        </p:nvSpPr>
        <p:spPr>
          <a:xfrm>
            <a:off x="2879061" y="2781025"/>
            <a:ext cx="441090" cy="700355"/>
          </a:xfrm>
          <a:custGeom>
            <a:avLst/>
            <a:gdLst>
              <a:gd name="connsiteX0" fmla="*/ 474349 w 474949"/>
              <a:gd name="connsiteY0" fmla="*/ 378 h 754115"/>
              <a:gd name="connsiteX1" fmla="*/ 342586 w 474949"/>
              <a:gd name="connsiteY1" fmla="*/ 168653 h 754115"/>
              <a:gd name="connsiteX2" fmla="*/ 360049 w 474949"/>
              <a:gd name="connsiteY2" fmla="*/ 144840 h 754115"/>
              <a:gd name="connsiteX3" fmla="*/ 269561 w 474949"/>
              <a:gd name="connsiteY3" fmla="*/ 284540 h 754115"/>
              <a:gd name="connsiteX4" fmla="*/ 279086 w 474949"/>
              <a:gd name="connsiteY4" fmla="*/ 265490 h 754115"/>
              <a:gd name="connsiteX5" fmla="*/ 210824 w 474949"/>
              <a:gd name="connsiteY5" fmla="*/ 405190 h 754115"/>
              <a:gd name="connsiteX6" fmla="*/ 226699 w 474949"/>
              <a:gd name="connsiteY6" fmla="*/ 379790 h 754115"/>
              <a:gd name="connsiteX7" fmla="*/ 115574 w 474949"/>
              <a:gd name="connsiteY7" fmla="*/ 546478 h 754115"/>
              <a:gd name="connsiteX8" fmla="*/ 140974 w 474949"/>
              <a:gd name="connsiteY8" fmla="*/ 497265 h 754115"/>
              <a:gd name="connsiteX9" fmla="*/ 2861 w 474949"/>
              <a:gd name="connsiteY9" fmla="*/ 748090 h 754115"/>
              <a:gd name="connsiteX10" fmla="*/ 60011 w 474949"/>
              <a:gd name="connsiteY10" fmla="*/ 651253 h 754115"/>
              <a:gd name="connsiteX11" fmla="*/ 206061 w 474949"/>
              <a:gd name="connsiteY11" fmla="*/ 378203 h 754115"/>
              <a:gd name="connsiteX12" fmla="*/ 287024 w 474949"/>
              <a:gd name="connsiteY12" fmla="*/ 279778 h 754115"/>
              <a:gd name="connsiteX13" fmla="*/ 290199 w 474949"/>
              <a:gd name="connsiteY13" fmla="*/ 284540 h 754115"/>
              <a:gd name="connsiteX14" fmla="*/ 387036 w 474949"/>
              <a:gd name="connsiteY14" fmla="*/ 127378 h 754115"/>
              <a:gd name="connsiteX15" fmla="*/ 474349 w 474949"/>
              <a:gd name="connsiteY15" fmla="*/ 378 h 75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4949" h="754115">
                <a:moveTo>
                  <a:pt x="474349" y="378"/>
                </a:moveTo>
                <a:cubicBezTo>
                  <a:pt x="466941" y="7257"/>
                  <a:pt x="361636" y="144576"/>
                  <a:pt x="342586" y="168653"/>
                </a:cubicBezTo>
                <a:cubicBezTo>
                  <a:pt x="323536" y="192730"/>
                  <a:pt x="372220" y="125526"/>
                  <a:pt x="360049" y="144840"/>
                </a:cubicBezTo>
                <a:cubicBezTo>
                  <a:pt x="347878" y="164155"/>
                  <a:pt x="283055" y="264432"/>
                  <a:pt x="269561" y="284540"/>
                </a:cubicBezTo>
                <a:cubicBezTo>
                  <a:pt x="256067" y="304648"/>
                  <a:pt x="279086" y="265490"/>
                  <a:pt x="279086" y="265490"/>
                </a:cubicBezTo>
                <a:cubicBezTo>
                  <a:pt x="269296" y="285598"/>
                  <a:pt x="219555" y="386140"/>
                  <a:pt x="210824" y="405190"/>
                </a:cubicBezTo>
                <a:cubicBezTo>
                  <a:pt x="202093" y="424240"/>
                  <a:pt x="226699" y="379790"/>
                  <a:pt x="226699" y="379790"/>
                </a:cubicBezTo>
                <a:cubicBezTo>
                  <a:pt x="210824" y="403338"/>
                  <a:pt x="129861" y="526899"/>
                  <a:pt x="115574" y="546478"/>
                </a:cubicBezTo>
                <a:cubicBezTo>
                  <a:pt x="101287" y="566057"/>
                  <a:pt x="159759" y="463663"/>
                  <a:pt x="140974" y="497265"/>
                </a:cubicBezTo>
                <a:cubicBezTo>
                  <a:pt x="122188" y="530867"/>
                  <a:pt x="16355" y="722425"/>
                  <a:pt x="2861" y="748090"/>
                </a:cubicBezTo>
                <a:cubicBezTo>
                  <a:pt x="-10633" y="773755"/>
                  <a:pt x="26144" y="712901"/>
                  <a:pt x="60011" y="651253"/>
                </a:cubicBezTo>
                <a:cubicBezTo>
                  <a:pt x="93878" y="589605"/>
                  <a:pt x="168226" y="440115"/>
                  <a:pt x="206061" y="378203"/>
                </a:cubicBezTo>
                <a:cubicBezTo>
                  <a:pt x="243896" y="316291"/>
                  <a:pt x="273001" y="295388"/>
                  <a:pt x="287024" y="279778"/>
                </a:cubicBezTo>
                <a:cubicBezTo>
                  <a:pt x="301047" y="264168"/>
                  <a:pt x="273530" y="309940"/>
                  <a:pt x="290199" y="284540"/>
                </a:cubicBezTo>
                <a:cubicBezTo>
                  <a:pt x="306868" y="259140"/>
                  <a:pt x="355286" y="172622"/>
                  <a:pt x="387036" y="127378"/>
                </a:cubicBezTo>
                <a:cubicBezTo>
                  <a:pt x="418786" y="82134"/>
                  <a:pt x="481757" y="-6501"/>
                  <a:pt x="474349" y="37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4245E4D-518C-424E-92CF-7E03D5748411}"/>
              </a:ext>
            </a:extLst>
          </p:cNvPr>
          <p:cNvSpPr/>
          <p:nvPr/>
        </p:nvSpPr>
        <p:spPr>
          <a:xfrm>
            <a:off x="2909314" y="2801455"/>
            <a:ext cx="414748" cy="697622"/>
          </a:xfrm>
          <a:custGeom>
            <a:avLst/>
            <a:gdLst>
              <a:gd name="connsiteX0" fmla="*/ 446536 w 446585"/>
              <a:gd name="connsiteY0" fmla="*/ 605 h 751173"/>
              <a:gd name="connsiteX1" fmla="*/ 327474 w 446585"/>
              <a:gd name="connsiteY1" fmla="*/ 187930 h 751173"/>
              <a:gd name="connsiteX2" fmla="*/ 348111 w 446585"/>
              <a:gd name="connsiteY2" fmla="*/ 146655 h 751173"/>
              <a:gd name="connsiteX3" fmla="*/ 303661 w 446585"/>
              <a:gd name="connsiteY3" fmla="*/ 251430 h 751173"/>
              <a:gd name="connsiteX4" fmla="*/ 302074 w 446585"/>
              <a:gd name="connsiteY4" fmla="*/ 238730 h 751173"/>
              <a:gd name="connsiteX5" fmla="*/ 251274 w 446585"/>
              <a:gd name="connsiteY5" fmla="*/ 332392 h 751173"/>
              <a:gd name="connsiteX6" fmla="*/ 252861 w 446585"/>
              <a:gd name="connsiteY6" fmla="*/ 306992 h 751173"/>
              <a:gd name="connsiteX7" fmla="*/ 229049 w 446585"/>
              <a:gd name="connsiteY7" fmla="*/ 359380 h 751173"/>
              <a:gd name="connsiteX8" fmla="*/ 162374 w 446585"/>
              <a:gd name="connsiteY8" fmla="*/ 451455 h 751173"/>
              <a:gd name="connsiteX9" fmla="*/ 79824 w 446585"/>
              <a:gd name="connsiteY9" fmla="*/ 583217 h 751173"/>
              <a:gd name="connsiteX10" fmla="*/ 102049 w 446585"/>
              <a:gd name="connsiteY10" fmla="*/ 553055 h 751173"/>
              <a:gd name="connsiteX11" fmla="*/ 2036 w 446585"/>
              <a:gd name="connsiteY11" fmla="*/ 749905 h 751173"/>
              <a:gd name="connsiteX12" fmla="*/ 54424 w 446585"/>
              <a:gd name="connsiteY12" fmla="*/ 621317 h 751173"/>
              <a:gd name="connsiteX13" fmla="*/ 275086 w 446585"/>
              <a:gd name="connsiteY13" fmla="*/ 311755 h 751173"/>
              <a:gd name="connsiteX14" fmla="*/ 311599 w 446585"/>
              <a:gd name="connsiteY14" fmla="*/ 260955 h 751173"/>
              <a:gd name="connsiteX15" fmla="*/ 446536 w 446585"/>
              <a:gd name="connsiteY15" fmla="*/ 605 h 75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6585" h="751173">
                <a:moveTo>
                  <a:pt x="446536" y="605"/>
                </a:moveTo>
                <a:cubicBezTo>
                  <a:pt x="449182" y="-11566"/>
                  <a:pt x="343878" y="163588"/>
                  <a:pt x="327474" y="187930"/>
                </a:cubicBezTo>
                <a:cubicBezTo>
                  <a:pt x="311070" y="212272"/>
                  <a:pt x="352080" y="136072"/>
                  <a:pt x="348111" y="146655"/>
                </a:cubicBezTo>
                <a:cubicBezTo>
                  <a:pt x="344142" y="157238"/>
                  <a:pt x="311334" y="236084"/>
                  <a:pt x="303661" y="251430"/>
                </a:cubicBezTo>
                <a:cubicBezTo>
                  <a:pt x="295988" y="266776"/>
                  <a:pt x="310805" y="225236"/>
                  <a:pt x="302074" y="238730"/>
                </a:cubicBezTo>
                <a:cubicBezTo>
                  <a:pt x="293343" y="252224"/>
                  <a:pt x="259476" y="321015"/>
                  <a:pt x="251274" y="332392"/>
                </a:cubicBezTo>
                <a:cubicBezTo>
                  <a:pt x="243072" y="343769"/>
                  <a:pt x="256565" y="302494"/>
                  <a:pt x="252861" y="306992"/>
                </a:cubicBezTo>
                <a:cubicBezTo>
                  <a:pt x="249157" y="311490"/>
                  <a:pt x="244130" y="335303"/>
                  <a:pt x="229049" y="359380"/>
                </a:cubicBezTo>
                <a:cubicBezTo>
                  <a:pt x="213968" y="383457"/>
                  <a:pt x="187245" y="414149"/>
                  <a:pt x="162374" y="451455"/>
                </a:cubicBezTo>
                <a:cubicBezTo>
                  <a:pt x="137503" y="488761"/>
                  <a:pt x="89878" y="566284"/>
                  <a:pt x="79824" y="583217"/>
                </a:cubicBezTo>
                <a:cubicBezTo>
                  <a:pt x="69770" y="600150"/>
                  <a:pt x="115014" y="525274"/>
                  <a:pt x="102049" y="553055"/>
                </a:cubicBezTo>
                <a:cubicBezTo>
                  <a:pt x="89084" y="580836"/>
                  <a:pt x="9973" y="738528"/>
                  <a:pt x="2036" y="749905"/>
                </a:cubicBezTo>
                <a:cubicBezTo>
                  <a:pt x="-5901" y="761282"/>
                  <a:pt x="8916" y="694342"/>
                  <a:pt x="54424" y="621317"/>
                </a:cubicBezTo>
                <a:cubicBezTo>
                  <a:pt x="99932" y="548292"/>
                  <a:pt x="232224" y="371815"/>
                  <a:pt x="275086" y="311755"/>
                </a:cubicBezTo>
                <a:cubicBezTo>
                  <a:pt x="317948" y="251695"/>
                  <a:pt x="282495" y="308580"/>
                  <a:pt x="311599" y="260955"/>
                </a:cubicBezTo>
                <a:cubicBezTo>
                  <a:pt x="340703" y="213330"/>
                  <a:pt x="443890" y="12776"/>
                  <a:pt x="446536" y="60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0BF7045-BB32-447F-8C03-1EA520DA8449}"/>
              </a:ext>
            </a:extLst>
          </p:cNvPr>
          <p:cNvSpPr/>
          <p:nvPr/>
        </p:nvSpPr>
        <p:spPr>
          <a:xfrm>
            <a:off x="2751149" y="3127485"/>
            <a:ext cx="311153" cy="612668"/>
          </a:xfrm>
          <a:custGeom>
            <a:avLst/>
            <a:gdLst>
              <a:gd name="connsiteX0" fmla="*/ 334267 w 335038"/>
              <a:gd name="connsiteY0" fmla="*/ 385 h 659698"/>
              <a:gd name="connsiteX1" fmla="*/ 235842 w 335038"/>
              <a:gd name="connsiteY1" fmla="*/ 192473 h 659698"/>
              <a:gd name="connsiteX2" fmla="*/ 240605 w 335038"/>
              <a:gd name="connsiteY2" fmla="*/ 140085 h 659698"/>
              <a:gd name="connsiteX3" fmla="*/ 205680 w 335038"/>
              <a:gd name="connsiteY3" fmla="*/ 257560 h 659698"/>
              <a:gd name="connsiteX4" fmla="*/ 207267 w 335038"/>
              <a:gd name="connsiteY4" fmla="*/ 217873 h 659698"/>
              <a:gd name="connsiteX5" fmla="*/ 118367 w 335038"/>
              <a:gd name="connsiteY5" fmla="*/ 425835 h 659698"/>
              <a:gd name="connsiteX6" fmla="*/ 131067 w 335038"/>
              <a:gd name="connsiteY6" fmla="*/ 351223 h 659698"/>
              <a:gd name="connsiteX7" fmla="*/ 56455 w 335038"/>
              <a:gd name="connsiteY7" fmla="*/ 552835 h 659698"/>
              <a:gd name="connsiteX8" fmla="*/ 75505 w 335038"/>
              <a:gd name="connsiteY8" fmla="*/ 433773 h 659698"/>
              <a:gd name="connsiteX9" fmla="*/ 23117 w 335038"/>
              <a:gd name="connsiteY9" fmla="*/ 613160 h 659698"/>
              <a:gd name="connsiteX10" fmla="*/ 2480 w 335038"/>
              <a:gd name="connsiteY10" fmla="*/ 656023 h 659698"/>
              <a:gd name="connsiteX11" fmla="*/ 77092 w 335038"/>
              <a:gd name="connsiteY11" fmla="*/ 541723 h 659698"/>
              <a:gd name="connsiteX12" fmla="*/ 208855 w 335038"/>
              <a:gd name="connsiteY12" fmla="*/ 290898 h 659698"/>
              <a:gd name="connsiteX13" fmla="*/ 185042 w 335038"/>
              <a:gd name="connsiteY13" fmla="*/ 309948 h 659698"/>
              <a:gd name="connsiteX14" fmla="*/ 275530 w 335038"/>
              <a:gd name="connsiteY14" fmla="*/ 148023 h 659698"/>
              <a:gd name="connsiteX15" fmla="*/ 334267 w 335038"/>
              <a:gd name="connsiteY15" fmla="*/ 385 h 65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038" h="659698">
                <a:moveTo>
                  <a:pt x="334267" y="385"/>
                </a:moveTo>
                <a:cubicBezTo>
                  <a:pt x="327652" y="7793"/>
                  <a:pt x="251452" y="169190"/>
                  <a:pt x="235842" y="192473"/>
                </a:cubicBezTo>
                <a:cubicBezTo>
                  <a:pt x="220232" y="215756"/>
                  <a:pt x="245632" y="129237"/>
                  <a:pt x="240605" y="140085"/>
                </a:cubicBezTo>
                <a:cubicBezTo>
                  <a:pt x="235578" y="150933"/>
                  <a:pt x="211236" y="244595"/>
                  <a:pt x="205680" y="257560"/>
                </a:cubicBezTo>
                <a:cubicBezTo>
                  <a:pt x="200124" y="270525"/>
                  <a:pt x="221819" y="189827"/>
                  <a:pt x="207267" y="217873"/>
                </a:cubicBezTo>
                <a:cubicBezTo>
                  <a:pt x="192715" y="245919"/>
                  <a:pt x="131067" y="403610"/>
                  <a:pt x="118367" y="425835"/>
                </a:cubicBezTo>
                <a:cubicBezTo>
                  <a:pt x="105667" y="448060"/>
                  <a:pt x="141386" y="330056"/>
                  <a:pt x="131067" y="351223"/>
                </a:cubicBezTo>
                <a:cubicBezTo>
                  <a:pt x="120748" y="372390"/>
                  <a:pt x="65715" y="539077"/>
                  <a:pt x="56455" y="552835"/>
                </a:cubicBezTo>
                <a:cubicBezTo>
                  <a:pt x="47195" y="566593"/>
                  <a:pt x="81061" y="423719"/>
                  <a:pt x="75505" y="433773"/>
                </a:cubicBezTo>
                <a:cubicBezTo>
                  <a:pt x="69949" y="443827"/>
                  <a:pt x="35288" y="576119"/>
                  <a:pt x="23117" y="613160"/>
                </a:cubicBezTo>
                <a:cubicBezTo>
                  <a:pt x="10946" y="650201"/>
                  <a:pt x="-6516" y="667929"/>
                  <a:pt x="2480" y="656023"/>
                </a:cubicBezTo>
                <a:cubicBezTo>
                  <a:pt x="11476" y="644117"/>
                  <a:pt x="42696" y="602577"/>
                  <a:pt x="77092" y="541723"/>
                </a:cubicBezTo>
                <a:cubicBezTo>
                  <a:pt x="111488" y="480869"/>
                  <a:pt x="190863" y="329527"/>
                  <a:pt x="208855" y="290898"/>
                </a:cubicBezTo>
                <a:cubicBezTo>
                  <a:pt x="226847" y="252269"/>
                  <a:pt x="173929" y="333761"/>
                  <a:pt x="185042" y="309948"/>
                </a:cubicBezTo>
                <a:cubicBezTo>
                  <a:pt x="196154" y="286136"/>
                  <a:pt x="247484" y="201998"/>
                  <a:pt x="275530" y="148023"/>
                </a:cubicBezTo>
                <a:cubicBezTo>
                  <a:pt x="303576" y="94048"/>
                  <a:pt x="340882" y="-7023"/>
                  <a:pt x="334267" y="38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0AE335CC-AB0F-43FE-8EF6-EFD6885ADFCC}"/>
              </a:ext>
            </a:extLst>
          </p:cNvPr>
          <p:cNvSpPr/>
          <p:nvPr/>
        </p:nvSpPr>
        <p:spPr>
          <a:xfrm>
            <a:off x="2909321" y="3043723"/>
            <a:ext cx="397006" cy="765262"/>
          </a:xfrm>
          <a:custGeom>
            <a:avLst/>
            <a:gdLst>
              <a:gd name="connsiteX0" fmla="*/ 314767 w 427481"/>
              <a:gd name="connsiteY0" fmla="*/ 90 h 824005"/>
              <a:gd name="connsiteX1" fmla="*/ 360804 w 427481"/>
              <a:gd name="connsiteY1" fmla="*/ 69940 h 824005"/>
              <a:gd name="connsiteX2" fmla="*/ 386204 w 427481"/>
              <a:gd name="connsiteY2" fmla="*/ 96927 h 824005"/>
              <a:gd name="connsiteX3" fmla="*/ 394142 w 427481"/>
              <a:gd name="connsiteY3" fmla="*/ 101690 h 824005"/>
              <a:gd name="connsiteX4" fmla="*/ 427479 w 427481"/>
              <a:gd name="connsiteY4" fmla="*/ 120740 h 824005"/>
              <a:gd name="connsiteX5" fmla="*/ 395729 w 427481"/>
              <a:gd name="connsiteY5" fmla="*/ 120740 h 824005"/>
              <a:gd name="connsiteX6" fmla="*/ 356042 w 427481"/>
              <a:gd name="connsiteY6" fmla="*/ 190590 h 824005"/>
              <a:gd name="connsiteX7" fmla="*/ 260792 w 427481"/>
              <a:gd name="connsiteY7" fmla="*/ 336640 h 824005"/>
              <a:gd name="connsiteX8" fmla="*/ 343342 w 427481"/>
              <a:gd name="connsiteY8" fmla="*/ 217577 h 824005"/>
              <a:gd name="connsiteX9" fmla="*/ 252854 w 427481"/>
              <a:gd name="connsiteY9" fmla="*/ 368390 h 824005"/>
              <a:gd name="connsiteX10" fmla="*/ 130617 w 427481"/>
              <a:gd name="connsiteY10" fmla="*/ 577940 h 824005"/>
              <a:gd name="connsiteX11" fmla="*/ 225867 w 427481"/>
              <a:gd name="connsiteY11" fmla="*/ 373152 h 824005"/>
              <a:gd name="connsiteX12" fmla="*/ 178242 w 427481"/>
              <a:gd name="connsiteY12" fmla="*/ 482690 h 824005"/>
              <a:gd name="connsiteX13" fmla="*/ 59179 w 427481"/>
              <a:gd name="connsiteY13" fmla="*/ 720815 h 824005"/>
              <a:gd name="connsiteX14" fmla="*/ 442 w 427481"/>
              <a:gd name="connsiteY14" fmla="*/ 824002 h 824005"/>
              <a:gd name="connsiteX15" fmla="*/ 46479 w 427481"/>
              <a:gd name="connsiteY15" fmla="*/ 722402 h 824005"/>
              <a:gd name="connsiteX16" fmla="*/ 265554 w 427481"/>
              <a:gd name="connsiteY16" fmla="*/ 292190 h 824005"/>
              <a:gd name="connsiteX17" fmla="*/ 383029 w 427481"/>
              <a:gd name="connsiteY17" fmla="*/ 115977 h 824005"/>
              <a:gd name="connsiteX18" fmla="*/ 367154 w 427481"/>
              <a:gd name="connsiteY18" fmla="*/ 85815 h 824005"/>
              <a:gd name="connsiteX19" fmla="*/ 314767 w 427481"/>
              <a:gd name="connsiteY19" fmla="*/ 90 h 82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7481" h="824005">
                <a:moveTo>
                  <a:pt x="314767" y="90"/>
                </a:moveTo>
                <a:cubicBezTo>
                  <a:pt x="313709" y="-2556"/>
                  <a:pt x="348898" y="53801"/>
                  <a:pt x="360804" y="69940"/>
                </a:cubicBezTo>
                <a:cubicBezTo>
                  <a:pt x="372710" y="86079"/>
                  <a:pt x="380648" y="91635"/>
                  <a:pt x="386204" y="96927"/>
                </a:cubicBezTo>
                <a:cubicBezTo>
                  <a:pt x="391760" y="102219"/>
                  <a:pt x="394142" y="101690"/>
                  <a:pt x="394142" y="101690"/>
                </a:cubicBezTo>
                <a:cubicBezTo>
                  <a:pt x="401021" y="105659"/>
                  <a:pt x="427215" y="117565"/>
                  <a:pt x="427479" y="120740"/>
                </a:cubicBezTo>
                <a:cubicBezTo>
                  <a:pt x="427744" y="123915"/>
                  <a:pt x="407635" y="109099"/>
                  <a:pt x="395729" y="120740"/>
                </a:cubicBezTo>
                <a:cubicBezTo>
                  <a:pt x="383823" y="132381"/>
                  <a:pt x="378531" y="154607"/>
                  <a:pt x="356042" y="190590"/>
                </a:cubicBezTo>
                <a:cubicBezTo>
                  <a:pt x="333553" y="226573"/>
                  <a:pt x="262909" y="332142"/>
                  <a:pt x="260792" y="336640"/>
                </a:cubicBezTo>
                <a:cubicBezTo>
                  <a:pt x="258675" y="341138"/>
                  <a:pt x="344665" y="212285"/>
                  <a:pt x="343342" y="217577"/>
                </a:cubicBezTo>
                <a:cubicBezTo>
                  <a:pt x="342019" y="222869"/>
                  <a:pt x="288308" y="308330"/>
                  <a:pt x="252854" y="368390"/>
                </a:cubicBezTo>
                <a:cubicBezTo>
                  <a:pt x="217400" y="428451"/>
                  <a:pt x="135115" y="577146"/>
                  <a:pt x="130617" y="577940"/>
                </a:cubicBezTo>
                <a:cubicBezTo>
                  <a:pt x="126119" y="578734"/>
                  <a:pt x="217930" y="389027"/>
                  <a:pt x="225867" y="373152"/>
                </a:cubicBezTo>
                <a:cubicBezTo>
                  <a:pt x="233804" y="357277"/>
                  <a:pt x="206023" y="424746"/>
                  <a:pt x="178242" y="482690"/>
                </a:cubicBezTo>
                <a:cubicBezTo>
                  <a:pt x="150461" y="540634"/>
                  <a:pt x="88812" y="663930"/>
                  <a:pt x="59179" y="720815"/>
                </a:cubicBezTo>
                <a:cubicBezTo>
                  <a:pt x="29546" y="777700"/>
                  <a:pt x="2559" y="823738"/>
                  <a:pt x="442" y="824002"/>
                </a:cubicBezTo>
                <a:cubicBezTo>
                  <a:pt x="-1675" y="824266"/>
                  <a:pt x="2294" y="811037"/>
                  <a:pt x="46479" y="722402"/>
                </a:cubicBezTo>
                <a:cubicBezTo>
                  <a:pt x="90664" y="633767"/>
                  <a:pt x="209462" y="393261"/>
                  <a:pt x="265554" y="292190"/>
                </a:cubicBezTo>
                <a:cubicBezTo>
                  <a:pt x="321646" y="191119"/>
                  <a:pt x="366096" y="150373"/>
                  <a:pt x="383029" y="115977"/>
                </a:cubicBezTo>
                <a:cubicBezTo>
                  <a:pt x="399962" y="81581"/>
                  <a:pt x="379060" y="103013"/>
                  <a:pt x="367154" y="85815"/>
                </a:cubicBezTo>
                <a:cubicBezTo>
                  <a:pt x="355248" y="68617"/>
                  <a:pt x="315825" y="2736"/>
                  <a:pt x="314767" y="9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11BFCE96-4E02-4642-B4A7-C45008826D8C}"/>
              </a:ext>
            </a:extLst>
          </p:cNvPr>
          <p:cNvSpPr/>
          <p:nvPr/>
        </p:nvSpPr>
        <p:spPr>
          <a:xfrm>
            <a:off x="2810946" y="3119668"/>
            <a:ext cx="416072" cy="717329"/>
          </a:xfrm>
          <a:custGeom>
            <a:avLst/>
            <a:gdLst>
              <a:gd name="connsiteX0" fmla="*/ 446093 w 448010"/>
              <a:gd name="connsiteY0" fmla="*/ 866 h 772392"/>
              <a:gd name="connsiteX1" fmla="*/ 300043 w 448010"/>
              <a:gd name="connsiteY1" fmla="*/ 197716 h 772392"/>
              <a:gd name="connsiteX2" fmla="*/ 330205 w 448010"/>
              <a:gd name="connsiteY2" fmla="*/ 162791 h 772392"/>
              <a:gd name="connsiteX3" fmla="*/ 246068 w 448010"/>
              <a:gd name="connsiteY3" fmla="*/ 278678 h 772392"/>
              <a:gd name="connsiteX4" fmla="*/ 204793 w 448010"/>
              <a:gd name="connsiteY4" fmla="*/ 361228 h 772392"/>
              <a:gd name="connsiteX5" fmla="*/ 88905 w 448010"/>
              <a:gd name="connsiteY5" fmla="*/ 542203 h 772392"/>
              <a:gd name="connsiteX6" fmla="*/ 169868 w 448010"/>
              <a:gd name="connsiteY6" fmla="*/ 443778 h 772392"/>
              <a:gd name="connsiteX7" fmla="*/ 114305 w 448010"/>
              <a:gd name="connsiteY7" fmla="*/ 545378 h 772392"/>
              <a:gd name="connsiteX8" fmla="*/ 5 w 448010"/>
              <a:gd name="connsiteY8" fmla="*/ 772391 h 772392"/>
              <a:gd name="connsiteX9" fmla="*/ 109543 w 448010"/>
              <a:gd name="connsiteY9" fmla="*/ 548553 h 772392"/>
              <a:gd name="connsiteX10" fmla="*/ 125418 w 448010"/>
              <a:gd name="connsiteY10" fmla="*/ 553316 h 772392"/>
              <a:gd name="connsiteX11" fmla="*/ 236543 w 448010"/>
              <a:gd name="connsiteY11" fmla="*/ 316778 h 772392"/>
              <a:gd name="connsiteX12" fmla="*/ 285755 w 448010"/>
              <a:gd name="connsiteY12" fmla="*/ 238991 h 772392"/>
              <a:gd name="connsiteX13" fmla="*/ 376243 w 448010"/>
              <a:gd name="connsiteY13" fmla="*/ 129453 h 772392"/>
              <a:gd name="connsiteX14" fmla="*/ 446093 w 448010"/>
              <a:gd name="connsiteY14" fmla="*/ 866 h 7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010" h="772392">
                <a:moveTo>
                  <a:pt x="446093" y="866"/>
                </a:moveTo>
                <a:cubicBezTo>
                  <a:pt x="433393" y="12243"/>
                  <a:pt x="319358" y="170729"/>
                  <a:pt x="300043" y="197716"/>
                </a:cubicBezTo>
                <a:cubicBezTo>
                  <a:pt x="280728" y="224704"/>
                  <a:pt x="339201" y="149297"/>
                  <a:pt x="330205" y="162791"/>
                </a:cubicBezTo>
                <a:cubicBezTo>
                  <a:pt x="321209" y="176285"/>
                  <a:pt x="266970" y="245605"/>
                  <a:pt x="246068" y="278678"/>
                </a:cubicBezTo>
                <a:cubicBezTo>
                  <a:pt x="225166" y="311751"/>
                  <a:pt x="230987" y="317307"/>
                  <a:pt x="204793" y="361228"/>
                </a:cubicBezTo>
                <a:cubicBezTo>
                  <a:pt x="178599" y="405149"/>
                  <a:pt x="94726" y="528445"/>
                  <a:pt x="88905" y="542203"/>
                </a:cubicBezTo>
                <a:cubicBezTo>
                  <a:pt x="83084" y="555961"/>
                  <a:pt x="165635" y="443249"/>
                  <a:pt x="169868" y="443778"/>
                </a:cubicBezTo>
                <a:cubicBezTo>
                  <a:pt x="174101" y="444307"/>
                  <a:pt x="142616" y="490609"/>
                  <a:pt x="114305" y="545378"/>
                </a:cubicBezTo>
                <a:cubicBezTo>
                  <a:pt x="85994" y="600147"/>
                  <a:pt x="799" y="771862"/>
                  <a:pt x="5" y="772391"/>
                </a:cubicBezTo>
                <a:cubicBezTo>
                  <a:pt x="-789" y="772920"/>
                  <a:pt x="88641" y="585065"/>
                  <a:pt x="109543" y="548553"/>
                </a:cubicBezTo>
                <a:cubicBezTo>
                  <a:pt x="130445" y="512041"/>
                  <a:pt x="104251" y="591945"/>
                  <a:pt x="125418" y="553316"/>
                </a:cubicBezTo>
                <a:cubicBezTo>
                  <a:pt x="146585" y="514687"/>
                  <a:pt x="209820" y="369166"/>
                  <a:pt x="236543" y="316778"/>
                </a:cubicBezTo>
                <a:cubicBezTo>
                  <a:pt x="263266" y="264391"/>
                  <a:pt x="262472" y="270212"/>
                  <a:pt x="285755" y="238991"/>
                </a:cubicBezTo>
                <a:cubicBezTo>
                  <a:pt x="309038" y="207770"/>
                  <a:pt x="347139" y="165701"/>
                  <a:pt x="376243" y="129453"/>
                </a:cubicBezTo>
                <a:cubicBezTo>
                  <a:pt x="405347" y="93205"/>
                  <a:pt x="458793" y="-10511"/>
                  <a:pt x="446093" y="86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EC2DF5B-7844-42F2-A648-1C5673FAC52E}"/>
              </a:ext>
            </a:extLst>
          </p:cNvPr>
          <p:cNvSpPr/>
          <p:nvPr/>
        </p:nvSpPr>
        <p:spPr>
          <a:xfrm>
            <a:off x="2493832" y="3618013"/>
            <a:ext cx="294946" cy="773559"/>
          </a:xfrm>
          <a:custGeom>
            <a:avLst/>
            <a:gdLst>
              <a:gd name="connsiteX0" fmla="*/ 314474 w 317586"/>
              <a:gd name="connsiteY0" fmla="*/ 842 h 832939"/>
              <a:gd name="connsiteX1" fmla="*/ 300186 w 317586"/>
              <a:gd name="connsiteY1" fmla="*/ 156417 h 832939"/>
              <a:gd name="connsiteX2" fmla="*/ 287486 w 317586"/>
              <a:gd name="connsiteY2" fmla="*/ 134192 h 832939"/>
              <a:gd name="connsiteX3" fmla="*/ 252561 w 317586"/>
              <a:gd name="connsiteY3" fmla="*/ 199279 h 832939"/>
              <a:gd name="connsiteX4" fmla="*/ 249386 w 317586"/>
              <a:gd name="connsiteY4" fmla="*/ 210392 h 832939"/>
              <a:gd name="connsiteX5" fmla="*/ 217636 w 317586"/>
              <a:gd name="connsiteY5" fmla="*/ 318342 h 832939"/>
              <a:gd name="connsiteX6" fmla="*/ 206524 w 317586"/>
              <a:gd name="connsiteY6" fmla="*/ 297704 h 832939"/>
              <a:gd name="connsiteX7" fmla="*/ 163661 w 317586"/>
              <a:gd name="connsiteY7" fmla="*/ 461217 h 832939"/>
              <a:gd name="connsiteX8" fmla="*/ 158899 w 317586"/>
              <a:gd name="connsiteY8" fmla="*/ 399304 h 832939"/>
              <a:gd name="connsiteX9" fmla="*/ 103336 w 317586"/>
              <a:gd name="connsiteY9" fmla="*/ 596154 h 832939"/>
              <a:gd name="connsiteX10" fmla="*/ 98574 w 317586"/>
              <a:gd name="connsiteY10" fmla="*/ 535829 h 832939"/>
              <a:gd name="connsiteX11" fmla="*/ 50949 w 317586"/>
              <a:gd name="connsiteY11" fmla="*/ 719979 h 832939"/>
              <a:gd name="connsiteX12" fmla="*/ 44599 w 317586"/>
              <a:gd name="connsiteY12" fmla="*/ 662829 h 832939"/>
              <a:gd name="connsiteX13" fmla="*/ 46186 w 317586"/>
              <a:gd name="connsiteY13" fmla="*/ 793004 h 832939"/>
              <a:gd name="connsiteX14" fmla="*/ 17611 w 317586"/>
              <a:gd name="connsiteY14" fmla="*/ 745379 h 832939"/>
              <a:gd name="connsiteX15" fmla="*/ 149 w 317586"/>
              <a:gd name="connsiteY15" fmla="*/ 832692 h 832939"/>
              <a:gd name="connsiteX16" fmla="*/ 27136 w 317586"/>
              <a:gd name="connsiteY16" fmla="*/ 761254 h 832939"/>
              <a:gd name="connsiteX17" fmla="*/ 116036 w 317586"/>
              <a:gd name="connsiteY17" fmla="*/ 497729 h 832939"/>
              <a:gd name="connsiteX18" fmla="*/ 98574 w 317586"/>
              <a:gd name="connsiteY18" fmla="*/ 539004 h 832939"/>
              <a:gd name="connsiteX19" fmla="*/ 235099 w 317586"/>
              <a:gd name="connsiteY19" fmla="*/ 235792 h 832939"/>
              <a:gd name="connsiteX20" fmla="*/ 314474 w 317586"/>
              <a:gd name="connsiteY20" fmla="*/ 842 h 83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7586" h="832939">
                <a:moveTo>
                  <a:pt x="314474" y="842"/>
                </a:moveTo>
                <a:cubicBezTo>
                  <a:pt x="325322" y="-12387"/>
                  <a:pt x="304684" y="134192"/>
                  <a:pt x="300186" y="156417"/>
                </a:cubicBezTo>
                <a:cubicBezTo>
                  <a:pt x="295688" y="178642"/>
                  <a:pt x="295423" y="127048"/>
                  <a:pt x="287486" y="134192"/>
                </a:cubicBezTo>
                <a:cubicBezTo>
                  <a:pt x="279549" y="141336"/>
                  <a:pt x="258911" y="186579"/>
                  <a:pt x="252561" y="199279"/>
                </a:cubicBezTo>
                <a:cubicBezTo>
                  <a:pt x="246211" y="211979"/>
                  <a:pt x="255207" y="190548"/>
                  <a:pt x="249386" y="210392"/>
                </a:cubicBezTo>
                <a:cubicBezTo>
                  <a:pt x="243565" y="230236"/>
                  <a:pt x="224780" y="303790"/>
                  <a:pt x="217636" y="318342"/>
                </a:cubicBezTo>
                <a:cubicBezTo>
                  <a:pt x="210492" y="332894"/>
                  <a:pt x="215520" y="273892"/>
                  <a:pt x="206524" y="297704"/>
                </a:cubicBezTo>
                <a:cubicBezTo>
                  <a:pt x="197528" y="321516"/>
                  <a:pt x="171598" y="444284"/>
                  <a:pt x="163661" y="461217"/>
                </a:cubicBezTo>
                <a:cubicBezTo>
                  <a:pt x="155724" y="478150"/>
                  <a:pt x="168953" y="376815"/>
                  <a:pt x="158899" y="399304"/>
                </a:cubicBezTo>
                <a:cubicBezTo>
                  <a:pt x="148845" y="421794"/>
                  <a:pt x="113390" y="573400"/>
                  <a:pt x="103336" y="596154"/>
                </a:cubicBezTo>
                <a:cubicBezTo>
                  <a:pt x="93282" y="618908"/>
                  <a:pt x="107305" y="515192"/>
                  <a:pt x="98574" y="535829"/>
                </a:cubicBezTo>
                <a:cubicBezTo>
                  <a:pt x="89843" y="556466"/>
                  <a:pt x="59945" y="698812"/>
                  <a:pt x="50949" y="719979"/>
                </a:cubicBezTo>
                <a:cubicBezTo>
                  <a:pt x="41953" y="741146"/>
                  <a:pt x="45393" y="650658"/>
                  <a:pt x="44599" y="662829"/>
                </a:cubicBezTo>
                <a:cubicBezTo>
                  <a:pt x="43805" y="675000"/>
                  <a:pt x="50684" y="779246"/>
                  <a:pt x="46186" y="793004"/>
                </a:cubicBezTo>
                <a:cubicBezTo>
                  <a:pt x="41688" y="806762"/>
                  <a:pt x="25284" y="738764"/>
                  <a:pt x="17611" y="745379"/>
                </a:cubicBezTo>
                <a:cubicBezTo>
                  <a:pt x="9938" y="751994"/>
                  <a:pt x="-1439" y="830046"/>
                  <a:pt x="149" y="832692"/>
                </a:cubicBezTo>
                <a:cubicBezTo>
                  <a:pt x="1736" y="835338"/>
                  <a:pt x="7821" y="817081"/>
                  <a:pt x="27136" y="761254"/>
                </a:cubicBezTo>
                <a:cubicBezTo>
                  <a:pt x="46451" y="705427"/>
                  <a:pt x="104130" y="534771"/>
                  <a:pt x="116036" y="497729"/>
                </a:cubicBezTo>
                <a:cubicBezTo>
                  <a:pt x="127942" y="460687"/>
                  <a:pt x="78730" y="582660"/>
                  <a:pt x="98574" y="539004"/>
                </a:cubicBezTo>
                <a:cubicBezTo>
                  <a:pt x="118418" y="495348"/>
                  <a:pt x="198322" y="322046"/>
                  <a:pt x="235099" y="235792"/>
                </a:cubicBezTo>
                <a:cubicBezTo>
                  <a:pt x="271876" y="149538"/>
                  <a:pt x="303626" y="14071"/>
                  <a:pt x="314474" y="84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C0822B1-9128-416C-BFDD-B3BC47DBFBA7}"/>
              </a:ext>
            </a:extLst>
          </p:cNvPr>
          <p:cNvSpPr/>
          <p:nvPr/>
        </p:nvSpPr>
        <p:spPr>
          <a:xfrm>
            <a:off x="2536722" y="3777963"/>
            <a:ext cx="287506" cy="734743"/>
          </a:xfrm>
          <a:custGeom>
            <a:avLst/>
            <a:gdLst>
              <a:gd name="connsiteX0" fmla="*/ 309567 w 309575"/>
              <a:gd name="connsiteY0" fmla="*/ 64 h 791143"/>
              <a:gd name="connsiteX1" fmla="*/ 198442 w 309575"/>
              <a:gd name="connsiteY1" fmla="*/ 219139 h 791143"/>
              <a:gd name="connsiteX2" fmla="*/ 246067 w 309575"/>
              <a:gd name="connsiteY2" fmla="*/ 100076 h 791143"/>
              <a:gd name="connsiteX3" fmla="*/ 242892 w 309575"/>
              <a:gd name="connsiteY3" fmla="*/ 169926 h 791143"/>
              <a:gd name="connsiteX4" fmla="*/ 176217 w 309575"/>
              <a:gd name="connsiteY4" fmla="*/ 258826 h 791143"/>
              <a:gd name="connsiteX5" fmla="*/ 141292 w 309575"/>
              <a:gd name="connsiteY5" fmla="*/ 371539 h 791143"/>
              <a:gd name="connsiteX6" fmla="*/ 4 w 309575"/>
              <a:gd name="connsiteY6" fmla="*/ 790639 h 791143"/>
              <a:gd name="connsiteX7" fmla="*/ 136529 w 309575"/>
              <a:gd name="connsiteY7" fmla="*/ 457264 h 791143"/>
              <a:gd name="connsiteX8" fmla="*/ 127004 w 309575"/>
              <a:gd name="connsiteY8" fmla="*/ 465201 h 791143"/>
              <a:gd name="connsiteX9" fmla="*/ 192092 w 309575"/>
              <a:gd name="connsiteY9" fmla="*/ 244539 h 791143"/>
              <a:gd name="connsiteX10" fmla="*/ 309567 w 309575"/>
              <a:gd name="connsiteY10" fmla="*/ 64 h 79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575" h="791143">
                <a:moveTo>
                  <a:pt x="309567" y="64"/>
                </a:moveTo>
                <a:cubicBezTo>
                  <a:pt x="310625" y="-4169"/>
                  <a:pt x="209025" y="202470"/>
                  <a:pt x="198442" y="219139"/>
                </a:cubicBezTo>
                <a:cubicBezTo>
                  <a:pt x="187859" y="235808"/>
                  <a:pt x="238659" y="108278"/>
                  <a:pt x="246067" y="100076"/>
                </a:cubicBezTo>
                <a:cubicBezTo>
                  <a:pt x="253475" y="91874"/>
                  <a:pt x="254534" y="143468"/>
                  <a:pt x="242892" y="169926"/>
                </a:cubicBezTo>
                <a:cubicBezTo>
                  <a:pt x="231250" y="196384"/>
                  <a:pt x="193150" y="225224"/>
                  <a:pt x="176217" y="258826"/>
                </a:cubicBezTo>
                <a:cubicBezTo>
                  <a:pt x="159284" y="292428"/>
                  <a:pt x="170661" y="282904"/>
                  <a:pt x="141292" y="371539"/>
                </a:cubicBezTo>
                <a:cubicBezTo>
                  <a:pt x="111923" y="460174"/>
                  <a:pt x="798" y="776352"/>
                  <a:pt x="4" y="790639"/>
                </a:cubicBezTo>
                <a:cubicBezTo>
                  <a:pt x="-790" y="804926"/>
                  <a:pt x="115362" y="511504"/>
                  <a:pt x="136529" y="457264"/>
                </a:cubicBezTo>
                <a:cubicBezTo>
                  <a:pt x="157696" y="403024"/>
                  <a:pt x="117744" y="500655"/>
                  <a:pt x="127004" y="465201"/>
                </a:cubicBezTo>
                <a:cubicBezTo>
                  <a:pt x="136264" y="429747"/>
                  <a:pt x="162459" y="316241"/>
                  <a:pt x="192092" y="244539"/>
                </a:cubicBezTo>
                <a:cubicBezTo>
                  <a:pt x="221725" y="172837"/>
                  <a:pt x="308509" y="4297"/>
                  <a:pt x="309567" y="6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B016E6C7-AF53-4A6F-9754-5E2B6DA4DBF8}"/>
              </a:ext>
            </a:extLst>
          </p:cNvPr>
          <p:cNvSpPr/>
          <p:nvPr/>
        </p:nvSpPr>
        <p:spPr>
          <a:xfrm>
            <a:off x="2607476" y="3765236"/>
            <a:ext cx="322909" cy="749778"/>
          </a:xfrm>
          <a:custGeom>
            <a:avLst/>
            <a:gdLst>
              <a:gd name="connsiteX0" fmla="*/ 341332 w 347696"/>
              <a:gd name="connsiteY0" fmla="*/ 15355 h 807332"/>
              <a:gd name="connsiteX1" fmla="*/ 173057 w 347696"/>
              <a:gd name="connsiteY1" fmla="*/ 336030 h 807332"/>
              <a:gd name="connsiteX2" fmla="*/ 281007 w 347696"/>
              <a:gd name="connsiteY2" fmla="*/ 148705 h 807332"/>
              <a:gd name="connsiteX3" fmla="*/ 277832 w 347696"/>
              <a:gd name="connsiteY3" fmla="*/ 137593 h 807332"/>
              <a:gd name="connsiteX4" fmla="*/ 233382 w 347696"/>
              <a:gd name="connsiteY4" fmla="*/ 272530 h 807332"/>
              <a:gd name="connsiteX5" fmla="*/ 149244 w 347696"/>
              <a:gd name="connsiteY5" fmla="*/ 443980 h 807332"/>
              <a:gd name="connsiteX6" fmla="*/ 149244 w 347696"/>
              <a:gd name="connsiteY6" fmla="*/ 447155 h 807332"/>
              <a:gd name="connsiteX7" fmla="*/ 88919 w 347696"/>
              <a:gd name="connsiteY7" fmla="*/ 623368 h 807332"/>
              <a:gd name="connsiteX8" fmla="*/ 1607 w 347696"/>
              <a:gd name="connsiteY8" fmla="*/ 802755 h 807332"/>
              <a:gd name="connsiteX9" fmla="*/ 41294 w 347696"/>
              <a:gd name="connsiteY9" fmla="*/ 724968 h 807332"/>
              <a:gd name="connsiteX10" fmla="*/ 150832 w 347696"/>
              <a:gd name="connsiteY10" fmla="*/ 420168 h 807332"/>
              <a:gd name="connsiteX11" fmla="*/ 161944 w 347696"/>
              <a:gd name="connsiteY11" fmla="*/ 351905 h 807332"/>
              <a:gd name="connsiteX12" fmla="*/ 169882 w 347696"/>
              <a:gd name="connsiteY12" fmla="*/ 363018 h 807332"/>
              <a:gd name="connsiteX13" fmla="*/ 187344 w 347696"/>
              <a:gd name="connsiteY13" fmla="*/ 286818 h 807332"/>
              <a:gd name="connsiteX14" fmla="*/ 206394 w 347696"/>
              <a:gd name="connsiteY14" fmla="*/ 216968 h 807332"/>
              <a:gd name="connsiteX15" fmla="*/ 304819 w 347696"/>
              <a:gd name="connsiteY15" fmla="*/ 64568 h 807332"/>
              <a:gd name="connsiteX16" fmla="*/ 341332 w 347696"/>
              <a:gd name="connsiteY16" fmla="*/ 15355 h 80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7696" h="807332">
                <a:moveTo>
                  <a:pt x="341332" y="15355"/>
                </a:moveTo>
                <a:cubicBezTo>
                  <a:pt x="319372" y="60598"/>
                  <a:pt x="183111" y="313805"/>
                  <a:pt x="173057" y="336030"/>
                </a:cubicBezTo>
                <a:cubicBezTo>
                  <a:pt x="163003" y="358255"/>
                  <a:pt x="263544" y="181778"/>
                  <a:pt x="281007" y="148705"/>
                </a:cubicBezTo>
                <a:cubicBezTo>
                  <a:pt x="298470" y="115632"/>
                  <a:pt x="285769" y="116956"/>
                  <a:pt x="277832" y="137593"/>
                </a:cubicBezTo>
                <a:cubicBezTo>
                  <a:pt x="269894" y="158231"/>
                  <a:pt x="254813" y="221466"/>
                  <a:pt x="233382" y="272530"/>
                </a:cubicBezTo>
                <a:cubicBezTo>
                  <a:pt x="211951" y="323594"/>
                  <a:pt x="163267" y="414876"/>
                  <a:pt x="149244" y="443980"/>
                </a:cubicBezTo>
                <a:cubicBezTo>
                  <a:pt x="135221" y="473084"/>
                  <a:pt x="159298" y="417257"/>
                  <a:pt x="149244" y="447155"/>
                </a:cubicBezTo>
                <a:cubicBezTo>
                  <a:pt x="139190" y="477053"/>
                  <a:pt x="113525" y="564101"/>
                  <a:pt x="88919" y="623368"/>
                </a:cubicBezTo>
                <a:cubicBezTo>
                  <a:pt x="64313" y="682635"/>
                  <a:pt x="1607" y="802755"/>
                  <a:pt x="1607" y="802755"/>
                </a:cubicBezTo>
                <a:cubicBezTo>
                  <a:pt x="-6330" y="819688"/>
                  <a:pt x="16423" y="788733"/>
                  <a:pt x="41294" y="724968"/>
                </a:cubicBezTo>
                <a:cubicBezTo>
                  <a:pt x="66165" y="661204"/>
                  <a:pt x="130724" y="482345"/>
                  <a:pt x="150832" y="420168"/>
                </a:cubicBezTo>
                <a:cubicBezTo>
                  <a:pt x="170940" y="357991"/>
                  <a:pt x="158769" y="361430"/>
                  <a:pt x="161944" y="351905"/>
                </a:cubicBezTo>
                <a:cubicBezTo>
                  <a:pt x="165119" y="342380"/>
                  <a:pt x="165649" y="373866"/>
                  <a:pt x="169882" y="363018"/>
                </a:cubicBezTo>
                <a:cubicBezTo>
                  <a:pt x="174115" y="352170"/>
                  <a:pt x="181259" y="311160"/>
                  <a:pt x="187344" y="286818"/>
                </a:cubicBezTo>
                <a:cubicBezTo>
                  <a:pt x="193429" y="262476"/>
                  <a:pt x="186815" y="254010"/>
                  <a:pt x="206394" y="216968"/>
                </a:cubicBezTo>
                <a:cubicBezTo>
                  <a:pt x="225973" y="179926"/>
                  <a:pt x="286827" y="92614"/>
                  <a:pt x="304819" y="64568"/>
                </a:cubicBezTo>
                <a:cubicBezTo>
                  <a:pt x="322811" y="36522"/>
                  <a:pt x="363292" y="-29888"/>
                  <a:pt x="341332" y="1535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870D1DAB-8DE2-469D-A539-F3A21B86D07D}"/>
              </a:ext>
            </a:extLst>
          </p:cNvPr>
          <p:cNvSpPr/>
          <p:nvPr/>
        </p:nvSpPr>
        <p:spPr>
          <a:xfrm>
            <a:off x="2424136" y="4343525"/>
            <a:ext cx="232596" cy="776525"/>
          </a:xfrm>
          <a:custGeom>
            <a:avLst/>
            <a:gdLst>
              <a:gd name="connsiteX0" fmla="*/ 249820 w 250450"/>
              <a:gd name="connsiteY0" fmla="*/ 688 h 836132"/>
              <a:gd name="connsiteX1" fmla="*/ 151395 w 250450"/>
              <a:gd name="connsiteY1" fmla="*/ 292788 h 836132"/>
              <a:gd name="connsiteX2" fmla="*/ 113295 w 250450"/>
              <a:gd name="connsiteY2" fmla="*/ 372163 h 836132"/>
              <a:gd name="connsiteX3" fmla="*/ 184732 w 250450"/>
              <a:gd name="connsiteY3" fmla="*/ 161025 h 836132"/>
              <a:gd name="connsiteX4" fmla="*/ 157745 w 250450"/>
              <a:gd name="connsiteY4" fmla="*/ 276913 h 836132"/>
              <a:gd name="connsiteX5" fmla="*/ 99007 w 250450"/>
              <a:gd name="connsiteY5" fmla="*/ 437250 h 836132"/>
              <a:gd name="connsiteX6" fmla="*/ 67257 w 250450"/>
              <a:gd name="connsiteY6" fmla="*/ 542025 h 836132"/>
              <a:gd name="connsiteX7" fmla="*/ 2170 w 250450"/>
              <a:gd name="connsiteY7" fmla="*/ 826188 h 836132"/>
              <a:gd name="connsiteX8" fmla="*/ 18045 w 250450"/>
              <a:gd name="connsiteY8" fmla="*/ 748400 h 836132"/>
              <a:gd name="connsiteX9" fmla="*/ 43445 w 250450"/>
              <a:gd name="connsiteY9" fmla="*/ 524563 h 836132"/>
              <a:gd name="connsiteX10" fmla="*/ 52970 w 250450"/>
              <a:gd name="connsiteY10" fmla="*/ 521388 h 836132"/>
              <a:gd name="connsiteX11" fmla="*/ 99007 w 250450"/>
              <a:gd name="connsiteY11" fmla="*/ 384863 h 836132"/>
              <a:gd name="connsiteX12" fmla="*/ 249820 w 250450"/>
              <a:gd name="connsiteY12" fmla="*/ 688 h 83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450" h="836132">
                <a:moveTo>
                  <a:pt x="249820" y="688"/>
                </a:moveTo>
                <a:cubicBezTo>
                  <a:pt x="258551" y="-14658"/>
                  <a:pt x="174149" y="230876"/>
                  <a:pt x="151395" y="292788"/>
                </a:cubicBezTo>
                <a:cubicBezTo>
                  <a:pt x="128641" y="354701"/>
                  <a:pt x="107739" y="394123"/>
                  <a:pt x="113295" y="372163"/>
                </a:cubicBezTo>
                <a:cubicBezTo>
                  <a:pt x="118851" y="350203"/>
                  <a:pt x="177324" y="176900"/>
                  <a:pt x="184732" y="161025"/>
                </a:cubicBezTo>
                <a:cubicBezTo>
                  <a:pt x="192140" y="145150"/>
                  <a:pt x="172032" y="230876"/>
                  <a:pt x="157745" y="276913"/>
                </a:cubicBezTo>
                <a:cubicBezTo>
                  <a:pt x="143458" y="322950"/>
                  <a:pt x="114088" y="393065"/>
                  <a:pt x="99007" y="437250"/>
                </a:cubicBezTo>
                <a:cubicBezTo>
                  <a:pt x="83926" y="481435"/>
                  <a:pt x="83396" y="477202"/>
                  <a:pt x="67257" y="542025"/>
                </a:cubicBezTo>
                <a:cubicBezTo>
                  <a:pt x="51118" y="606848"/>
                  <a:pt x="10372" y="791792"/>
                  <a:pt x="2170" y="826188"/>
                </a:cubicBezTo>
                <a:cubicBezTo>
                  <a:pt x="-6032" y="860584"/>
                  <a:pt x="11166" y="798671"/>
                  <a:pt x="18045" y="748400"/>
                </a:cubicBezTo>
                <a:cubicBezTo>
                  <a:pt x="24924" y="698129"/>
                  <a:pt x="37624" y="562398"/>
                  <a:pt x="43445" y="524563"/>
                </a:cubicBezTo>
                <a:cubicBezTo>
                  <a:pt x="49266" y="486728"/>
                  <a:pt x="43710" y="544671"/>
                  <a:pt x="52970" y="521388"/>
                </a:cubicBezTo>
                <a:cubicBezTo>
                  <a:pt x="62230" y="498105"/>
                  <a:pt x="69109" y="468207"/>
                  <a:pt x="99007" y="384863"/>
                </a:cubicBezTo>
                <a:cubicBezTo>
                  <a:pt x="128905" y="301519"/>
                  <a:pt x="241089" y="16034"/>
                  <a:pt x="249820" y="68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FE2D4B9A-6902-465D-872B-85E297D327B3}"/>
              </a:ext>
            </a:extLst>
          </p:cNvPr>
          <p:cNvSpPr/>
          <p:nvPr/>
        </p:nvSpPr>
        <p:spPr>
          <a:xfrm>
            <a:off x="2297718" y="4341245"/>
            <a:ext cx="191285" cy="772320"/>
          </a:xfrm>
          <a:custGeom>
            <a:avLst/>
            <a:gdLst>
              <a:gd name="connsiteX0" fmla="*/ 201792 w 205968"/>
              <a:gd name="connsiteY0" fmla="*/ 1555 h 831605"/>
              <a:gd name="connsiteX1" fmla="*/ 204967 w 205968"/>
              <a:gd name="connsiteY1" fmla="*/ 136493 h 831605"/>
              <a:gd name="connsiteX2" fmla="*/ 182742 w 205968"/>
              <a:gd name="connsiteY2" fmla="*/ 103155 h 831605"/>
              <a:gd name="connsiteX3" fmla="*/ 173217 w 205968"/>
              <a:gd name="connsiteY3" fmla="*/ 220630 h 831605"/>
              <a:gd name="connsiteX4" fmla="*/ 150992 w 205968"/>
              <a:gd name="connsiteY4" fmla="*/ 165068 h 831605"/>
              <a:gd name="connsiteX5" fmla="*/ 155754 w 205968"/>
              <a:gd name="connsiteY5" fmla="*/ 328580 h 831605"/>
              <a:gd name="connsiteX6" fmla="*/ 136704 w 205968"/>
              <a:gd name="connsiteY6" fmla="*/ 260318 h 831605"/>
              <a:gd name="connsiteX7" fmla="*/ 133529 w 205968"/>
              <a:gd name="connsiteY7" fmla="*/ 423830 h 831605"/>
              <a:gd name="connsiteX8" fmla="*/ 111304 w 205968"/>
              <a:gd name="connsiteY8" fmla="*/ 312705 h 831605"/>
              <a:gd name="connsiteX9" fmla="*/ 100192 w 205968"/>
              <a:gd name="connsiteY9" fmla="*/ 493680 h 831605"/>
              <a:gd name="connsiteX10" fmla="*/ 81142 w 205968"/>
              <a:gd name="connsiteY10" fmla="*/ 395255 h 831605"/>
              <a:gd name="connsiteX11" fmla="*/ 81142 w 205968"/>
              <a:gd name="connsiteY11" fmla="*/ 577818 h 831605"/>
              <a:gd name="connsiteX12" fmla="*/ 62092 w 205968"/>
              <a:gd name="connsiteY12" fmla="*/ 447643 h 831605"/>
              <a:gd name="connsiteX13" fmla="*/ 28754 w 205968"/>
              <a:gd name="connsiteY13" fmla="*/ 665130 h 831605"/>
              <a:gd name="connsiteX14" fmla="*/ 28754 w 205968"/>
              <a:gd name="connsiteY14" fmla="*/ 569880 h 831605"/>
              <a:gd name="connsiteX15" fmla="*/ 12879 w 205968"/>
              <a:gd name="connsiteY15" fmla="*/ 733393 h 831605"/>
              <a:gd name="connsiteX16" fmla="*/ 3354 w 205968"/>
              <a:gd name="connsiteY16" fmla="*/ 823880 h 831605"/>
              <a:gd name="connsiteX17" fmla="*/ 73204 w 205968"/>
              <a:gd name="connsiteY17" fmla="*/ 534955 h 831605"/>
              <a:gd name="connsiteX18" fmla="*/ 71617 w 205968"/>
              <a:gd name="connsiteY18" fmla="*/ 598455 h 831605"/>
              <a:gd name="connsiteX19" fmla="*/ 152579 w 205968"/>
              <a:gd name="connsiteY19" fmla="*/ 195230 h 831605"/>
              <a:gd name="connsiteX20" fmla="*/ 173217 w 205968"/>
              <a:gd name="connsiteY20" fmla="*/ 134905 h 831605"/>
              <a:gd name="connsiteX21" fmla="*/ 198617 w 205968"/>
              <a:gd name="connsiteY21" fmla="*/ 66643 h 831605"/>
              <a:gd name="connsiteX22" fmla="*/ 201792 w 205968"/>
              <a:gd name="connsiteY22" fmla="*/ 1555 h 83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968" h="831605">
                <a:moveTo>
                  <a:pt x="201792" y="1555"/>
                </a:moveTo>
                <a:cubicBezTo>
                  <a:pt x="202850" y="13197"/>
                  <a:pt x="208142" y="119560"/>
                  <a:pt x="204967" y="136493"/>
                </a:cubicBezTo>
                <a:cubicBezTo>
                  <a:pt x="201792" y="153426"/>
                  <a:pt x="188034" y="89132"/>
                  <a:pt x="182742" y="103155"/>
                </a:cubicBezTo>
                <a:cubicBezTo>
                  <a:pt x="177450" y="117178"/>
                  <a:pt x="178509" y="210311"/>
                  <a:pt x="173217" y="220630"/>
                </a:cubicBezTo>
                <a:cubicBezTo>
                  <a:pt x="167925" y="230949"/>
                  <a:pt x="153903" y="147076"/>
                  <a:pt x="150992" y="165068"/>
                </a:cubicBezTo>
                <a:cubicBezTo>
                  <a:pt x="148081" y="183060"/>
                  <a:pt x="158135" y="312705"/>
                  <a:pt x="155754" y="328580"/>
                </a:cubicBezTo>
                <a:cubicBezTo>
                  <a:pt x="153373" y="344455"/>
                  <a:pt x="140408" y="244443"/>
                  <a:pt x="136704" y="260318"/>
                </a:cubicBezTo>
                <a:cubicBezTo>
                  <a:pt x="133000" y="276193"/>
                  <a:pt x="137762" y="415099"/>
                  <a:pt x="133529" y="423830"/>
                </a:cubicBezTo>
                <a:cubicBezTo>
                  <a:pt x="129296" y="432561"/>
                  <a:pt x="116860" y="301063"/>
                  <a:pt x="111304" y="312705"/>
                </a:cubicBezTo>
                <a:cubicBezTo>
                  <a:pt x="105748" y="324347"/>
                  <a:pt x="105219" y="479922"/>
                  <a:pt x="100192" y="493680"/>
                </a:cubicBezTo>
                <a:cubicBezTo>
                  <a:pt x="95165" y="507438"/>
                  <a:pt x="84317" y="381232"/>
                  <a:pt x="81142" y="395255"/>
                </a:cubicBezTo>
                <a:cubicBezTo>
                  <a:pt x="77967" y="409278"/>
                  <a:pt x="84317" y="569087"/>
                  <a:pt x="81142" y="577818"/>
                </a:cubicBezTo>
                <a:cubicBezTo>
                  <a:pt x="77967" y="586549"/>
                  <a:pt x="70823" y="433091"/>
                  <a:pt x="62092" y="447643"/>
                </a:cubicBezTo>
                <a:cubicBezTo>
                  <a:pt x="53361" y="462195"/>
                  <a:pt x="34310" y="644757"/>
                  <a:pt x="28754" y="665130"/>
                </a:cubicBezTo>
                <a:cubicBezTo>
                  <a:pt x="23198" y="685503"/>
                  <a:pt x="31400" y="558503"/>
                  <a:pt x="28754" y="569880"/>
                </a:cubicBezTo>
                <a:cubicBezTo>
                  <a:pt x="26108" y="581257"/>
                  <a:pt x="17112" y="691060"/>
                  <a:pt x="12879" y="733393"/>
                </a:cubicBezTo>
                <a:cubicBezTo>
                  <a:pt x="8646" y="775726"/>
                  <a:pt x="-6700" y="856953"/>
                  <a:pt x="3354" y="823880"/>
                </a:cubicBezTo>
                <a:cubicBezTo>
                  <a:pt x="13408" y="790807"/>
                  <a:pt x="61827" y="572526"/>
                  <a:pt x="73204" y="534955"/>
                </a:cubicBezTo>
                <a:cubicBezTo>
                  <a:pt x="84581" y="497384"/>
                  <a:pt x="58388" y="655076"/>
                  <a:pt x="71617" y="598455"/>
                </a:cubicBezTo>
                <a:cubicBezTo>
                  <a:pt x="84846" y="541834"/>
                  <a:pt x="135646" y="272488"/>
                  <a:pt x="152579" y="195230"/>
                </a:cubicBezTo>
                <a:cubicBezTo>
                  <a:pt x="169512" y="117972"/>
                  <a:pt x="165544" y="156336"/>
                  <a:pt x="173217" y="134905"/>
                </a:cubicBezTo>
                <a:cubicBezTo>
                  <a:pt x="180890" y="113474"/>
                  <a:pt x="194384" y="86487"/>
                  <a:pt x="198617" y="66643"/>
                </a:cubicBezTo>
                <a:cubicBezTo>
                  <a:pt x="202850" y="46799"/>
                  <a:pt x="200734" y="-10087"/>
                  <a:pt x="201792" y="155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CFA86D-ADF9-4C8F-824B-B2796300AE17}"/>
              </a:ext>
            </a:extLst>
          </p:cNvPr>
          <p:cNvSpPr/>
          <p:nvPr/>
        </p:nvSpPr>
        <p:spPr>
          <a:xfrm>
            <a:off x="2410749" y="4409025"/>
            <a:ext cx="127586" cy="634146"/>
          </a:xfrm>
          <a:custGeom>
            <a:avLst/>
            <a:gdLst>
              <a:gd name="connsiteX0" fmla="*/ 137235 w 137380"/>
              <a:gd name="connsiteY0" fmla="*/ 10 h 682824"/>
              <a:gd name="connsiteX1" fmla="*/ 134060 w 137380"/>
              <a:gd name="connsiteY1" fmla="*/ 166697 h 682824"/>
              <a:gd name="connsiteX2" fmla="*/ 129297 w 137380"/>
              <a:gd name="connsiteY2" fmla="*/ 107960 h 682824"/>
              <a:gd name="connsiteX3" fmla="*/ 118185 w 137380"/>
              <a:gd name="connsiteY3" fmla="*/ 84147 h 682824"/>
              <a:gd name="connsiteX4" fmla="*/ 118185 w 137380"/>
              <a:gd name="connsiteY4" fmla="*/ 139710 h 682824"/>
              <a:gd name="connsiteX5" fmla="*/ 99135 w 137380"/>
              <a:gd name="connsiteY5" fmla="*/ 198447 h 682824"/>
              <a:gd name="connsiteX6" fmla="*/ 38810 w 137380"/>
              <a:gd name="connsiteY6" fmla="*/ 384185 h 682824"/>
              <a:gd name="connsiteX7" fmla="*/ 7060 w 137380"/>
              <a:gd name="connsiteY7" fmla="*/ 528647 h 682824"/>
              <a:gd name="connsiteX8" fmla="*/ 710 w 137380"/>
              <a:gd name="connsiteY8" fmla="*/ 606435 h 682824"/>
              <a:gd name="connsiteX9" fmla="*/ 2297 w 137380"/>
              <a:gd name="connsiteY9" fmla="*/ 679460 h 682824"/>
              <a:gd name="connsiteX10" fmla="*/ 19760 w 137380"/>
              <a:gd name="connsiteY10" fmla="*/ 492135 h 682824"/>
              <a:gd name="connsiteX11" fmla="*/ 24522 w 137380"/>
              <a:gd name="connsiteY11" fmla="*/ 492135 h 682824"/>
              <a:gd name="connsiteX12" fmla="*/ 100722 w 137380"/>
              <a:gd name="connsiteY12" fmla="*/ 241310 h 682824"/>
              <a:gd name="connsiteX13" fmla="*/ 129297 w 137380"/>
              <a:gd name="connsiteY13" fmla="*/ 158760 h 682824"/>
              <a:gd name="connsiteX14" fmla="*/ 137235 w 137380"/>
              <a:gd name="connsiteY14" fmla="*/ 10 h 6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380" h="682824">
                <a:moveTo>
                  <a:pt x="137235" y="10"/>
                </a:moveTo>
                <a:cubicBezTo>
                  <a:pt x="138029" y="1333"/>
                  <a:pt x="135383" y="148705"/>
                  <a:pt x="134060" y="166697"/>
                </a:cubicBezTo>
                <a:cubicBezTo>
                  <a:pt x="132737" y="184689"/>
                  <a:pt x="131943" y="121718"/>
                  <a:pt x="129297" y="107960"/>
                </a:cubicBezTo>
                <a:cubicBezTo>
                  <a:pt x="126651" y="94202"/>
                  <a:pt x="120037" y="78855"/>
                  <a:pt x="118185" y="84147"/>
                </a:cubicBezTo>
                <a:cubicBezTo>
                  <a:pt x="116333" y="89439"/>
                  <a:pt x="121360" y="120660"/>
                  <a:pt x="118185" y="139710"/>
                </a:cubicBezTo>
                <a:cubicBezTo>
                  <a:pt x="115010" y="158760"/>
                  <a:pt x="112364" y="157701"/>
                  <a:pt x="99135" y="198447"/>
                </a:cubicBezTo>
                <a:cubicBezTo>
                  <a:pt x="85906" y="239193"/>
                  <a:pt x="54156" y="329152"/>
                  <a:pt x="38810" y="384185"/>
                </a:cubicBezTo>
                <a:cubicBezTo>
                  <a:pt x="23464" y="439218"/>
                  <a:pt x="13410" y="491605"/>
                  <a:pt x="7060" y="528647"/>
                </a:cubicBezTo>
                <a:cubicBezTo>
                  <a:pt x="710" y="565689"/>
                  <a:pt x="1504" y="581300"/>
                  <a:pt x="710" y="606435"/>
                </a:cubicBezTo>
                <a:cubicBezTo>
                  <a:pt x="-84" y="631570"/>
                  <a:pt x="-878" y="698510"/>
                  <a:pt x="2297" y="679460"/>
                </a:cubicBezTo>
                <a:cubicBezTo>
                  <a:pt x="5472" y="660410"/>
                  <a:pt x="16056" y="523356"/>
                  <a:pt x="19760" y="492135"/>
                </a:cubicBezTo>
                <a:cubicBezTo>
                  <a:pt x="23464" y="460914"/>
                  <a:pt x="11028" y="533939"/>
                  <a:pt x="24522" y="492135"/>
                </a:cubicBezTo>
                <a:cubicBezTo>
                  <a:pt x="38016" y="450331"/>
                  <a:pt x="83259" y="296873"/>
                  <a:pt x="100722" y="241310"/>
                </a:cubicBezTo>
                <a:cubicBezTo>
                  <a:pt x="118185" y="185747"/>
                  <a:pt x="121360" y="198712"/>
                  <a:pt x="129297" y="158760"/>
                </a:cubicBezTo>
                <a:cubicBezTo>
                  <a:pt x="137234" y="118808"/>
                  <a:pt x="136441" y="-1313"/>
                  <a:pt x="137235" y="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C45BFAA9-E5B0-4A76-9167-13DC066AFAC3}"/>
              </a:ext>
            </a:extLst>
          </p:cNvPr>
          <p:cNvSpPr/>
          <p:nvPr/>
        </p:nvSpPr>
        <p:spPr>
          <a:xfrm>
            <a:off x="2156350" y="4855406"/>
            <a:ext cx="183148" cy="795161"/>
          </a:xfrm>
          <a:custGeom>
            <a:avLst/>
            <a:gdLst>
              <a:gd name="connsiteX0" fmla="*/ 147637 w 197207"/>
              <a:gd name="connsiteY0" fmla="*/ 9901 h 856199"/>
              <a:gd name="connsiteX1" fmla="*/ 155574 w 197207"/>
              <a:gd name="connsiteY1" fmla="*/ 343276 h 856199"/>
              <a:gd name="connsiteX2" fmla="*/ 144462 w 197207"/>
              <a:gd name="connsiteY2" fmla="*/ 236914 h 856199"/>
              <a:gd name="connsiteX3" fmla="*/ 134937 w 197207"/>
              <a:gd name="connsiteY3" fmla="*/ 176589 h 856199"/>
              <a:gd name="connsiteX4" fmla="*/ 123824 w 197207"/>
              <a:gd name="connsiteY4" fmla="*/ 263901 h 856199"/>
              <a:gd name="connsiteX5" fmla="*/ 123824 w 197207"/>
              <a:gd name="connsiteY5" fmla="*/ 421064 h 856199"/>
              <a:gd name="connsiteX6" fmla="*/ 114299 w 197207"/>
              <a:gd name="connsiteY6" fmla="*/ 373439 h 856199"/>
              <a:gd name="connsiteX7" fmla="*/ 103187 w 197207"/>
              <a:gd name="connsiteY7" fmla="*/ 490914 h 856199"/>
              <a:gd name="connsiteX8" fmla="*/ 77787 w 197207"/>
              <a:gd name="connsiteY8" fmla="*/ 424239 h 856199"/>
              <a:gd name="connsiteX9" fmla="*/ 84137 w 197207"/>
              <a:gd name="connsiteY9" fmla="*/ 525839 h 856199"/>
              <a:gd name="connsiteX10" fmla="*/ 31749 w 197207"/>
              <a:gd name="connsiteY10" fmla="*/ 697289 h 856199"/>
              <a:gd name="connsiteX11" fmla="*/ 30162 w 197207"/>
              <a:gd name="connsiteY11" fmla="*/ 689351 h 856199"/>
              <a:gd name="connsiteX12" fmla="*/ 49212 w 197207"/>
              <a:gd name="connsiteY12" fmla="*/ 586164 h 856199"/>
              <a:gd name="connsiteX13" fmla="*/ 50799 w 197207"/>
              <a:gd name="connsiteY13" fmla="*/ 730626 h 856199"/>
              <a:gd name="connsiteX14" fmla="*/ 1587 w 197207"/>
              <a:gd name="connsiteY14" fmla="*/ 856039 h 856199"/>
              <a:gd name="connsiteX15" fmla="*/ 14287 w 197207"/>
              <a:gd name="connsiteY15" fmla="*/ 752851 h 856199"/>
              <a:gd name="connsiteX16" fmla="*/ 36512 w 197207"/>
              <a:gd name="connsiteY16" fmla="*/ 582989 h 856199"/>
              <a:gd name="connsiteX17" fmla="*/ 60324 w 197207"/>
              <a:gd name="connsiteY17" fmla="*/ 548064 h 856199"/>
              <a:gd name="connsiteX18" fmla="*/ 125412 w 197207"/>
              <a:gd name="connsiteY18" fmla="*/ 289301 h 856199"/>
              <a:gd name="connsiteX19" fmla="*/ 155574 w 197207"/>
              <a:gd name="connsiteY19" fmla="*/ 198814 h 856199"/>
              <a:gd name="connsiteX20" fmla="*/ 196849 w 197207"/>
              <a:gd name="connsiteY20" fmla="*/ 30539 h 856199"/>
              <a:gd name="connsiteX21" fmla="*/ 174624 w 197207"/>
              <a:gd name="connsiteY21" fmla="*/ 81339 h 856199"/>
              <a:gd name="connsiteX22" fmla="*/ 147637 w 197207"/>
              <a:gd name="connsiteY22" fmla="*/ 9901 h 85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207" h="856199">
                <a:moveTo>
                  <a:pt x="147637" y="9901"/>
                </a:moveTo>
                <a:cubicBezTo>
                  <a:pt x="144462" y="53557"/>
                  <a:pt x="156103" y="305441"/>
                  <a:pt x="155574" y="343276"/>
                </a:cubicBezTo>
                <a:cubicBezTo>
                  <a:pt x="155045" y="381111"/>
                  <a:pt x="147902" y="264695"/>
                  <a:pt x="144462" y="236914"/>
                </a:cubicBezTo>
                <a:cubicBezTo>
                  <a:pt x="141022" y="209133"/>
                  <a:pt x="138377" y="172091"/>
                  <a:pt x="134937" y="176589"/>
                </a:cubicBezTo>
                <a:cubicBezTo>
                  <a:pt x="131497" y="181087"/>
                  <a:pt x="125676" y="223155"/>
                  <a:pt x="123824" y="263901"/>
                </a:cubicBezTo>
                <a:cubicBezTo>
                  <a:pt x="121972" y="304647"/>
                  <a:pt x="125411" y="402808"/>
                  <a:pt x="123824" y="421064"/>
                </a:cubicBezTo>
                <a:cubicBezTo>
                  <a:pt x="122236" y="439320"/>
                  <a:pt x="117738" y="361797"/>
                  <a:pt x="114299" y="373439"/>
                </a:cubicBezTo>
                <a:cubicBezTo>
                  <a:pt x="110860" y="385081"/>
                  <a:pt x="109272" y="482447"/>
                  <a:pt x="103187" y="490914"/>
                </a:cubicBezTo>
                <a:cubicBezTo>
                  <a:pt x="97102" y="499381"/>
                  <a:pt x="80962" y="418418"/>
                  <a:pt x="77787" y="424239"/>
                </a:cubicBezTo>
                <a:cubicBezTo>
                  <a:pt x="74612" y="430060"/>
                  <a:pt x="91810" y="480331"/>
                  <a:pt x="84137" y="525839"/>
                </a:cubicBezTo>
                <a:cubicBezTo>
                  <a:pt x="76464" y="571347"/>
                  <a:pt x="40745" y="670037"/>
                  <a:pt x="31749" y="697289"/>
                </a:cubicBezTo>
                <a:cubicBezTo>
                  <a:pt x="22753" y="724541"/>
                  <a:pt x="27252" y="707872"/>
                  <a:pt x="30162" y="689351"/>
                </a:cubicBezTo>
                <a:cubicBezTo>
                  <a:pt x="33072" y="670830"/>
                  <a:pt x="45773" y="579285"/>
                  <a:pt x="49212" y="586164"/>
                </a:cubicBezTo>
                <a:cubicBezTo>
                  <a:pt x="52651" y="593043"/>
                  <a:pt x="58737" y="685647"/>
                  <a:pt x="50799" y="730626"/>
                </a:cubicBezTo>
                <a:cubicBezTo>
                  <a:pt x="42861" y="775605"/>
                  <a:pt x="7672" y="852335"/>
                  <a:pt x="1587" y="856039"/>
                </a:cubicBezTo>
                <a:cubicBezTo>
                  <a:pt x="-4498" y="859743"/>
                  <a:pt x="8466" y="798359"/>
                  <a:pt x="14287" y="752851"/>
                </a:cubicBezTo>
                <a:cubicBezTo>
                  <a:pt x="20108" y="707343"/>
                  <a:pt x="28839" y="617120"/>
                  <a:pt x="36512" y="582989"/>
                </a:cubicBezTo>
                <a:cubicBezTo>
                  <a:pt x="44185" y="548858"/>
                  <a:pt x="45507" y="597012"/>
                  <a:pt x="60324" y="548064"/>
                </a:cubicBezTo>
                <a:cubicBezTo>
                  <a:pt x="75141" y="499116"/>
                  <a:pt x="109537" y="347509"/>
                  <a:pt x="125412" y="289301"/>
                </a:cubicBezTo>
                <a:cubicBezTo>
                  <a:pt x="141287" y="231093"/>
                  <a:pt x="143668" y="241941"/>
                  <a:pt x="155574" y="198814"/>
                </a:cubicBezTo>
                <a:cubicBezTo>
                  <a:pt x="167480" y="155687"/>
                  <a:pt x="193674" y="50118"/>
                  <a:pt x="196849" y="30539"/>
                </a:cubicBezTo>
                <a:cubicBezTo>
                  <a:pt x="200024" y="10960"/>
                  <a:pt x="181239" y="81604"/>
                  <a:pt x="174624" y="81339"/>
                </a:cubicBezTo>
                <a:cubicBezTo>
                  <a:pt x="168010" y="81074"/>
                  <a:pt x="150812" y="-33755"/>
                  <a:pt x="147637" y="990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6096A6F-4CCC-4D34-AB29-C961545361FD}"/>
              </a:ext>
            </a:extLst>
          </p:cNvPr>
          <p:cNvSpPr/>
          <p:nvPr/>
        </p:nvSpPr>
        <p:spPr>
          <a:xfrm>
            <a:off x="2279975" y="4947054"/>
            <a:ext cx="127204" cy="657319"/>
          </a:xfrm>
          <a:custGeom>
            <a:avLst/>
            <a:gdLst>
              <a:gd name="connsiteX0" fmla="*/ 122472 w 136968"/>
              <a:gd name="connsiteY0" fmla="*/ 118 h 707776"/>
              <a:gd name="connsiteX1" fmla="*/ 136759 w 136968"/>
              <a:gd name="connsiteY1" fmla="*/ 117593 h 707776"/>
              <a:gd name="connsiteX2" fmla="*/ 109772 w 136968"/>
              <a:gd name="connsiteY2" fmla="*/ 112831 h 707776"/>
              <a:gd name="connsiteX3" fmla="*/ 84372 w 136968"/>
              <a:gd name="connsiteY3" fmla="*/ 193793 h 707776"/>
              <a:gd name="connsiteX4" fmla="*/ 24047 w 136968"/>
              <a:gd name="connsiteY4" fmla="*/ 501768 h 707776"/>
              <a:gd name="connsiteX5" fmla="*/ 44684 w 136968"/>
              <a:gd name="connsiteY5" fmla="*/ 444618 h 707776"/>
              <a:gd name="connsiteX6" fmla="*/ 234 w 136968"/>
              <a:gd name="connsiteY6" fmla="*/ 706556 h 707776"/>
              <a:gd name="connsiteX7" fmla="*/ 28809 w 136968"/>
              <a:gd name="connsiteY7" fmla="*/ 535106 h 707776"/>
              <a:gd name="connsiteX8" fmla="*/ 65322 w 136968"/>
              <a:gd name="connsiteY8" fmla="*/ 358893 h 707776"/>
              <a:gd name="connsiteX9" fmla="*/ 82784 w 136968"/>
              <a:gd name="connsiteY9" fmla="*/ 277931 h 707776"/>
              <a:gd name="connsiteX10" fmla="*/ 117709 w 136968"/>
              <a:gd name="connsiteY10" fmla="*/ 127118 h 707776"/>
              <a:gd name="connsiteX11" fmla="*/ 125647 w 136968"/>
              <a:gd name="connsiteY11" fmla="*/ 95368 h 707776"/>
              <a:gd name="connsiteX12" fmla="*/ 122472 w 136968"/>
              <a:gd name="connsiteY12" fmla="*/ 118 h 70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968" h="707776">
                <a:moveTo>
                  <a:pt x="122472" y="118"/>
                </a:moveTo>
                <a:cubicBezTo>
                  <a:pt x="124324" y="3822"/>
                  <a:pt x="138876" y="98808"/>
                  <a:pt x="136759" y="117593"/>
                </a:cubicBezTo>
                <a:cubicBezTo>
                  <a:pt x="134642" y="136378"/>
                  <a:pt x="118503" y="100131"/>
                  <a:pt x="109772" y="112831"/>
                </a:cubicBezTo>
                <a:cubicBezTo>
                  <a:pt x="101041" y="125531"/>
                  <a:pt x="98659" y="128970"/>
                  <a:pt x="84372" y="193793"/>
                </a:cubicBezTo>
                <a:cubicBezTo>
                  <a:pt x="70085" y="258616"/>
                  <a:pt x="30662" y="459964"/>
                  <a:pt x="24047" y="501768"/>
                </a:cubicBezTo>
                <a:cubicBezTo>
                  <a:pt x="17432" y="543572"/>
                  <a:pt x="48653" y="410487"/>
                  <a:pt x="44684" y="444618"/>
                </a:cubicBezTo>
                <a:cubicBezTo>
                  <a:pt x="40715" y="478749"/>
                  <a:pt x="2880" y="691475"/>
                  <a:pt x="234" y="706556"/>
                </a:cubicBezTo>
                <a:cubicBezTo>
                  <a:pt x="-2412" y="721637"/>
                  <a:pt x="17961" y="593050"/>
                  <a:pt x="28809" y="535106"/>
                </a:cubicBezTo>
                <a:cubicBezTo>
                  <a:pt x="39657" y="477162"/>
                  <a:pt x="56326" y="401756"/>
                  <a:pt x="65322" y="358893"/>
                </a:cubicBezTo>
                <a:cubicBezTo>
                  <a:pt x="74318" y="316031"/>
                  <a:pt x="74053" y="316560"/>
                  <a:pt x="82784" y="277931"/>
                </a:cubicBezTo>
                <a:cubicBezTo>
                  <a:pt x="91515" y="239302"/>
                  <a:pt x="110565" y="157545"/>
                  <a:pt x="117709" y="127118"/>
                </a:cubicBezTo>
                <a:cubicBezTo>
                  <a:pt x="124853" y="96691"/>
                  <a:pt x="124324" y="109920"/>
                  <a:pt x="125647" y="95368"/>
                </a:cubicBezTo>
                <a:cubicBezTo>
                  <a:pt x="126970" y="80816"/>
                  <a:pt x="120620" y="-3586"/>
                  <a:pt x="122472" y="1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C0C302E6-371E-4D2A-8652-07A486E4B18F}"/>
              </a:ext>
            </a:extLst>
          </p:cNvPr>
          <p:cNvSpPr/>
          <p:nvPr/>
        </p:nvSpPr>
        <p:spPr>
          <a:xfrm>
            <a:off x="2098099" y="5467819"/>
            <a:ext cx="216025" cy="393518"/>
          </a:xfrm>
          <a:custGeom>
            <a:avLst/>
            <a:gdLst>
              <a:gd name="connsiteX0" fmla="*/ 54784 w 232607"/>
              <a:gd name="connsiteY0" fmla="*/ 1353 h 423725"/>
              <a:gd name="connsiteX1" fmla="*/ 54784 w 232607"/>
              <a:gd name="connsiteY1" fmla="*/ 231541 h 423725"/>
              <a:gd name="connsiteX2" fmla="*/ 77009 w 232607"/>
              <a:gd name="connsiteY2" fmla="*/ 150578 h 423725"/>
              <a:gd name="connsiteX3" fmla="*/ 16684 w 232607"/>
              <a:gd name="connsiteY3" fmla="*/ 312503 h 423725"/>
              <a:gd name="connsiteX4" fmla="*/ 809 w 232607"/>
              <a:gd name="connsiteY4" fmla="*/ 383941 h 423725"/>
              <a:gd name="connsiteX5" fmla="*/ 35734 w 232607"/>
              <a:gd name="connsiteY5" fmla="*/ 369653 h 423725"/>
              <a:gd name="connsiteX6" fmla="*/ 145271 w 232607"/>
              <a:gd name="connsiteY6" fmla="*/ 380766 h 423725"/>
              <a:gd name="connsiteX7" fmla="*/ 232584 w 232607"/>
              <a:gd name="connsiteY7" fmla="*/ 423628 h 423725"/>
              <a:gd name="connsiteX8" fmla="*/ 137334 w 232607"/>
              <a:gd name="connsiteY8" fmla="*/ 391878 h 423725"/>
              <a:gd name="connsiteX9" fmla="*/ 35734 w 232607"/>
              <a:gd name="connsiteY9" fmla="*/ 372828 h 423725"/>
              <a:gd name="connsiteX10" fmla="*/ 67484 w 232607"/>
              <a:gd name="connsiteY10" fmla="*/ 329966 h 423725"/>
              <a:gd name="connsiteX11" fmla="*/ 64309 w 232607"/>
              <a:gd name="connsiteY11" fmla="*/ 277578 h 423725"/>
              <a:gd name="connsiteX12" fmla="*/ 69071 w 232607"/>
              <a:gd name="connsiteY12" fmla="*/ 239478 h 423725"/>
              <a:gd name="connsiteX13" fmla="*/ 69071 w 232607"/>
              <a:gd name="connsiteY13" fmla="*/ 141053 h 423725"/>
              <a:gd name="connsiteX14" fmla="*/ 54784 w 232607"/>
              <a:gd name="connsiteY14" fmla="*/ 1353 h 42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607" h="423725">
                <a:moveTo>
                  <a:pt x="54784" y="1353"/>
                </a:moveTo>
                <a:cubicBezTo>
                  <a:pt x="52403" y="16434"/>
                  <a:pt x="51080" y="206670"/>
                  <a:pt x="54784" y="231541"/>
                </a:cubicBezTo>
                <a:cubicBezTo>
                  <a:pt x="58488" y="256412"/>
                  <a:pt x="83359" y="137084"/>
                  <a:pt x="77009" y="150578"/>
                </a:cubicBezTo>
                <a:cubicBezTo>
                  <a:pt x="70659" y="164072"/>
                  <a:pt x="29384" y="273609"/>
                  <a:pt x="16684" y="312503"/>
                </a:cubicBezTo>
                <a:cubicBezTo>
                  <a:pt x="3984" y="351397"/>
                  <a:pt x="-2366" y="374416"/>
                  <a:pt x="809" y="383941"/>
                </a:cubicBezTo>
                <a:cubicBezTo>
                  <a:pt x="3984" y="393466"/>
                  <a:pt x="11657" y="370182"/>
                  <a:pt x="35734" y="369653"/>
                </a:cubicBezTo>
                <a:cubicBezTo>
                  <a:pt x="59811" y="369124"/>
                  <a:pt x="112463" y="371770"/>
                  <a:pt x="145271" y="380766"/>
                </a:cubicBezTo>
                <a:cubicBezTo>
                  <a:pt x="178079" y="389762"/>
                  <a:pt x="233907" y="421776"/>
                  <a:pt x="232584" y="423628"/>
                </a:cubicBezTo>
                <a:cubicBezTo>
                  <a:pt x="231261" y="425480"/>
                  <a:pt x="170142" y="400345"/>
                  <a:pt x="137334" y="391878"/>
                </a:cubicBezTo>
                <a:cubicBezTo>
                  <a:pt x="104526" y="383411"/>
                  <a:pt x="47376" y="383147"/>
                  <a:pt x="35734" y="372828"/>
                </a:cubicBezTo>
                <a:cubicBezTo>
                  <a:pt x="24092" y="362509"/>
                  <a:pt x="62722" y="345841"/>
                  <a:pt x="67484" y="329966"/>
                </a:cubicBezTo>
                <a:cubicBezTo>
                  <a:pt x="72246" y="314091"/>
                  <a:pt x="64045" y="292659"/>
                  <a:pt x="64309" y="277578"/>
                </a:cubicBezTo>
                <a:cubicBezTo>
                  <a:pt x="64574" y="262497"/>
                  <a:pt x="68277" y="262232"/>
                  <a:pt x="69071" y="239478"/>
                </a:cubicBezTo>
                <a:cubicBezTo>
                  <a:pt x="69865" y="216724"/>
                  <a:pt x="69600" y="180740"/>
                  <a:pt x="69071" y="141053"/>
                </a:cubicBezTo>
                <a:cubicBezTo>
                  <a:pt x="68542" y="101366"/>
                  <a:pt x="57165" y="-13728"/>
                  <a:pt x="54784" y="135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B3C4F66B-9742-4F52-BF40-1AA4F0389C45}"/>
              </a:ext>
            </a:extLst>
          </p:cNvPr>
          <p:cNvSpPr/>
          <p:nvPr/>
        </p:nvSpPr>
        <p:spPr>
          <a:xfrm>
            <a:off x="2109793" y="5316898"/>
            <a:ext cx="200082" cy="470136"/>
          </a:xfrm>
          <a:custGeom>
            <a:avLst/>
            <a:gdLst>
              <a:gd name="connsiteX0" fmla="*/ 215229 w 215441"/>
              <a:gd name="connsiteY0" fmla="*/ 347 h 506224"/>
              <a:gd name="connsiteX1" fmla="*/ 173954 w 215441"/>
              <a:gd name="connsiteY1" fmla="*/ 246409 h 506224"/>
              <a:gd name="connsiteX2" fmla="*/ 183479 w 215441"/>
              <a:gd name="connsiteY2" fmla="*/ 201959 h 506224"/>
              <a:gd name="connsiteX3" fmla="*/ 151729 w 215441"/>
              <a:gd name="connsiteY3" fmla="*/ 460722 h 506224"/>
              <a:gd name="connsiteX4" fmla="*/ 143792 w 215441"/>
              <a:gd name="connsiteY4" fmla="*/ 384522 h 506224"/>
              <a:gd name="connsiteX5" fmla="*/ 132679 w 215441"/>
              <a:gd name="connsiteY5" fmla="*/ 498822 h 506224"/>
              <a:gd name="connsiteX6" fmla="*/ 88229 w 215441"/>
              <a:gd name="connsiteY6" fmla="*/ 494059 h 506224"/>
              <a:gd name="connsiteX7" fmla="*/ 917 w 215441"/>
              <a:gd name="connsiteY7" fmla="*/ 497234 h 506224"/>
              <a:gd name="connsiteX8" fmla="*/ 148554 w 215441"/>
              <a:gd name="connsiteY8" fmla="*/ 500409 h 506224"/>
              <a:gd name="connsiteX9" fmla="*/ 150142 w 215441"/>
              <a:gd name="connsiteY9" fmla="*/ 411509 h 506224"/>
              <a:gd name="connsiteX10" fmla="*/ 142204 w 215441"/>
              <a:gd name="connsiteY10" fmla="*/ 332134 h 506224"/>
              <a:gd name="connsiteX11" fmla="*/ 153317 w 215441"/>
              <a:gd name="connsiteY11" fmla="*/ 308322 h 506224"/>
              <a:gd name="connsiteX12" fmla="*/ 215229 w 215441"/>
              <a:gd name="connsiteY12" fmla="*/ 347 h 5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41" h="506224">
                <a:moveTo>
                  <a:pt x="215229" y="347"/>
                </a:moveTo>
                <a:cubicBezTo>
                  <a:pt x="218669" y="-9972"/>
                  <a:pt x="179246" y="212807"/>
                  <a:pt x="173954" y="246409"/>
                </a:cubicBezTo>
                <a:cubicBezTo>
                  <a:pt x="168662" y="280011"/>
                  <a:pt x="187183" y="166240"/>
                  <a:pt x="183479" y="201959"/>
                </a:cubicBezTo>
                <a:cubicBezTo>
                  <a:pt x="179775" y="237678"/>
                  <a:pt x="158343" y="430295"/>
                  <a:pt x="151729" y="460722"/>
                </a:cubicBezTo>
                <a:cubicBezTo>
                  <a:pt x="145115" y="491149"/>
                  <a:pt x="146967" y="378172"/>
                  <a:pt x="143792" y="384522"/>
                </a:cubicBezTo>
                <a:cubicBezTo>
                  <a:pt x="140617" y="390872"/>
                  <a:pt x="141939" y="480566"/>
                  <a:pt x="132679" y="498822"/>
                </a:cubicBezTo>
                <a:cubicBezTo>
                  <a:pt x="123418" y="517078"/>
                  <a:pt x="110189" y="494324"/>
                  <a:pt x="88229" y="494059"/>
                </a:cubicBezTo>
                <a:cubicBezTo>
                  <a:pt x="66269" y="493794"/>
                  <a:pt x="-9137" y="496176"/>
                  <a:pt x="917" y="497234"/>
                </a:cubicBezTo>
                <a:cubicBezTo>
                  <a:pt x="10971" y="498292"/>
                  <a:pt x="123683" y="514697"/>
                  <a:pt x="148554" y="500409"/>
                </a:cubicBezTo>
                <a:cubicBezTo>
                  <a:pt x="173425" y="486122"/>
                  <a:pt x="151200" y="439555"/>
                  <a:pt x="150142" y="411509"/>
                </a:cubicBezTo>
                <a:cubicBezTo>
                  <a:pt x="149084" y="383463"/>
                  <a:pt x="141675" y="349332"/>
                  <a:pt x="142204" y="332134"/>
                </a:cubicBezTo>
                <a:cubicBezTo>
                  <a:pt x="142733" y="314936"/>
                  <a:pt x="140617" y="359916"/>
                  <a:pt x="153317" y="308322"/>
                </a:cubicBezTo>
                <a:cubicBezTo>
                  <a:pt x="166017" y="256728"/>
                  <a:pt x="211789" y="10666"/>
                  <a:pt x="215229" y="34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A861103-513C-4922-B62F-CE8DC40A0EB0}"/>
              </a:ext>
            </a:extLst>
          </p:cNvPr>
          <p:cNvSpPr/>
          <p:nvPr/>
        </p:nvSpPr>
        <p:spPr>
          <a:xfrm>
            <a:off x="2343229" y="5067178"/>
            <a:ext cx="76223" cy="484485"/>
          </a:xfrm>
          <a:custGeom>
            <a:avLst/>
            <a:gdLst>
              <a:gd name="connsiteX0" fmla="*/ 81350 w 82074"/>
              <a:gd name="connsiteY0" fmla="*/ 948 h 521675"/>
              <a:gd name="connsiteX1" fmla="*/ 44838 w 82074"/>
              <a:gd name="connsiteY1" fmla="*/ 223198 h 521675"/>
              <a:gd name="connsiteX2" fmla="*/ 57538 w 82074"/>
              <a:gd name="connsiteY2" fmla="*/ 139061 h 521675"/>
              <a:gd name="connsiteX3" fmla="*/ 6738 w 82074"/>
              <a:gd name="connsiteY3" fmla="*/ 304161 h 521675"/>
              <a:gd name="connsiteX4" fmla="*/ 22613 w 82074"/>
              <a:gd name="connsiteY4" fmla="*/ 269236 h 521675"/>
              <a:gd name="connsiteX5" fmla="*/ 16263 w 82074"/>
              <a:gd name="connsiteY5" fmla="*/ 353373 h 521675"/>
              <a:gd name="connsiteX6" fmla="*/ 13088 w 82074"/>
              <a:gd name="connsiteY6" fmla="*/ 454973 h 521675"/>
              <a:gd name="connsiteX7" fmla="*/ 17850 w 82074"/>
              <a:gd name="connsiteY7" fmla="*/ 521648 h 521675"/>
              <a:gd name="connsiteX8" fmla="*/ 14675 w 82074"/>
              <a:gd name="connsiteY8" fmla="*/ 461323 h 521675"/>
              <a:gd name="connsiteX9" fmla="*/ 388 w 82074"/>
              <a:gd name="connsiteY9" fmla="*/ 327973 h 521675"/>
              <a:gd name="connsiteX10" fmla="*/ 32138 w 82074"/>
              <a:gd name="connsiteY10" fmla="*/ 273998 h 521675"/>
              <a:gd name="connsiteX11" fmla="*/ 67063 w 82074"/>
              <a:gd name="connsiteY11" fmla="*/ 146998 h 521675"/>
              <a:gd name="connsiteX12" fmla="*/ 81350 w 82074"/>
              <a:gd name="connsiteY12" fmla="*/ 948 h 52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074" h="521675">
                <a:moveTo>
                  <a:pt x="81350" y="948"/>
                </a:moveTo>
                <a:cubicBezTo>
                  <a:pt x="77646" y="13648"/>
                  <a:pt x="48807" y="200179"/>
                  <a:pt x="44838" y="223198"/>
                </a:cubicBezTo>
                <a:cubicBezTo>
                  <a:pt x="40869" y="246217"/>
                  <a:pt x="63888" y="125567"/>
                  <a:pt x="57538" y="139061"/>
                </a:cubicBezTo>
                <a:cubicBezTo>
                  <a:pt x="51188" y="152555"/>
                  <a:pt x="12559" y="282465"/>
                  <a:pt x="6738" y="304161"/>
                </a:cubicBezTo>
                <a:cubicBezTo>
                  <a:pt x="917" y="325857"/>
                  <a:pt x="21025" y="261034"/>
                  <a:pt x="22613" y="269236"/>
                </a:cubicBezTo>
                <a:cubicBezTo>
                  <a:pt x="24201" y="277438"/>
                  <a:pt x="17850" y="322417"/>
                  <a:pt x="16263" y="353373"/>
                </a:cubicBezTo>
                <a:cubicBezTo>
                  <a:pt x="14676" y="384329"/>
                  <a:pt x="12824" y="426927"/>
                  <a:pt x="13088" y="454973"/>
                </a:cubicBezTo>
                <a:cubicBezTo>
                  <a:pt x="13352" y="483019"/>
                  <a:pt x="17585" y="520590"/>
                  <a:pt x="17850" y="521648"/>
                </a:cubicBezTo>
                <a:cubicBezTo>
                  <a:pt x="18114" y="522706"/>
                  <a:pt x="17585" y="493602"/>
                  <a:pt x="14675" y="461323"/>
                </a:cubicBezTo>
                <a:cubicBezTo>
                  <a:pt x="11765" y="429044"/>
                  <a:pt x="-2523" y="359194"/>
                  <a:pt x="388" y="327973"/>
                </a:cubicBezTo>
                <a:cubicBezTo>
                  <a:pt x="3298" y="296752"/>
                  <a:pt x="21026" y="304160"/>
                  <a:pt x="32138" y="273998"/>
                </a:cubicBezTo>
                <a:cubicBezTo>
                  <a:pt x="43250" y="243836"/>
                  <a:pt x="60449" y="187479"/>
                  <a:pt x="67063" y="146998"/>
                </a:cubicBezTo>
                <a:cubicBezTo>
                  <a:pt x="73677" y="106517"/>
                  <a:pt x="85054" y="-11752"/>
                  <a:pt x="81350" y="94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9134760-8846-4897-B0C3-060512AE894B}"/>
              </a:ext>
            </a:extLst>
          </p:cNvPr>
          <p:cNvSpPr/>
          <p:nvPr/>
        </p:nvSpPr>
        <p:spPr>
          <a:xfrm>
            <a:off x="2275449" y="5411462"/>
            <a:ext cx="219170" cy="438161"/>
          </a:xfrm>
          <a:custGeom>
            <a:avLst/>
            <a:gdLst>
              <a:gd name="connsiteX0" fmla="*/ 78132 w 235994"/>
              <a:gd name="connsiteY0" fmla="*/ 124 h 471795"/>
              <a:gd name="connsiteX1" fmla="*/ 43207 w 235994"/>
              <a:gd name="connsiteY1" fmla="*/ 114424 h 471795"/>
              <a:gd name="connsiteX2" fmla="*/ 59082 w 235994"/>
              <a:gd name="connsiteY2" fmla="*/ 157286 h 471795"/>
              <a:gd name="connsiteX3" fmla="*/ 54320 w 235994"/>
              <a:gd name="connsiteY3" fmla="*/ 152524 h 471795"/>
              <a:gd name="connsiteX4" fmla="*/ 27332 w 235994"/>
              <a:gd name="connsiteY4" fmla="*/ 289049 h 471795"/>
              <a:gd name="connsiteX5" fmla="*/ 14632 w 235994"/>
              <a:gd name="connsiteY5" fmla="*/ 341436 h 471795"/>
              <a:gd name="connsiteX6" fmla="*/ 1932 w 235994"/>
              <a:gd name="connsiteY6" fmla="*/ 385886 h 471795"/>
              <a:gd name="connsiteX7" fmla="*/ 8282 w 235994"/>
              <a:gd name="connsiteY7" fmla="*/ 396999 h 471795"/>
              <a:gd name="connsiteX8" fmla="*/ 59082 w 235994"/>
              <a:gd name="connsiteY8" fmla="*/ 423986 h 471795"/>
              <a:gd name="connsiteX9" fmla="*/ 235295 w 235994"/>
              <a:gd name="connsiteY9" fmla="*/ 470024 h 471795"/>
              <a:gd name="connsiteX10" fmla="*/ 116232 w 235994"/>
              <a:gd name="connsiteY10" fmla="*/ 458911 h 471795"/>
              <a:gd name="connsiteX11" fmla="*/ 5107 w 235994"/>
              <a:gd name="connsiteY11" fmla="*/ 427161 h 471795"/>
              <a:gd name="connsiteX12" fmla="*/ 22570 w 235994"/>
              <a:gd name="connsiteY12" fmla="*/ 339849 h 471795"/>
              <a:gd name="connsiteX13" fmla="*/ 57495 w 235994"/>
              <a:gd name="connsiteY13" fmla="*/ 173161 h 471795"/>
              <a:gd name="connsiteX14" fmla="*/ 28920 w 235994"/>
              <a:gd name="connsiteY14" fmla="*/ 138236 h 471795"/>
              <a:gd name="connsiteX15" fmla="*/ 78132 w 235994"/>
              <a:gd name="connsiteY15" fmla="*/ 124 h 4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994" h="471795">
                <a:moveTo>
                  <a:pt x="78132" y="124"/>
                </a:moveTo>
                <a:cubicBezTo>
                  <a:pt x="80513" y="-3845"/>
                  <a:pt x="46382" y="88230"/>
                  <a:pt x="43207" y="114424"/>
                </a:cubicBezTo>
                <a:cubicBezTo>
                  <a:pt x="40032" y="140618"/>
                  <a:pt x="57230" y="150936"/>
                  <a:pt x="59082" y="157286"/>
                </a:cubicBezTo>
                <a:cubicBezTo>
                  <a:pt x="60934" y="163636"/>
                  <a:pt x="59612" y="130564"/>
                  <a:pt x="54320" y="152524"/>
                </a:cubicBezTo>
                <a:cubicBezTo>
                  <a:pt x="49028" y="174484"/>
                  <a:pt x="33947" y="257564"/>
                  <a:pt x="27332" y="289049"/>
                </a:cubicBezTo>
                <a:cubicBezTo>
                  <a:pt x="20717" y="320534"/>
                  <a:pt x="18865" y="325297"/>
                  <a:pt x="14632" y="341436"/>
                </a:cubicBezTo>
                <a:cubicBezTo>
                  <a:pt x="10399" y="357575"/>
                  <a:pt x="2990" y="376626"/>
                  <a:pt x="1932" y="385886"/>
                </a:cubicBezTo>
                <a:cubicBezTo>
                  <a:pt x="874" y="395146"/>
                  <a:pt x="-1243" y="390649"/>
                  <a:pt x="8282" y="396999"/>
                </a:cubicBezTo>
                <a:cubicBezTo>
                  <a:pt x="17807" y="403349"/>
                  <a:pt x="21247" y="411815"/>
                  <a:pt x="59082" y="423986"/>
                </a:cubicBezTo>
                <a:cubicBezTo>
                  <a:pt x="96917" y="436157"/>
                  <a:pt x="225770" y="464203"/>
                  <a:pt x="235295" y="470024"/>
                </a:cubicBezTo>
                <a:cubicBezTo>
                  <a:pt x="244820" y="475845"/>
                  <a:pt x="154597" y="466055"/>
                  <a:pt x="116232" y="458911"/>
                </a:cubicBezTo>
                <a:cubicBezTo>
                  <a:pt x="77867" y="451767"/>
                  <a:pt x="20717" y="447005"/>
                  <a:pt x="5107" y="427161"/>
                </a:cubicBezTo>
                <a:cubicBezTo>
                  <a:pt x="-10503" y="407317"/>
                  <a:pt x="13839" y="382182"/>
                  <a:pt x="22570" y="339849"/>
                </a:cubicBezTo>
                <a:cubicBezTo>
                  <a:pt x="31301" y="297516"/>
                  <a:pt x="56437" y="206763"/>
                  <a:pt x="57495" y="173161"/>
                </a:cubicBezTo>
                <a:cubicBezTo>
                  <a:pt x="58553" y="139559"/>
                  <a:pt x="25481" y="162578"/>
                  <a:pt x="28920" y="138236"/>
                </a:cubicBezTo>
                <a:cubicBezTo>
                  <a:pt x="32359" y="113894"/>
                  <a:pt x="75751" y="4093"/>
                  <a:pt x="78132" y="12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DD0D7441-27B3-4EF9-8DD1-37E528904BCB}"/>
              </a:ext>
            </a:extLst>
          </p:cNvPr>
          <p:cNvSpPr/>
          <p:nvPr/>
        </p:nvSpPr>
        <p:spPr>
          <a:xfrm>
            <a:off x="2139905" y="5796613"/>
            <a:ext cx="186671" cy="35883"/>
          </a:xfrm>
          <a:custGeom>
            <a:avLst/>
            <a:gdLst>
              <a:gd name="connsiteX0" fmla="*/ 244 w 201000"/>
              <a:gd name="connsiteY0" fmla="*/ 1333 h 38637"/>
              <a:gd name="connsiteX1" fmla="*/ 103431 w 201000"/>
              <a:gd name="connsiteY1" fmla="*/ 4508 h 38637"/>
              <a:gd name="connsiteX2" fmla="*/ 200269 w 201000"/>
              <a:gd name="connsiteY2" fmla="*/ 37845 h 38637"/>
              <a:gd name="connsiteX3" fmla="*/ 147881 w 201000"/>
              <a:gd name="connsiteY3" fmla="*/ 28320 h 38637"/>
              <a:gd name="connsiteX4" fmla="*/ 147881 w 201000"/>
              <a:gd name="connsiteY4" fmla="*/ 29908 h 38637"/>
              <a:gd name="connsiteX5" fmla="*/ 76444 w 201000"/>
              <a:gd name="connsiteY5" fmla="*/ 14033 h 38637"/>
              <a:gd name="connsiteX6" fmla="*/ 244 w 201000"/>
              <a:gd name="connsiteY6" fmla="*/ 1333 h 3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000" h="38637">
                <a:moveTo>
                  <a:pt x="244" y="1333"/>
                </a:moveTo>
                <a:cubicBezTo>
                  <a:pt x="4742" y="-254"/>
                  <a:pt x="70093" y="-1577"/>
                  <a:pt x="103431" y="4508"/>
                </a:cubicBezTo>
                <a:cubicBezTo>
                  <a:pt x="136769" y="10593"/>
                  <a:pt x="192861" y="33876"/>
                  <a:pt x="200269" y="37845"/>
                </a:cubicBezTo>
                <a:cubicBezTo>
                  <a:pt x="207677" y="41814"/>
                  <a:pt x="156612" y="29643"/>
                  <a:pt x="147881" y="28320"/>
                </a:cubicBezTo>
                <a:cubicBezTo>
                  <a:pt x="139150" y="26997"/>
                  <a:pt x="159787" y="32289"/>
                  <a:pt x="147881" y="29908"/>
                </a:cubicBezTo>
                <a:cubicBezTo>
                  <a:pt x="135975" y="27527"/>
                  <a:pt x="98404" y="18531"/>
                  <a:pt x="76444" y="14033"/>
                </a:cubicBezTo>
                <a:cubicBezTo>
                  <a:pt x="54484" y="9535"/>
                  <a:pt x="-4254" y="2920"/>
                  <a:pt x="244" y="133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875022EE-9A4C-4D3E-8350-1F4916C7ED44}"/>
              </a:ext>
            </a:extLst>
          </p:cNvPr>
          <p:cNvSpPr/>
          <p:nvPr/>
        </p:nvSpPr>
        <p:spPr>
          <a:xfrm>
            <a:off x="2465860" y="5856455"/>
            <a:ext cx="423230" cy="81457"/>
          </a:xfrm>
          <a:custGeom>
            <a:avLst/>
            <a:gdLst>
              <a:gd name="connsiteX0" fmla="*/ 105 w 455718"/>
              <a:gd name="connsiteY0" fmla="*/ 398 h 87710"/>
              <a:gd name="connsiteX1" fmla="*/ 187430 w 455718"/>
              <a:gd name="connsiteY1" fmla="*/ 44848 h 87710"/>
              <a:gd name="connsiteX2" fmla="*/ 69955 w 455718"/>
              <a:gd name="connsiteY2" fmla="*/ 33735 h 87710"/>
              <a:gd name="connsiteX3" fmla="*/ 231880 w 455718"/>
              <a:gd name="connsiteY3" fmla="*/ 44848 h 87710"/>
              <a:gd name="connsiteX4" fmla="*/ 282680 w 455718"/>
              <a:gd name="connsiteY4" fmla="*/ 46435 h 87710"/>
              <a:gd name="connsiteX5" fmla="*/ 455718 w 455718"/>
              <a:gd name="connsiteY5" fmla="*/ 87710 h 87710"/>
              <a:gd name="connsiteX6" fmla="*/ 131868 w 455718"/>
              <a:gd name="connsiteY6" fmla="*/ 9923 h 87710"/>
              <a:gd name="connsiteX7" fmla="*/ 276330 w 455718"/>
              <a:gd name="connsiteY7" fmla="*/ 22623 h 87710"/>
              <a:gd name="connsiteX8" fmla="*/ 162030 w 455718"/>
              <a:gd name="connsiteY8" fmla="*/ 22623 h 87710"/>
              <a:gd name="connsiteX9" fmla="*/ 105 w 455718"/>
              <a:gd name="connsiteY9" fmla="*/ 398 h 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718" h="87710">
                <a:moveTo>
                  <a:pt x="105" y="398"/>
                </a:moveTo>
                <a:cubicBezTo>
                  <a:pt x="4338" y="4102"/>
                  <a:pt x="175788" y="39292"/>
                  <a:pt x="187430" y="44848"/>
                </a:cubicBezTo>
                <a:cubicBezTo>
                  <a:pt x="199072" y="50404"/>
                  <a:pt x="62547" y="33735"/>
                  <a:pt x="69955" y="33735"/>
                </a:cubicBezTo>
                <a:cubicBezTo>
                  <a:pt x="77363" y="33735"/>
                  <a:pt x="196426" y="42731"/>
                  <a:pt x="231880" y="44848"/>
                </a:cubicBezTo>
                <a:cubicBezTo>
                  <a:pt x="267334" y="46965"/>
                  <a:pt x="245374" y="39291"/>
                  <a:pt x="282680" y="46435"/>
                </a:cubicBezTo>
                <a:cubicBezTo>
                  <a:pt x="319986" y="53579"/>
                  <a:pt x="455718" y="87710"/>
                  <a:pt x="455718" y="87710"/>
                </a:cubicBezTo>
                <a:cubicBezTo>
                  <a:pt x="430583" y="81625"/>
                  <a:pt x="161766" y="20771"/>
                  <a:pt x="131868" y="9923"/>
                </a:cubicBezTo>
                <a:cubicBezTo>
                  <a:pt x="101970" y="-925"/>
                  <a:pt x="271303" y="20506"/>
                  <a:pt x="276330" y="22623"/>
                </a:cubicBezTo>
                <a:cubicBezTo>
                  <a:pt x="281357" y="24740"/>
                  <a:pt x="204363" y="25269"/>
                  <a:pt x="162030" y="22623"/>
                </a:cubicBezTo>
                <a:cubicBezTo>
                  <a:pt x="119697" y="19977"/>
                  <a:pt x="-4128" y="-3306"/>
                  <a:pt x="105" y="39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1D2C3F43-BF26-4333-86C8-3595E85A0491}"/>
              </a:ext>
            </a:extLst>
          </p:cNvPr>
          <p:cNvSpPr/>
          <p:nvPr/>
        </p:nvSpPr>
        <p:spPr>
          <a:xfrm>
            <a:off x="2860914" y="5703493"/>
            <a:ext cx="314427" cy="267731"/>
          </a:xfrm>
          <a:custGeom>
            <a:avLst/>
            <a:gdLst>
              <a:gd name="connsiteX0" fmla="*/ 176 w 338563"/>
              <a:gd name="connsiteY0" fmla="*/ 250827 h 288283"/>
              <a:gd name="connsiteX1" fmla="*/ 174801 w 338563"/>
              <a:gd name="connsiteY1" fmla="*/ 280989 h 288283"/>
              <a:gd name="connsiteX2" fmla="*/ 165276 w 338563"/>
              <a:gd name="connsiteY2" fmla="*/ 277814 h 288283"/>
              <a:gd name="connsiteX3" fmla="*/ 297039 w 338563"/>
              <a:gd name="connsiteY3" fmla="*/ 287339 h 288283"/>
              <a:gd name="connsiteX4" fmla="*/ 300214 w 338563"/>
              <a:gd name="connsiteY4" fmla="*/ 250827 h 288283"/>
              <a:gd name="connsiteX5" fmla="*/ 306564 w 338563"/>
              <a:gd name="connsiteY5" fmla="*/ 206377 h 288283"/>
              <a:gd name="connsiteX6" fmla="*/ 320851 w 338563"/>
              <a:gd name="connsiteY6" fmla="*/ 153989 h 288283"/>
              <a:gd name="connsiteX7" fmla="*/ 322439 w 338563"/>
              <a:gd name="connsiteY7" fmla="*/ 28577 h 288283"/>
              <a:gd name="connsiteX8" fmla="*/ 338314 w 338563"/>
              <a:gd name="connsiteY8" fmla="*/ 2 h 288283"/>
              <a:gd name="connsiteX9" fmla="*/ 308151 w 338563"/>
              <a:gd name="connsiteY9" fmla="*/ 26989 h 288283"/>
              <a:gd name="connsiteX10" fmla="*/ 301801 w 338563"/>
              <a:gd name="connsiteY10" fmla="*/ 42864 h 288283"/>
              <a:gd name="connsiteX11" fmla="*/ 304976 w 338563"/>
              <a:gd name="connsiteY11" fmla="*/ 92077 h 288283"/>
              <a:gd name="connsiteX12" fmla="*/ 303389 w 338563"/>
              <a:gd name="connsiteY12" fmla="*/ 104777 h 288283"/>
              <a:gd name="connsiteX13" fmla="*/ 322439 w 338563"/>
              <a:gd name="connsiteY13" fmla="*/ 198439 h 288283"/>
              <a:gd name="connsiteX14" fmla="*/ 293864 w 338563"/>
              <a:gd name="connsiteY14" fmla="*/ 222252 h 288283"/>
              <a:gd name="connsiteX15" fmla="*/ 266876 w 338563"/>
              <a:gd name="connsiteY15" fmla="*/ 269877 h 288283"/>
              <a:gd name="connsiteX16" fmla="*/ 211314 w 338563"/>
              <a:gd name="connsiteY16" fmla="*/ 269877 h 288283"/>
              <a:gd name="connsiteX17" fmla="*/ 176 w 338563"/>
              <a:gd name="connsiteY17" fmla="*/ 250827 h 2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63" h="288283">
                <a:moveTo>
                  <a:pt x="176" y="250827"/>
                </a:moveTo>
                <a:cubicBezTo>
                  <a:pt x="-5910" y="252679"/>
                  <a:pt x="147284" y="276491"/>
                  <a:pt x="174801" y="280989"/>
                </a:cubicBezTo>
                <a:cubicBezTo>
                  <a:pt x="202318" y="285487"/>
                  <a:pt x="144903" y="276756"/>
                  <a:pt x="165276" y="277814"/>
                </a:cubicBezTo>
                <a:cubicBezTo>
                  <a:pt x="185649" y="278872"/>
                  <a:pt x="274549" y="291837"/>
                  <a:pt x="297039" y="287339"/>
                </a:cubicBezTo>
                <a:cubicBezTo>
                  <a:pt x="319529" y="282841"/>
                  <a:pt x="298627" y="264321"/>
                  <a:pt x="300214" y="250827"/>
                </a:cubicBezTo>
                <a:cubicBezTo>
                  <a:pt x="301801" y="237333"/>
                  <a:pt x="303125" y="222517"/>
                  <a:pt x="306564" y="206377"/>
                </a:cubicBezTo>
                <a:cubicBezTo>
                  <a:pt x="310003" y="190237"/>
                  <a:pt x="318205" y="183622"/>
                  <a:pt x="320851" y="153989"/>
                </a:cubicBezTo>
                <a:cubicBezTo>
                  <a:pt x="323497" y="124356"/>
                  <a:pt x="319529" y="54241"/>
                  <a:pt x="322439" y="28577"/>
                </a:cubicBezTo>
                <a:cubicBezTo>
                  <a:pt x="325350" y="2912"/>
                  <a:pt x="340695" y="267"/>
                  <a:pt x="338314" y="2"/>
                </a:cubicBezTo>
                <a:cubicBezTo>
                  <a:pt x="335933" y="-263"/>
                  <a:pt x="314236" y="19845"/>
                  <a:pt x="308151" y="26989"/>
                </a:cubicBezTo>
                <a:cubicBezTo>
                  <a:pt x="302066" y="34133"/>
                  <a:pt x="302330" y="32016"/>
                  <a:pt x="301801" y="42864"/>
                </a:cubicBezTo>
                <a:cubicBezTo>
                  <a:pt x="301272" y="53712"/>
                  <a:pt x="304711" y="81758"/>
                  <a:pt x="304976" y="92077"/>
                </a:cubicBezTo>
                <a:cubicBezTo>
                  <a:pt x="305241" y="102396"/>
                  <a:pt x="300479" y="87050"/>
                  <a:pt x="303389" y="104777"/>
                </a:cubicBezTo>
                <a:cubicBezTo>
                  <a:pt x="306299" y="122504"/>
                  <a:pt x="324026" y="178860"/>
                  <a:pt x="322439" y="198439"/>
                </a:cubicBezTo>
                <a:cubicBezTo>
                  <a:pt x="320852" y="218018"/>
                  <a:pt x="303125" y="210346"/>
                  <a:pt x="293864" y="222252"/>
                </a:cubicBezTo>
                <a:cubicBezTo>
                  <a:pt x="284604" y="234158"/>
                  <a:pt x="280634" y="261940"/>
                  <a:pt x="266876" y="269877"/>
                </a:cubicBezTo>
                <a:cubicBezTo>
                  <a:pt x="253118" y="277815"/>
                  <a:pt x="253118" y="273581"/>
                  <a:pt x="211314" y="269877"/>
                </a:cubicBezTo>
                <a:cubicBezTo>
                  <a:pt x="169510" y="266173"/>
                  <a:pt x="6262" y="248975"/>
                  <a:pt x="176" y="2508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DB8CAFAF-B55F-4D3A-B893-5CB3E4F886C1}"/>
              </a:ext>
            </a:extLst>
          </p:cNvPr>
          <p:cNvSpPr/>
          <p:nvPr/>
        </p:nvSpPr>
        <p:spPr>
          <a:xfrm>
            <a:off x="2364542" y="5559681"/>
            <a:ext cx="803258" cy="171989"/>
          </a:xfrm>
          <a:custGeom>
            <a:avLst/>
            <a:gdLst>
              <a:gd name="connsiteX0" fmla="*/ 1251 w 864917"/>
              <a:gd name="connsiteY0" fmla="*/ 865 h 185191"/>
              <a:gd name="connsiteX1" fmla="*/ 312401 w 864917"/>
              <a:gd name="connsiteY1" fmla="*/ 113578 h 185191"/>
              <a:gd name="connsiteX2" fmla="*/ 271126 w 864917"/>
              <a:gd name="connsiteY2" fmla="*/ 113578 h 185191"/>
              <a:gd name="connsiteX3" fmla="*/ 402889 w 864917"/>
              <a:gd name="connsiteY3" fmla="*/ 143740 h 185191"/>
              <a:gd name="connsiteX4" fmla="*/ 398126 w 864917"/>
              <a:gd name="connsiteY4" fmla="*/ 150090 h 185191"/>
              <a:gd name="connsiteX5" fmla="*/ 601326 w 864917"/>
              <a:gd name="connsiteY5" fmla="*/ 161203 h 185191"/>
              <a:gd name="connsiteX6" fmla="*/ 593389 w 864917"/>
              <a:gd name="connsiteY6" fmla="*/ 159615 h 185191"/>
              <a:gd name="connsiteX7" fmla="*/ 710864 w 864917"/>
              <a:gd name="connsiteY7" fmla="*/ 185015 h 185191"/>
              <a:gd name="connsiteX8" fmla="*/ 864851 w 864917"/>
              <a:gd name="connsiteY8" fmla="*/ 170728 h 185191"/>
              <a:gd name="connsiteX9" fmla="*/ 691814 w 864917"/>
              <a:gd name="connsiteY9" fmla="*/ 167553 h 185191"/>
              <a:gd name="connsiteX10" fmla="*/ 475914 w 864917"/>
              <a:gd name="connsiteY10" fmla="*/ 140565 h 185191"/>
              <a:gd name="connsiteX11" fmla="*/ 410826 w 864917"/>
              <a:gd name="connsiteY11" fmla="*/ 124690 h 185191"/>
              <a:gd name="connsiteX12" fmla="*/ 213976 w 864917"/>
              <a:gd name="connsiteY12" fmla="*/ 69128 h 185191"/>
              <a:gd name="connsiteX13" fmla="*/ 204451 w 864917"/>
              <a:gd name="connsiteY13" fmla="*/ 62778 h 185191"/>
              <a:gd name="connsiteX14" fmla="*/ 1251 w 864917"/>
              <a:gd name="connsiteY14" fmla="*/ 865 h 18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64917" h="185191">
                <a:moveTo>
                  <a:pt x="1251" y="865"/>
                </a:moveTo>
                <a:cubicBezTo>
                  <a:pt x="19243" y="9332"/>
                  <a:pt x="267422" y="94793"/>
                  <a:pt x="312401" y="113578"/>
                </a:cubicBezTo>
                <a:cubicBezTo>
                  <a:pt x="357380" y="132363"/>
                  <a:pt x="256045" y="108551"/>
                  <a:pt x="271126" y="113578"/>
                </a:cubicBezTo>
                <a:cubicBezTo>
                  <a:pt x="286207" y="118605"/>
                  <a:pt x="381722" y="137655"/>
                  <a:pt x="402889" y="143740"/>
                </a:cubicBezTo>
                <a:cubicBezTo>
                  <a:pt x="424056" y="149825"/>
                  <a:pt x="365053" y="147180"/>
                  <a:pt x="398126" y="150090"/>
                </a:cubicBezTo>
                <a:cubicBezTo>
                  <a:pt x="431199" y="153000"/>
                  <a:pt x="568782" y="159616"/>
                  <a:pt x="601326" y="161203"/>
                </a:cubicBezTo>
                <a:cubicBezTo>
                  <a:pt x="633870" y="162790"/>
                  <a:pt x="593389" y="159615"/>
                  <a:pt x="593389" y="159615"/>
                </a:cubicBezTo>
                <a:cubicBezTo>
                  <a:pt x="611645" y="163584"/>
                  <a:pt x="665620" y="183163"/>
                  <a:pt x="710864" y="185015"/>
                </a:cubicBezTo>
                <a:cubicBezTo>
                  <a:pt x="756108" y="186867"/>
                  <a:pt x="868026" y="173638"/>
                  <a:pt x="864851" y="170728"/>
                </a:cubicBezTo>
                <a:cubicBezTo>
                  <a:pt x="861676" y="167818"/>
                  <a:pt x="756637" y="172580"/>
                  <a:pt x="691814" y="167553"/>
                </a:cubicBezTo>
                <a:cubicBezTo>
                  <a:pt x="626991" y="162526"/>
                  <a:pt x="522745" y="147709"/>
                  <a:pt x="475914" y="140565"/>
                </a:cubicBezTo>
                <a:cubicBezTo>
                  <a:pt x="429083" y="133421"/>
                  <a:pt x="410826" y="124690"/>
                  <a:pt x="410826" y="124690"/>
                </a:cubicBezTo>
                <a:lnTo>
                  <a:pt x="213976" y="69128"/>
                </a:lnTo>
                <a:cubicBezTo>
                  <a:pt x="179580" y="58809"/>
                  <a:pt x="244403" y="77065"/>
                  <a:pt x="204451" y="62778"/>
                </a:cubicBezTo>
                <a:cubicBezTo>
                  <a:pt x="164499" y="48491"/>
                  <a:pt x="-16741" y="-7602"/>
                  <a:pt x="1251" y="86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142365B-A117-419E-864C-ED5C32828591}"/>
              </a:ext>
            </a:extLst>
          </p:cNvPr>
          <p:cNvSpPr/>
          <p:nvPr/>
        </p:nvSpPr>
        <p:spPr>
          <a:xfrm>
            <a:off x="2368535" y="5354053"/>
            <a:ext cx="759331" cy="339915"/>
          </a:xfrm>
          <a:custGeom>
            <a:avLst/>
            <a:gdLst>
              <a:gd name="connsiteX0" fmla="*/ 14414 w 817618"/>
              <a:gd name="connsiteY0" fmla="*/ 27 h 366007"/>
              <a:gd name="connsiteX1" fmla="*/ 1714 w 817618"/>
              <a:gd name="connsiteY1" fmla="*/ 161952 h 366007"/>
              <a:gd name="connsiteX2" fmla="*/ 126 w 817618"/>
              <a:gd name="connsiteY2" fmla="*/ 160365 h 366007"/>
              <a:gd name="connsiteX3" fmla="*/ 39814 w 817618"/>
              <a:gd name="connsiteY3" fmla="*/ 196877 h 366007"/>
              <a:gd name="connsiteX4" fmla="*/ 65214 w 817618"/>
              <a:gd name="connsiteY4" fmla="*/ 207990 h 366007"/>
              <a:gd name="connsiteX5" fmla="*/ 279526 w 817618"/>
              <a:gd name="connsiteY5" fmla="*/ 277840 h 366007"/>
              <a:gd name="connsiteX6" fmla="*/ 309689 w 817618"/>
              <a:gd name="connsiteY6" fmla="*/ 295302 h 366007"/>
              <a:gd name="connsiteX7" fmla="*/ 506539 w 817618"/>
              <a:gd name="connsiteY7" fmla="*/ 360390 h 366007"/>
              <a:gd name="connsiteX8" fmla="*/ 576389 w 817618"/>
              <a:gd name="connsiteY8" fmla="*/ 355627 h 366007"/>
              <a:gd name="connsiteX9" fmla="*/ 725614 w 817618"/>
              <a:gd name="connsiteY9" fmla="*/ 355627 h 366007"/>
              <a:gd name="connsiteX10" fmla="*/ 692276 w 817618"/>
              <a:gd name="connsiteY10" fmla="*/ 363565 h 366007"/>
              <a:gd name="connsiteX11" fmla="*/ 814514 w 817618"/>
              <a:gd name="connsiteY11" fmla="*/ 363565 h 366007"/>
              <a:gd name="connsiteX12" fmla="*/ 543051 w 817618"/>
              <a:gd name="connsiteY12" fmla="*/ 334990 h 366007"/>
              <a:gd name="connsiteX13" fmla="*/ 373189 w 817618"/>
              <a:gd name="connsiteY13" fmla="*/ 309590 h 366007"/>
              <a:gd name="connsiteX14" fmla="*/ 173164 w 817618"/>
              <a:gd name="connsiteY14" fmla="*/ 265140 h 366007"/>
              <a:gd name="connsiteX15" fmla="*/ 31876 w 817618"/>
              <a:gd name="connsiteY15" fmla="*/ 211165 h 366007"/>
              <a:gd name="connsiteX16" fmla="*/ 23939 w 817618"/>
              <a:gd name="connsiteY16" fmla="*/ 192115 h 366007"/>
              <a:gd name="connsiteX17" fmla="*/ 16001 w 817618"/>
              <a:gd name="connsiteY17" fmla="*/ 149252 h 366007"/>
              <a:gd name="connsiteX18" fmla="*/ 14414 w 817618"/>
              <a:gd name="connsiteY18" fmla="*/ 27 h 36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7618" h="366007">
                <a:moveTo>
                  <a:pt x="14414" y="27"/>
                </a:moveTo>
                <a:cubicBezTo>
                  <a:pt x="12033" y="2144"/>
                  <a:pt x="4095" y="135229"/>
                  <a:pt x="1714" y="161952"/>
                </a:cubicBezTo>
                <a:cubicBezTo>
                  <a:pt x="-667" y="188675"/>
                  <a:pt x="126" y="160365"/>
                  <a:pt x="126" y="160365"/>
                </a:cubicBezTo>
                <a:cubicBezTo>
                  <a:pt x="6476" y="166186"/>
                  <a:pt x="28966" y="188940"/>
                  <a:pt x="39814" y="196877"/>
                </a:cubicBezTo>
                <a:cubicBezTo>
                  <a:pt x="50662" y="204814"/>
                  <a:pt x="25262" y="194496"/>
                  <a:pt x="65214" y="207990"/>
                </a:cubicBezTo>
                <a:cubicBezTo>
                  <a:pt x="105166" y="221484"/>
                  <a:pt x="238780" y="263288"/>
                  <a:pt x="279526" y="277840"/>
                </a:cubicBezTo>
                <a:cubicBezTo>
                  <a:pt x="320272" y="292392"/>
                  <a:pt x="271854" y="281544"/>
                  <a:pt x="309689" y="295302"/>
                </a:cubicBezTo>
                <a:cubicBezTo>
                  <a:pt x="347524" y="309060"/>
                  <a:pt x="462089" y="350336"/>
                  <a:pt x="506539" y="360390"/>
                </a:cubicBezTo>
                <a:cubicBezTo>
                  <a:pt x="550989" y="370444"/>
                  <a:pt x="539877" y="356421"/>
                  <a:pt x="576389" y="355627"/>
                </a:cubicBezTo>
                <a:cubicBezTo>
                  <a:pt x="612902" y="354833"/>
                  <a:pt x="706300" y="354304"/>
                  <a:pt x="725614" y="355627"/>
                </a:cubicBezTo>
                <a:cubicBezTo>
                  <a:pt x="744929" y="356950"/>
                  <a:pt x="677459" y="362242"/>
                  <a:pt x="692276" y="363565"/>
                </a:cubicBezTo>
                <a:cubicBezTo>
                  <a:pt x="707093" y="364888"/>
                  <a:pt x="839385" y="368327"/>
                  <a:pt x="814514" y="363565"/>
                </a:cubicBezTo>
                <a:cubicBezTo>
                  <a:pt x="789643" y="358803"/>
                  <a:pt x="616605" y="343986"/>
                  <a:pt x="543051" y="334990"/>
                </a:cubicBezTo>
                <a:cubicBezTo>
                  <a:pt x="469497" y="325994"/>
                  <a:pt x="434837" y="321232"/>
                  <a:pt x="373189" y="309590"/>
                </a:cubicBezTo>
                <a:cubicBezTo>
                  <a:pt x="311541" y="297948"/>
                  <a:pt x="230049" y="281544"/>
                  <a:pt x="173164" y="265140"/>
                </a:cubicBezTo>
                <a:cubicBezTo>
                  <a:pt x="116279" y="248736"/>
                  <a:pt x="56747" y="223336"/>
                  <a:pt x="31876" y="211165"/>
                </a:cubicBezTo>
                <a:cubicBezTo>
                  <a:pt x="7005" y="198994"/>
                  <a:pt x="26585" y="202434"/>
                  <a:pt x="23939" y="192115"/>
                </a:cubicBezTo>
                <a:cubicBezTo>
                  <a:pt x="21293" y="181796"/>
                  <a:pt x="17324" y="178885"/>
                  <a:pt x="16001" y="149252"/>
                </a:cubicBezTo>
                <a:cubicBezTo>
                  <a:pt x="14678" y="119619"/>
                  <a:pt x="16795" y="-2090"/>
                  <a:pt x="14414" y="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21F5CD61-B0C2-41FB-BD5C-5DFA046ECAE9}"/>
              </a:ext>
            </a:extLst>
          </p:cNvPr>
          <p:cNvSpPr/>
          <p:nvPr/>
        </p:nvSpPr>
        <p:spPr>
          <a:xfrm>
            <a:off x="2385802" y="5338569"/>
            <a:ext cx="159890" cy="70435"/>
          </a:xfrm>
          <a:custGeom>
            <a:avLst/>
            <a:gdLst>
              <a:gd name="connsiteX0" fmla="*/ 172034 w 172163"/>
              <a:gd name="connsiteY0" fmla="*/ 825 h 75842"/>
              <a:gd name="connsiteX1" fmla="*/ 52972 w 172163"/>
              <a:gd name="connsiteY1" fmla="*/ 23050 h 75842"/>
              <a:gd name="connsiteX2" fmla="*/ 22809 w 172163"/>
              <a:gd name="connsiteY2" fmla="*/ 54800 h 75842"/>
              <a:gd name="connsiteX3" fmla="*/ 24397 w 172163"/>
              <a:gd name="connsiteY3" fmla="*/ 35750 h 75842"/>
              <a:gd name="connsiteX4" fmla="*/ 24397 w 172163"/>
              <a:gd name="connsiteY4" fmla="*/ 38925 h 75842"/>
              <a:gd name="connsiteX5" fmla="*/ 584 w 172163"/>
              <a:gd name="connsiteY5" fmla="*/ 75438 h 75842"/>
              <a:gd name="connsiteX6" fmla="*/ 13284 w 172163"/>
              <a:gd name="connsiteY6" fmla="*/ 11938 h 75842"/>
              <a:gd name="connsiteX7" fmla="*/ 75197 w 172163"/>
              <a:gd name="connsiteY7" fmla="*/ 5588 h 75842"/>
              <a:gd name="connsiteX8" fmla="*/ 172034 w 172163"/>
              <a:gd name="connsiteY8" fmla="*/ 825 h 7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163" h="75842">
                <a:moveTo>
                  <a:pt x="172034" y="825"/>
                </a:moveTo>
                <a:cubicBezTo>
                  <a:pt x="168330" y="3735"/>
                  <a:pt x="77843" y="14054"/>
                  <a:pt x="52972" y="23050"/>
                </a:cubicBezTo>
                <a:cubicBezTo>
                  <a:pt x="28101" y="32046"/>
                  <a:pt x="27571" y="52683"/>
                  <a:pt x="22809" y="54800"/>
                </a:cubicBezTo>
                <a:cubicBezTo>
                  <a:pt x="18047" y="56917"/>
                  <a:pt x="24397" y="35750"/>
                  <a:pt x="24397" y="35750"/>
                </a:cubicBezTo>
                <a:cubicBezTo>
                  <a:pt x="24662" y="33104"/>
                  <a:pt x="28366" y="32310"/>
                  <a:pt x="24397" y="38925"/>
                </a:cubicBezTo>
                <a:cubicBezTo>
                  <a:pt x="20428" y="45540"/>
                  <a:pt x="2436" y="79936"/>
                  <a:pt x="584" y="75438"/>
                </a:cubicBezTo>
                <a:cubicBezTo>
                  <a:pt x="-1268" y="70940"/>
                  <a:pt x="848" y="23580"/>
                  <a:pt x="13284" y="11938"/>
                </a:cubicBezTo>
                <a:cubicBezTo>
                  <a:pt x="25719" y="296"/>
                  <a:pt x="75197" y="5588"/>
                  <a:pt x="75197" y="5588"/>
                </a:cubicBezTo>
                <a:cubicBezTo>
                  <a:pt x="99010" y="3471"/>
                  <a:pt x="175738" y="-2085"/>
                  <a:pt x="172034" y="8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A31CA43F-4910-401A-9AA3-61E069448AAC}"/>
              </a:ext>
            </a:extLst>
          </p:cNvPr>
          <p:cNvSpPr/>
          <p:nvPr/>
        </p:nvSpPr>
        <p:spPr>
          <a:xfrm>
            <a:off x="2408476" y="5383425"/>
            <a:ext cx="722479" cy="296527"/>
          </a:xfrm>
          <a:custGeom>
            <a:avLst/>
            <a:gdLst>
              <a:gd name="connsiteX0" fmla="*/ 1569 w 777938"/>
              <a:gd name="connsiteY0" fmla="*/ 150 h 319289"/>
              <a:gd name="connsiteX1" fmla="*/ 4744 w 777938"/>
              <a:gd name="connsiteY1" fmla="*/ 141438 h 319289"/>
              <a:gd name="connsiteX2" fmla="*/ 17444 w 777938"/>
              <a:gd name="connsiteY2" fmla="*/ 117625 h 319289"/>
              <a:gd name="connsiteX3" fmla="*/ 55544 w 777938"/>
              <a:gd name="connsiteY3" fmla="*/ 149375 h 319289"/>
              <a:gd name="connsiteX4" fmla="*/ 234932 w 777938"/>
              <a:gd name="connsiteY4" fmla="*/ 195413 h 319289"/>
              <a:gd name="connsiteX5" fmla="*/ 274619 w 777938"/>
              <a:gd name="connsiteY5" fmla="*/ 211288 h 319289"/>
              <a:gd name="connsiteX6" fmla="*/ 250807 w 777938"/>
              <a:gd name="connsiteY6" fmla="*/ 216050 h 319289"/>
              <a:gd name="connsiteX7" fmla="*/ 271444 w 777938"/>
              <a:gd name="connsiteY7" fmla="*/ 227163 h 319289"/>
              <a:gd name="connsiteX8" fmla="*/ 312719 w 777938"/>
              <a:gd name="connsiteY8" fmla="*/ 228750 h 319289"/>
              <a:gd name="connsiteX9" fmla="*/ 466707 w 777938"/>
              <a:gd name="connsiteY9" fmla="*/ 260500 h 319289"/>
              <a:gd name="connsiteX10" fmla="*/ 446069 w 777938"/>
              <a:gd name="connsiteY10" fmla="*/ 247800 h 319289"/>
              <a:gd name="connsiteX11" fmla="*/ 777857 w 777938"/>
              <a:gd name="connsiteY11" fmla="*/ 319238 h 319289"/>
              <a:gd name="connsiteX12" fmla="*/ 477819 w 777938"/>
              <a:gd name="connsiteY12" fmla="*/ 235100 h 319289"/>
              <a:gd name="connsiteX13" fmla="*/ 468294 w 777938"/>
              <a:gd name="connsiteY13" fmla="*/ 244625 h 319289"/>
              <a:gd name="connsiteX14" fmla="*/ 263507 w 777938"/>
              <a:gd name="connsiteY14" fmla="*/ 214463 h 319289"/>
              <a:gd name="connsiteX15" fmla="*/ 195244 w 777938"/>
              <a:gd name="connsiteY15" fmla="*/ 198588 h 319289"/>
              <a:gd name="connsiteX16" fmla="*/ 204769 w 777938"/>
              <a:gd name="connsiteY16" fmla="*/ 198588 h 319289"/>
              <a:gd name="connsiteX17" fmla="*/ 61894 w 777938"/>
              <a:gd name="connsiteY17" fmla="*/ 163663 h 319289"/>
              <a:gd name="connsiteX18" fmla="*/ 30144 w 777938"/>
              <a:gd name="connsiteY18" fmla="*/ 133500 h 319289"/>
              <a:gd name="connsiteX19" fmla="*/ 28557 w 777938"/>
              <a:gd name="connsiteY19" fmla="*/ 114450 h 319289"/>
              <a:gd name="connsiteX20" fmla="*/ 1569 w 777938"/>
              <a:gd name="connsiteY20" fmla="*/ 150 h 3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7938" h="319289">
                <a:moveTo>
                  <a:pt x="1569" y="150"/>
                </a:moveTo>
                <a:cubicBezTo>
                  <a:pt x="-2400" y="4648"/>
                  <a:pt x="2098" y="121859"/>
                  <a:pt x="4744" y="141438"/>
                </a:cubicBezTo>
                <a:cubicBezTo>
                  <a:pt x="7390" y="161017"/>
                  <a:pt x="8977" y="116302"/>
                  <a:pt x="17444" y="117625"/>
                </a:cubicBezTo>
                <a:cubicBezTo>
                  <a:pt x="25911" y="118948"/>
                  <a:pt x="19296" y="136410"/>
                  <a:pt x="55544" y="149375"/>
                </a:cubicBezTo>
                <a:cubicBezTo>
                  <a:pt x="91792" y="162340"/>
                  <a:pt x="198419" y="185094"/>
                  <a:pt x="234932" y="195413"/>
                </a:cubicBezTo>
                <a:cubicBezTo>
                  <a:pt x="271445" y="205732"/>
                  <a:pt x="271973" y="207848"/>
                  <a:pt x="274619" y="211288"/>
                </a:cubicBezTo>
                <a:cubicBezTo>
                  <a:pt x="277265" y="214728"/>
                  <a:pt x="251336" y="213404"/>
                  <a:pt x="250807" y="216050"/>
                </a:cubicBezTo>
                <a:cubicBezTo>
                  <a:pt x="250278" y="218696"/>
                  <a:pt x="261125" y="225046"/>
                  <a:pt x="271444" y="227163"/>
                </a:cubicBezTo>
                <a:cubicBezTo>
                  <a:pt x="281763" y="229280"/>
                  <a:pt x="280175" y="223194"/>
                  <a:pt x="312719" y="228750"/>
                </a:cubicBezTo>
                <a:cubicBezTo>
                  <a:pt x="345263" y="234306"/>
                  <a:pt x="444482" y="257325"/>
                  <a:pt x="466707" y="260500"/>
                </a:cubicBezTo>
                <a:cubicBezTo>
                  <a:pt x="488932" y="263675"/>
                  <a:pt x="394211" y="238010"/>
                  <a:pt x="446069" y="247800"/>
                </a:cubicBezTo>
                <a:cubicBezTo>
                  <a:pt x="497927" y="257590"/>
                  <a:pt x="772565" y="321355"/>
                  <a:pt x="777857" y="319238"/>
                </a:cubicBezTo>
                <a:cubicBezTo>
                  <a:pt x="783149" y="317121"/>
                  <a:pt x="529413" y="247536"/>
                  <a:pt x="477819" y="235100"/>
                </a:cubicBezTo>
                <a:cubicBezTo>
                  <a:pt x="426225" y="222664"/>
                  <a:pt x="504013" y="248065"/>
                  <a:pt x="468294" y="244625"/>
                </a:cubicBezTo>
                <a:cubicBezTo>
                  <a:pt x="432575" y="241186"/>
                  <a:pt x="309015" y="222136"/>
                  <a:pt x="263507" y="214463"/>
                </a:cubicBezTo>
                <a:cubicBezTo>
                  <a:pt x="217999" y="206790"/>
                  <a:pt x="205034" y="201234"/>
                  <a:pt x="195244" y="198588"/>
                </a:cubicBezTo>
                <a:cubicBezTo>
                  <a:pt x="185454" y="195942"/>
                  <a:pt x="226994" y="204409"/>
                  <a:pt x="204769" y="198588"/>
                </a:cubicBezTo>
                <a:cubicBezTo>
                  <a:pt x="182544" y="192767"/>
                  <a:pt x="90998" y="174511"/>
                  <a:pt x="61894" y="163663"/>
                </a:cubicBezTo>
                <a:cubicBezTo>
                  <a:pt x="32790" y="152815"/>
                  <a:pt x="35700" y="141702"/>
                  <a:pt x="30144" y="133500"/>
                </a:cubicBezTo>
                <a:cubicBezTo>
                  <a:pt x="24588" y="125298"/>
                  <a:pt x="33584" y="135352"/>
                  <a:pt x="28557" y="114450"/>
                </a:cubicBezTo>
                <a:cubicBezTo>
                  <a:pt x="23530" y="93548"/>
                  <a:pt x="5538" y="-4348"/>
                  <a:pt x="1569" y="15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6AD307F-67D2-465C-A164-A5D63FD47777}"/>
              </a:ext>
            </a:extLst>
          </p:cNvPr>
          <p:cNvSpPr/>
          <p:nvPr/>
        </p:nvSpPr>
        <p:spPr>
          <a:xfrm>
            <a:off x="3926457" y="2368504"/>
            <a:ext cx="833706" cy="184721"/>
          </a:xfrm>
          <a:custGeom>
            <a:avLst/>
            <a:gdLst>
              <a:gd name="connsiteX0" fmla="*/ 154591 w 897703"/>
              <a:gd name="connsiteY0" fmla="*/ 594 h 198900"/>
              <a:gd name="connsiteX1" fmla="*/ 423408 w 897703"/>
              <a:gd name="connsiteY1" fmla="*/ 104310 h 198900"/>
              <a:gd name="connsiteX2" fmla="*/ 309108 w 897703"/>
              <a:gd name="connsiteY2" fmla="*/ 81027 h 198900"/>
              <a:gd name="connsiteX3" fmla="*/ 525008 w 897703"/>
              <a:gd name="connsiteY3" fmla="*/ 138177 h 198900"/>
              <a:gd name="connsiteX4" fmla="*/ 497491 w 897703"/>
              <a:gd name="connsiteY4" fmla="*/ 136060 h 198900"/>
              <a:gd name="connsiteX5" fmla="*/ 776891 w 897703"/>
              <a:gd name="connsiteY5" fmla="*/ 182627 h 198900"/>
              <a:gd name="connsiteX6" fmla="*/ 886958 w 897703"/>
              <a:gd name="connsiteY6" fmla="*/ 195327 h 198900"/>
              <a:gd name="connsiteX7" fmla="*/ 529241 w 897703"/>
              <a:gd name="connsiteY7" fmla="*/ 123360 h 198900"/>
              <a:gd name="connsiteX8" fmla="*/ 486908 w 897703"/>
              <a:gd name="connsiteY8" fmla="*/ 125477 h 198900"/>
              <a:gd name="connsiteX9" fmla="*/ 351441 w 897703"/>
              <a:gd name="connsiteY9" fmla="*/ 100077 h 198900"/>
              <a:gd name="connsiteX10" fmla="*/ 262541 w 897703"/>
              <a:gd name="connsiteY10" fmla="*/ 68327 h 198900"/>
              <a:gd name="connsiteX11" fmla="*/ 74 w 897703"/>
              <a:gd name="connsiteY11" fmla="*/ 28110 h 198900"/>
              <a:gd name="connsiteX12" fmla="*/ 290058 w 897703"/>
              <a:gd name="connsiteY12" fmla="*/ 59860 h 198900"/>
              <a:gd name="connsiteX13" fmla="*/ 154591 w 897703"/>
              <a:gd name="connsiteY13" fmla="*/ 594 h 19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7703" h="198900">
                <a:moveTo>
                  <a:pt x="154591" y="594"/>
                </a:moveTo>
                <a:cubicBezTo>
                  <a:pt x="176816" y="8002"/>
                  <a:pt x="397655" y="90904"/>
                  <a:pt x="423408" y="104310"/>
                </a:cubicBezTo>
                <a:cubicBezTo>
                  <a:pt x="449161" y="117716"/>
                  <a:pt x="292175" y="75383"/>
                  <a:pt x="309108" y="81027"/>
                </a:cubicBezTo>
                <a:cubicBezTo>
                  <a:pt x="326041" y="86671"/>
                  <a:pt x="493611" y="129005"/>
                  <a:pt x="525008" y="138177"/>
                </a:cubicBezTo>
                <a:cubicBezTo>
                  <a:pt x="556405" y="147349"/>
                  <a:pt x="497491" y="136060"/>
                  <a:pt x="497491" y="136060"/>
                </a:cubicBezTo>
                <a:lnTo>
                  <a:pt x="776891" y="182627"/>
                </a:lnTo>
                <a:cubicBezTo>
                  <a:pt x="841802" y="192505"/>
                  <a:pt x="928233" y="205205"/>
                  <a:pt x="886958" y="195327"/>
                </a:cubicBezTo>
                <a:cubicBezTo>
                  <a:pt x="845683" y="185449"/>
                  <a:pt x="595916" y="135002"/>
                  <a:pt x="529241" y="123360"/>
                </a:cubicBezTo>
                <a:cubicBezTo>
                  <a:pt x="462566" y="111718"/>
                  <a:pt x="516541" y="129357"/>
                  <a:pt x="486908" y="125477"/>
                </a:cubicBezTo>
                <a:cubicBezTo>
                  <a:pt x="457275" y="121597"/>
                  <a:pt x="388836" y="109602"/>
                  <a:pt x="351441" y="100077"/>
                </a:cubicBezTo>
                <a:cubicBezTo>
                  <a:pt x="314046" y="90552"/>
                  <a:pt x="321102" y="80321"/>
                  <a:pt x="262541" y="68327"/>
                </a:cubicBezTo>
                <a:cubicBezTo>
                  <a:pt x="203980" y="56333"/>
                  <a:pt x="-4512" y="29521"/>
                  <a:pt x="74" y="28110"/>
                </a:cubicBezTo>
                <a:cubicBezTo>
                  <a:pt x="4660" y="26699"/>
                  <a:pt x="262894" y="62329"/>
                  <a:pt x="290058" y="59860"/>
                </a:cubicBezTo>
                <a:cubicBezTo>
                  <a:pt x="317222" y="57391"/>
                  <a:pt x="132366" y="-6814"/>
                  <a:pt x="154591" y="59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77271792-8BFE-48D3-9D11-51CABD6DAD78}"/>
              </a:ext>
            </a:extLst>
          </p:cNvPr>
          <p:cNvSpPr/>
          <p:nvPr/>
        </p:nvSpPr>
        <p:spPr>
          <a:xfrm>
            <a:off x="3994896" y="2475130"/>
            <a:ext cx="327459" cy="269433"/>
          </a:xfrm>
          <a:custGeom>
            <a:avLst/>
            <a:gdLst>
              <a:gd name="connsiteX0" fmla="*/ 197315 w 352595"/>
              <a:gd name="connsiteY0" fmla="*/ 84 h 290115"/>
              <a:gd name="connsiteX1" fmla="*/ 349715 w 352595"/>
              <a:gd name="connsiteY1" fmla="*/ 36067 h 290115"/>
              <a:gd name="connsiteX2" fmla="*/ 290448 w 352595"/>
              <a:gd name="connsiteY2" fmla="*/ 67817 h 290115"/>
              <a:gd name="connsiteX3" fmla="*/ 207898 w 352595"/>
              <a:gd name="connsiteY3" fmla="*/ 120734 h 290115"/>
              <a:gd name="connsiteX4" fmla="*/ 2581 w 352595"/>
              <a:gd name="connsiteY4" fmla="*/ 271017 h 290115"/>
              <a:gd name="connsiteX5" fmla="*/ 91481 w 352595"/>
              <a:gd name="connsiteY5" fmla="*/ 224450 h 290115"/>
              <a:gd name="connsiteX6" fmla="*/ 76665 w 352595"/>
              <a:gd name="connsiteY6" fmla="*/ 264667 h 290115"/>
              <a:gd name="connsiteX7" fmla="*/ 294681 w 352595"/>
              <a:gd name="connsiteY7" fmla="*/ 114384 h 290115"/>
              <a:gd name="connsiteX8" fmla="*/ 53381 w 352595"/>
              <a:gd name="connsiteY8" fmla="*/ 290067 h 290115"/>
              <a:gd name="connsiteX9" fmla="*/ 220598 w 352595"/>
              <a:gd name="connsiteY9" fmla="*/ 131317 h 290115"/>
              <a:gd name="connsiteX10" fmla="*/ 307381 w 352595"/>
              <a:gd name="connsiteY10" fmla="*/ 46650 h 290115"/>
              <a:gd name="connsiteX11" fmla="*/ 197315 w 352595"/>
              <a:gd name="connsiteY11" fmla="*/ 84 h 29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595" h="290115">
                <a:moveTo>
                  <a:pt x="197315" y="84"/>
                </a:moveTo>
                <a:cubicBezTo>
                  <a:pt x="204371" y="-1680"/>
                  <a:pt x="334193" y="24778"/>
                  <a:pt x="349715" y="36067"/>
                </a:cubicBezTo>
                <a:cubicBezTo>
                  <a:pt x="365237" y="47356"/>
                  <a:pt x="314084" y="53706"/>
                  <a:pt x="290448" y="67817"/>
                </a:cubicBezTo>
                <a:cubicBezTo>
                  <a:pt x="266812" y="81928"/>
                  <a:pt x="255876" y="86867"/>
                  <a:pt x="207898" y="120734"/>
                </a:cubicBezTo>
                <a:cubicBezTo>
                  <a:pt x="159920" y="154601"/>
                  <a:pt x="21984" y="253731"/>
                  <a:pt x="2581" y="271017"/>
                </a:cubicBezTo>
                <a:cubicBezTo>
                  <a:pt x="-16822" y="288303"/>
                  <a:pt x="79134" y="225508"/>
                  <a:pt x="91481" y="224450"/>
                </a:cubicBezTo>
                <a:cubicBezTo>
                  <a:pt x="103828" y="223392"/>
                  <a:pt x="42798" y="283011"/>
                  <a:pt x="76665" y="264667"/>
                </a:cubicBezTo>
                <a:cubicBezTo>
                  <a:pt x="110532" y="246323"/>
                  <a:pt x="298562" y="110151"/>
                  <a:pt x="294681" y="114384"/>
                </a:cubicBezTo>
                <a:cubicBezTo>
                  <a:pt x="290800" y="118617"/>
                  <a:pt x="65728" y="287245"/>
                  <a:pt x="53381" y="290067"/>
                </a:cubicBezTo>
                <a:cubicBezTo>
                  <a:pt x="41034" y="292889"/>
                  <a:pt x="178265" y="171887"/>
                  <a:pt x="220598" y="131317"/>
                </a:cubicBezTo>
                <a:cubicBezTo>
                  <a:pt x="262931" y="90748"/>
                  <a:pt x="310556" y="69581"/>
                  <a:pt x="307381" y="46650"/>
                </a:cubicBezTo>
                <a:cubicBezTo>
                  <a:pt x="304206" y="23720"/>
                  <a:pt x="190259" y="1848"/>
                  <a:pt x="197315" y="8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0D34E49F-2B18-4FF8-93A5-DB018C941CBA}"/>
              </a:ext>
            </a:extLst>
          </p:cNvPr>
          <p:cNvSpPr/>
          <p:nvPr/>
        </p:nvSpPr>
        <p:spPr>
          <a:xfrm>
            <a:off x="3936200" y="2737961"/>
            <a:ext cx="556877" cy="909322"/>
          </a:xfrm>
          <a:custGeom>
            <a:avLst/>
            <a:gdLst>
              <a:gd name="connsiteX0" fmla="*/ 599183 w 599624"/>
              <a:gd name="connsiteY0" fmla="*/ 710 h 979123"/>
              <a:gd name="connsiteX1" fmla="*/ 425617 w 599624"/>
              <a:gd name="connsiteY1" fmla="*/ 235660 h 979123"/>
              <a:gd name="connsiteX2" fmla="*/ 472183 w 599624"/>
              <a:gd name="connsiteY2" fmla="*/ 117127 h 979123"/>
              <a:gd name="connsiteX3" fmla="*/ 419267 w 599624"/>
              <a:gd name="connsiteY3" fmla="*/ 254710 h 979123"/>
              <a:gd name="connsiteX4" fmla="*/ 351533 w 599624"/>
              <a:gd name="connsiteY4" fmla="*/ 428277 h 979123"/>
              <a:gd name="connsiteX5" fmla="*/ 381167 w 599624"/>
              <a:gd name="connsiteY5" fmla="*/ 326677 h 979123"/>
              <a:gd name="connsiteX6" fmla="*/ 288033 w 599624"/>
              <a:gd name="connsiteY6" fmla="*/ 540460 h 979123"/>
              <a:gd name="connsiteX7" fmla="*/ 182200 w 599624"/>
              <a:gd name="connsiteY7" fmla="*/ 699210 h 979123"/>
              <a:gd name="connsiteX8" fmla="*/ 313433 w 599624"/>
              <a:gd name="connsiteY8" fmla="*/ 440977 h 979123"/>
              <a:gd name="connsiteX9" fmla="*/ 101767 w 599624"/>
              <a:gd name="connsiteY9" fmla="*/ 855843 h 979123"/>
              <a:gd name="connsiteX10" fmla="*/ 167 w 599624"/>
              <a:gd name="connsiteY10" fmla="*/ 976493 h 979123"/>
              <a:gd name="connsiteX11" fmla="*/ 122933 w 599624"/>
              <a:gd name="connsiteY11" fmla="*/ 769060 h 979123"/>
              <a:gd name="connsiteX12" fmla="*/ 391750 w 599624"/>
              <a:gd name="connsiteY12" fmla="*/ 297043 h 979123"/>
              <a:gd name="connsiteX13" fmla="*/ 376933 w 599624"/>
              <a:gd name="connsiteY13" fmla="*/ 307627 h 979123"/>
              <a:gd name="connsiteX14" fmla="*/ 472183 w 599624"/>
              <a:gd name="connsiteY14" fmla="*/ 167927 h 979123"/>
              <a:gd name="connsiteX15" fmla="*/ 599183 w 599624"/>
              <a:gd name="connsiteY15" fmla="*/ 710 h 97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624" h="979123">
                <a:moveTo>
                  <a:pt x="599183" y="710"/>
                </a:moveTo>
                <a:cubicBezTo>
                  <a:pt x="591422" y="11999"/>
                  <a:pt x="446784" y="216257"/>
                  <a:pt x="425617" y="235660"/>
                </a:cubicBezTo>
                <a:cubicBezTo>
                  <a:pt x="404450" y="255063"/>
                  <a:pt x="473241" y="113952"/>
                  <a:pt x="472183" y="117127"/>
                </a:cubicBezTo>
                <a:cubicBezTo>
                  <a:pt x="471125" y="120302"/>
                  <a:pt x="439375" y="202852"/>
                  <a:pt x="419267" y="254710"/>
                </a:cubicBezTo>
                <a:cubicBezTo>
                  <a:pt x="399159" y="306568"/>
                  <a:pt x="357883" y="416283"/>
                  <a:pt x="351533" y="428277"/>
                </a:cubicBezTo>
                <a:cubicBezTo>
                  <a:pt x="345183" y="440272"/>
                  <a:pt x="391750" y="307980"/>
                  <a:pt x="381167" y="326677"/>
                </a:cubicBezTo>
                <a:cubicBezTo>
                  <a:pt x="370584" y="345374"/>
                  <a:pt x="321194" y="478371"/>
                  <a:pt x="288033" y="540460"/>
                </a:cubicBezTo>
                <a:cubicBezTo>
                  <a:pt x="254872" y="602549"/>
                  <a:pt x="177967" y="715791"/>
                  <a:pt x="182200" y="699210"/>
                </a:cubicBezTo>
                <a:cubicBezTo>
                  <a:pt x="186433" y="682630"/>
                  <a:pt x="326838" y="414872"/>
                  <a:pt x="313433" y="440977"/>
                </a:cubicBezTo>
                <a:cubicBezTo>
                  <a:pt x="300028" y="467082"/>
                  <a:pt x="153978" y="766590"/>
                  <a:pt x="101767" y="855843"/>
                </a:cubicBezTo>
                <a:cubicBezTo>
                  <a:pt x="49556" y="945096"/>
                  <a:pt x="-3361" y="990957"/>
                  <a:pt x="167" y="976493"/>
                </a:cubicBezTo>
                <a:cubicBezTo>
                  <a:pt x="3695" y="962029"/>
                  <a:pt x="57669" y="882302"/>
                  <a:pt x="122933" y="769060"/>
                </a:cubicBezTo>
                <a:cubicBezTo>
                  <a:pt x="188197" y="655818"/>
                  <a:pt x="349417" y="373948"/>
                  <a:pt x="391750" y="297043"/>
                </a:cubicBezTo>
                <a:cubicBezTo>
                  <a:pt x="434083" y="220138"/>
                  <a:pt x="363528" y="329146"/>
                  <a:pt x="376933" y="307627"/>
                </a:cubicBezTo>
                <a:cubicBezTo>
                  <a:pt x="390338" y="286108"/>
                  <a:pt x="434083" y="220138"/>
                  <a:pt x="472183" y="167927"/>
                </a:cubicBezTo>
                <a:cubicBezTo>
                  <a:pt x="510283" y="115716"/>
                  <a:pt x="606944" y="-10579"/>
                  <a:pt x="599183" y="7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6F576FFA-70E7-4026-9C4B-FBF709F670E4}"/>
              </a:ext>
            </a:extLst>
          </p:cNvPr>
          <p:cNvSpPr/>
          <p:nvPr/>
        </p:nvSpPr>
        <p:spPr>
          <a:xfrm>
            <a:off x="4051769" y="2817212"/>
            <a:ext cx="425213" cy="647985"/>
          </a:xfrm>
          <a:custGeom>
            <a:avLst/>
            <a:gdLst>
              <a:gd name="connsiteX0" fmla="*/ 457809 w 457853"/>
              <a:gd name="connsiteY0" fmla="*/ 43 h 697726"/>
              <a:gd name="connsiteX1" fmla="*/ 309642 w 457853"/>
              <a:gd name="connsiteY1" fmla="*/ 194776 h 697726"/>
              <a:gd name="connsiteX2" fmla="*/ 347742 w 457853"/>
              <a:gd name="connsiteY2" fmla="*/ 150326 h 697726"/>
              <a:gd name="connsiteX3" fmla="*/ 288476 w 457853"/>
              <a:gd name="connsiteY3" fmla="*/ 294259 h 697726"/>
              <a:gd name="connsiteX4" fmla="*/ 246142 w 457853"/>
              <a:gd name="connsiteY4" fmla="*/ 364109 h 697726"/>
              <a:gd name="connsiteX5" fmla="*/ 110676 w 457853"/>
              <a:gd name="connsiteY5" fmla="*/ 548259 h 697726"/>
              <a:gd name="connsiteX6" fmla="*/ 609 w 457853"/>
              <a:gd name="connsiteY6" fmla="*/ 696426 h 697726"/>
              <a:gd name="connsiteX7" fmla="*/ 76809 w 457853"/>
              <a:gd name="connsiteY7" fmla="*/ 603293 h 697726"/>
              <a:gd name="connsiteX8" fmla="*/ 286359 w 457853"/>
              <a:gd name="connsiteY8" fmla="*/ 323893 h 697726"/>
              <a:gd name="connsiteX9" fmla="*/ 188992 w 457853"/>
              <a:gd name="connsiteY9" fmla="*/ 486876 h 697726"/>
              <a:gd name="connsiteX10" fmla="*/ 248259 w 457853"/>
              <a:gd name="connsiteY10" fmla="*/ 355643 h 697726"/>
              <a:gd name="connsiteX11" fmla="*/ 292709 w 457853"/>
              <a:gd name="connsiteY11" fmla="*/ 213826 h 697726"/>
              <a:gd name="connsiteX12" fmla="*/ 457809 w 457853"/>
              <a:gd name="connsiteY12" fmla="*/ 43 h 6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853" h="697726">
                <a:moveTo>
                  <a:pt x="457809" y="43"/>
                </a:moveTo>
                <a:cubicBezTo>
                  <a:pt x="460631" y="-3132"/>
                  <a:pt x="327987" y="169729"/>
                  <a:pt x="309642" y="194776"/>
                </a:cubicBezTo>
                <a:cubicBezTo>
                  <a:pt x="291297" y="219823"/>
                  <a:pt x="351270" y="133746"/>
                  <a:pt x="347742" y="150326"/>
                </a:cubicBezTo>
                <a:cubicBezTo>
                  <a:pt x="344214" y="166907"/>
                  <a:pt x="305409" y="258629"/>
                  <a:pt x="288476" y="294259"/>
                </a:cubicBezTo>
                <a:cubicBezTo>
                  <a:pt x="271543" y="329890"/>
                  <a:pt x="275775" y="321776"/>
                  <a:pt x="246142" y="364109"/>
                </a:cubicBezTo>
                <a:cubicBezTo>
                  <a:pt x="216509" y="406442"/>
                  <a:pt x="151598" y="492873"/>
                  <a:pt x="110676" y="548259"/>
                </a:cubicBezTo>
                <a:cubicBezTo>
                  <a:pt x="69754" y="603645"/>
                  <a:pt x="6253" y="687254"/>
                  <a:pt x="609" y="696426"/>
                </a:cubicBezTo>
                <a:cubicBezTo>
                  <a:pt x="-5035" y="705598"/>
                  <a:pt x="29184" y="665382"/>
                  <a:pt x="76809" y="603293"/>
                </a:cubicBezTo>
                <a:cubicBezTo>
                  <a:pt x="124434" y="541204"/>
                  <a:pt x="267662" y="343296"/>
                  <a:pt x="286359" y="323893"/>
                </a:cubicBezTo>
                <a:cubicBezTo>
                  <a:pt x="305056" y="304490"/>
                  <a:pt x="195342" y="481584"/>
                  <a:pt x="188992" y="486876"/>
                </a:cubicBezTo>
                <a:cubicBezTo>
                  <a:pt x="182642" y="492168"/>
                  <a:pt x="230973" y="401151"/>
                  <a:pt x="248259" y="355643"/>
                </a:cubicBezTo>
                <a:cubicBezTo>
                  <a:pt x="265545" y="310135"/>
                  <a:pt x="250729" y="275562"/>
                  <a:pt x="292709" y="213826"/>
                </a:cubicBezTo>
                <a:cubicBezTo>
                  <a:pt x="334689" y="152090"/>
                  <a:pt x="454987" y="3218"/>
                  <a:pt x="457809" y="4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5EFF0FC-C1E4-492D-BB06-695D1E278D44}"/>
              </a:ext>
            </a:extLst>
          </p:cNvPr>
          <p:cNvSpPr/>
          <p:nvPr/>
        </p:nvSpPr>
        <p:spPr>
          <a:xfrm>
            <a:off x="3649311" y="3630996"/>
            <a:ext cx="289147" cy="595950"/>
          </a:xfrm>
          <a:custGeom>
            <a:avLst/>
            <a:gdLst>
              <a:gd name="connsiteX0" fmla="*/ 311194 w 311342"/>
              <a:gd name="connsiteY0" fmla="*/ 91 h 641696"/>
              <a:gd name="connsiteX1" fmla="*/ 156678 w 311342"/>
              <a:gd name="connsiteY1" fmla="*/ 271024 h 641696"/>
              <a:gd name="connsiteX2" fmla="*/ 232878 w 311342"/>
              <a:gd name="connsiteY2" fmla="*/ 103807 h 641696"/>
              <a:gd name="connsiteX3" fmla="*/ 203244 w 311342"/>
              <a:gd name="connsiteY3" fmla="*/ 218107 h 641696"/>
              <a:gd name="connsiteX4" fmla="*/ 105878 w 311342"/>
              <a:gd name="connsiteY4" fmla="*/ 391674 h 641696"/>
              <a:gd name="connsiteX5" fmla="*/ 44 w 311342"/>
              <a:gd name="connsiteY5" fmla="*/ 641441 h 641696"/>
              <a:gd name="connsiteX6" fmla="*/ 118578 w 311342"/>
              <a:gd name="connsiteY6" fmla="*/ 342991 h 641696"/>
              <a:gd name="connsiteX7" fmla="*/ 184194 w 311342"/>
              <a:gd name="connsiteY7" fmla="*/ 241391 h 641696"/>
              <a:gd name="connsiteX8" fmla="*/ 311194 w 311342"/>
              <a:gd name="connsiteY8" fmla="*/ 91 h 64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42" h="641696">
                <a:moveTo>
                  <a:pt x="311194" y="91"/>
                </a:moveTo>
                <a:cubicBezTo>
                  <a:pt x="306608" y="5030"/>
                  <a:pt x="169731" y="253738"/>
                  <a:pt x="156678" y="271024"/>
                </a:cubicBezTo>
                <a:cubicBezTo>
                  <a:pt x="143625" y="288310"/>
                  <a:pt x="225117" y="112627"/>
                  <a:pt x="232878" y="103807"/>
                </a:cubicBezTo>
                <a:cubicBezTo>
                  <a:pt x="240639" y="94988"/>
                  <a:pt x="224411" y="170129"/>
                  <a:pt x="203244" y="218107"/>
                </a:cubicBezTo>
                <a:cubicBezTo>
                  <a:pt x="182077" y="266085"/>
                  <a:pt x="139745" y="321118"/>
                  <a:pt x="105878" y="391674"/>
                </a:cubicBezTo>
                <a:cubicBezTo>
                  <a:pt x="72011" y="462230"/>
                  <a:pt x="-2073" y="649555"/>
                  <a:pt x="44" y="641441"/>
                </a:cubicBezTo>
                <a:cubicBezTo>
                  <a:pt x="2161" y="633327"/>
                  <a:pt x="87886" y="409666"/>
                  <a:pt x="118578" y="342991"/>
                </a:cubicBezTo>
                <a:cubicBezTo>
                  <a:pt x="149270" y="276316"/>
                  <a:pt x="155619" y="291485"/>
                  <a:pt x="184194" y="241391"/>
                </a:cubicBezTo>
                <a:cubicBezTo>
                  <a:pt x="212769" y="191297"/>
                  <a:pt x="315780" y="-4848"/>
                  <a:pt x="311194" y="9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81E0C50-9F08-4DA5-A59C-964A52F7AD8D}"/>
              </a:ext>
            </a:extLst>
          </p:cNvPr>
          <p:cNvSpPr/>
          <p:nvPr/>
        </p:nvSpPr>
        <p:spPr>
          <a:xfrm>
            <a:off x="3569258" y="3552085"/>
            <a:ext cx="458558" cy="880688"/>
          </a:xfrm>
          <a:custGeom>
            <a:avLst/>
            <a:gdLst>
              <a:gd name="connsiteX0" fmla="*/ 492642 w 493758"/>
              <a:gd name="connsiteY0" fmla="*/ 393 h 948291"/>
              <a:gd name="connsiteX1" fmla="*/ 270392 w 493758"/>
              <a:gd name="connsiteY1" fmla="*/ 330593 h 948291"/>
              <a:gd name="connsiteX2" fmla="*/ 352942 w 493758"/>
              <a:gd name="connsiteY2" fmla="*/ 220526 h 948291"/>
              <a:gd name="connsiteX3" fmla="*/ 268276 w 493758"/>
              <a:gd name="connsiteY3" fmla="*/ 366576 h 948291"/>
              <a:gd name="connsiteX4" fmla="*/ 209009 w 493758"/>
              <a:gd name="connsiteY4" fmla="*/ 502043 h 948291"/>
              <a:gd name="connsiteX5" fmla="*/ 3692 w 493758"/>
              <a:gd name="connsiteY5" fmla="*/ 944426 h 948291"/>
              <a:gd name="connsiteX6" fmla="*/ 77776 w 493758"/>
              <a:gd name="connsiteY6" fmla="*/ 717943 h 948291"/>
              <a:gd name="connsiteX7" fmla="*/ 88359 w 493758"/>
              <a:gd name="connsiteY7" fmla="*/ 726410 h 948291"/>
              <a:gd name="connsiteX8" fmla="*/ 236526 w 493758"/>
              <a:gd name="connsiteY8" fmla="*/ 447010 h 948291"/>
              <a:gd name="connsiteX9" fmla="*/ 308492 w 493758"/>
              <a:gd name="connsiteY9" fmla="*/ 362343 h 948291"/>
              <a:gd name="connsiteX10" fmla="*/ 355059 w 493758"/>
              <a:gd name="connsiteY10" fmla="*/ 264976 h 948291"/>
              <a:gd name="connsiteX11" fmla="*/ 492642 w 493758"/>
              <a:gd name="connsiteY11" fmla="*/ 393 h 9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758" h="948291">
                <a:moveTo>
                  <a:pt x="492642" y="393"/>
                </a:moveTo>
                <a:cubicBezTo>
                  <a:pt x="478531" y="11329"/>
                  <a:pt x="293675" y="293904"/>
                  <a:pt x="270392" y="330593"/>
                </a:cubicBezTo>
                <a:cubicBezTo>
                  <a:pt x="247109" y="367282"/>
                  <a:pt x="353295" y="214529"/>
                  <a:pt x="352942" y="220526"/>
                </a:cubicBezTo>
                <a:cubicBezTo>
                  <a:pt x="352589" y="226523"/>
                  <a:pt x="292265" y="319657"/>
                  <a:pt x="268276" y="366576"/>
                </a:cubicBezTo>
                <a:cubicBezTo>
                  <a:pt x="244287" y="413495"/>
                  <a:pt x="253106" y="405735"/>
                  <a:pt x="209009" y="502043"/>
                </a:cubicBezTo>
                <a:cubicBezTo>
                  <a:pt x="164912" y="598351"/>
                  <a:pt x="25564" y="908443"/>
                  <a:pt x="3692" y="944426"/>
                </a:cubicBezTo>
                <a:cubicBezTo>
                  <a:pt x="-18180" y="980409"/>
                  <a:pt x="63665" y="754279"/>
                  <a:pt x="77776" y="717943"/>
                </a:cubicBezTo>
                <a:cubicBezTo>
                  <a:pt x="91887" y="681607"/>
                  <a:pt x="61901" y="771566"/>
                  <a:pt x="88359" y="726410"/>
                </a:cubicBezTo>
                <a:cubicBezTo>
                  <a:pt x="114817" y="681255"/>
                  <a:pt x="199837" y="507688"/>
                  <a:pt x="236526" y="447010"/>
                </a:cubicBezTo>
                <a:cubicBezTo>
                  <a:pt x="273215" y="386332"/>
                  <a:pt x="288737" y="392682"/>
                  <a:pt x="308492" y="362343"/>
                </a:cubicBezTo>
                <a:cubicBezTo>
                  <a:pt x="328247" y="332004"/>
                  <a:pt x="327190" y="320362"/>
                  <a:pt x="355059" y="264976"/>
                </a:cubicBezTo>
                <a:cubicBezTo>
                  <a:pt x="382928" y="209590"/>
                  <a:pt x="506753" y="-10543"/>
                  <a:pt x="492642" y="39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088E131-740E-4A93-A3CA-860FE181CA46}"/>
              </a:ext>
            </a:extLst>
          </p:cNvPr>
          <p:cNvSpPr/>
          <p:nvPr/>
        </p:nvSpPr>
        <p:spPr>
          <a:xfrm>
            <a:off x="3273683" y="4191145"/>
            <a:ext cx="361146" cy="1119672"/>
          </a:xfrm>
          <a:custGeom>
            <a:avLst/>
            <a:gdLst>
              <a:gd name="connsiteX0" fmla="*/ 387573 w 388868"/>
              <a:gd name="connsiteY0" fmla="*/ 2310 h 1205620"/>
              <a:gd name="connsiteX1" fmla="*/ 158973 w 388868"/>
              <a:gd name="connsiteY1" fmla="*/ 531477 h 1205620"/>
              <a:gd name="connsiteX2" fmla="*/ 237290 w 388868"/>
              <a:gd name="connsiteY2" fmla="*/ 417177 h 1205620"/>
              <a:gd name="connsiteX3" fmla="*/ 163206 w 388868"/>
              <a:gd name="connsiteY3" fmla="*/ 582277 h 1205620"/>
              <a:gd name="connsiteX4" fmla="*/ 80656 w 388868"/>
              <a:gd name="connsiteY4" fmla="*/ 812994 h 1205620"/>
              <a:gd name="connsiteX5" fmla="*/ 48906 w 388868"/>
              <a:gd name="connsiteY5" fmla="*/ 897660 h 1205620"/>
              <a:gd name="connsiteX6" fmla="*/ 76423 w 388868"/>
              <a:gd name="connsiteY6" fmla="*/ 844744 h 1205620"/>
              <a:gd name="connsiteX7" fmla="*/ 15040 w 388868"/>
              <a:gd name="connsiteY7" fmla="*/ 982327 h 1205620"/>
              <a:gd name="connsiteX8" fmla="*/ 223 w 388868"/>
              <a:gd name="connsiteY8" fmla="*/ 1073344 h 1205620"/>
              <a:gd name="connsiteX9" fmla="*/ 6573 w 388868"/>
              <a:gd name="connsiteY9" fmla="*/ 1058527 h 1205620"/>
              <a:gd name="connsiteX10" fmla="*/ 12923 w 388868"/>
              <a:gd name="connsiteY10" fmla="*/ 1204577 h 1205620"/>
              <a:gd name="connsiteX11" fmla="*/ 8690 w 388868"/>
              <a:gd name="connsiteY11" fmla="*/ 1107210 h 1205620"/>
              <a:gd name="connsiteX12" fmla="*/ 48906 w 388868"/>
              <a:gd name="connsiteY12" fmla="*/ 810877 h 1205620"/>
              <a:gd name="connsiteX13" fmla="*/ 163206 w 388868"/>
              <a:gd name="connsiteY13" fmla="*/ 523010 h 1205620"/>
              <a:gd name="connsiteX14" fmla="*/ 203423 w 388868"/>
              <a:gd name="connsiteY14" fmla="*/ 465860 h 1205620"/>
              <a:gd name="connsiteX15" fmla="*/ 249990 w 388868"/>
              <a:gd name="connsiteY15" fmla="*/ 343094 h 1205620"/>
              <a:gd name="connsiteX16" fmla="*/ 387573 w 388868"/>
              <a:gd name="connsiteY16" fmla="*/ 2310 h 12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8868" h="1205620">
                <a:moveTo>
                  <a:pt x="387573" y="2310"/>
                </a:moveTo>
                <a:cubicBezTo>
                  <a:pt x="372404" y="33707"/>
                  <a:pt x="184020" y="462333"/>
                  <a:pt x="158973" y="531477"/>
                </a:cubicBezTo>
                <a:cubicBezTo>
                  <a:pt x="133926" y="600621"/>
                  <a:pt x="236584" y="408710"/>
                  <a:pt x="237290" y="417177"/>
                </a:cubicBezTo>
                <a:cubicBezTo>
                  <a:pt x="237996" y="425644"/>
                  <a:pt x="189312" y="516308"/>
                  <a:pt x="163206" y="582277"/>
                </a:cubicBezTo>
                <a:cubicBezTo>
                  <a:pt x="137100" y="648246"/>
                  <a:pt x="99706" y="760430"/>
                  <a:pt x="80656" y="812994"/>
                </a:cubicBezTo>
                <a:cubicBezTo>
                  <a:pt x="61606" y="865558"/>
                  <a:pt x="49611" y="892368"/>
                  <a:pt x="48906" y="897660"/>
                </a:cubicBezTo>
                <a:cubicBezTo>
                  <a:pt x="48201" y="902952"/>
                  <a:pt x="82067" y="830633"/>
                  <a:pt x="76423" y="844744"/>
                </a:cubicBezTo>
                <a:cubicBezTo>
                  <a:pt x="70779" y="858855"/>
                  <a:pt x="27740" y="944227"/>
                  <a:pt x="15040" y="982327"/>
                </a:cubicBezTo>
                <a:cubicBezTo>
                  <a:pt x="2340" y="1020427"/>
                  <a:pt x="1634" y="1060644"/>
                  <a:pt x="223" y="1073344"/>
                </a:cubicBezTo>
                <a:cubicBezTo>
                  <a:pt x="-1188" y="1086044"/>
                  <a:pt x="4456" y="1036655"/>
                  <a:pt x="6573" y="1058527"/>
                </a:cubicBezTo>
                <a:cubicBezTo>
                  <a:pt x="8690" y="1080399"/>
                  <a:pt x="12570" y="1196463"/>
                  <a:pt x="12923" y="1204577"/>
                </a:cubicBezTo>
                <a:cubicBezTo>
                  <a:pt x="13276" y="1212691"/>
                  <a:pt x="2693" y="1172827"/>
                  <a:pt x="8690" y="1107210"/>
                </a:cubicBezTo>
                <a:cubicBezTo>
                  <a:pt x="14687" y="1041593"/>
                  <a:pt x="23153" y="908244"/>
                  <a:pt x="48906" y="810877"/>
                </a:cubicBezTo>
                <a:cubicBezTo>
                  <a:pt x="74659" y="713510"/>
                  <a:pt x="137453" y="580513"/>
                  <a:pt x="163206" y="523010"/>
                </a:cubicBezTo>
                <a:cubicBezTo>
                  <a:pt x="188959" y="465507"/>
                  <a:pt x="188959" y="495846"/>
                  <a:pt x="203423" y="465860"/>
                </a:cubicBezTo>
                <a:cubicBezTo>
                  <a:pt x="217887" y="435874"/>
                  <a:pt x="219651" y="417530"/>
                  <a:pt x="249990" y="343094"/>
                </a:cubicBezTo>
                <a:cubicBezTo>
                  <a:pt x="280329" y="268658"/>
                  <a:pt x="402742" y="-29087"/>
                  <a:pt x="387573" y="23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857CB95-0FE4-40F9-B01A-3EAAA140D343}"/>
              </a:ext>
            </a:extLst>
          </p:cNvPr>
          <p:cNvSpPr/>
          <p:nvPr/>
        </p:nvSpPr>
        <p:spPr>
          <a:xfrm>
            <a:off x="3247250" y="4432453"/>
            <a:ext cx="335730" cy="1082813"/>
          </a:xfrm>
          <a:custGeom>
            <a:avLst/>
            <a:gdLst>
              <a:gd name="connsiteX0" fmla="*/ 361002 w 361501"/>
              <a:gd name="connsiteY0" fmla="*/ 713 h 1165932"/>
              <a:gd name="connsiteX1" fmla="*/ 221302 w 361501"/>
              <a:gd name="connsiteY1" fmla="*/ 358429 h 1165932"/>
              <a:gd name="connsiteX2" fmla="*/ 253052 w 361501"/>
              <a:gd name="connsiteY2" fmla="*/ 284346 h 1165932"/>
              <a:gd name="connsiteX3" fmla="*/ 159918 w 361501"/>
              <a:gd name="connsiteY3" fmla="*/ 489663 h 1165932"/>
              <a:gd name="connsiteX4" fmla="*/ 96418 w 361501"/>
              <a:gd name="connsiteY4" fmla="*/ 764829 h 1165932"/>
              <a:gd name="connsiteX5" fmla="*/ 115468 w 361501"/>
              <a:gd name="connsiteY5" fmla="*/ 690746 h 1165932"/>
              <a:gd name="connsiteX6" fmla="*/ 13868 w 361501"/>
              <a:gd name="connsiteY6" fmla="*/ 1105613 h 1165932"/>
              <a:gd name="connsiteX7" fmla="*/ 1168 w 361501"/>
              <a:gd name="connsiteY7" fmla="*/ 1156413 h 1165932"/>
              <a:gd name="connsiteX8" fmla="*/ 15985 w 361501"/>
              <a:gd name="connsiteY8" fmla="*/ 1035763 h 1165932"/>
              <a:gd name="connsiteX9" fmla="*/ 100652 w 361501"/>
              <a:gd name="connsiteY9" fmla="*/ 684396 h 1165932"/>
              <a:gd name="connsiteX10" fmla="*/ 119702 w 361501"/>
              <a:gd name="connsiteY10" fmla="*/ 735196 h 1165932"/>
              <a:gd name="connsiteX11" fmla="*/ 195902 w 361501"/>
              <a:gd name="connsiteY11" fmla="*/ 466379 h 1165932"/>
              <a:gd name="connsiteX12" fmla="*/ 210718 w 361501"/>
              <a:gd name="connsiteY12" fmla="*/ 451563 h 1165932"/>
              <a:gd name="connsiteX13" fmla="*/ 259402 w 361501"/>
              <a:gd name="connsiteY13" fmla="*/ 335146 h 1165932"/>
              <a:gd name="connsiteX14" fmla="*/ 267868 w 361501"/>
              <a:gd name="connsiteY14" fmla="*/ 267413 h 1165932"/>
              <a:gd name="connsiteX15" fmla="*/ 361002 w 361501"/>
              <a:gd name="connsiteY15" fmla="*/ 713 h 116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1501" h="1165932">
                <a:moveTo>
                  <a:pt x="361002" y="713"/>
                </a:moveTo>
                <a:cubicBezTo>
                  <a:pt x="353241" y="15882"/>
                  <a:pt x="239294" y="311157"/>
                  <a:pt x="221302" y="358429"/>
                </a:cubicBezTo>
                <a:cubicBezTo>
                  <a:pt x="203310" y="405701"/>
                  <a:pt x="263283" y="262474"/>
                  <a:pt x="253052" y="284346"/>
                </a:cubicBezTo>
                <a:cubicBezTo>
                  <a:pt x="242821" y="306218"/>
                  <a:pt x="186024" y="409583"/>
                  <a:pt x="159918" y="489663"/>
                </a:cubicBezTo>
                <a:cubicBezTo>
                  <a:pt x="133812" y="569743"/>
                  <a:pt x="103826" y="731315"/>
                  <a:pt x="96418" y="764829"/>
                </a:cubicBezTo>
                <a:cubicBezTo>
                  <a:pt x="89010" y="798343"/>
                  <a:pt x="129226" y="633949"/>
                  <a:pt x="115468" y="690746"/>
                </a:cubicBezTo>
                <a:cubicBezTo>
                  <a:pt x="101710" y="747543"/>
                  <a:pt x="32918" y="1028002"/>
                  <a:pt x="13868" y="1105613"/>
                </a:cubicBezTo>
                <a:cubicBezTo>
                  <a:pt x="-5182" y="1183224"/>
                  <a:pt x="815" y="1168055"/>
                  <a:pt x="1168" y="1156413"/>
                </a:cubicBezTo>
                <a:cubicBezTo>
                  <a:pt x="1521" y="1144771"/>
                  <a:pt x="-596" y="1114433"/>
                  <a:pt x="15985" y="1035763"/>
                </a:cubicBezTo>
                <a:cubicBezTo>
                  <a:pt x="32566" y="957093"/>
                  <a:pt x="83366" y="734490"/>
                  <a:pt x="100652" y="684396"/>
                </a:cubicBezTo>
                <a:cubicBezTo>
                  <a:pt x="117938" y="634302"/>
                  <a:pt x="103827" y="771532"/>
                  <a:pt x="119702" y="735196"/>
                </a:cubicBezTo>
                <a:cubicBezTo>
                  <a:pt x="135577" y="698860"/>
                  <a:pt x="180733" y="513651"/>
                  <a:pt x="195902" y="466379"/>
                </a:cubicBezTo>
                <a:cubicBezTo>
                  <a:pt x="211071" y="419107"/>
                  <a:pt x="200135" y="473435"/>
                  <a:pt x="210718" y="451563"/>
                </a:cubicBezTo>
                <a:cubicBezTo>
                  <a:pt x="221301" y="429691"/>
                  <a:pt x="249877" y="365838"/>
                  <a:pt x="259402" y="335146"/>
                </a:cubicBezTo>
                <a:cubicBezTo>
                  <a:pt x="268927" y="304454"/>
                  <a:pt x="251993" y="318213"/>
                  <a:pt x="267868" y="267413"/>
                </a:cubicBezTo>
                <a:cubicBezTo>
                  <a:pt x="283743" y="216613"/>
                  <a:pt x="368763" y="-14456"/>
                  <a:pt x="361002" y="71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4E5FD5E-E5BD-443E-BEBF-40C63777DFFE}"/>
              </a:ext>
            </a:extLst>
          </p:cNvPr>
          <p:cNvSpPr/>
          <p:nvPr/>
        </p:nvSpPr>
        <p:spPr>
          <a:xfrm>
            <a:off x="3164563" y="5284652"/>
            <a:ext cx="99173" cy="691210"/>
          </a:xfrm>
          <a:custGeom>
            <a:avLst/>
            <a:gdLst>
              <a:gd name="connsiteX0" fmla="*/ 105019 w 106786"/>
              <a:gd name="connsiteY0" fmla="*/ 1731 h 744269"/>
              <a:gd name="connsiteX1" fmla="*/ 49457 w 106786"/>
              <a:gd name="connsiteY1" fmla="*/ 208106 h 744269"/>
              <a:gd name="connsiteX2" fmla="*/ 47869 w 106786"/>
              <a:gd name="connsiteY2" fmla="*/ 166831 h 744269"/>
              <a:gd name="connsiteX3" fmla="*/ 70094 w 106786"/>
              <a:gd name="connsiteY3" fmla="*/ 312881 h 744269"/>
              <a:gd name="connsiteX4" fmla="*/ 41519 w 106786"/>
              <a:gd name="connsiteY4" fmla="*/ 258906 h 744269"/>
              <a:gd name="connsiteX5" fmla="*/ 38344 w 106786"/>
              <a:gd name="connsiteY5" fmla="*/ 446231 h 744269"/>
              <a:gd name="connsiteX6" fmla="*/ 22469 w 106786"/>
              <a:gd name="connsiteY6" fmla="*/ 366856 h 744269"/>
              <a:gd name="connsiteX7" fmla="*/ 16119 w 106786"/>
              <a:gd name="connsiteY7" fmla="*/ 647844 h 744269"/>
              <a:gd name="connsiteX8" fmla="*/ 3419 w 106786"/>
              <a:gd name="connsiteY8" fmla="*/ 574819 h 744269"/>
              <a:gd name="connsiteX9" fmla="*/ 8182 w 106786"/>
              <a:gd name="connsiteY9" fmla="*/ 741506 h 744269"/>
              <a:gd name="connsiteX10" fmla="*/ 244 w 106786"/>
              <a:gd name="connsiteY10" fmla="*/ 651019 h 744269"/>
              <a:gd name="connsiteX11" fmla="*/ 19294 w 106786"/>
              <a:gd name="connsiteY11" fmla="*/ 309706 h 744269"/>
              <a:gd name="connsiteX12" fmla="*/ 35169 w 106786"/>
              <a:gd name="connsiteY12" fmla="*/ 304944 h 744269"/>
              <a:gd name="connsiteX13" fmla="*/ 87557 w 106786"/>
              <a:gd name="connsiteY13" fmla="*/ 120794 h 744269"/>
              <a:gd name="connsiteX14" fmla="*/ 105019 w 106786"/>
              <a:gd name="connsiteY14" fmla="*/ 1731 h 74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786" h="744269">
                <a:moveTo>
                  <a:pt x="105019" y="1731"/>
                </a:moveTo>
                <a:cubicBezTo>
                  <a:pt x="98669" y="16283"/>
                  <a:pt x="58982" y="180589"/>
                  <a:pt x="49457" y="208106"/>
                </a:cubicBezTo>
                <a:cubicBezTo>
                  <a:pt x="39932" y="235623"/>
                  <a:pt x="44430" y="149369"/>
                  <a:pt x="47869" y="166831"/>
                </a:cubicBezTo>
                <a:cubicBezTo>
                  <a:pt x="51308" y="184293"/>
                  <a:pt x="71152" y="297535"/>
                  <a:pt x="70094" y="312881"/>
                </a:cubicBezTo>
                <a:cubicBezTo>
                  <a:pt x="69036" y="328227"/>
                  <a:pt x="46811" y="236681"/>
                  <a:pt x="41519" y="258906"/>
                </a:cubicBezTo>
                <a:cubicBezTo>
                  <a:pt x="36227" y="281131"/>
                  <a:pt x="41519" y="428239"/>
                  <a:pt x="38344" y="446231"/>
                </a:cubicBezTo>
                <a:cubicBezTo>
                  <a:pt x="35169" y="464223"/>
                  <a:pt x="26173" y="333254"/>
                  <a:pt x="22469" y="366856"/>
                </a:cubicBezTo>
                <a:cubicBezTo>
                  <a:pt x="18765" y="400458"/>
                  <a:pt x="19294" y="613183"/>
                  <a:pt x="16119" y="647844"/>
                </a:cubicBezTo>
                <a:cubicBezTo>
                  <a:pt x="12944" y="682505"/>
                  <a:pt x="4742" y="559209"/>
                  <a:pt x="3419" y="574819"/>
                </a:cubicBezTo>
                <a:cubicBezTo>
                  <a:pt x="2096" y="590429"/>
                  <a:pt x="8711" y="728806"/>
                  <a:pt x="8182" y="741506"/>
                </a:cubicBezTo>
                <a:cubicBezTo>
                  <a:pt x="7653" y="754206"/>
                  <a:pt x="-1608" y="722986"/>
                  <a:pt x="244" y="651019"/>
                </a:cubicBezTo>
                <a:cubicBezTo>
                  <a:pt x="2096" y="579052"/>
                  <a:pt x="13473" y="367385"/>
                  <a:pt x="19294" y="309706"/>
                </a:cubicBezTo>
                <a:cubicBezTo>
                  <a:pt x="25115" y="252027"/>
                  <a:pt x="23792" y="336429"/>
                  <a:pt x="35169" y="304944"/>
                </a:cubicBezTo>
                <a:cubicBezTo>
                  <a:pt x="46546" y="273459"/>
                  <a:pt x="75651" y="173975"/>
                  <a:pt x="87557" y="120794"/>
                </a:cubicBezTo>
                <a:cubicBezTo>
                  <a:pt x="99463" y="67613"/>
                  <a:pt x="111369" y="-12821"/>
                  <a:pt x="105019" y="173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0220EB71-1922-4D4F-9425-5B3CB57E6186}"/>
              </a:ext>
            </a:extLst>
          </p:cNvPr>
          <p:cNvSpPr/>
          <p:nvPr/>
        </p:nvSpPr>
        <p:spPr>
          <a:xfrm>
            <a:off x="3180975" y="5453677"/>
            <a:ext cx="88496" cy="506373"/>
          </a:xfrm>
          <a:custGeom>
            <a:avLst/>
            <a:gdLst>
              <a:gd name="connsiteX0" fmla="*/ 95285 w 95289"/>
              <a:gd name="connsiteY0" fmla="*/ 2294 h 545243"/>
              <a:gd name="connsiteX1" fmla="*/ 31785 w 95289"/>
              <a:gd name="connsiteY1" fmla="*/ 189619 h 545243"/>
              <a:gd name="connsiteX2" fmla="*/ 47660 w 95289"/>
              <a:gd name="connsiteY2" fmla="*/ 151519 h 545243"/>
              <a:gd name="connsiteX3" fmla="*/ 38135 w 95289"/>
              <a:gd name="connsiteY3" fmla="*/ 245181 h 545243"/>
              <a:gd name="connsiteX4" fmla="*/ 9560 w 95289"/>
              <a:gd name="connsiteY4" fmla="*/ 416631 h 545243"/>
              <a:gd name="connsiteX5" fmla="*/ 7972 w 95289"/>
              <a:gd name="connsiteY5" fmla="*/ 422981 h 545243"/>
              <a:gd name="connsiteX6" fmla="*/ 1622 w 95289"/>
              <a:gd name="connsiteY6" fmla="*/ 545219 h 545243"/>
              <a:gd name="connsiteX7" fmla="*/ 3210 w 95289"/>
              <a:gd name="connsiteY7" fmla="*/ 411869 h 545243"/>
              <a:gd name="connsiteX8" fmla="*/ 34960 w 95289"/>
              <a:gd name="connsiteY8" fmla="*/ 232481 h 545243"/>
              <a:gd name="connsiteX9" fmla="*/ 34960 w 95289"/>
              <a:gd name="connsiteY9" fmla="*/ 94369 h 545243"/>
              <a:gd name="connsiteX10" fmla="*/ 95285 w 95289"/>
              <a:gd name="connsiteY10" fmla="*/ 2294 h 54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89" h="545243">
                <a:moveTo>
                  <a:pt x="95285" y="2294"/>
                </a:moveTo>
                <a:cubicBezTo>
                  <a:pt x="94756" y="18169"/>
                  <a:pt x="39722" y="164748"/>
                  <a:pt x="31785" y="189619"/>
                </a:cubicBezTo>
                <a:cubicBezTo>
                  <a:pt x="23848" y="214490"/>
                  <a:pt x="46602" y="142259"/>
                  <a:pt x="47660" y="151519"/>
                </a:cubicBezTo>
                <a:cubicBezTo>
                  <a:pt x="48718" y="160779"/>
                  <a:pt x="44485" y="200996"/>
                  <a:pt x="38135" y="245181"/>
                </a:cubicBezTo>
                <a:cubicBezTo>
                  <a:pt x="31785" y="289366"/>
                  <a:pt x="14587" y="386998"/>
                  <a:pt x="9560" y="416631"/>
                </a:cubicBezTo>
                <a:cubicBezTo>
                  <a:pt x="4533" y="446264"/>
                  <a:pt x="9295" y="401550"/>
                  <a:pt x="7972" y="422981"/>
                </a:cubicBezTo>
                <a:cubicBezTo>
                  <a:pt x="6649" y="444412"/>
                  <a:pt x="2416" y="547071"/>
                  <a:pt x="1622" y="545219"/>
                </a:cubicBezTo>
                <a:cubicBezTo>
                  <a:pt x="828" y="543367"/>
                  <a:pt x="-2346" y="463992"/>
                  <a:pt x="3210" y="411869"/>
                </a:cubicBezTo>
                <a:cubicBezTo>
                  <a:pt x="8766" y="359746"/>
                  <a:pt x="29668" y="285398"/>
                  <a:pt x="34960" y="232481"/>
                </a:cubicBezTo>
                <a:cubicBezTo>
                  <a:pt x="40252" y="179564"/>
                  <a:pt x="22789" y="131940"/>
                  <a:pt x="34960" y="94369"/>
                </a:cubicBezTo>
                <a:cubicBezTo>
                  <a:pt x="47131" y="56798"/>
                  <a:pt x="95814" y="-13581"/>
                  <a:pt x="95285" y="229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F1DB9CC-4C9A-40D0-A85F-7DBD36B40F13}"/>
              </a:ext>
            </a:extLst>
          </p:cNvPr>
          <p:cNvSpPr/>
          <p:nvPr/>
        </p:nvSpPr>
        <p:spPr>
          <a:xfrm>
            <a:off x="7034834" y="6019637"/>
            <a:ext cx="850875" cy="393021"/>
          </a:xfrm>
          <a:custGeom>
            <a:avLst/>
            <a:gdLst>
              <a:gd name="connsiteX0" fmla="*/ 73 w 916190"/>
              <a:gd name="connsiteY0" fmla="*/ 902 h 423190"/>
              <a:gd name="connsiteX1" fmla="*/ 100085 w 916190"/>
              <a:gd name="connsiteY1" fmla="*/ 213627 h 423190"/>
              <a:gd name="connsiteX2" fmla="*/ 58810 w 916190"/>
              <a:gd name="connsiteY2" fmla="*/ 154890 h 423190"/>
              <a:gd name="connsiteX3" fmla="*/ 225498 w 916190"/>
              <a:gd name="connsiteY3" fmla="*/ 245377 h 423190"/>
              <a:gd name="connsiteX4" fmla="*/ 204860 w 916190"/>
              <a:gd name="connsiteY4" fmla="*/ 237440 h 423190"/>
              <a:gd name="connsiteX5" fmla="*/ 698573 w 916190"/>
              <a:gd name="connsiteY5" fmla="*/ 372377 h 423190"/>
              <a:gd name="connsiteX6" fmla="*/ 684285 w 916190"/>
              <a:gd name="connsiteY6" fmla="*/ 362852 h 423190"/>
              <a:gd name="connsiteX7" fmla="*/ 847798 w 916190"/>
              <a:gd name="connsiteY7" fmla="*/ 421590 h 423190"/>
              <a:gd name="connsiteX8" fmla="*/ 866848 w 916190"/>
              <a:gd name="connsiteY8" fmla="*/ 383490 h 423190"/>
              <a:gd name="connsiteX9" fmla="*/ 916060 w 916190"/>
              <a:gd name="connsiteY9" fmla="*/ 161240 h 423190"/>
              <a:gd name="connsiteX10" fmla="*/ 881135 w 916190"/>
              <a:gd name="connsiteY10" fmla="*/ 361265 h 423190"/>
              <a:gd name="connsiteX11" fmla="*/ 877960 w 916190"/>
              <a:gd name="connsiteY11" fmla="*/ 373965 h 423190"/>
              <a:gd name="connsiteX12" fmla="*/ 868435 w 916190"/>
              <a:gd name="connsiteY12" fmla="*/ 319990 h 423190"/>
              <a:gd name="connsiteX13" fmla="*/ 835098 w 916190"/>
              <a:gd name="connsiteY13" fmla="*/ 204102 h 423190"/>
              <a:gd name="connsiteX14" fmla="*/ 838273 w 916190"/>
              <a:gd name="connsiteY14" fmla="*/ 383490 h 423190"/>
              <a:gd name="connsiteX15" fmla="*/ 747785 w 916190"/>
              <a:gd name="connsiteY15" fmla="*/ 358090 h 423190"/>
              <a:gd name="connsiteX16" fmla="*/ 260423 w 916190"/>
              <a:gd name="connsiteY16" fmla="*/ 229502 h 423190"/>
              <a:gd name="connsiteX17" fmla="*/ 265185 w 916190"/>
              <a:gd name="connsiteY17" fmla="*/ 227915 h 423190"/>
              <a:gd name="connsiteX18" fmla="*/ 117548 w 916190"/>
              <a:gd name="connsiteY18" fmla="*/ 172352 h 423190"/>
              <a:gd name="connsiteX19" fmla="*/ 84210 w 916190"/>
              <a:gd name="connsiteY19" fmla="*/ 139015 h 423190"/>
              <a:gd name="connsiteX20" fmla="*/ 73 w 916190"/>
              <a:gd name="connsiteY20" fmla="*/ 902 h 4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6190" h="423190">
                <a:moveTo>
                  <a:pt x="73" y="902"/>
                </a:moveTo>
                <a:cubicBezTo>
                  <a:pt x="2719" y="13337"/>
                  <a:pt x="90296" y="187962"/>
                  <a:pt x="100085" y="213627"/>
                </a:cubicBezTo>
                <a:cubicBezTo>
                  <a:pt x="109875" y="239292"/>
                  <a:pt x="37908" y="149598"/>
                  <a:pt x="58810" y="154890"/>
                </a:cubicBezTo>
                <a:cubicBezTo>
                  <a:pt x="79712" y="160182"/>
                  <a:pt x="201156" y="231619"/>
                  <a:pt x="225498" y="245377"/>
                </a:cubicBezTo>
                <a:cubicBezTo>
                  <a:pt x="249840" y="259135"/>
                  <a:pt x="204860" y="237440"/>
                  <a:pt x="204860" y="237440"/>
                </a:cubicBezTo>
                <a:lnTo>
                  <a:pt x="698573" y="372377"/>
                </a:lnTo>
                <a:cubicBezTo>
                  <a:pt x="778477" y="393279"/>
                  <a:pt x="659414" y="354650"/>
                  <a:pt x="684285" y="362852"/>
                </a:cubicBezTo>
                <a:cubicBezTo>
                  <a:pt x="709156" y="371054"/>
                  <a:pt x="817371" y="418150"/>
                  <a:pt x="847798" y="421590"/>
                </a:cubicBezTo>
                <a:cubicBezTo>
                  <a:pt x="878225" y="425030"/>
                  <a:pt x="855471" y="426882"/>
                  <a:pt x="866848" y="383490"/>
                </a:cubicBezTo>
                <a:cubicBezTo>
                  <a:pt x="878225" y="340098"/>
                  <a:pt x="913679" y="164944"/>
                  <a:pt x="916060" y="161240"/>
                </a:cubicBezTo>
                <a:cubicBezTo>
                  <a:pt x="918441" y="157536"/>
                  <a:pt x="887485" y="325811"/>
                  <a:pt x="881135" y="361265"/>
                </a:cubicBezTo>
                <a:cubicBezTo>
                  <a:pt x="874785" y="396719"/>
                  <a:pt x="880077" y="380844"/>
                  <a:pt x="877960" y="373965"/>
                </a:cubicBezTo>
                <a:cubicBezTo>
                  <a:pt x="875843" y="367086"/>
                  <a:pt x="875579" y="348301"/>
                  <a:pt x="868435" y="319990"/>
                </a:cubicBezTo>
                <a:cubicBezTo>
                  <a:pt x="861291" y="291680"/>
                  <a:pt x="840125" y="193519"/>
                  <a:pt x="835098" y="204102"/>
                </a:cubicBezTo>
                <a:cubicBezTo>
                  <a:pt x="830071" y="214685"/>
                  <a:pt x="852825" y="357825"/>
                  <a:pt x="838273" y="383490"/>
                </a:cubicBezTo>
                <a:cubicBezTo>
                  <a:pt x="823721" y="409155"/>
                  <a:pt x="747785" y="358090"/>
                  <a:pt x="747785" y="358090"/>
                </a:cubicBezTo>
                <a:lnTo>
                  <a:pt x="260423" y="229502"/>
                </a:lnTo>
                <a:cubicBezTo>
                  <a:pt x="179990" y="207806"/>
                  <a:pt x="288998" y="237440"/>
                  <a:pt x="265185" y="227915"/>
                </a:cubicBezTo>
                <a:cubicBezTo>
                  <a:pt x="241373" y="218390"/>
                  <a:pt x="147710" y="187169"/>
                  <a:pt x="117548" y="172352"/>
                </a:cubicBezTo>
                <a:cubicBezTo>
                  <a:pt x="87386" y="157535"/>
                  <a:pt x="101672" y="169971"/>
                  <a:pt x="84210" y="139015"/>
                </a:cubicBezTo>
                <a:cubicBezTo>
                  <a:pt x="66748" y="108059"/>
                  <a:pt x="-2573" y="-11533"/>
                  <a:pt x="73" y="90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2E8D80A8-99E7-4ABB-84FC-2BF5F340291A}"/>
              </a:ext>
            </a:extLst>
          </p:cNvPr>
          <p:cNvSpPr/>
          <p:nvPr/>
        </p:nvSpPr>
        <p:spPr>
          <a:xfrm>
            <a:off x="7434965" y="6717621"/>
            <a:ext cx="229767" cy="897153"/>
          </a:xfrm>
          <a:custGeom>
            <a:avLst/>
            <a:gdLst>
              <a:gd name="connsiteX0" fmla="*/ 247089 w 247404"/>
              <a:gd name="connsiteY0" fmla="*/ 227 h 966020"/>
              <a:gd name="connsiteX1" fmla="*/ 207402 w 247404"/>
              <a:gd name="connsiteY1" fmla="*/ 206602 h 966020"/>
              <a:gd name="connsiteX2" fmla="*/ 193114 w 247404"/>
              <a:gd name="connsiteY2" fmla="*/ 154214 h 966020"/>
              <a:gd name="connsiteX3" fmla="*/ 194702 w 247404"/>
              <a:gd name="connsiteY3" fmla="*/ 271689 h 966020"/>
              <a:gd name="connsiteX4" fmla="*/ 180414 w 247404"/>
              <a:gd name="connsiteY4" fmla="*/ 228827 h 966020"/>
              <a:gd name="connsiteX5" fmla="*/ 172477 w 247404"/>
              <a:gd name="connsiteY5" fmla="*/ 412977 h 966020"/>
              <a:gd name="connsiteX6" fmla="*/ 159777 w 247404"/>
              <a:gd name="connsiteY6" fmla="*/ 359002 h 966020"/>
              <a:gd name="connsiteX7" fmla="*/ 124852 w 247404"/>
              <a:gd name="connsiteY7" fmla="*/ 547914 h 966020"/>
              <a:gd name="connsiteX8" fmla="*/ 128027 w 247404"/>
              <a:gd name="connsiteY8" fmla="*/ 452664 h 966020"/>
              <a:gd name="connsiteX9" fmla="*/ 121677 w 247404"/>
              <a:gd name="connsiteY9" fmla="*/ 605064 h 966020"/>
              <a:gd name="connsiteX10" fmla="*/ 113739 w 247404"/>
              <a:gd name="connsiteY10" fmla="*/ 559027 h 966020"/>
              <a:gd name="connsiteX11" fmla="*/ 89927 w 247404"/>
              <a:gd name="connsiteY11" fmla="*/ 705077 h 966020"/>
              <a:gd name="connsiteX12" fmla="*/ 78814 w 247404"/>
              <a:gd name="connsiteY12" fmla="*/ 647927 h 966020"/>
              <a:gd name="connsiteX13" fmla="*/ 78814 w 247404"/>
              <a:gd name="connsiteY13" fmla="*/ 749527 h 966020"/>
              <a:gd name="connsiteX14" fmla="*/ 70877 w 247404"/>
              <a:gd name="connsiteY14" fmla="*/ 701902 h 966020"/>
              <a:gd name="connsiteX15" fmla="*/ 67702 w 247404"/>
              <a:gd name="connsiteY15" fmla="*/ 800327 h 966020"/>
              <a:gd name="connsiteX16" fmla="*/ 2614 w 247404"/>
              <a:gd name="connsiteY16" fmla="*/ 963839 h 966020"/>
              <a:gd name="connsiteX17" fmla="*/ 20077 w 247404"/>
              <a:gd name="connsiteY17" fmla="*/ 882877 h 966020"/>
              <a:gd name="connsiteX18" fmla="*/ 86752 w 247404"/>
              <a:gd name="connsiteY18" fmla="*/ 720952 h 966020"/>
              <a:gd name="connsiteX19" fmla="*/ 91514 w 247404"/>
              <a:gd name="connsiteY19" fmla="*/ 660627 h 966020"/>
              <a:gd name="connsiteX20" fmla="*/ 183589 w 247404"/>
              <a:gd name="connsiteY20" fmla="*/ 252639 h 966020"/>
              <a:gd name="connsiteX21" fmla="*/ 247089 w 247404"/>
              <a:gd name="connsiteY21" fmla="*/ 227 h 96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7404" h="966020">
                <a:moveTo>
                  <a:pt x="247089" y="227"/>
                </a:moveTo>
                <a:cubicBezTo>
                  <a:pt x="251058" y="-7446"/>
                  <a:pt x="216398" y="180938"/>
                  <a:pt x="207402" y="206602"/>
                </a:cubicBezTo>
                <a:cubicBezTo>
                  <a:pt x="198406" y="232266"/>
                  <a:pt x="195231" y="143366"/>
                  <a:pt x="193114" y="154214"/>
                </a:cubicBezTo>
                <a:cubicBezTo>
                  <a:pt x="190997" y="165062"/>
                  <a:pt x="196819" y="259254"/>
                  <a:pt x="194702" y="271689"/>
                </a:cubicBezTo>
                <a:cubicBezTo>
                  <a:pt x="192585" y="284124"/>
                  <a:pt x="184118" y="205279"/>
                  <a:pt x="180414" y="228827"/>
                </a:cubicBezTo>
                <a:cubicBezTo>
                  <a:pt x="176710" y="252375"/>
                  <a:pt x="175916" y="391281"/>
                  <a:pt x="172477" y="412977"/>
                </a:cubicBezTo>
                <a:cubicBezTo>
                  <a:pt x="169038" y="434673"/>
                  <a:pt x="167715" y="336512"/>
                  <a:pt x="159777" y="359002"/>
                </a:cubicBezTo>
                <a:cubicBezTo>
                  <a:pt x="151839" y="381492"/>
                  <a:pt x="130144" y="532304"/>
                  <a:pt x="124852" y="547914"/>
                </a:cubicBezTo>
                <a:cubicBezTo>
                  <a:pt x="119560" y="563524"/>
                  <a:pt x="128556" y="443139"/>
                  <a:pt x="128027" y="452664"/>
                </a:cubicBezTo>
                <a:cubicBezTo>
                  <a:pt x="127498" y="462189"/>
                  <a:pt x="124058" y="587337"/>
                  <a:pt x="121677" y="605064"/>
                </a:cubicBezTo>
                <a:cubicBezTo>
                  <a:pt x="119296" y="622791"/>
                  <a:pt x="119031" y="542358"/>
                  <a:pt x="113739" y="559027"/>
                </a:cubicBezTo>
                <a:cubicBezTo>
                  <a:pt x="108447" y="575696"/>
                  <a:pt x="95748" y="690260"/>
                  <a:pt x="89927" y="705077"/>
                </a:cubicBezTo>
                <a:cubicBezTo>
                  <a:pt x="84106" y="719894"/>
                  <a:pt x="80666" y="640519"/>
                  <a:pt x="78814" y="647927"/>
                </a:cubicBezTo>
                <a:cubicBezTo>
                  <a:pt x="76962" y="655335"/>
                  <a:pt x="80137" y="740531"/>
                  <a:pt x="78814" y="749527"/>
                </a:cubicBezTo>
                <a:cubicBezTo>
                  <a:pt x="77491" y="758523"/>
                  <a:pt x="72729" y="693435"/>
                  <a:pt x="70877" y="701902"/>
                </a:cubicBezTo>
                <a:cubicBezTo>
                  <a:pt x="69025" y="710369"/>
                  <a:pt x="79079" y="756671"/>
                  <a:pt x="67702" y="800327"/>
                </a:cubicBezTo>
                <a:cubicBezTo>
                  <a:pt x="56325" y="843983"/>
                  <a:pt x="10551" y="950081"/>
                  <a:pt x="2614" y="963839"/>
                </a:cubicBezTo>
                <a:cubicBezTo>
                  <a:pt x="-5324" y="977597"/>
                  <a:pt x="6054" y="923358"/>
                  <a:pt x="20077" y="882877"/>
                </a:cubicBezTo>
                <a:cubicBezTo>
                  <a:pt x="34100" y="842396"/>
                  <a:pt x="74846" y="757994"/>
                  <a:pt x="86752" y="720952"/>
                </a:cubicBezTo>
                <a:cubicBezTo>
                  <a:pt x="98658" y="683910"/>
                  <a:pt x="75374" y="738679"/>
                  <a:pt x="91514" y="660627"/>
                </a:cubicBezTo>
                <a:cubicBezTo>
                  <a:pt x="107654" y="582575"/>
                  <a:pt x="158718" y="359531"/>
                  <a:pt x="183589" y="252639"/>
                </a:cubicBezTo>
                <a:cubicBezTo>
                  <a:pt x="208460" y="145747"/>
                  <a:pt x="243120" y="7900"/>
                  <a:pt x="247089" y="2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8DFA86E-994A-4E82-8FA3-107F61AF626D}"/>
              </a:ext>
            </a:extLst>
          </p:cNvPr>
          <p:cNvSpPr/>
          <p:nvPr/>
        </p:nvSpPr>
        <p:spPr>
          <a:xfrm>
            <a:off x="7545011" y="6724955"/>
            <a:ext cx="91201" cy="412621"/>
          </a:xfrm>
          <a:custGeom>
            <a:avLst/>
            <a:gdLst>
              <a:gd name="connsiteX0" fmla="*/ 69859 w 98202"/>
              <a:gd name="connsiteY0" fmla="*/ 267 h 444295"/>
              <a:gd name="connsiteX1" fmla="*/ 88909 w 98202"/>
              <a:gd name="connsiteY1" fmla="*/ 136792 h 444295"/>
              <a:gd name="connsiteX2" fmla="*/ 77796 w 98202"/>
              <a:gd name="connsiteY2" fmla="*/ 100280 h 444295"/>
              <a:gd name="connsiteX3" fmla="*/ 47634 w 98202"/>
              <a:gd name="connsiteY3" fmla="*/ 227280 h 444295"/>
              <a:gd name="connsiteX4" fmla="*/ 69859 w 98202"/>
              <a:gd name="connsiteY4" fmla="*/ 190767 h 444295"/>
              <a:gd name="connsiteX5" fmla="*/ 9 w 98202"/>
              <a:gd name="connsiteY5" fmla="*/ 443180 h 444295"/>
              <a:gd name="connsiteX6" fmla="*/ 65096 w 98202"/>
              <a:gd name="connsiteY6" fmla="*/ 276492 h 444295"/>
              <a:gd name="connsiteX7" fmla="*/ 95259 w 98202"/>
              <a:gd name="connsiteY7" fmla="*/ 117742 h 444295"/>
              <a:gd name="connsiteX8" fmla="*/ 95259 w 98202"/>
              <a:gd name="connsiteY8" fmla="*/ 101867 h 444295"/>
              <a:gd name="connsiteX9" fmla="*/ 69859 w 98202"/>
              <a:gd name="connsiteY9" fmla="*/ 267 h 44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02" h="444295">
                <a:moveTo>
                  <a:pt x="69859" y="267"/>
                </a:moveTo>
                <a:cubicBezTo>
                  <a:pt x="68801" y="6088"/>
                  <a:pt x="87586" y="120123"/>
                  <a:pt x="88909" y="136792"/>
                </a:cubicBezTo>
                <a:cubicBezTo>
                  <a:pt x="90232" y="153461"/>
                  <a:pt x="84675" y="85199"/>
                  <a:pt x="77796" y="100280"/>
                </a:cubicBezTo>
                <a:cubicBezTo>
                  <a:pt x="70917" y="115361"/>
                  <a:pt x="48957" y="212199"/>
                  <a:pt x="47634" y="227280"/>
                </a:cubicBezTo>
                <a:cubicBezTo>
                  <a:pt x="46311" y="242361"/>
                  <a:pt x="77797" y="154784"/>
                  <a:pt x="69859" y="190767"/>
                </a:cubicBezTo>
                <a:cubicBezTo>
                  <a:pt x="61921" y="226750"/>
                  <a:pt x="803" y="428893"/>
                  <a:pt x="9" y="443180"/>
                </a:cubicBezTo>
                <a:cubicBezTo>
                  <a:pt x="-785" y="457467"/>
                  <a:pt x="49221" y="330732"/>
                  <a:pt x="65096" y="276492"/>
                </a:cubicBezTo>
                <a:cubicBezTo>
                  <a:pt x="80971" y="222252"/>
                  <a:pt x="90232" y="146846"/>
                  <a:pt x="95259" y="117742"/>
                </a:cubicBezTo>
                <a:cubicBezTo>
                  <a:pt x="100286" y="88638"/>
                  <a:pt x="97905" y="118271"/>
                  <a:pt x="95259" y="101867"/>
                </a:cubicBezTo>
                <a:cubicBezTo>
                  <a:pt x="92613" y="85463"/>
                  <a:pt x="70917" y="-5554"/>
                  <a:pt x="69859" y="26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24657E8-9C00-4FEA-89E8-4BAE4B4A194E}"/>
              </a:ext>
            </a:extLst>
          </p:cNvPr>
          <p:cNvSpPr/>
          <p:nvPr/>
        </p:nvSpPr>
        <p:spPr>
          <a:xfrm>
            <a:off x="7344440" y="7064299"/>
            <a:ext cx="197940" cy="710897"/>
          </a:xfrm>
          <a:custGeom>
            <a:avLst/>
            <a:gdLst>
              <a:gd name="connsiteX0" fmla="*/ 212801 w 213134"/>
              <a:gd name="connsiteY0" fmla="*/ 0 h 765467"/>
              <a:gd name="connsiteX1" fmla="*/ 208038 w 213134"/>
              <a:gd name="connsiteY1" fmla="*/ 163513 h 765467"/>
              <a:gd name="connsiteX2" fmla="*/ 201688 w 213134"/>
              <a:gd name="connsiteY2" fmla="*/ 117475 h 765467"/>
              <a:gd name="connsiteX3" fmla="*/ 171526 w 213134"/>
              <a:gd name="connsiteY3" fmla="*/ 277813 h 765467"/>
              <a:gd name="connsiteX4" fmla="*/ 181051 w 213134"/>
              <a:gd name="connsiteY4" fmla="*/ 176213 h 765467"/>
              <a:gd name="connsiteX5" fmla="*/ 150888 w 213134"/>
              <a:gd name="connsiteY5" fmla="*/ 298450 h 765467"/>
              <a:gd name="connsiteX6" fmla="*/ 119138 w 213134"/>
              <a:gd name="connsiteY6" fmla="*/ 425450 h 765467"/>
              <a:gd name="connsiteX7" fmla="*/ 131838 w 213134"/>
              <a:gd name="connsiteY7" fmla="*/ 309563 h 765467"/>
              <a:gd name="connsiteX8" fmla="*/ 125488 w 213134"/>
              <a:gd name="connsiteY8" fmla="*/ 433388 h 765467"/>
              <a:gd name="connsiteX9" fmla="*/ 66751 w 213134"/>
              <a:gd name="connsiteY9" fmla="*/ 547688 h 765467"/>
              <a:gd name="connsiteX10" fmla="*/ 101676 w 213134"/>
              <a:gd name="connsiteY10" fmla="*/ 420688 h 765467"/>
              <a:gd name="connsiteX11" fmla="*/ 42938 w 213134"/>
              <a:gd name="connsiteY11" fmla="*/ 577850 h 765467"/>
              <a:gd name="connsiteX12" fmla="*/ 1663 w 213134"/>
              <a:gd name="connsiteY12" fmla="*/ 684213 h 765467"/>
              <a:gd name="connsiteX13" fmla="*/ 11188 w 213134"/>
              <a:gd name="connsiteY13" fmla="*/ 765175 h 765467"/>
              <a:gd name="connsiteX14" fmla="*/ 39763 w 213134"/>
              <a:gd name="connsiteY14" fmla="*/ 655638 h 765467"/>
              <a:gd name="connsiteX15" fmla="*/ 135013 w 213134"/>
              <a:gd name="connsiteY15" fmla="*/ 393700 h 765467"/>
              <a:gd name="connsiteX16" fmla="*/ 131838 w 213134"/>
              <a:gd name="connsiteY16" fmla="*/ 419100 h 765467"/>
              <a:gd name="connsiteX17" fmla="*/ 198513 w 213134"/>
              <a:gd name="connsiteY17" fmla="*/ 163513 h 765467"/>
              <a:gd name="connsiteX18" fmla="*/ 212801 w 213134"/>
              <a:gd name="connsiteY18" fmla="*/ 0 h 76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134" h="765467">
                <a:moveTo>
                  <a:pt x="212801" y="0"/>
                </a:moveTo>
                <a:cubicBezTo>
                  <a:pt x="214388" y="0"/>
                  <a:pt x="209890" y="143934"/>
                  <a:pt x="208038" y="163513"/>
                </a:cubicBezTo>
                <a:cubicBezTo>
                  <a:pt x="206186" y="183092"/>
                  <a:pt x="207773" y="98425"/>
                  <a:pt x="201688" y="117475"/>
                </a:cubicBezTo>
                <a:cubicBezTo>
                  <a:pt x="195603" y="136525"/>
                  <a:pt x="174965" y="268023"/>
                  <a:pt x="171526" y="277813"/>
                </a:cubicBezTo>
                <a:cubicBezTo>
                  <a:pt x="168087" y="287603"/>
                  <a:pt x="184491" y="172774"/>
                  <a:pt x="181051" y="176213"/>
                </a:cubicBezTo>
                <a:cubicBezTo>
                  <a:pt x="177611" y="179652"/>
                  <a:pt x="161207" y="256910"/>
                  <a:pt x="150888" y="298450"/>
                </a:cubicBezTo>
                <a:cubicBezTo>
                  <a:pt x="140569" y="339990"/>
                  <a:pt x="122313" y="423598"/>
                  <a:pt x="119138" y="425450"/>
                </a:cubicBezTo>
                <a:cubicBezTo>
                  <a:pt x="115963" y="427302"/>
                  <a:pt x="130780" y="308240"/>
                  <a:pt x="131838" y="309563"/>
                </a:cubicBezTo>
                <a:cubicBezTo>
                  <a:pt x="132896" y="310886"/>
                  <a:pt x="136336" y="393701"/>
                  <a:pt x="125488" y="433388"/>
                </a:cubicBezTo>
                <a:cubicBezTo>
                  <a:pt x="114640" y="473075"/>
                  <a:pt x="70720" y="549805"/>
                  <a:pt x="66751" y="547688"/>
                </a:cubicBezTo>
                <a:cubicBezTo>
                  <a:pt x="62782" y="545571"/>
                  <a:pt x="105645" y="415661"/>
                  <a:pt x="101676" y="420688"/>
                </a:cubicBezTo>
                <a:cubicBezTo>
                  <a:pt x="97707" y="425715"/>
                  <a:pt x="59607" y="533929"/>
                  <a:pt x="42938" y="577850"/>
                </a:cubicBezTo>
                <a:cubicBezTo>
                  <a:pt x="26269" y="621771"/>
                  <a:pt x="6955" y="652992"/>
                  <a:pt x="1663" y="684213"/>
                </a:cubicBezTo>
                <a:cubicBezTo>
                  <a:pt x="-3629" y="715434"/>
                  <a:pt x="4838" y="769937"/>
                  <a:pt x="11188" y="765175"/>
                </a:cubicBezTo>
                <a:cubicBezTo>
                  <a:pt x="17538" y="760413"/>
                  <a:pt x="19126" y="717550"/>
                  <a:pt x="39763" y="655638"/>
                </a:cubicBezTo>
                <a:cubicBezTo>
                  <a:pt x="60400" y="593726"/>
                  <a:pt x="119667" y="433123"/>
                  <a:pt x="135013" y="393700"/>
                </a:cubicBezTo>
                <a:cubicBezTo>
                  <a:pt x="150359" y="354277"/>
                  <a:pt x="121255" y="457464"/>
                  <a:pt x="131838" y="419100"/>
                </a:cubicBezTo>
                <a:cubicBezTo>
                  <a:pt x="142421" y="380736"/>
                  <a:pt x="185548" y="233628"/>
                  <a:pt x="198513" y="163513"/>
                </a:cubicBezTo>
                <a:cubicBezTo>
                  <a:pt x="211478" y="93399"/>
                  <a:pt x="211214" y="0"/>
                  <a:pt x="212801" y="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3A193D5-EFBB-4306-BF8C-EE0782393919}"/>
              </a:ext>
            </a:extLst>
          </p:cNvPr>
          <p:cNvSpPr/>
          <p:nvPr/>
        </p:nvSpPr>
        <p:spPr>
          <a:xfrm>
            <a:off x="7373207" y="7428099"/>
            <a:ext cx="88450" cy="321620"/>
          </a:xfrm>
          <a:custGeom>
            <a:avLst/>
            <a:gdLst>
              <a:gd name="connsiteX0" fmla="*/ 89751 w 95240"/>
              <a:gd name="connsiteY0" fmla="*/ 1974 h 346308"/>
              <a:gd name="connsiteX1" fmla="*/ 69113 w 95240"/>
              <a:gd name="connsiteY1" fmla="*/ 205174 h 346308"/>
              <a:gd name="connsiteX2" fmla="*/ 72288 w 95240"/>
              <a:gd name="connsiteY2" fmla="*/ 181362 h 346308"/>
              <a:gd name="connsiteX3" fmla="*/ 851 w 95240"/>
              <a:gd name="connsiteY3" fmla="*/ 344874 h 346308"/>
              <a:gd name="connsiteX4" fmla="*/ 31013 w 95240"/>
              <a:gd name="connsiteY4" fmla="*/ 265499 h 346308"/>
              <a:gd name="connsiteX5" fmla="*/ 88163 w 95240"/>
              <a:gd name="connsiteY5" fmla="*/ 109924 h 346308"/>
              <a:gd name="connsiteX6" fmla="*/ 89751 w 95240"/>
              <a:gd name="connsiteY6" fmla="*/ 1974 h 34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40" h="346308">
                <a:moveTo>
                  <a:pt x="89751" y="1974"/>
                </a:moveTo>
                <a:cubicBezTo>
                  <a:pt x="86576" y="17849"/>
                  <a:pt x="72023" y="175276"/>
                  <a:pt x="69113" y="205174"/>
                </a:cubicBezTo>
                <a:cubicBezTo>
                  <a:pt x="66202" y="235072"/>
                  <a:pt x="83665" y="158079"/>
                  <a:pt x="72288" y="181362"/>
                </a:cubicBezTo>
                <a:cubicBezTo>
                  <a:pt x="60911" y="204645"/>
                  <a:pt x="7730" y="330851"/>
                  <a:pt x="851" y="344874"/>
                </a:cubicBezTo>
                <a:cubicBezTo>
                  <a:pt x="-6028" y="358897"/>
                  <a:pt x="31013" y="265499"/>
                  <a:pt x="31013" y="265499"/>
                </a:cubicBezTo>
                <a:cubicBezTo>
                  <a:pt x="45565" y="226341"/>
                  <a:pt x="75198" y="149876"/>
                  <a:pt x="88163" y="109924"/>
                </a:cubicBezTo>
                <a:cubicBezTo>
                  <a:pt x="101128" y="69972"/>
                  <a:pt x="92926" y="-13901"/>
                  <a:pt x="89751" y="19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EF25A82-791A-4C74-A233-91923F20ABEC}"/>
              </a:ext>
            </a:extLst>
          </p:cNvPr>
          <p:cNvSpPr/>
          <p:nvPr/>
        </p:nvSpPr>
        <p:spPr>
          <a:xfrm>
            <a:off x="6674013" y="6531579"/>
            <a:ext cx="161059" cy="589060"/>
          </a:xfrm>
          <a:custGeom>
            <a:avLst/>
            <a:gdLst>
              <a:gd name="connsiteX0" fmla="*/ 142528 w 173422"/>
              <a:gd name="connsiteY0" fmla="*/ 525 h 634277"/>
              <a:gd name="connsiteX1" fmla="*/ 140941 w 173422"/>
              <a:gd name="connsiteY1" fmla="*/ 206900 h 634277"/>
              <a:gd name="connsiteX2" fmla="*/ 121891 w 173422"/>
              <a:gd name="connsiteY2" fmla="*/ 132287 h 634277"/>
              <a:gd name="connsiteX3" fmla="*/ 117128 w 173422"/>
              <a:gd name="connsiteY3" fmla="*/ 152925 h 634277"/>
              <a:gd name="connsiteX4" fmla="*/ 136178 w 173422"/>
              <a:gd name="connsiteY4" fmla="*/ 327550 h 634277"/>
              <a:gd name="connsiteX5" fmla="*/ 99666 w 173422"/>
              <a:gd name="connsiteY5" fmla="*/ 235475 h 634277"/>
              <a:gd name="connsiteX6" fmla="*/ 91728 w 173422"/>
              <a:gd name="connsiteY6" fmla="*/ 364062 h 634277"/>
              <a:gd name="connsiteX7" fmla="*/ 93316 w 173422"/>
              <a:gd name="connsiteY7" fmla="*/ 419625 h 634277"/>
              <a:gd name="connsiteX8" fmla="*/ 75853 w 173422"/>
              <a:gd name="connsiteY8" fmla="*/ 327550 h 634277"/>
              <a:gd name="connsiteX9" fmla="*/ 71091 w 173422"/>
              <a:gd name="connsiteY9" fmla="*/ 411687 h 634277"/>
              <a:gd name="connsiteX10" fmla="*/ 67916 w 173422"/>
              <a:gd name="connsiteY10" fmla="*/ 503762 h 634277"/>
              <a:gd name="connsiteX11" fmla="*/ 61566 w 173422"/>
              <a:gd name="connsiteY11" fmla="*/ 373587 h 634277"/>
              <a:gd name="connsiteX12" fmla="*/ 47278 w 173422"/>
              <a:gd name="connsiteY12" fmla="*/ 499000 h 634277"/>
              <a:gd name="connsiteX13" fmla="*/ 1241 w 173422"/>
              <a:gd name="connsiteY13" fmla="*/ 630762 h 634277"/>
              <a:gd name="connsiteX14" fmla="*/ 102841 w 173422"/>
              <a:gd name="connsiteY14" fmla="*/ 349775 h 634277"/>
              <a:gd name="connsiteX15" fmla="*/ 104428 w 173422"/>
              <a:gd name="connsiteY15" fmla="*/ 384700 h 634277"/>
              <a:gd name="connsiteX16" fmla="*/ 172691 w 173422"/>
              <a:gd name="connsiteY16" fmla="*/ 154512 h 634277"/>
              <a:gd name="connsiteX17" fmla="*/ 142528 w 173422"/>
              <a:gd name="connsiteY17" fmla="*/ 525 h 6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422" h="634277">
                <a:moveTo>
                  <a:pt x="142528" y="525"/>
                </a:moveTo>
                <a:cubicBezTo>
                  <a:pt x="137236" y="9256"/>
                  <a:pt x="144381" y="184940"/>
                  <a:pt x="140941" y="206900"/>
                </a:cubicBezTo>
                <a:cubicBezTo>
                  <a:pt x="137501" y="228860"/>
                  <a:pt x="125860" y="141283"/>
                  <a:pt x="121891" y="132287"/>
                </a:cubicBezTo>
                <a:cubicBezTo>
                  <a:pt x="117922" y="123291"/>
                  <a:pt x="114747" y="120381"/>
                  <a:pt x="117128" y="152925"/>
                </a:cubicBezTo>
                <a:cubicBezTo>
                  <a:pt x="119509" y="185469"/>
                  <a:pt x="139088" y="313792"/>
                  <a:pt x="136178" y="327550"/>
                </a:cubicBezTo>
                <a:cubicBezTo>
                  <a:pt x="133268" y="341308"/>
                  <a:pt x="107074" y="229390"/>
                  <a:pt x="99666" y="235475"/>
                </a:cubicBezTo>
                <a:cubicBezTo>
                  <a:pt x="92258" y="241560"/>
                  <a:pt x="92786" y="333370"/>
                  <a:pt x="91728" y="364062"/>
                </a:cubicBezTo>
                <a:cubicBezTo>
                  <a:pt x="90670" y="394754"/>
                  <a:pt x="95962" y="425710"/>
                  <a:pt x="93316" y="419625"/>
                </a:cubicBezTo>
                <a:cubicBezTo>
                  <a:pt x="90670" y="413540"/>
                  <a:pt x="79557" y="328873"/>
                  <a:pt x="75853" y="327550"/>
                </a:cubicBezTo>
                <a:cubicBezTo>
                  <a:pt x="72149" y="326227"/>
                  <a:pt x="72414" y="382318"/>
                  <a:pt x="71091" y="411687"/>
                </a:cubicBezTo>
                <a:cubicBezTo>
                  <a:pt x="69768" y="441056"/>
                  <a:pt x="69503" y="510112"/>
                  <a:pt x="67916" y="503762"/>
                </a:cubicBezTo>
                <a:cubicBezTo>
                  <a:pt x="66328" y="497412"/>
                  <a:pt x="65006" y="374381"/>
                  <a:pt x="61566" y="373587"/>
                </a:cubicBezTo>
                <a:cubicBezTo>
                  <a:pt x="58126" y="372793"/>
                  <a:pt x="57332" y="456138"/>
                  <a:pt x="47278" y="499000"/>
                </a:cubicBezTo>
                <a:cubicBezTo>
                  <a:pt x="37224" y="541863"/>
                  <a:pt x="-8020" y="655633"/>
                  <a:pt x="1241" y="630762"/>
                </a:cubicBezTo>
                <a:cubicBezTo>
                  <a:pt x="10502" y="605891"/>
                  <a:pt x="85643" y="390785"/>
                  <a:pt x="102841" y="349775"/>
                </a:cubicBezTo>
                <a:cubicBezTo>
                  <a:pt x="120039" y="308765"/>
                  <a:pt x="92786" y="417244"/>
                  <a:pt x="104428" y="384700"/>
                </a:cubicBezTo>
                <a:cubicBezTo>
                  <a:pt x="116070" y="352156"/>
                  <a:pt x="166870" y="215102"/>
                  <a:pt x="172691" y="154512"/>
                </a:cubicBezTo>
                <a:cubicBezTo>
                  <a:pt x="178512" y="93922"/>
                  <a:pt x="147820" y="-8206"/>
                  <a:pt x="142528" y="5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51BA2A56-9A5B-43C6-970E-4686D26AEE3A}"/>
              </a:ext>
            </a:extLst>
          </p:cNvPr>
          <p:cNvSpPr/>
          <p:nvPr/>
        </p:nvSpPr>
        <p:spPr>
          <a:xfrm>
            <a:off x="6694326" y="6530746"/>
            <a:ext cx="157799" cy="679511"/>
          </a:xfrm>
          <a:custGeom>
            <a:avLst/>
            <a:gdLst>
              <a:gd name="connsiteX0" fmla="*/ 165106 w 169912"/>
              <a:gd name="connsiteY0" fmla="*/ 1422 h 731672"/>
              <a:gd name="connsiteX1" fmla="*/ 136531 w 169912"/>
              <a:gd name="connsiteY1" fmla="*/ 190334 h 731672"/>
              <a:gd name="connsiteX2" fmla="*/ 150819 w 169912"/>
              <a:gd name="connsiteY2" fmla="*/ 130009 h 731672"/>
              <a:gd name="connsiteX3" fmla="*/ 128594 w 169912"/>
              <a:gd name="connsiteY3" fmla="*/ 237959 h 731672"/>
              <a:gd name="connsiteX4" fmla="*/ 109544 w 169912"/>
              <a:gd name="connsiteY4" fmla="*/ 291934 h 731672"/>
              <a:gd name="connsiteX5" fmla="*/ 125419 w 169912"/>
              <a:gd name="connsiteY5" fmla="*/ 250659 h 731672"/>
              <a:gd name="connsiteX6" fmla="*/ 79381 w 169912"/>
              <a:gd name="connsiteY6" fmla="*/ 431634 h 731672"/>
              <a:gd name="connsiteX7" fmla="*/ 90494 w 169912"/>
              <a:gd name="connsiteY7" fmla="*/ 404647 h 731672"/>
              <a:gd name="connsiteX8" fmla="*/ 6 w 169912"/>
              <a:gd name="connsiteY8" fmla="*/ 731672 h 731672"/>
              <a:gd name="connsiteX9" fmla="*/ 85731 w 169912"/>
              <a:gd name="connsiteY9" fmla="*/ 407822 h 731672"/>
              <a:gd name="connsiteX10" fmla="*/ 101606 w 169912"/>
              <a:gd name="connsiteY10" fmla="*/ 380834 h 731672"/>
              <a:gd name="connsiteX11" fmla="*/ 163519 w 169912"/>
              <a:gd name="connsiteY11" fmla="*/ 117309 h 731672"/>
              <a:gd name="connsiteX12" fmla="*/ 165106 w 169912"/>
              <a:gd name="connsiteY12" fmla="*/ 1422 h 73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912" h="731672">
                <a:moveTo>
                  <a:pt x="165106" y="1422"/>
                </a:moveTo>
                <a:cubicBezTo>
                  <a:pt x="160608" y="13593"/>
                  <a:pt x="138912" y="168903"/>
                  <a:pt x="136531" y="190334"/>
                </a:cubicBezTo>
                <a:cubicBezTo>
                  <a:pt x="134150" y="211765"/>
                  <a:pt x="152142" y="122072"/>
                  <a:pt x="150819" y="130009"/>
                </a:cubicBezTo>
                <a:cubicBezTo>
                  <a:pt x="149496" y="137947"/>
                  <a:pt x="135473" y="210972"/>
                  <a:pt x="128594" y="237959"/>
                </a:cubicBezTo>
                <a:cubicBezTo>
                  <a:pt x="121715" y="264946"/>
                  <a:pt x="110073" y="289817"/>
                  <a:pt x="109544" y="291934"/>
                </a:cubicBezTo>
                <a:cubicBezTo>
                  <a:pt x="109015" y="294051"/>
                  <a:pt x="130446" y="227376"/>
                  <a:pt x="125419" y="250659"/>
                </a:cubicBezTo>
                <a:cubicBezTo>
                  <a:pt x="120392" y="273942"/>
                  <a:pt x="85202" y="405969"/>
                  <a:pt x="79381" y="431634"/>
                </a:cubicBezTo>
                <a:cubicBezTo>
                  <a:pt x="73560" y="457299"/>
                  <a:pt x="103723" y="354641"/>
                  <a:pt x="90494" y="404647"/>
                </a:cubicBezTo>
                <a:cubicBezTo>
                  <a:pt x="77265" y="454653"/>
                  <a:pt x="800" y="731143"/>
                  <a:pt x="6" y="731672"/>
                </a:cubicBezTo>
                <a:cubicBezTo>
                  <a:pt x="-788" y="732201"/>
                  <a:pt x="68798" y="466295"/>
                  <a:pt x="85731" y="407822"/>
                </a:cubicBezTo>
                <a:cubicBezTo>
                  <a:pt x="102664" y="349349"/>
                  <a:pt x="88641" y="429253"/>
                  <a:pt x="101606" y="380834"/>
                </a:cubicBezTo>
                <a:cubicBezTo>
                  <a:pt x="114571" y="332415"/>
                  <a:pt x="153200" y="177105"/>
                  <a:pt x="163519" y="117309"/>
                </a:cubicBezTo>
                <a:cubicBezTo>
                  <a:pt x="173838" y="57513"/>
                  <a:pt x="169604" y="-10749"/>
                  <a:pt x="165106" y="14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173EB3-B6B2-441F-AF2A-08CB0891291B}"/>
              </a:ext>
            </a:extLst>
          </p:cNvPr>
          <p:cNvSpPr/>
          <p:nvPr/>
        </p:nvSpPr>
        <p:spPr>
          <a:xfrm>
            <a:off x="6678068" y="6559521"/>
            <a:ext cx="196139" cy="776055"/>
          </a:xfrm>
          <a:custGeom>
            <a:avLst/>
            <a:gdLst>
              <a:gd name="connsiteX0" fmla="*/ 211187 w 211195"/>
              <a:gd name="connsiteY0" fmla="*/ 600 h 835626"/>
              <a:gd name="connsiteX1" fmla="*/ 182612 w 211195"/>
              <a:gd name="connsiteY1" fmla="*/ 160938 h 835626"/>
              <a:gd name="connsiteX2" fmla="*/ 187375 w 211195"/>
              <a:gd name="connsiteY2" fmla="*/ 149825 h 835626"/>
              <a:gd name="connsiteX3" fmla="*/ 154037 w 211195"/>
              <a:gd name="connsiteY3" fmla="*/ 310163 h 835626"/>
              <a:gd name="connsiteX4" fmla="*/ 160387 w 211195"/>
              <a:gd name="connsiteY4" fmla="*/ 329213 h 835626"/>
              <a:gd name="connsiteX5" fmla="*/ 114350 w 211195"/>
              <a:gd name="connsiteY5" fmla="*/ 484788 h 835626"/>
              <a:gd name="connsiteX6" fmla="*/ 123875 w 211195"/>
              <a:gd name="connsiteY6" fmla="*/ 422875 h 835626"/>
              <a:gd name="connsiteX7" fmla="*/ 84187 w 211195"/>
              <a:gd name="connsiteY7" fmla="*/ 583213 h 835626"/>
              <a:gd name="connsiteX8" fmla="*/ 50 w 211195"/>
              <a:gd name="connsiteY8" fmla="*/ 835625 h 835626"/>
              <a:gd name="connsiteX9" fmla="*/ 96887 w 211195"/>
              <a:gd name="connsiteY9" fmla="*/ 586388 h 835626"/>
              <a:gd name="connsiteX10" fmla="*/ 101650 w 211195"/>
              <a:gd name="connsiteY10" fmla="*/ 584800 h 835626"/>
              <a:gd name="connsiteX11" fmla="*/ 192137 w 211195"/>
              <a:gd name="connsiteY11" fmla="*/ 303813 h 835626"/>
              <a:gd name="connsiteX12" fmla="*/ 177850 w 211195"/>
              <a:gd name="connsiteY12" fmla="*/ 311750 h 835626"/>
              <a:gd name="connsiteX13" fmla="*/ 179437 w 211195"/>
              <a:gd name="connsiteY13" fmla="*/ 227613 h 835626"/>
              <a:gd name="connsiteX14" fmla="*/ 211187 w 211195"/>
              <a:gd name="connsiteY14" fmla="*/ 600 h 8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195" h="835626">
                <a:moveTo>
                  <a:pt x="211187" y="600"/>
                </a:moveTo>
                <a:cubicBezTo>
                  <a:pt x="211716" y="-10512"/>
                  <a:pt x="186581" y="136067"/>
                  <a:pt x="182612" y="160938"/>
                </a:cubicBezTo>
                <a:cubicBezTo>
                  <a:pt x="178643" y="185809"/>
                  <a:pt x="192137" y="124954"/>
                  <a:pt x="187375" y="149825"/>
                </a:cubicBezTo>
                <a:cubicBezTo>
                  <a:pt x="182613" y="174696"/>
                  <a:pt x="158535" y="280265"/>
                  <a:pt x="154037" y="310163"/>
                </a:cubicBezTo>
                <a:cubicBezTo>
                  <a:pt x="149539" y="340061"/>
                  <a:pt x="167001" y="300109"/>
                  <a:pt x="160387" y="329213"/>
                </a:cubicBezTo>
                <a:cubicBezTo>
                  <a:pt x="153773" y="358317"/>
                  <a:pt x="120435" y="469178"/>
                  <a:pt x="114350" y="484788"/>
                </a:cubicBezTo>
                <a:cubicBezTo>
                  <a:pt x="108265" y="500398"/>
                  <a:pt x="128902" y="406471"/>
                  <a:pt x="123875" y="422875"/>
                </a:cubicBezTo>
                <a:cubicBezTo>
                  <a:pt x="118848" y="439279"/>
                  <a:pt x="104825" y="514421"/>
                  <a:pt x="84187" y="583213"/>
                </a:cubicBezTo>
                <a:cubicBezTo>
                  <a:pt x="63549" y="652005"/>
                  <a:pt x="-2067" y="835096"/>
                  <a:pt x="50" y="835625"/>
                </a:cubicBezTo>
                <a:cubicBezTo>
                  <a:pt x="2167" y="836154"/>
                  <a:pt x="79954" y="628192"/>
                  <a:pt x="96887" y="586388"/>
                </a:cubicBezTo>
                <a:cubicBezTo>
                  <a:pt x="113820" y="544584"/>
                  <a:pt x="85775" y="631896"/>
                  <a:pt x="101650" y="584800"/>
                </a:cubicBezTo>
                <a:cubicBezTo>
                  <a:pt x="117525" y="537704"/>
                  <a:pt x="179437" y="349321"/>
                  <a:pt x="192137" y="303813"/>
                </a:cubicBezTo>
                <a:cubicBezTo>
                  <a:pt x="204837" y="258305"/>
                  <a:pt x="179967" y="324450"/>
                  <a:pt x="177850" y="311750"/>
                </a:cubicBezTo>
                <a:cubicBezTo>
                  <a:pt x="175733" y="299050"/>
                  <a:pt x="173616" y="276561"/>
                  <a:pt x="179437" y="227613"/>
                </a:cubicBezTo>
                <a:cubicBezTo>
                  <a:pt x="185258" y="178665"/>
                  <a:pt x="210658" y="11712"/>
                  <a:pt x="211187" y="60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9B65C99E-B29B-4DD5-B4E1-0C4FEF015915}"/>
              </a:ext>
            </a:extLst>
          </p:cNvPr>
          <p:cNvSpPr/>
          <p:nvPr/>
        </p:nvSpPr>
        <p:spPr>
          <a:xfrm>
            <a:off x="6523289" y="6889601"/>
            <a:ext cx="209609" cy="655427"/>
          </a:xfrm>
          <a:custGeom>
            <a:avLst/>
            <a:gdLst>
              <a:gd name="connsiteX0" fmla="*/ 214335 w 225699"/>
              <a:gd name="connsiteY0" fmla="*/ 2371 h 705739"/>
              <a:gd name="connsiteX1" fmla="*/ 192110 w 225699"/>
              <a:gd name="connsiteY1" fmla="*/ 208746 h 705739"/>
              <a:gd name="connsiteX2" fmla="*/ 192110 w 225699"/>
              <a:gd name="connsiteY2" fmla="*/ 132546 h 705739"/>
              <a:gd name="connsiteX3" fmla="*/ 165122 w 225699"/>
              <a:gd name="connsiteY3" fmla="*/ 265896 h 705739"/>
              <a:gd name="connsiteX4" fmla="*/ 165122 w 225699"/>
              <a:gd name="connsiteY4" fmla="*/ 184933 h 705739"/>
              <a:gd name="connsiteX5" fmla="*/ 134960 w 225699"/>
              <a:gd name="connsiteY5" fmla="*/ 318283 h 705739"/>
              <a:gd name="connsiteX6" fmla="*/ 142897 w 225699"/>
              <a:gd name="connsiteY6" fmla="*/ 272246 h 705739"/>
              <a:gd name="connsiteX7" fmla="*/ 109560 w 225699"/>
              <a:gd name="connsiteY7" fmla="*/ 473858 h 705739"/>
              <a:gd name="connsiteX8" fmla="*/ 106385 w 225699"/>
              <a:gd name="connsiteY8" fmla="*/ 356383 h 705739"/>
              <a:gd name="connsiteX9" fmla="*/ 100035 w 225699"/>
              <a:gd name="connsiteY9" fmla="*/ 556408 h 705739"/>
              <a:gd name="connsiteX10" fmla="*/ 85747 w 225699"/>
              <a:gd name="connsiteY10" fmla="*/ 500846 h 705739"/>
              <a:gd name="connsiteX11" fmla="*/ 46060 w 225699"/>
              <a:gd name="connsiteY11" fmla="*/ 613558 h 705739"/>
              <a:gd name="connsiteX12" fmla="*/ 63522 w 225699"/>
              <a:gd name="connsiteY12" fmla="*/ 532596 h 705739"/>
              <a:gd name="connsiteX13" fmla="*/ 22 w 225699"/>
              <a:gd name="connsiteY13" fmla="*/ 705633 h 705739"/>
              <a:gd name="connsiteX14" fmla="*/ 71460 w 225699"/>
              <a:gd name="connsiteY14" fmla="*/ 554821 h 705739"/>
              <a:gd name="connsiteX15" fmla="*/ 157185 w 225699"/>
              <a:gd name="connsiteY15" fmla="*/ 340508 h 705739"/>
              <a:gd name="connsiteX16" fmla="*/ 144485 w 225699"/>
              <a:gd name="connsiteY16" fmla="*/ 313521 h 705739"/>
              <a:gd name="connsiteX17" fmla="*/ 220685 w 225699"/>
              <a:gd name="connsiteY17" fmla="*/ 110321 h 705739"/>
              <a:gd name="connsiteX18" fmla="*/ 214335 w 225699"/>
              <a:gd name="connsiteY18" fmla="*/ 2371 h 70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5699" h="705739">
                <a:moveTo>
                  <a:pt x="214335" y="2371"/>
                </a:moveTo>
                <a:cubicBezTo>
                  <a:pt x="209572" y="18775"/>
                  <a:pt x="195814" y="187050"/>
                  <a:pt x="192110" y="208746"/>
                </a:cubicBezTo>
                <a:cubicBezTo>
                  <a:pt x="188406" y="230442"/>
                  <a:pt x="196608" y="123021"/>
                  <a:pt x="192110" y="132546"/>
                </a:cubicBezTo>
                <a:cubicBezTo>
                  <a:pt x="187612" y="142071"/>
                  <a:pt x="169620" y="257165"/>
                  <a:pt x="165122" y="265896"/>
                </a:cubicBezTo>
                <a:cubicBezTo>
                  <a:pt x="160624" y="274627"/>
                  <a:pt x="170149" y="176202"/>
                  <a:pt x="165122" y="184933"/>
                </a:cubicBezTo>
                <a:cubicBezTo>
                  <a:pt x="160095" y="193664"/>
                  <a:pt x="138664" y="303731"/>
                  <a:pt x="134960" y="318283"/>
                </a:cubicBezTo>
                <a:cubicBezTo>
                  <a:pt x="131256" y="332835"/>
                  <a:pt x="147130" y="246317"/>
                  <a:pt x="142897" y="272246"/>
                </a:cubicBezTo>
                <a:cubicBezTo>
                  <a:pt x="138664" y="298175"/>
                  <a:pt x="115645" y="459835"/>
                  <a:pt x="109560" y="473858"/>
                </a:cubicBezTo>
                <a:cubicBezTo>
                  <a:pt x="103475" y="487881"/>
                  <a:pt x="107972" y="342625"/>
                  <a:pt x="106385" y="356383"/>
                </a:cubicBezTo>
                <a:cubicBezTo>
                  <a:pt x="104798" y="370141"/>
                  <a:pt x="103475" y="532331"/>
                  <a:pt x="100035" y="556408"/>
                </a:cubicBezTo>
                <a:cubicBezTo>
                  <a:pt x="96595" y="580485"/>
                  <a:pt x="94743" y="491321"/>
                  <a:pt x="85747" y="500846"/>
                </a:cubicBezTo>
                <a:cubicBezTo>
                  <a:pt x="76751" y="510371"/>
                  <a:pt x="49764" y="608266"/>
                  <a:pt x="46060" y="613558"/>
                </a:cubicBezTo>
                <a:cubicBezTo>
                  <a:pt x="42356" y="618850"/>
                  <a:pt x="71195" y="517250"/>
                  <a:pt x="63522" y="532596"/>
                </a:cubicBezTo>
                <a:cubicBezTo>
                  <a:pt x="55849" y="547942"/>
                  <a:pt x="-1301" y="701929"/>
                  <a:pt x="22" y="705633"/>
                </a:cubicBezTo>
                <a:cubicBezTo>
                  <a:pt x="1345" y="709337"/>
                  <a:pt x="45266" y="615675"/>
                  <a:pt x="71460" y="554821"/>
                </a:cubicBezTo>
                <a:cubicBezTo>
                  <a:pt x="97654" y="493967"/>
                  <a:pt x="145014" y="380725"/>
                  <a:pt x="157185" y="340508"/>
                </a:cubicBezTo>
                <a:cubicBezTo>
                  <a:pt x="169356" y="300291"/>
                  <a:pt x="133902" y="351885"/>
                  <a:pt x="144485" y="313521"/>
                </a:cubicBezTo>
                <a:cubicBezTo>
                  <a:pt x="155068" y="275157"/>
                  <a:pt x="208250" y="162444"/>
                  <a:pt x="220685" y="110321"/>
                </a:cubicBezTo>
                <a:cubicBezTo>
                  <a:pt x="233120" y="58198"/>
                  <a:pt x="219098" y="-14033"/>
                  <a:pt x="214335" y="237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70F3A96D-5798-4583-8E15-9E7B2A47E2E4}"/>
              </a:ext>
            </a:extLst>
          </p:cNvPr>
          <p:cNvSpPr/>
          <p:nvPr/>
        </p:nvSpPr>
        <p:spPr>
          <a:xfrm>
            <a:off x="6567533" y="7171845"/>
            <a:ext cx="144587" cy="442691"/>
          </a:xfrm>
          <a:custGeom>
            <a:avLst/>
            <a:gdLst>
              <a:gd name="connsiteX0" fmla="*/ 155582 w 155686"/>
              <a:gd name="connsiteY0" fmla="*/ 86 h 476673"/>
              <a:gd name="connsiteX1" fmla="*/ 80970 w 155686"/>
              <a:gd name="connsiteY1" fmla="*/ 214398 h 476673"/>
              <a:gd name="connsiteX2" fmla="*/ 107957 w 155686"/>
              <a:gd name="connsiteY2" fmla="*/ 150898 h 476673"/>
              <a:gd name="connsiteX3" fmla="*/ 69857 w 155686"/>
              <a:gd name="connsiteY3" fmla="*/ 263611 h 476673"/>
              <a:gd name="connsiteX4" fmla="*/ 7945 w 155686"/>
              <a:gd name="connsiteY4" fmla="*/ 452523 h 476673"/>
              <a:gd name="connsiteX5" fmla="*/ 7945 w 155686"/>
              <a:gd name="connsiteY5" fmla="*/ 471573 h 476673"/>
              <a:gd name="connsiteX6" fmla="*/ 7 w 155686"/>
              <a:gd name="connsiteY6" fmla="*/ 428711 h 476673"/>
              <a:gd name="connsiteX7" fmla="*/ 9532 w 155686"/>
              <a:gd name="connsiteY7" fmla="*/ 346161 h 476673"/>
              <a:gd name="connsiteX8" fmla="*/ 38107 w 155686"/>
              <a:gd name="connsiteY8" fmla="*/ 225511 h 476673"/>
              <a:gd name="connsiteX9" fmla="*/ 22232 w 155686"/>
              <a:gd name="connsiteY9" fmla="*/ 306473 h 476673"/>
              <a:gd name="connsiteX10" fmla="*/ 23820 w 155686"/>
              <a:gd name="connsiteY10" fmla="*/ 362036 h 476673"/>
              <a:gd name="connsiteX11" fmla="*/ 61920 w 155686"/>
              <a:gd name="connsiteY11" fmla="*/ 242973 h 476673"/>
              <a:gd name="connsiteX12" fmla="*/ 155582 w 155686"/>
              <a:gd name="connsiteY12" fmla="*/ 86 h 47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686" h="476673">
                <a:moveTo>
                  <a:pt x="155582" y="86"/>
                </a:moveTo>
                <a:cubicBezTo>
                  <a:pt x="158757" y="-4676"/>
                  <a:pt x="88907" y="189263"/>
                  <a:pt x="80970" y="214398"/>
                </a:cubicBezTo>
                <a:cubicBezTo>
                  <a:pt x="73033" y="239533"/>
                  <a:pt x="109809" y="142696"/>
                  <a:pt x="107957" y="150898"/>
                </a:cubicBezTo>
                <a:cubicBezTo>
                  <a:pt x="106105" y="159100"/>
                  <a:pt x="86526" y="213340"/>
                  <a:pt x="69857" y="263611"/>
                </a:cubicBezTo>
                <a:cubicBezTo>
                  <a:pt x="53188" y="313882"/>
                  <a:pt x="18264" y="417863"/>
                  <a:pt x="7945" y="452523"/>
                </a:cubicBezTo>
                <a:cubicBezTo>
                  <a:pt x="-2374" y="487183"/>
                  <a:pt x="9268" y="475542"/>
                  <a:pt x="7945" y="471573"/>
                </a:cubicBezTo>
                <a:cubicBezTo>
                  <a:pt x="6622" y="467604"/>
                  <a:pt x="-258" y="449613"/>
                  <a:pt x="7" y="428711"/>
                </a:cubicBezTo>
                <a:cubicBezTo>
                  <a:pt x="271" y="407809"/>
                  <a:pt x="3182" y="380028"/>
                  <a:pt x="9532" y="346161"/>
                </a:cubicBezTo>
                <a:cubicBezTo>
                  <a:pt x="15882" y="312294"/>
                  <a:pt x="35990" y="232126"/>
                  <a:pt x="38107" y="225511"/>
                </a:cubicBezTo>
                <a:cubicBezTo>
                  <a:pt x="40224" y="218896"/>
                  <a:pt x="24613" y="283719"/>
                  <a:pt x="22232" y="306473"/>
                </a:cubicBezTo>
                <a:cubicBezTo>
                  <a:pt x="19851" y="329227"/>
                  <a:pt x="17205" y="372619"/>
                  <a:pt x="23820" y="362036"/>
                </a:cubicBezTo>
                <a:cubicBezTo>
                  <a:pt x="30435" y="351453"/>
                  <a:pt x="40489" y="302240"/>
                  <a:pt x="61920" y="242973"/>
                </a:cubicBezTo>
                <a:cubicBezTo>
                  <a:pt x="83351" y="183706"/>
                  <a:pt x="152407" y="4848"/>
                  <a:pt x="155582" y="8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1E4944CD-D048-4FDA-A1F6-61AB707AB308}"/>
              </a:ext>
            </a:extLst>
          </p:cNvPr>
          <p:cNvSpPr/>
          <p:nvPr/>
        </p:nvSpPr>
        <p:spPr>
          <a:xfrm>
            <a:off x="6546898" y="7284628"/>
            <a:ext cx="141431" cy="345813"/>
          </a:xfrm>
          <a:custGeom>
            <a:avLst/>
            <a:gdLst>
              <a:gd name="connsiteX0" fmla="*/ 144463 w 152288"/>
              <a:gd name="connsiteY0" fmla="*/ 4058 h 372358"/>
              <a:gd name="connsiteX1" fmla="*/ 115888 w 152288"/>
              <a:gd name="connsiteY1" fmla="*/ 191383 h 372358"/>
              <a:gd name="connsiteX2" fmla="*/ 144463 w 152288"/>
              <a:gd name="connsiteY2" fmla="*/ 102483 h 372358"/>
              <a:gd name="connsiteX3" fmla="*/ 109538 w 152288"/>
              <a:gd name="connsiteY3" fmla="*/ 196146 h 372358"/>
              <a:gd name="connsiteX4" fmla="*/ 85725 w 152288"/>
              <a:gd name="connsiteY4" fmla="*/ 245358 h 372358"/>
              <a:gd name="connsiteX5" fmla="*/ 79375 w 152288"/>
              <a:gd name="connsiteY5" fmla="*/ 291396 h 372358"/>
              <a:gd name="connsiteX6" fmla="*/ 47625 w 152288"/>
              <a:gd name="connsiteY6" fmla="*/ 339021 h 372358"/>
              <a:gd name="connsiteX7" fmla="*/ 0 w 152288"/>
              <a:gd name="connsiteY7" fmla="*/ 372358 h 372358"/>
              <a:gd name="connsiteX8" fmla="*/ 80963 w 152288"/>
              <a:gd name="connsiteY8" fmla="*/ 310446 h 372358"/>
              <a:gd name="connsiteX9" fmla="*/ 80963 w 152288"/>
              <a:gd name="connsiteY9" fmla="*/ 235833 h 372358"/>
              <a:gd name="connsiteX10" fmla="*/ 109538 w 152288"/>
              <a:gd name="connsiteY10" fmla="*/ 146933 h 372358"/>
              <a:gd name="connsiteX11" fmla="*/ 149225 w 152288"/>
              <a:gd name="connsiteY11" fmla="*/ 67558 h 372358"/>
              <a:gd name="connsiteX12" fmla="*/ 144463 w 152288"/>
              <a:gd name="connsiteY12" fmla="*/ 4058 h 37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288" h="372358">
                <a:moveTo>
                  <a:pt x="144463" y="4058"/>
                </a:moveTo>
                <a:cubicBezTo>
                  <a:pt x="138907" y="24695"/>
                  <a:pt x="115888" y="174979"/>
                  <a:pt x="115888" y="191383"/>
                </a:cubicBezTo>
                <a:cubicBezTo>
                  <a:pt x="115888" y="207787"/>
                  <a:pt x="145521" y="101689"/>
                  <a:pt x="144463" y="102483"/>
                </a:cubicBezTo>
                <a:cubicBezTo>
                  <a:pt x="143405" y="103277"/>
                  <a:pt x="119328" y="172334"/>
                  <a:pt x="109538" y="196146"/>
                </a:cubicBezTo>
                <a:cubicBezTo>
                  <a:pt x="99748" y="219958"/>
                  <a:pt x="90752" y="229483"/>
                  <a:pt x="85725" y="245358"/>
                </a:cubicBezTo>
                <a:cubicBezTo>
                  <a:pt x="80698" y="261233"/>
                  <a:pt x="85725" y="275786"/>
                  <a:pt x="79375" y="291396"/>
                </a:cubicBezTo>
                <a:cubicBezTo>
                  <a:pt x="73025" y="307006"/>
                  <a:pt x="60854" y="325527"/>
                  <a:pt x="47625" y="339021"/>
                </a:cubicBezTo>
                <a:cubicBezTo>
                  <a:pt x="34396" y="352515"/>
                  <a:pt x="0" y="372358"/>
                  <a:pt x="0" y="372358"/>
                </a:cubicBezTo>
                <a:cubicBezTo>
                  <a:pt x="5556" y="367596"/>
                  <a:pt x="67469" y="333200"/>
                  <a:pt x="80963" y="310446"/>
                </a:cubicBezTo>
                <a:cubicBezTo>
                  <a:pt x="94457" y="287692"/>
                  <a:pt x="76201" y="263085"/>
                  <a:pt x="80963" y="235833"/>
                </a:cubicBezTo>
                <a:cubicBezTo>
                  <a:pt x="85725" y="208581"/>
                  <a:pt x="98161" y="174979"/>
                  <a:pt x="109538" y="146933"/>
                </a:cubicBezTo>
                <a:cubicBezTo>
                  <a:pt x="120915" y="118887"/>
                  <a:pt x="142346" y="87931"/>
                  <a:pt x="149225" y="67558"/>
                </a:cubicBezTo>
                <a:cubicBezTo>
                  <a:pt x="156104" y="47185"/>
                  <a:pt x="150019" y="-16579"/>
                  <a:pt x="144463" y="405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20C4660-EDFB-4C56-8ABA-ED28B2BF0B2E}"/>
              </a:ext>
            </a:extLst>
          </p:cNvPr>
          <p:cNvSpPr/>
          <p:nvPr/>
        </p:nvSpPr>
        <p:spPr>
          <a:xfrm>
            <a:off x="6986248" y="7733695"/>
            <a:ext cx="520708" cy="152400"/>
          </a:xfrm>
          <a:custGeom>
            <a:avLst/>
            <a:gdLst>
              <a:gd name="connsiteX0" fmla="*/ 398463 w 560678"/>
              <a:gd name="connsiteY0" fmla="*/ 1533 h 164098"/>
              <a:gd name="connsiteX1" fmla="*/ 503238 w 560678"/>
              <a:gd name="connsiteY1" fmla="*/ 103133 h 164098"/>
              <a:gd name="connsiteX2" fmla="*/ 468313 w 560678"/>
              <a:gd name="connsiteY2" fmla="*/ 79320 h 164098"/>
              <a:gd name="connsiteX3" fmla="*/ 558800 w 560678"/>
              <a:gd name="connsiteY3" fmla="*/ 147583 h 164098"/>
              <a:gd name="connsiteX4" fmla="*/ 525463 w 560678"/>
              <a:gd name="connsiteY4" fmla="*/ 160283 h 164098"/>
              <a:gd name="connsiteX5" fmla="*/ 476250 w 560678"/>
              <a:gd name="connsiteY5" fmla="*/ 160283 h 164098"/>
              <a:gd name="connsiteX6" fmla="*/ 234950 w 560678"/>
              <a:gd name="connsiteY6" fmla="*/ 115833 h 164098"/>
              <a:gd name="connsiteX7" fmla="*/ 0 w 560678"/>
              <a:gd name="connsiteY7" fmla="*/ 74558 h 164098"/>
              <a:gd name="connsiteX8" fmla="*/ 442913 w 560678"/>
              <a:gd name="connsiteY8" fmla="*/ 147583 h 164098"/>
              <a:gd name="connsiteX9" fmla="*/ 387350 w 560678"/>
              <a:gd name="connsiteY9" fmla="*/ 139645 h 164098"/>
              <a:gd name="connsiteX10" fmla="*/ 517525 w 560678"/>
              <a:gd name="connsiteY10" fmla="*/ 144408 h 164098"/>
              <a:gd name="connsiteX11" fmla="*/ 501650 w 560678"/>
              <a:gd name="connsiteY11" fmla="*/ 133295 h 164098"/>
              <a:gd name="connsiteX12" fmla="*/ 442913 w 560678"/>
              <a:gd name="connsiteY12" fmla="*/ 45983 h 164098"/>
              <a:gd name="connsiteX13" fmla="*/ 398463 w 560678"/>
              <a:gd name="connsiteY13" fmla="*/ 1533 h 1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0678" h="164098">
                <a:moveTo>
                  <a:pt x="398463" y="1533"/>
                </a:moveTo>
                <a:cubicBezTo>
                  <a:pt x="408517" y="11058"/>
                  <a:pt x="491597" y="90169"/>
                  <a:pt x="503238" y="103133"/>
                </a:cubicBezTo>
                <a:cubicBezTo>
                  <a:pt x="514879" y="116097"/>
                  <a:pt x="459053" y="71912"/>
                  <a:pt x="468313" y="79320"/>
                </a:cubicBezTo>
                <a:cubicBezTo>
                  <a:pt x="477573" y="86728"/>
                  <a:pt x="549275" y="134089"/>
                  <a:pt x="558800" y="147583"/>
                </a:cubicBezTo>
                <a:cubicBezTo>
                  <a:pt x="568325" y="161077"/>
                  <a:pt x="539221" y="158166"/>
                  <a:pt x="525463" y="160283"/>
                </a:cubicBezTo>
                <a:cubicBezTo>
                  <a:pt x="511705" y="162400"/>
                  <a:pt x="524669" y="167691"/>
                  <a:pt x="476250" y="160283"/>
                </a:cubicBezTo>
                <a:cubicBezTo>
                  <a:pt x="427831" y="152875"/>
                  <a:pt x="234950" y="115833"/>
                  <a:pt x="234950" y="115833"/>
                </a:cubicBezTo>
                <a:lnTo>
                  <a:pt x="0" y="74558"/>
                </a:lnTo>
                <a:cubicBezTo>
                  <a:pt x="34660" y="79850"/>
                  <a:pt x="378355" y="136735"/>
                  <a:pt x="442913" y="147583"/>
                </a:cubicBezTo>
                <a:cubicBezTo>
                  <a:pt x="507471" y="158431"/>
                  <a:pt x="374915" y="140174"/>
                  <a:pt x="387350" y="139645"/>
                </a:cubicBezTo>
                <a:cubicBezTo>
                  <a:pt x="399785" y="139116"/>
                  <a:pt x="498475" y="145466"/>
                  <a:pt x="517525" y="144408"/>
                </a:cubicBezTo>
                <a:cubicBezTo>
                  <a:pt x="536575" y="143350"/>
                  <a:pt x="514085" y="149699"/>
                  <a:pt x="501650" y="133295"/>
                </a:cubicBezTo>
                <a:cubicBezTo>
                  <a:pt x="489215" y="116891"/>
                  <a:pt x="453761" y="62652"/>
                  <a:pt x="442913" y="45983"/>
                </a:cubicBezTo>
                <a:cubicBezTo>
                  <a:pt x="432065" y="29314"/>
                  <a:pt x="388409" y="-7992"/>
                  <a:pt x="398463" y="153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2C05898A-B2FE-418D-AF3E-B7AF458DDF2B}"/>
              </a:ext>
            </a:extLst>
          </p:cNvPr>
          <p:cNvSpPr/>
          <p:nvPr/>
        </p:nvSpPr>
        <p:spPr>
          <a:xfrm>
            <a:off x="7354200" y="7727679"/>
            <a:ext cx="111816" cy="116731"/>
          </a:xfrm>
          <a:custGeom>
            <a:avLst/>
            <a:gdLst>
              <a:gd name="connsiteX0" fmla="*/ 41954 w 120399"/>
              <a:gd name="connsiteY0" fmla="*/ 72 h 125691"/>
              <a:gd name="connsiteX1" fmla="*/ 14967 w 120399"/>
              <a:gd name="connsiteY1" fmla="*/ 71510 h 125691"/>
              <a:gd name="connsiteX2" fmla="*/ 48304 w 120399"/>
              <a:gd name="connsiteY2" fmla="*/ 100085 h 125691"/>
              <a:gd name="connsiteX3" fmla="*/ 119742 w 120399"/>
              <a:gd name="connsiteY3" fmla="*/ 125485 h 125691"/>
              <a:gd name="connsiteX4" fmla="*/ 2267 w 120399"/>
              <a:gd name="connsiteY4" fmla="*/ 85797 h 125691"/>
              <a:gd name="connsiteX5" fmla="*/ 41954 w 120399"/>
              <a:gd name="connsiteY5" fmla="*/ 72 h 12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99" h="125691">
                <a:moveTo>
                  <a:pt x="41954" y="72"/>
                </a:moveTo>
                <a:cubicBezTo>
                  <a:pt x="44071" y="-2309"/>
                  <a:pt x="13909" y="54841"/>
                  <a:pt x="14967" y="71510"/>
                </a:cubicBezTo>
                <a:cubicBezTo>
                  <a:pt x="16025" y="88179"/>
                  <a:pt x="30841" y="91089"/>
                  <a:pt x="48304" y="100085"/>
                </a:cubicBezTo>
                <a:cubicBezTo>
                  <a:pt x="65767" y="109081"/>
                  <a:pt x="127415" y="127866"/>
                  <a:pt x="119742" y="125485"/>
                </a:cubicBezTo>
                <a:cubicBezTo>
                  <a:pt x="112069" y="123104"/>
                  <a:pt x="15761" y="104847"/>
                  <a:pt x="2267" y="85797"/>
                </a:cubicBezTo>
                <a:cubicBezTo>
                  <a:pt x="-11227" y="66747"/>
                  <a:pt x="39837" y="2453"/>
                  <a:pt x="41954" y="7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B86A2CA-1218-4BE7-B87E-DB512AAAB26C}"/>
              </a:ext>
            </a:extLst>
          </p:cNvPr>
          <p:cNvSpPr/>
          <p:nvPr/>
        </p:nvSpPr>
        <p:spPr>
          <a:xfrm>
            <a:off x="7342384" y="7681563"/>
            <a:ext cx="148761" cy="192054"/>
          </a:xfrm>
          <a:custGeom>
            <a:avLst/>
            <a:gdLst>
              <a:gd name="connsiteX0" fmla="*/ 57852 w 160180"/>
              <a:gd name="connsiteY0" fmla="*/ 516 h 206796"/>
              <a:gd name="connsiteX1" fmla="*/ 7052 w 160180"/>
              <a:gd name="connsiteY1" fmla="*/ 157678 h 206796"/>
              <a:gd name="connsiteX2" fmla="*/ 8640 w 160180"/>
              <a:gd name="connsiteY2" fmla="*/ 181491 h 206796"/>
              <a:gd name="connsiteX3" fmla="*/ 83252 w 160180"/>
              <a:gd name="connsiteY3" fmla="*/ 200541 h 206796"/>
              <a:gd name="connsiteX4" fmla="*/ 159452 w 160180"/>
              <a:gd name="connsiteY4" fmla="*/ 205303 h 206796"/>
              <a:gd name="connsiteX5" fmla="*/ 35627 w 160180"/>
              <a:gd name="connsiteY5" fmla="*/ 176728 h 206796"/>
              <a:gd name="connsiteX6" fmla="*/ 13402 w 160180"/>
              <a:gd name="connsiteY6" fmla="*/ 168791 h 206796"/>
              <a:gd name="connsiteX7" fmla="*/ 32452 w 160180"/>
              <a:gd name="connsiteY7" fmla="*/ 108466 h 206796"/>
              <a:gd name="connsiteX8" fmla="*/ 57852 w 160180"/>
              <a:gd name="connsiteY8" fmla="*/ 516 h 20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80" h="206796">
                <a:moveTo>
                  <a:pt x="57852" y="516"/>
                </a:moveTo>
                <a:cubicBezTo>
                  <a:pt x="53619" y="8718"/>
                  <a:pt x="15254" y="127516"/>
                  <a:pt x="7052" y="157678"/>
                </a:cubicBezTo>
                <a:cubicBezTo>
                  <a:pt x="-1150" y="187840"/>
                  <a:pt x="-4060" y="174347"/>
                  <a:pt x="8640" y="181491"/>
                </a:cubicBezTo>
                <a:cubicBezTo>
                  <a:pt x="21340" y="188635"/>
                  <a:pt x="58117" y="196572"/>
                  <a:pt x="83252" y="200541"/>
                </a:cubicBezTo>
                <a:cubicBezTo>
                  <a:pt x="108387" y="204510"/>
                  <a:pt x="167390" y="209272"/>
                  <a:pt x="159452" y="205303"/>
                </a:cubicBezTo>
                <a:cubicBezTo>
                  <a:pt x="151515" y="201334"/>
                  <a:pt x="59969" y="182813"/>
                  <a:pt x="35627" y="176728"/>
                </a:cubicBezTo>
                <a:cubicBezTo>
                  <a:pt x="11285" y="170643"/>
                  <a:pt x="13931" y="180168"/>
                  <a:pt x="13402" y="168791"/>
                </a:cubicBezTo>
                <a:cubicBezTo>
                  <a:pt x="12873" y="157414"/>
                  <a:pt x="25044" y="132808"/>
                  <a:pt x="32452" y="108466"/>
                </a:cubicBezTo>
                <a:cubicBezTo>
                  <a:pt x="39860" y="84124"/>
                  <a:pt x="62085" y="-7686"/>
                  <a:pt x="57852" y="51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F1A54C8A-4CFE-49D1-92F7-88A5F930D2C7}"/>
              </a:ext>
            </a:extLst>
          </p:cNvPr>
          <p:cNvSpPr/>
          <p:nvPr/>
        </p:nvSpPr>
        <p:spPr>
          <a:xfrm>
            <a:off x="6505093" y="7565137"/>
            <a:ext cx="836843" cy="212026"/>
          </a:xfrm>
          <a:custGeom>
            <a:avLst/>
            <a:gdLst>
              <a:gd name="connsiteX0" fmla="*/ 5328 w 901080"/>
              <a:gd name="connsiteY0" fmla="*/ 466 h 228302"/>
              <a:gd name="connsiteX1" fmla="*/ 264090 w 901080"/>
              <a:gd name="connsiteY1" fmla="*/ 105241 h 228302"/>
              <a:gd name="connsiteX2" fmla="*/ 224403 w 901080"/>
              <a:gd name="connsiteY2" fmla="*/ 111591 h 228302"/>
              <a:gd name="connsiteX3" fmla="*/ 618103 w 901080"/>
              <a:gd name="connsiteY3" fmla="*/ 197316 h 228302"/>
              <a:gd name="connsiteX4" fmla="*/ 580003 w 901080"/>
              <a:gd name="connsiteY4" fmla="*/ 197316 h 228302"/>
              <a:gd name="connsiteX5" fmla="*/ 899090 w 901080"/>
              <a:gd name="connsiteY5" fmla="*/ 214779 h 228302"/>
              <a:gd name="connsiteX6" fmla="*/ 703828 w 901080"/>
              <a:gd name="connsiteY6" fmla="*/ 224304 h 228302"/>
              <a:gd name="connsiteX7" fmla="*/ 473640 w 901080"/>
              <a:gd name="connsiteY7" fmla="*/ 222716 h 228302"/>
              <a:gd name="connsiteX8" fmla="*/ 556190 w 901080"/>
              <a:gd name="connsiteY8" fmla="*/ 222716 h 228302"/>
              <a:gd name="connsiteX9" fmla="*/ 351403 w 901080"/>
              <a:gd name="connsiteY9" fmla="*/ 146516 h 228302"/>
              <a:gd name="connsiteX10" fmla="*/ 175190 w 901080"/>
              <a:gd name="connsiteY10" fmla="*/ 103654 h 228302"/>
              <a:gd name="connsiteX11" fmla="*/ 327590 w 901080"/>
              <a:gd name="connsiteY11" fmla="*/ 167154 h 228302"/>
              <a:gd name="connsiteX12" fmla="*/ 181540 w 901080"/>
              <a:gd name="connsiteY12" fmla="*/ 103654 h 228302"/>
              <a:gd name="connsiteX13" fmla="*/ 102165 w 901080"/>
              <a:gd name="connsiteY13" fmla="*/ 73491 h 228302"/>
              <a:gd name="connsiteX14" fmla="*/ 89465 w 901080"/>
              <a:gd name="connsiteY14" fmla="*/ 67141 h 228302"/>
              <a:gd name="connsiteX15" fmla="*/ 5328 w 901080"/>
              <a:gd name="connsiteY15" fmla="*/ 466 h 22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080" h="228302">
                <a:moveTo>
                  <a:pt x="5328" y="466"/>
                </a:moveTo>
                <a:cubicBezTo>
                  <a:pt x="34432" y="6816"/>
                  <a:pt x="227578" y="86720"/>
                  <a:pt x="264090" y="105241"/>
                </a:cubicBezTo>
                <a:cubicBezTo>
                  <a:pt x="300603" y="123762"/>
                  <a:pt x="165401" y="96245"/>
                  <a:pt x="224403" y="111591"/>
                </a:cubicBezTo>
                <a:cubicBezTo>
                  <a:pt x="283405" y="126937"/>
                  <a:pt x="558836" y="183029"/>
                  <a:pt x="618103" y="197316"/>
                </a:cubicBezTo>
                <a:cubicBezTo>
                  <a:pt x="677370" y="211603"/>
                  <a:pt x="580003" y="197316"/>
                  <a:pt x="580003" y="197316"/>
                </a:cubicBezTo>
                <a:cubicBezTo>
                  <a:pt x="626834" y="200226"/>
                  <a:pt x="878453" y="210281"/>
                  <a:pt x="899090" y="214779"/>
                </a:cubicBezTo>
                <a:cubicBezTo>
                  <a:pt x="919727" y="219277"/>
                  <a:pt x="774736" y="222981"/>
                  <a:pt x="703828" y="224304"/>
                </a:cubicBezTo>
                <a:cubicBezTo>
                  <a:pt x="632920" y="225627"/>
                  <a:pt x="498246" y="222981"/>
                  <a:pt x="473640" y="222716"/>
                </a:cubicBezTo>
                <a:cubicBezTo>
                  <a:pt x="449034" y="222451"/>
                  <a:pt x="576563" y="235416"/>
                  <a:pt x="556190" y="222716"/>
                </a:cubicBezTo>
                <a:cubicBezTo>
                  <a:pt x="535817" y="210016"/>
                  <a:pt x="414903" y="166360"/>
                  <a:pt x="351403" y="146516"/>
                </a:cubicBezTo>
                <a:cubicBezTo>
                  <a:pt x="287903" y="126672"/>
                  <a:pt x="179159" y="100214"/>
                  <a:pt x="175190" y="103654"/>
                </a:cubicBezTo>
                <a:cubicBezTo>
                  <a:pt x="171221" y="107094"/>
                  <a:pt x="326532" y="167154"/>
                  <a:pt x="327590" y="167154"/>
                </a:cubicBezTo>
                <a:cubicBezTo>
                  <a:pt x="328648" y="167154"/>
                  <a:pt x="219111" y="119265"/>
                  <a:pt x="181540" y="103654"/>
                </a:cubicBezTo>
                <a:cubicBezTo>
                  <a:pt x="143969" y="88044"/>
                  <a:pt x="117511" y="79576"/>
                  <a:pt x="102165" y="73491"/>
                </a:cubicBezTo>
                <a:cubicBezTo>
                  <a:pt x="86819" y="67406"/>
                  <a:pt x="103753" y="79841"/>
                  <a:pt x="89465" y="67141"/>
                </a:cubicBezTo>
                <a:cubicBezTo>
                  <a:pt x="75178" y="54441"/>
                  <a:pt x="-23776" y="-5884"/>
                  <a:pt x="5328" y="46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328AE07C-889B-4D5A-9D55-B6312675B52A}"/>
              </a:ext>
            </a:extLst>
          </p:cNvPr>
          <p:cNvSpPr/>
          <p:nvPr/>
        </p:nvSpPr>
        <p:spPr>
          <a:xfrm>
            <a:off x="6964631" y="7788679"/>
            <a:ext cx="419721" cy="33752"/>
          </a:xfrm>
          <a:custGeom>
            <a:avLst/>
            <a:gdLst>
              <a:gd name="connsiteX0" fmla="*/ 2640 w 451939"/>
              <a:gd name="connsiteY0" fmla="*/ 2653 h 36343"/>
              <a:gd name="connsiteX1" fmla="*/ 302677 w 451939"/>
              <a:gd name="connsiteY1" fmla="*/ 9003 h 36343"/>
              <a:gd name="connsiteX2" fmla="*/ 224890 w 451939"/>
              <a:gd name="connsiteY2" fmla="*/ 9003 h 36343"/>
              <a:gd name="connsiteX3" fmla="*/ 331252 w 451939"/>
              <a:gd name="connsiteY3" fmla="*/ 18528 h 36343"/>
              <a:gd name="connsiteX4" fmla="*/ 451902 w 451939"/>
              <a:gd name="connsiteY4" fmla="*/ 35990 h 36343"/>
              <a:gd name="connsiteX5" fmla="*/ 343952 w 451939"/>
              <a:gd name="connsiteY5" fmla="*/ 1065 h 36343"/>
              <a:gd name="connsiteX6" fmla="*/ 324902 w 451939"/>
              <a:gd name="connsiteY6" fmla="*/ 9003 h 36343"/>
              <a:gd name="connsiteX7" fmla="*/ 164565 w 451939"/>
              <a:gd name="connsiteY7" fmla="*/ 9003 h 36343"/>
              <a:gd name="connsiteX8" fmla="*/ 2640 w 451939"/>
              <a:gd name="connsiteY8" fmla="*/ 2653 h 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939" h="36343">
                <a:moveTo>
                  <a:pt x="2640" y="2653"/>
                </a:moveTo>
                <a:cubicBezTo>
                  <a:pt x="25659" y="2653"/>
                  <a:pt x="265635" y="7945"/>
                  <a:pt x="302677" y="9003"/>
                </a:cubicBezTo>
                <a:cubicBezTo>
                  <a:pt x="339719" y="10061"/>
                  <a:pt x="220128" y="7416"/>
                  <a:pt x="224890" y="9003"/>
                </a:cubicBezTo>
                <a:cubicBezTo>
                  <a:pt x="229652" y="10590"/>
                  <a:pt x="293417" y="14030"/>
                  <a:pt x="331252" y="18528"/>
                </a:cubicBezTo>
                <a:cubicBezTo>
                  <a:pt x="369087" y="23026"/>
                  <a:pt x="449785" y="38900"/>
                  <a:pt x="451902" y="35990"/>
                </a:cubicBezTo>
                <a:cubicBezTo>
                  <a:pt x="454019" y="33080"/>
                  <a:pt x="365119" y="5563"/>
                  <a:pt x="343952" y="1065"/>
                </a:cubicBezTo>
                <a:cubicBezTo>
                  <a:pt x="322785" y="-3433"/>
                  <a:pt x="354800" y="7680"/>
                  <a:pt x="324902" y="9003"/>
                </a:cubicBezTo>
                <a:cubicBezTo>
                  <a:pt x="295004" y="10326"/>
                  <a:pt x="215894" y="8474"/>
                  <a:pt x="164565" y="9003"/>
                </a:cubicBezTo>
                <a:cubicBezTo>
                  <a:pt x="113236" y="9532"/>
                  <a:pt x="-20379" y="2653"/>
                  <a:pt x="2640" y="265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C1862D0E-A2AE-446A-AB3B-EA25C1CAD751}"/>
              </a:ext>
            </a:extLst>
          </p:cNvPr>
          <p:cNvSpPr/>
          <p:nvPr/>
        </p:nvSpPr>
        <p:spPr>
          <a:xfrm>
            <a:off x="6529949" y="7656957"/>
            <a:ext cx="460815" cy="119545"/>
          </a:xfrm>
          <a:custGeom>
            <a:avLst/>
            <a:gdLst>
              <a:gd name="connsiteX0" fmla="*/ 788 w 496188"/>
              <a:gd name="connsiteY0" fmla="*/ 23 h 128721"/>
              <a:gd name="connsiteX1" fmla="*/ 283363 w 496188"/>
              <a:gd name="connsiteY1" fmla="*/ 76223 h 128721"/>
              <a:gd name="connsiteX2" fmla="*/ 243675 w 496188"/>
              <a:gd name="connsiteY2" fmla="*/ 61936 h 128721"/>
              <a:gd name="connsiteX3" fmla="*/ 372263 w 496188"/>
              <a:gd name="connsiteY3" fmla="*/ 87336 h 128721"/>
              <a:gd name="connsiteX4" fmla="*/ 496088 w 496188"/>
              <a:gd name="connsiteY4" fmla="*/ 128611 h 128721"/>
              <a:gd name="connsiteX5" fmla="*/ 389725 w 496188"/>
              <a:gd name="connsiteY5" fmla="*/ 98448 h 128721"/>
              <a:gd name="connsiteX6" fmla="*/ 203988 w 496188"/>
              <a:gd name="connsiteY6" fmla="*/ 68286 h 128721"/>
              <a:gd name="connsiteX7" fmla="*/ 788 w 496188"/>
              <a:gd name="connsiteY7" fmla="*/ 23 h 12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88" h="128721">
                <a:moveTo>
                  <a:pt x="788" y="23"/>
                </a:moveTo>
                <a:cubicBezTo>
                  <a:pt x="14017" y="1346"/>
                  <a:pt x="242882" y="65904"/>
                  <a:pt x="283363" y="76223"/>
                </a:cubicBezTo>
                <a:cubicBezTo>
                  <a:pt x="323844" y="86542"/>
                  <a:pt x="228858" y="60084"/>
                  <a:pt x="243675" y="61936"/>
                </a:cubicBezTo>
                <a:cubicBezTo>
                  <a:pt x="258492" y="63788"/>
                  <a:pt x="330194" y="76224"/>
                  <a:pt x="372263" y="87336"/>
                </a:cubicBezTo>
                <a:cubicBezTo>
                  <a:pt x="414332" y="98448"/>
                  <a:pt x="493178" y="126759"/>
                  <a:pt x="496088" y="128611"/>
                </a:cubicBezTo>
                <a:cubicBezTo>
                  <a:pt x="498998" y="130463"/>
                  <a:pt x="438408" y="108502"/>
                  <a:pt x="389725" y="98448"/>
                </a:cubicBezTo>
                <a:cubicBezTo>
                  <a:pt x="341042" y="88394"/>
                  <a:pt x="263519" y="82044"/>
                  <a:pt x="203988" y="68286"/>
                </a:cubicBezTo>
                <a:cubicBezTo>
                  <a:pt x="144457" y="54528"/>
                  <a:pt x="-12441" y="-1300"/>
                  <a:pt x="788" y="2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5D8AE41-7DC7-48E6-B829-8EC7119D40B4}"/>
              </a:ext>
            </a:extLst>
          </p:cNvPr>
          <p:cNvSpPr/>
          <p:nvPr/>
        </p:nvSpPr>
        <p:spPr>
          <a:xfrm>
            <a:off x="6538517" y="7720371"/>
            <a:ext cx="516522" cy="93450"/>
          </a:xfrm>
          <a:custGeom>
            <a:avLst/>
            <a:gdLst>
              <a:gd name="connsiteX0" fmla="*/ 1088 w 556171"/>
              <a:gd name="connsiteY0" fmla="*/ 14291 h 100623"/>
              <a:gd name="connsiteX1" fmla="*/ 151900 w 556171"/>
              <a:gd name="connsiteY1" fmla="*/ 15879 h 100623"/>
              <a:gd name="connsiteX2" fmla="*/ 131263 w 556171"/>
              <a:gd name="connsiteY2" fmla="*/ 19054 h 100623"/>
              <a:gd name="connsiteX3" fmla="*/ 269375 w 556171"/>
              <a:gd name="connsiteY3" fmla="*/ 23816 h 100623"/>
              <a:gd name="connsiteX4" fmla="*/ 216988 w 556171"/>
              <a:gd name="connsiteY4" fmla="*/ 33341 h 100623"/>
              <a:gd name="connsiteX5" fmla="*/ 377325 w 556171"/>
              <a:gd name="connsiteY5" fmla="*/ 63504 h 100623"/>
              <a:gd name="connsiteX6" fmla="*/ 555125 w 556171"/>
              <a:gd name="connsiteY6" fmla="*/ 100016 h 100623"/>
              <a:gd name="connsiteX7" fmla="*/ 291600 w 556171"/>
              <a:gd name="connsiteY7" fmla="*/ 31754 h 100623"/>
              <a:gd name="connsiteX8" fmla="*/ 170950 w 556171"/>
              <a:gd name="connsiteY8" fmla="*/ 15879 h 100623"/>
              <a:gd name="connsiteX9" fmla="*/ 86813 w 556171"/>
              <a:gd name="connsiteY9" fmla="*/ 4 h 100623"/>
              <a:gd name="connsiteX10" fmla="*/ 1088 w 556171"/>
              <a:gd name="connsiteY10" fmla="*/ 14291 h 1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71" h="100623">
                <a:moveTo>
                  <a:pt x="1088" y="14291"/>
                </a:moveTo>
                <a:cubicBezTo>
                  <a:pt x="11936" y="16937"/>
                  <a:pt x="130204" y="15085"/>
                  <a:pt x="151900" y="15879"/>
                </a:cubicBezTo>
                <a:cubicBezTo>
                  <a:pt x="173596" y="16673"/>
                  <a:pt x="111684" y="17731"/>
                  <a:pt x="131263" y="19054"/>
                </a:cubicBezTo>
                <a:cubicBezTo>
                  <a:pt x="150842" y="20377"/>
                  <a:pt x="255088" y="21435"/>
                  <a:pt x="269375" y="23816"/>
                </a:cubicBezTo>
                <a:cubicBezTo>
                  <a:pt x="283663" y="26197"/>
                  <a:pt x="198996" y="26726"/>
                  <a:pt x="216988" y="33341"/>
                </a:cubicBezTo>
                <a:cubicBezTo>
                  <a:pt x="234980" y="39956"/>
                  <a:pt x="377325" y="63504"/>
                  <a:pt x="377325" y="63504"/>
                </a:cubicBezTo>
                <a:cubicBezTo>
                  <a:pt x="433681" y="74616"/>
                  <a:pt x="569412" y="105308"/>
                  <a:pt x="555125" y="100016"/>
                </a:cubicBezTo>
                <a:cubicBezTo>
                  <a:pt x="540838" y="94724"/>
                  <a:pt x="355629" y="45777"/>
                  <a:pt x="291600" y="31754"/>
                </a:cubicBezTo>
                <a:cubicBezTo>
                  <a:pt x="227571" y="17731"/>
                  <a:pt x="205081" y="21171"/>
                  <a:pt x="170950" y="15879"/>
                </a:cubicBezTo>
                <a:cubicBezTo>
                  <a:pt x="136819" y="10587"/>
                  <a:pt x="110096" y="-260"/>
                  <a:pt x="86813" y="4"/>
                </a:cubicBezTo>
                <a:cubicBezTo>
                  <a:pt x="63530" y="268"/>
                  <a:pt x="-9760" y="11645"/>
                  <a:pt x="1088" y="1429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B3444D9-09FE-4BC5-AA1F-2405BD416DB7}"/>
              </a:ext>
            </a:extLst>
          </p:cNvPr>
          <p:cNvSpPr/>
          <p:nvPr/>
        </p:nvSpPr>
        <p:spPr>
          <a:xfrm>
            <a:off x="6343054" y="7537558"/>
            <a:ext cx="292390" cy="185173"/>
          </a:xfrm>
          <a:custGeom>
            <a:avLst/>
            <a:gdLst>
              <a:gd name="connsiteX0" fmla="*/ 221080 w 314834"/>
              <a:gd name="connsiteY0" fmla="*/ 17462 h 199387"/>
              <a:gd name="connsiteX1" fmla="*/ 151230 w 314834"/>
              <a:gd name="connsiteY1" fmla="*/ 41275 h 199387"/>
              <a:gd name="connsiteX2" fmla="*/ 84555 w 314834"/>
              <a:gd name="connsiteY2" fmla="*/ 20637 h 199387"/>
              <a:gd name="connsiteX3" fmla="*/ 28992 w 314834"/>
              <a:gd name="connsiteY3" fmla="*/ 4762 h 199387"/>
              <a:gd name="connsiteX4" fmla="*/ 49630 w 314834"/>
              <a:gd name="connsiteY4" fmla="*/ 30162 h 199387"/>
              <a:gd name="connsiteX5" fmla="*/ 95667 w 314834"/>
              <a:gd name="connsiteY5" fmla="*/ 76200 h 199387"/>
              <a:gd name="connsiteX6" fmla="*/ 170280 w 314834"/>
              <a:gd name="connsiteY6" fmla="*/ 131762 h 199387"/>
              <a:gd name="connsiteX7" fmla="*/ 263942 w 314834"/>
              <a:gd name="connsiteY7" fmla="*/ 190500 h 199387"/>
              <a:gd name="connsiteX8" fmla="*/ 313155 w 314834"/>
              <a:gd name="connsiteY8" fmla="*/ 195262 h 199387"/>
              <a:gd name="connsiteX9" fmla="*/ 205205 w 314834"/>
              <a:gd name="connsiteY9" fmla="*/ 152400 h 199387"/>
              <a:gd name="connsiteX10" fmla="*/ 13117 w 314834"/>
              <a:gd name="connsiteY10" fmla="*/ 33337 h 199387"/>
              <a:gd name="connsiteX11" fmla="*/ 33755 w 314834"/>
              <a:gd name="connsiteY11" fmla="*/ 0 h 199387"/>
              <a:gd name="connsiteX12" fmla="*/ 168692 w 314834"/>
              <a:gd name="connsiteY12" fmla="*/ 33337 h 199387"/>
              <a:gd name="connsiteX13" fmla="*/ 221080 w 314834"/>
              <a:gd name="connsiteY13" fmla="*/ 17462 h 19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834" h="199387">
                <a:moveTo>
                  <a:pt x="221080" y="17462"/>
                </a:moveTo>
                <a:cubicBezTo>
                  <a:pt x="218170" y="18785"/>
                  <a:pt x="173984" y="40746"/>
                  <a:pt x="151230" y="41275"/>
                </a:cubicBezTo>
                <a:cubicBezTo>
                  <a:pt x="128476" y="41804"/>
                  <a:pt x="84555" y="20637"/>
                  <a:pt x="84555" y="20637"/>
                </a:cubicBezTo>
                <a:cubicBezTo>
                  <a:pt x="64182" y="14552"/>
                  <a:pt x="34813" y="3174"/>
                  <a:pt x="28992" y="4762"/>
                </a:cubicBezTo>
                <a:cubicBezTo>
                  <a:pt x="23171" y="6349"/>
                  <a:pt x="38518" y="18256"/>
                  <a:pt x="49630" y="30162"/>
                </a:cubicBezTo>
                <a:cubicBezTo>
                  <a:pt x="60742" y="42068"/>
                  <a:pt x="75559" y="59267"/>
                  <a:pt x="95667" y="76200"/>
                </a:cubicBezTo>
                <a:cubicBezTo>
                  <a:pt x="115775" y="93133"/>
                  <a:pt x="142234" y="112712"/>
                  <a:pt x="170280" y="131762"/>
                </a:cubicBezTo>
                <a:cubicBezTo>
                  <a:pt x="198326" y="150812"/>
                  <a:pt x="240130" y="179917"/>
                  <a:pt x="263942" y="190500"/>
                </a:cubicBezTo>
                <a:cubicBezTo>
                  <a:pt x="287754" y="201083"/>
                  <a:pt x="322944" y="201612"/>
                  <a:pt x="313155" y="195262"/>
                </a:cubicBezTo>
                <a:cubicBezTo>
                  <a:pt x="303366" y="188912"/>
                  <a:pt x="255211" y="179388"/>
                  <a:pt x="205205" y="152400"/>
                </a:cubicBezTo>
                <a:cubicBezTo>
                  <a:pt x="155199" y="125412"/>
                  <a:pt x="41692" y="58737"/>
                  <a:pt x="13117" y="33337"/>
                </a:cubicBezTo>
                <a:cubicBezTo>
                  <a:pt x="-15458" y="7937"/>
                  <a:pt x="7826" y="0"/>
                  <a:pt x="33755" y="0"/>
                </a:cubicBezTo>
                <a:cubicBezTo>
                  <a:pt x="59684" y="0"/>
                  <a:pt x="141969" y="27781"/>
                  <a:pt x="168692" y="33337"/>
                </a:cubicBezTo>
                <a:cubicBezTo>
                  <a:pt x="195415" y="38893"/>
                  <a:pt x="223990" y="16139"/>
                  <a:pt x="221080" y="1746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B02C116E-9DFE-4DAB-83B9-6472AD23522D}"/>
              </a:ext>
            </a:extLst>
          </p:cNvPr>
          <p:cNvSpPr/>
          <p:nvPr/>
        </p:nvSpPr>
        <p:spPr>
          <a:xfrm>
            <a:off x="6378663" y="7550791"/>
            <a:ext cx="147798" cy="34612"/>
          </a:xfrm>
          <a:custGeom>
            <a:avLst/>
            <a:gdLst>
              <a:gd name="connsiteX0" fmla="*/ 158924 w 159143"/>
              <a:gd name="connsiteY0" fmla="*/ 36552 h 37269"/>
              <a:gd name="connsiteX1" fmla="*/ 73199 w 159143"/>
              <a:gd name="connsiteY1" fmla="*/ 25439 h 37269"/>
              <a:gd name="connsiteX2" fmla="*/ 174 w 159143"/>
              <a:gd name="connsiteY2" fmla="*/ 39 h 37269"/>
              <a:gd name="connsiteX3" fmla="*/ 54149 w 159143"/>
              <a:gd name="connsiteY3" fmla="*/ 31789 h 37269"/>
              <a:gd name="connsiteX4" fmla="*/ 97012 w 159143"/>
              <a:gd name="connsiteY4" fmla="*/ 36552 h 37269"/>
              <a:gd name="connsiteX5" fmla="*/ 158924 w 159143"/>
              <a:gd name="connsiteY5" fmla="*/ 36552 h 3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143" h="37269">
                <a:moveTo>
                  <a:pt x="158924" y="36552"/>
                </a:moveTo>
                <a:cubicBezTo>
                  <a:pt x="154955" y="34700"/>
                  <a:pt x="99657" y="31524"/>
                  <a:pt x="73199" y="25439"/>
                </a:cubicBezTo>
                <a:cubicBezTo>
                  <a:pt x="46741" y="19354"/>
                  <a:pt x="3349" y="-1019"/>
                  <a:pt x="174" y="39"/>
                </a:cubicBezTo>
                <a:cubicBezTo>
                  <a:pt x="-3001" y="1097"/>
                  <a:pt x="38009" y="25703"/>
                  <a:pt x="54149" y="31789"/>
                </a:cubicBezTo>
                <a:cubicBezTo>
                  <a:pt x="70289" y="37875"/>
                  <a:pt x="82195" y="37081"/>
                  <a:pt x="97012" y="36552"/>
                </a:cubicBezTo>
                <a:cubicBezTo>
                  <a:pt x="111829" y="36023"/>
                  <a:pt x="162893" y="38404"/>
                  <a:pt x="158924" y="3655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FEAE45B-567E-4265-9698-F9EB6D9172BA}"/>
              </a:ext>
            </a:extLst>
          </p:cNvPr>
          <p:cNvSpPr/>
          <p:nvPr/>
        </p:nvSpPr>
        <p:spPr>
          <a:xfrm>
            <a:off x="6453226" y="7562558"/>
            <a:ext cx="211781" cy="140134"/>
          </a:xfrm>
          <a:custGeom>
            <a:avLst/>
            <a:gdLst>
              <a:gd name="connsiteX0" fmla="*/ 851 w 228038"/>
              <a:gd name="connsiteY0" fmla="*/ 68 h 150891"/>
              <a:gd name="connsiteX1" fmla="*/ 32601 w 228038"/>
              <a:gd name="connsiteY1" fmla="*/ 73093 h 150891"/>
              <a:gd name="connsiteX2" fmla="*/ 96101 w 228038"/>
              <a:gd name="connsiteY2" fmla="*/ 90556 h 150891"/>
              <a:gd name="connsiteX3" fmla="*/ 227863 w 228038"/>
              <a:gd name="connsiteY3" fmla="*/ 150881 h 150891"/>
              <a:gd name="connsiteX4" fmla="*/ 65938 w 228038"/>
              <a:gd name="connsiteY4" fmla="*/ 95318 h 150891"/>
              <a:gd name="connsiteX5" fmla="*/ 15138 w 228038"/>
              <a:gd name="connsiteY5" fmla="*/ 87381 h 150891"/>
              <a:gd name="connsiteX6" fmla="*/ 851 w 228038"/>
              <a:gd name="connsiteY6" fmla="*/ 68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038" h="150891">
                <a:moveTo>
                  <a:pt x="851" y="68"/>
                </a:moveTo>
                <a:cubicBezTo>
                  <a:pt x="3761" y="-2313"/>
                  <a:pt x="16726" y="58012"/>
                  <a:pt x="32601" y="73093"/>
                </a:cubicBezTo>
                <a:cubicBezTo>
                  <a:pt x="48476" y="88174"/>
                  <a:pt x="63557" y="77591"/>
                  <a:pt x="96101" y="90556"/>
                </a:cubicBezTo>
                <a:cubicBezTo>
                  <a:pt x="128645" y="103521"/>
                  <a:pt x="232890" y="150087"/>
                  <a:pt x="227863" y="150881"/>
                </a:cubicBezTo>
                <a:cubicBezTo>
                  <a:pt x="222836" y="151675"/>
                  <a:pt x="101392" y="105901"/>
                  <a:pt x="65938" y="95318"/>
                </a:cubicBezTo>
                <a:cubicBezTo>
                  <a:pt x="30484" y="84735"/>
                  <a:pt x="27838" y="99816"/>
                  <a:pt x="15138" y="87381"/>
                </a:cubicBezTo>
                <a:cubicBezTo>
                  <a:pt x="2438" y="74946"/>
                  <a:pt x="-2059" y="2449"/>
                  <a:pt x="851" y="6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27F0DEFB-AF6F-41DA-9CA2-BA40F1225A3D}"/>
              </a:ext>
            </a:extLst>
          </p:cNvPr>
          <p:cNvSpPr/>
          <p:nvPr/>
        </p:nvSpPr>
        <p:spPr>
          <a:xfrm>
            <a:off x="6467278" y="7563870"/>
            <a:ext cx="93488" cy="75788"/>
          </a:xfrm>
          <a:custGeom>
            <a:avLst/>
            <a:gdLst>
              <a:gd name="connsiteX0" fmla="*/ 14295 w 100664"/>
              <a:gd name="connsiteY0" fmla="*/ 244 h 81606"/>
              <a:gd name="connsiteX1" fmla="*/ 82557 w 100664"/>
              <a:gd name="connsiteY1" fmla="*/ 54219 h 81606"/>
              <a:gd name="connsiteX2" fmla="*/ 7 w 100664"/>
              <a:gd name="connsiteY2" fmla="*/ 74856 h 81606"/>
              <a:gd name="connsiteX3" fmla="*/ 77795 w 100664"/>
              <a:gd name="connsiteY3" fmla="*/ 73269 h 81606"/>
              <a:gd name="connsiteX4" fmla="*/ 100020 w 100664"/>
              <a:gd name="connsiteY4" fmla="*/ 78031 h 81606"/>
              <a:gd name="connsiteX5" fmla="*/ 14295 w 100664"/>
              <a:gd name="connsiteY5" fmla="*/ 244 h 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64" h="81606">
                <a:moveTo>
                  <a:pt x="14295" y="244"/>
                </a:moveTo>
                <a:cubicBezTo>
                  <a:pt x="11384" y="-3725"/>
                  <a:pt x="84938" y="41784"/>
                  <a:pt x="82557" y="54219"/>
                </a:cubicBezTo>
                <a:cubicBezTo>
                  <a:pt x="80176" y="66654"/>
                  <a:pt x="801" y="71681"/>
                  <a:pt x="7" y="74856"/>
                </a:cubicBezTo>
                <a:cubicBezTo>
                  <a:pt x="-787" y="78031"/>
                  <a:pt x="61126" y="72740"/>
                  <a:pt x="77795" y="73269"/>
                </a:cubicBezTo>
                <a:cubicBezTo>
                  <a:pt x="94464" y="73798"/>
                  <a:pt x="103195" y="88085"/>
                  <a:pt x="100020" y="78031"/>
                </a:cubicBezTo>
                <a:cubicBezTo>
                  <a:pt x="96845" y="67977"/>
                  <a:pt x="17206" y="4213"/>
                  <a:pt x="14295" y="24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82CDF8-FA8E-4274-B0A5-95FE156E35FC}"/>
              </a:ext>
            </a:extLst>
          </p:cNvPr>
          <p:cNvSpPr/>
          <p:nvPr/>
        </p:nvSpPr>
        <p:spPr>
          <a:xfrm>
            <a:off x="7300973" y="7763121"/>
            <a:ext cx="207272" cy="492680"/>
          </a:xfrm>
          <a:custGeom>
            <a:avLst/>
            <a:gdLst>
              <a:gd name="connsiteX0" fmla="*/ 81805 w 223183"/>
              <a:gd name="connsiteY0" fmla="*/ 10 h 530499"/>
              <a:gd name="connsiteX1" fmla="*/ 210392 w 223183"/>
              <a:gd name="connsiteY1" fmla="*/ 92085 h 530499"/>
              <a:gd name="connsiteX2" fmla="*/ 188167 w 223183"/>
              <a:gd name="connsiteY2" fmla="*/ 96848 h 530499"/>
              <a:gd name="connsiteX3" fmla="*/ 199280 w 223183"/>
              <a:gd name="connsiteY3" fmla="*/ 139710 h 530499"/>
              <a:gd name="connsiteX4" fmla="*/ 150067 w 223183"/>
              <a:gd name="connsiteY4" fmla="*/ 238135 h 530499"/>
              <a:gd name="connsiteX5" fmla="*/ 86567 w 223183"/>
              <a:gd name="connsiteY5" fmla="*/ 352435 h 530499"/>
              <a:gd name="connsiteX6" fmla="*/ 134192 w 223183"/>
              <a:gd name="connsiteY6" fmla="*/ 215910 h 530499"/>
              <a:gd name="connsiteX7" fmla="*/ 842 w 223183"/>
              <a:gd name="connsiteY7" fmla="*/ 522298 h 530499"/>
              <a:gd name="connsiteX8" fmla="*/ 75455 w 223183"/>
              <a:gd name="connsiteY8" fmla="*/ 388948 h 530499"/>
              <a:gd name="connsiteX9" fmla="*/ 35767 w 223183"/>
              <a:gd name="connsiteY9" fmla="*/ 522298 h 530499"/>
              <a:gd name="connsiteX10" fmla="*/ 223092 w 223183"/>
              <a:gd name="connsiteY10" fmla="*/ 98435 h 530499"/>
              <a:gd name="connsiteX11" fmla="*/ 81805 w 223183"/>
              <a:gd name="connsiteY11" fmla="*/ 10 h 53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83" h="530499">
                <a:moveTo>
                  <a:pt x="81805" y="10"/>
                </a:moveTo>
                <a:cubicBezTo>
                  <a:pt x="79688" y="-1048"/>
                  <a:pt x="192665" y="75945"/>
                  <a:pt x="210392" y="92085"/>
                </a:cubicBezTo>
                <a:cubicBezTo>
                  <a:pt x="228119" y="108225"/>
                  <a:pt x="190019" y="88911"/>
                  <a:pt x="188167" y="96848"/>
                </a:cubicBezTo>
                <a:cubicBezTo>
                  <a:pt x="186315" y="104786"/>
                  <a:pt x="205630" y="116162"/>
                  <a:pt x="199280" y="139710"/>
                </a:cubicBezTo>
                <a:cubicBezTo>
                  <a:pt x="192930" y="163258"/>
                  <a:pt x="168852" y="202681"/>
                  <a:pt x="150067" y="238135"/>
                </a:cubicBezTo>
                <a:cubicBezTo>
                  <a:pt x="131282" y="273589"/>
                  <a:pt x="89213" y="356139"/>
                  <a:pt x="86567" y="352435"/>
                </a:cubicBezTo>
                <a:cubicBezTo>
                  <a:pt x="83921" y="348731"/>
                  <a:pt x="148479" y="187600"/>
                  <a:pt x="134192" y="215910"/>
                </a:cubicBezTo>
                <a:cubicBezTo>
                  <a:pt x="119905" y="244220"/>
                  <a:pt x="10631" y="493458"/>
                  <a:pt x="842" y="522298"/>
                </a:cubicBezTo>
                <a:cubicBezTo>
                  <a:pt x="-8947" y="551138"/>
                  <a:pt x="69634" y="388948"/>
                  <a:pt x="75455" y="388948"/>
                </a:cubicBezTo>
                <a:cubicBezTo>
                  <a:pt x="81276" y="388948"/>
                  <a:pt x="11161" y="570717"/>
                  <a:pt x="35767" y="522298"/>
                </a:cubicBezTo>
                <a:cubicBezTo>
                  <a:pt x="60373" y="473879"/>
                  <a:pt x="218859" y="186012"/>
                  <a:pt x="223092" y="98435"/>
                </a:cubicBezTo>
                <a:cubicBezTo>
                  <a:pt x="227325" y="10858"/>
                  <a:pt x="83922" y="1068"/>
                  <a:pt x="81805" y="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E695E90-7666-4E71-B0DC-298BCDAA640B}"/>
              </a:ext>
            </a:extLst>
          </p:cNvPr>
          <p:cNvSpPr/>
          <p:nvPr/>
        </p:nvSpPr>
        <p:spPr>
          <a:xfrm>
            <a:off x="7064644" y="8115361"/>
            <a:ext cx="271279" cy="494323"/>
          </a:xfrm>
          <a:custGeom>
            <a:avLst/>
            <a:gdLst>
              <a:gd name="connsiteX0" fmla="*/ 291824 w 292103"/>
              <a:gd name="connsiteY0" fmla="*/ 144 h 532268"/>
              <a:gd name="connsiteX1" fmla="*/ 215624 w 292103"/>
              <a:gd name="connsiteY1" fmla="*/ 265256 h 532268"/>
              <a:gd name="connsiteX2" fmla="*/ 233086 w 292103"/>
              <a:gd name="connsiteY2" fmla="*/ 179531 h 532268"/>
              <a:gd name="connsiteX3" fmla="*/ 110849 w 292103"/>
              <a:gd name="connsiteY3" fmla="*/ 381144 h 532268"/>
              <a:gd name="connsiteX4" fmla="*/ 2899 w 292103"/>
              <a:gd name="connsiteY4" fmla="*/ 528781 h 532268"/>
              <a:gd name="connsiteX5" fmla="*/ 231499 w 292103"/>
              <a:gd name="connsiteY5" fmla="*/ 231919 h 532268"/>
              <a:gd name="connsiteX6" fmla="*/ 291824 w 292103"/>
              <a:gd name="connsiteY6" fmla="*/ 144 h 53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03" h="532268">
                <a:moveTo>
                  <a:pt x="291824" y="144"/>
                </a:moveTo>
                <a:cubicBezTo>
                  <a:pt x="289178" y="5700"/>
                  <a:pt x="225414" y="235358"/>
                  <a:pt x="215624" y="265256"/>
                </a:cubicBezTo>
                <a:cubicBezTo>
                  <a:pt x="205834" y="295154"/>
                  <a:pt x="250549" y="160216"/>
                  <a:pt x="233086" y="179531"/>
                </a:cubicBezTo>
                <a:cubicBezTo>
                  <a:pt x="215623" y="198846"/>
                  <a:pt x="149213" y="322936"/>
                  <a:pt x="110849" y="381144"/>
                </a:cubicBezTo>
                <a:cubicBezTo>
                  <a:pt x="72485" y="439352"/>
                  <a:pt x="-17209" y="553652"/>
                  <a:pt x="2899" y="528781"/>
                </a:cubicBezTo>
                <a:cubicBezTo>
                  <a:pt x="23007" y="503910"/>
                  <a:pt x="184403" y="313675"/>
                  <a:pt x="231499" y="231919"/>
                </a:cubicBezTo>
                <a:cubicBezTo>
                  <a:pt x="278595" y="150163"/>
                  <a:pt x="294470" y="-5412"/>
                  <a:pt x="291824" y="14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880E577B-7040-47B5-B800-C84F35126403}"/>
              </a:ext>
            </a:extLst>
          </p:cNvPr>
          <p:cNvSpPr/>
          <p:nvPr/>
        </p:nvSpPr>
        <p:spPr>
          <a:xfrm>
            <a:off x="2956518" y="5968704"/>
            <a:ext cx="89368" cy="806680"/>
          </a:xfrm>
          <a:custGeom>
            <a:avLst/>
            <a:gdLst>
              <a:gd name="connsiteX0" fmla="*/ 96201 w 96228"/>
              <a:gd name="connsiteY0" fmla="*/ 1769 h 868602"/>
              <a:gd name="connsiteX1" fmla="*/ 22117 w 96228"/>
              <a:gd name="connsiteY1" fmla="*/ 338319 h 868602"/>
              <a:gd name="connsiteX2" fmla="*/ 22117 w 96228"/>
              <a:gd name="connsiteY2" fmla="*/ 298102 h 868602"/>
              <a:gd name="connsiteX3" fmla="*/ 24234 w 96228"/>
              <a:gd name="connsiteY3" fmla="*/ 473786 h 868602"/>
              <a:gd name="connsiteX4" fmla="*/ 9417 w 96228"/>
              <a:gd name="connsiteY4" fmla="*/ 461086 h 868602"/>
              <a:gd name="connsiteX5" fmla="*/ 7301 w 96228"/>
              <a:gd name="connsiteY5" fmla="*/ 594436 h 868602"/>
              <a:gd name="connsiteX6" fmla="*/ 7301 w 96228"/>
              <a:gd name="connsiteY6" fmla="*/ 863252 h 868602"/>
              <a:gd name="connsiteX7" fmla="*/ 7301 w 96228"/>
              <a:gd name="connsiteY7" fmla="*/ 748952 h 868602"/>
              <a:gd name="connsiteX8" fmla="*/ 951 w 96228"/>
              <a:gd name="connsiteY8" fmla="*/ 454736 h 868602"/>
              <a:gd name="connsiteX9" fmla="*/ 30584 w 96228"/>
              <a:gd name="connsiteY9" fmla="*/ 215552 h 868602"/>
              <a:gd name="connsiteX10" fmla="*/ 96201 w 96228"/>
              <a:gd name="connsiteY10" fmla="*/ 1769 h 86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28" h="868602">
                <a:moveTo>
                  <a:pt x="96201" y="1769"/>
                </a:moveTo>
                <a:cubicBezTo>
                  <a:pt x="94790" y="22230"/>
                  <a:pt x="34464" y="288930"/>
                  <a:pt x="22117" y="338319"/>
                </a:cubicBezTo>
                <a:cubicBezTo>
                  <a:pt x="9770" y="387708"/>
                  <a:pt x="22117" y="298102"/>
                  <a:pt x="22117" y="298102"/>
                </a:cubicBezTo>
                <a:cubicBezTo>
                  <a:pt x="22470" y="320680"/>
                  <a:pt x="26351" y="446622"/>
                  <a:pt x="24234" y="473786"/>
                </a:cubicBezTo>
                <a:cubicBezTo>
                  <a:pt x="22117" y="500950"/>
                  <a:pt x="12239" y="440978"/>
                  <a:pt x="9417" y="461086"/>
                </a:cubicBezTo>
                <a:cubicBezTo>
                  <a:pt x="6595" y="481194"/>
                  <a:pt x="7654" y="527408"/>
                  <a:pt x="7301" y="594436"/>
                </a:cubicBezTo>
                <a:cubicBezTo>
                  <a:pt x="6948" y="661464"/>
                  <a:pt x="7301" y="863252"/>
                  <a:pt x="7301" y="863252"/>
                </a:cubicBezTo>
                <a:cubicBezTo>
                  <a:pt x="7301" y="889005"/>
                  <a:pt x="8359" y="817038"/>
                  <a:pt x="7301" y="748952"/>
                </a:cubicBezTo>
                <a:cubicBezTo>
                  <a:pt x="6243" y="680866"/>
                  <a:pt x="-2929" y="543636"/>
                  <a:pt x="951" y="454736"/>
                </a:cubicBezTo>
                <a:cubicBezTo>
                  <a:pt x="4831" y="365836"/>
                  <a:pt x="17531" y="287519"/>
                  <a:pt x="30584" y="215552"/>
                </a:cubicBezTo>
                <a:cubicBezTo>
                  <a:pt x="43637" y="143585"/>
                  <a:pt x="97612" y="-18692"/>
                  <a:pt x="96201" y="176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AFB2E8E-90FA-4345-ADA6-9B41E6FFC613}"/>
              </a:ext>
            </a:extLst>
          </p:cNvPr>
          <p:cNvSpPr/>
          <p:nvPr/>
        </p:nvSpPr>
        <p:spPr>
          <a:xfrm>
            <a:off x="2955153" y="5957843"/>
            <a:ext cx="44836" cy="628188"/>
          </a:xfrm>
          <a:custGeom>
            <a:avLst/>
            <a:gdLst>
              <a:gd name="connsiteX0" fmla="*/ 25703 w 48278"/>
              <a:gd name="connsiteY0" fmla="*/ 764 h 676409"/>
              <a:gd name="connsiteX1" fmla="*/ 19353 w 48278"/>
              <a:gd name="connsiteY1" fmla="*/ 244181 h 676409"/>
              <a:gd name="connsiteX2" fmla="*/ 4536 w 48278"/>
              <a:gd name="connsiteY2" fmla="*/ 297097 h 676409"/>
              <a:gd name="connsiteX3" fmla="*/ 4536 w 48278"/>
              <a:gd name="connsiteY3" fmla="*/ 339431 h 676409"/>
              <a:gd name="connsiteX4" fmla="*/ 2420 w 48278"/>
              <a:gd name="connsiteY4" fmla="*/ 496064 h 676409"/>
              <a:gd name="connsiteX5" fmla="*/ 2420 w 48278"/>
              <a:gd name="connsiteY5" fmla="*/ 489714 h 676409"/>
              <a:gd name="connsiteX6" fmla="*/ 4536 w 48278"/>
              <a:gd name="connsiteY6" fmla="*/ 673864 h 676409"/>
              <a:gd name="connsiteX7" fmla="*/ 4536 w 48278"/>
              <a:gd name="connsiteY7" fmla="*/ 580731 h 676409"/>
              <a:gd name="connsiteX8" fmla="*/ 2420 w 48278"/>
              <a:gd name="connsiteY8" fmla="*/ 356364 h 676409"/>
              <a:gd name="connsiteX9" fmla="*/ 42636 w 48278"/>
              <a:gd name="connsiteY9" fmla="*/ 227247 h 676409"/>
              <a:gd name="connsiteX10" fmla="*/ 46870 w 48278"/>
              <a:gd name="connsiteY10" fmla="*/ 167981 h 676409"/>
              <a:gd name="connsiteX11" fmla="*/ 25703 w 48278"/>
              <a:gd name="connsiteY11" fmla="*/ 764 h 6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278" h="676409">
                <a:moveTo>
                  <a:pt x="25703" y="764"/>
                </a:moveTo>
                <a:cubicBezTo>
                  <a:pt x="21117" y="13464"/>
                  <a:pt x="22881" y="194792"/>
                  <a:pt x="19353" y="244181"/>
                </a:cubicBezTo>
                <a:cubicBezTo>
                  <a:pt x="15825" y="293570"/>
                  <a:pt x="7005" y="281222"/>
                  <a:pt x="4536" y="297097"/>
                </a:cubicBezTo>
                <a:cubicBezTo>
                  <a:pt x="2066" y="312972"/>
                  <a:pt x="4889" y="306270"/>
                  <a:pt x="4536" y="339431"/>
                </a:cubicBezTo>
                <a:cubicBezTo>
                  <a:pt x="4183" y="372592"/>
                  <a:pt x="2773" y="471017"/>
                  <a:pt x="2420" y="496064"/>
                </a:cubicBezTo>
                <a:cubicBezTo>
                  <a:pt x="2067" y="521111"/>
                  <a:pt x="2067" y="460081"/>
                  <a:pt x="2420" y="489714"/>
                </a:cubicBezTo>
                <a:cubicBezTo>
                  <a:pt x="2773" y="519347"/>
                  <a:pt x="4183" y="658695"/>
                  <a:pt x="4536" y="673864"/>
                </a:cubicBezTo>
                <a:cubicBezTo>
                  <a:pt x="4889" y="689033"/>
                  <a:pt x="4889" y="633648"/>
                  <a:pt x="4536" y="580731"/>
                </a:cubicBezTo>
                <a:cubicBezTo>
                  <a:pt x="4183" y="527814"/>
                  <a:pt x="-3930" y="415278"/>
                  <a:pt x="2420" y="356364"/>
                </a:cubicBezTo>
                <a:cubicBezTo>
                  <a:pt x="8770" y="297450"/>
                  <a:pt x="35228" y="258644"/>
                  <a:pt x="42636" y="227247"/>
                </a:cubicBezTo>
                <a:cubicBezTo>
                  <a:pt x="50044" y="195850"/>
                  <a:pt x="48634" y="198673"/>
                  <a:pt x="46870" y="167981"/>
                </a:cubicBezTo>
                <a:cubicBezTo>
                  <a:pt x="45106" y="137289"/>
                  <a:pt x="30289" y="-11936"/>
                  <a:pt x="25703" y="76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D68A7D4-79BB-4293-95B7-C2D16385288B}"/>
              </a:ext>
            </a:extLst>
          </p:cNvPr>
          <p:cNvSpPr/>
          <p:nvPr/>
        </p:nvSpPr>
        <p:spPr>
          <a:xfrm>
            <a:off x="2893424" y="6211873"/>
            <a:ext cx="64493" cy="621585"/>
          </a:xfrm>
          <a:custGeom>
            <a:avLst/>
            <a:gdLst>
              <a:gd name="connsiteX0" fmla="*/ 41371 w 69444"/>
              <a:gd name="connsiteY0" fmla="*/ 284 h 669299"/>
              <a:gd name="connsiteX1" fmla="*/ 7504 w 69444"/>
              <a:gd name="connsiteY1" fmla="*/ 182317 h 669299"/>
              <a:gd name="connsiteX2" fmla="*/ 5388 w 69444"/>
              <a:gd name="connsiteY2" fmla="*/ 224651 h 669299"/>
              <a:gd name="connsiteX3" fmla="*/ 1154 w 69444"/>
              <a:gd name="connsiteY3" fmla="*/ 237351 h 669299"/>
              <a:gd name="connsiteX4" fmla="*/ 28671 w 69444"/>
              <a:gd name="connsiteY4" fmla="*/ 451134 h 669299"/>
              <a:gd name="connsiteX5" fmla="*/ 37138 w 69444"/>
              <a:gd name="connsiteY5" fmla="*/ 417267 h 669299"/>
              <a:gd name="connsiteX6" fmla="*/ 26554 w 69444"/>
              <a:gd name="connsiteY6" fmla="*/ 497701 h 669299"/>
              <a:gd name="connsiteX7" fmla="*/ 26554 w 69444"/>
              <a:gd name="connsiteY7" fmla="*/ 669151 h 669299"/>
              <a:gd name="connsiteX8" fmla="*/ 35021 w 69444"/>
              <a:gd name="connsiteY8" fmla="*/ 525217 h 669299"/>
              <a:gd name="connsiteX9" fmla="*/ 39254 w 69444"/>
              <a:gd name="connsiteY9" fmla="*/ 393984 h 669299"/>
              <a:gd name="connsiteX10" fmla="*/ 68888 w 69444"/>
              <a:gd name="connsiteY10" fmla="*/ 159034 h 669299"/>
              <a:gd name="connsiteX11" fmla="*/ 56188 w 69444"/>
              <a:gd name="connsiteY11" fmla="*/ 224651 h 669299"/>
              <a:gd name="connsiteX12" fmla="*/ 26554 w 69444"/>
              <a:gd name="connsiteY12" fmla="*/ 311434 h 669299"/>
              <a:gd name="connsiteX13" fmla="*/ 24438 w 69444"/>
              <a:gd name="connsiteY13" fmla="*/ 233117 h 669299"/>
              <a:gd name="connsiteX14" fmla="*/ 20204 w 69444"/>
              <a:gd name="connsiteY14" fmla="*/ 142101 h 669299"/>
              <a:gd name="connsiteX15" fmla="*/ 41371 w 69444"/>
              <a:gd name="connsiteY15" fmla="*/ 284 h 669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44" h="669299">
                <a:moveTo>
                  <a:pt x="41371" y="284"/>
                </a:moveTo>
                <a:cubicBezTo>
                  <a:pt x="39254" y="6987"/>
                  <a:pt x="13501" y="144922"/>
                  <a:pt x="7504" y="182317"/>
                </a:cubicBezTo>
                <a:cubicBezTo>
                  <a:pt x="1507" y="219712"/>
                  <a:pt x="6446" y="215479"/>
                  <a:pt x="5388" y="224651"/>
                </a:cubicBezTo>
                <a:cubicBezTo>
                  <a:pt x="4330" y="233823"/>
                  <a:pt x="-2726" y="199604"/>
                  <a:pt x="1154" y="237351"/>
                </a:cubicBezTo>
                <a:cubicBezTo>
                  <a:pt x="5034" y="275098"/>
                  <a:pt x="22674" y="421148"/>
                  <a:pt x="28671" y="451134"/>
                </a:cubicBezTo>
                <a:cubicBezTo>
                  <a:pt x="34668" y="481120"/>
                  <a:pt x="37491" y="409506"/>
                  <a:pt x="37138" y="417267"/>
                </a:cubicBezTo>
                <a:cubicBezTo>
                  <a:pt x="36785" y="425028"/>
                  <a:pt x="28318" y="455720"/>
                  <a:pt x="26554" y="497701"/>
                </a:cubicBezTo>
                <a:cubicBezTo>
                  <a:pt x="24790" y="539682"/>
                  <a:pt x="25143" y="664565"/>
                  <a:pt x="26554" y="669151"/>
                </a:cubicBezTo>
                <a:cubicBezTo>
                  <a:pt x="27965" y="673737"/>
                  <a:pt x="32904" y="571078"/>
                  <a:pt x="35021" y="525217"/>
                </a:cubicBezTo>
                <a:cubicBezTo>
                  <a:pt x="37138" y="479356"/>
                  <a:pt x="33610" y="455014"/>
                  <a:pt x="39254" y="393984"/>
                </a:cubicBezTo>
                <a:cubicBezTo>
                  <a:pt x="44898" y="332954"/>
                  <a:pt x="66066" y="187256"/>
                  <a:pt x="68888" y="159034"/>
                </a:cubicBezTo>
                <a:cubicBezTo>
                  <a:pt x="71710" y="130812"/>
                  <a:pt x="63244" y="199251"/>
                  <a:pt x="56188" y="224651"/>
                </a:cubicBezTo>
                <a:cubicBezTo>
                  <a:pt x="49132" y="250051"/>
                  <a:pt x="31846" y="310023"/>
                  <a:pt x="26554" y="311434"/>
                </a:cubicBezTo>
                <a:cubicBezTo>
                  <a:pt x="21262" y="312845"/>
                  <a:pt x="25496" y="261339"/>
                  <a:pt x="24438" y="233117"/>
                </a:cubicBezTo>
                <a:cubicBezTo>
                  <a:pt x="23380" y="204895"/>
                  <a:pt x="18793" y="177026"/>
                  <a:pt x="20204" y="142101"/>
                </a:cubicBezTo>
                <a:cubicBezTo>
                  <a:pt x="21615" y="107176"/>
                  <a:pt x="43488" y="-6419"/>
                  <a:pt x="41371" y="28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AC87BBD-E73A-4A43-8F13-263F08C315F4}"/>
              </a:ext>
            </a:extLst>
          </p:cNvPr>
          <p:cNvSpPr/>
          <p:nvPr/>
        </p:nvSpPr>
        <p:spPr>
          <a:xfrm>
            <a:off x="2807088" y="6130956"/>
            <a:ext cx="117386" cy="718764"/>
          </a:xfrm>
          <a:custGeom>
            <a:avLst/>
            <a:gdLst>
              <a:gd name="connsiteX0" fmla="*/ 126397 w 126397"/>
              <a:gd name="connsiteY0" fmla="*/ 1688 h 773938"/>
              <a:gd name="connsiteX1" fmla="*/ 81947 w 126397"/>
              <a:gd name="connsiteY1" fmla="*/ 311251 h 773938"/>
              <a:gd name="connsiteX2" fmla="*/ 78772 w 126397"/>
              <a:gd name="connsiteY2" fmla="*/ 257276 h 773938"/>
              <a:gd name="connsiteX3" fmla="*/ 53372 w 126397"/>
              <a:gd name="connsiteY3" fmla="*/ 333476 h 773938"/>
              <a:gd name="connsiteX4" fmla="*/ 67659 w 126397"/>
              <a:gd name="connsiteY4" fmla="*/ 304901 h 773938"/>
              <a:gd name="connsiteX5" fmla="*/ 58134 w 126397"/>
              <a:gd name="connsiteY5" fmla="*/ 438251 h 773938"/>
              <a:gd name="connsiteX6" fmla="*/ 50197 w 126397"/>
              <a:gd name="connsiteY6" fmla="*/ 706538 h 773938"/>
              <a:gd name="connsiteX7" fmla="*/ 31147 w 126397"/>
              <a:gd name="connsiteY7" fmla="*/ 739876 h 773938"/>
              <a:gd name="connsiteX8" fmla="*/ 984 w 126397"/>
              <a:gd name="connsiteY8" fmla="*/ 762101 h 773938"/>
              <a:gd name="connsiteX9" fmla="*/ 70834 w 126397"/>
              <a:gd name="connsiteY9" fmla="*/ 768451 h 773938"/>
              <a:gd name="connsiteX10" fmla="*/ 75597 w 126397"/>
              <a:gd name="connsiteY10" fmla="*/ 736701 h 773938"/>
              <a:gd name="connsiteX11" fmla="*/ 75597 w 126397"/>
              <a:gd name="connsiteY11" fmla="*/ 684313 h 773938"/>
              <a:gd name="connsiteX12" fmla="*/ 100997 w 126397"/>
              <a:gd name="connsiteY12" fmla="*/ 311251 h 773938"/>
              <a:gd name="connsiteX13" fmla="*/ 99409 w 126397"/>
              <a:gd name="connsiteY13" fmla="*/ 390626 h 773938"/>
              <a:gd name="connsiteX14" fmla="*/ 94647 w 126397"/>
              <a:gd name="connsiteY14" fmla="*/ 543026 h 773938"/>
              <a:gd name="connsiteX15" fmla="*/ 83534 w 126397"/>
              <a:gd name="connsiteY15" fmla="*/ 757338 h 773938"/>
              <a:gd name="connsiteX16" fmla="*/ 35909 w 126397"/>
              <a:gd name="connsiteY16" fmla="*/ 758926 h 773938"/>
              <a:gd name="connsiteX17" fmla="*/ 10509 w 126397"/>
              <a:gd name="connsiteY17" fmla="*/ 752576 h 773938"/>
              <a:gd name="connsiteX18" fmla="*/ 35909 w 126397"/>
              <a:gd name="connsiteY18" fmla="*/ 679551 h 773938"/>
              <a:gd name="connsiteX19" fmla="*/ 43847 w 126397"/>
              <a:gd name="connsiteY19" fmla="*/ 496988 h 773938"/>
              <a:gd name="connsiteX20" fmla="*/ 43847 w 126397"/>
              <a:gd name="connsiteY20" fmla="*/ 457301 h 773938"/>
              <a:gd name="connsiteX21" fmla="*/ 81947 w 126397"/>
              <a:gd name="connsiteY21" fmla="*/ 198538 h 773938"/>
              <a:gd name="connsiteX22" fmla="*/ 126397 w 126397"/>
              <a:gd name="connsiteY22" fmla="*/ 1688 h 77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397" h="773938">
                <a:moveTo>
                  <a:pt x="126397" y="1688"/>
                </a:moveTo>
                <a:cubicBezTo>
                  <a:pt x="126397" y="20473"/>
                  <a:pt x="89884" y="268653"/>
                  <a:pt x="81947" y="311251"/>
                </a:cubicBezTo>
                <a:cubicBezTo>
                  <a:pt x="74010" y="353849"/>
                  <a:pt x="83534" y="253572"/>
                  <a:pt x="78772" y="257276"/>
                </a:cubicBezTo>
                <a:cubicBezTo>
                  <a:pt x="74010" y="260980"/>
                  <a:pt x="55224" y="325539"/>
                  <a:pt x="53372" y="333476"/>
                </a:cubicBezTo>
                <a:cubicBezTo>
                  <a:pt x="51520" y="341414"/>
                  <a:pt x="66865" y="287439"/>
                  <a:pt x="67659" y="304901"/>
                </a:cubicBezTo>
                <a:cubicBezTo>
                  <a:pt x="68453" y="322363"/>
                  <a:pt x="61044" y="371312"/>
                  <a:pt x="58134" y="438251"/>
                </a:cubicBezTo>
                <a:cubicBezTo>
                  <a:pt x="55224" y="505190"/>
                  <a:pt x="54695" y="656267"/>
                  <a:pt x="50197" y="706538"/>
                </a:cubicBezTo>
                <a:cubicBezTo>
                  <a:pt x="45699" y="756809"/>
                  <a:pt x="39349" y="730616"/>
                  <a:pt x="31147" y="739876"/>
                </a:cubicBezTo>
                <a:cubicBezTo>
                  <a:pt x="22945" y="749137"/>
                  <a:pt x="-5630" y="757339"/>
                  <a:pt x="984" y="762101"/>
                </a:cubicBezTo>
                <a:cubicBezTo>
                  <a:pt x="7598" y="766863"/>
                  <a:pt x="58399" y="772684"/>
                  <a:pt x="70834" y="768451"/>
                </a:cubicBezTo>
                <a:cubicBezTo>
                  <a:pt x="83269" y="764218"/>
                  <a:pt x="74803" y="750724"/>
                  <a:pt x="75597" y="736701"/>
                </a:cubicBezTo>
                <a:cubicBezTo>
                  <a:pt x="76391" y="722678"/>
                  <a:pt x="71364" y="755221"/>
                  <a:pt x="75597" y="684313"/>
                </a:cubicBezTo>
                <a:cubicBezTo>
                  <a:pt x="79830" y="613405"/>
                  <a:pt x="97028" y="360199"/>
                  <a:pt x="100997" y="311251"/>
                </a:cubicBezTo>
                <a:cubicBezTo>
                  <a:pt x="104966" y="262303"/>
                  <a:pt x="100467" y="351997"/>
                  <a:pt x="99409" y="390626"/>
                </a:cubicBezTo>
                <a:cubicBezTo>
                  <a:pt x="98351" y="429255"/>
                  <a:pt x="97293" y="481907"/>
                  <a:pt x="94647" y="543026"/>
                </a:cubicBezTo>
                <a:cubicBezTo>
                  <a:pt x="92001" y="604145"/>
                  <a:pt x="93324" y="721355"/>
                  <a:pt x="83534" y="757338"/>
                </a:cubicBezTo>
                <a:cubicBezTo>
                  <a:pt x="73744" y="793321"/>
                  <a:pt x="48080" y="759720"/>
                  <a:pt x="35909" y="758926"/>
                </a:cubicBezTo>
                <a:cubicBezTo>
                  <a:pt x="23738" y="758132"/>
                  <a:pt x="10509" y="765805"/>
                  <a:pt x="10509" y="752576"/>
                </a:cubicBezTo>
                <a:cubicBezTo>
                  <a:pt x="10509" y="739347"/>
                  <a:pt x="30353" y="722149"/>
                  <a:pt x="35909" y="679551"/>
                </a:cubicBezTo>
                <a:cubicBezTo>
                  <a:pt x="41465" y="636953"/>
                  <a:pt x="42524" y="534030"/>
                  <a:pt x="43847" y="496988"/>
                </a:cubicBezTo>
                <a:cubicBezTo>
                  <a:pt x="45170" y="459946"/>
                  <a:pt x="37497" y="507043"/>
                  <a:pt x="43847" y="457301"/>
                </a:cubicBezTo>
                <a:cubicBezTo>
                  <a:pt x="50197" y="407559"/>
                  <a:pt x="66866" y="271563"/>
                  <a:pt x="81947" y="198538"/>
                </a:cubicBezTo>
                <a:cubicBezTo>
                  <a:pt x="97028" y="125513"/>
                  <a:pt x="126397" y="-17097"/>
                  <a:pt x="126397" y="168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DD238D8-20E1-46F3-8B49-C0854E7B5D64}"/>
              </a:ext>
            </a:extLst>
          </p:cNvPr>
          <p:cNvSpPr/>
          <p:nvPr/>
        </p:nvSpPr>
        <p:spPr>
          <a:xfrm>
            <a:off x="2719200" y="5899242"/>
            <a:ext cx="61723" cy="603295"/>
          </a:xfrm>
          <a:custGeom>
            <a:avLst/>
            <a:gdLst>
              <a:gd name="connsiteX0" fmla="*/ 13069 w 66461"/>
              <a:gd name="connsiteY0" fmla="*/ 1951 h 649605"/>
              <a:gd name="connsiteX1" fmla="*/ 65457 w 66461"/>
              <a:gd name="connsiteY1" fmla="*/ 124188 h 649605"/>
              <a:gd name="connsiteX2" fmla="*/ 46407 w 66461"/>
              <a:gd name="connsiteY2" fmla="*/ 159113 h 649605"/>
              <a:gd name="connsiteX3" fmla="*/ 32119 w 66461"/>
              <a:gd name="connsiteY3" fmla="*/ 216263 h 649605"/>
              <a:gd name="connsiteX4" fmla="*/ 32119 w 66461"/>
              <a:gd name="connsiteY4" fmla="*/ 201976 h 649605"/>
              <a:gd name="connsiteX5" fmla="*/ 8307 w 66461"/>
              <a:gd name="connsiteY5" fmla="*/ 284526 h 649605"/>
              <a:gd name="connsiteX6" fmla="*/ 19419 w 66461"/>
              <a:gd name="connsiteY6" fmla="*/ 421051 h 649605"/>
              <a:gd name="connsiteX7" fmla="*/ 8307 w 66461"/>
              <a:gd name="connsiteY7" fmla="*/ 452801 h 649605"/>
              <a:gd name="connsiteX8" fmla="*/ 3544 w 66461"/>
              <a:gd name="connsiteY8" fmla="*/ 646476 h 649605"/>
              <a:gd name="connsiteX9" fmla="*/ 1957 w 66461"/>
              <a:gd name="connsiteY9" fmla="*/ 548051 h 649605"/>
              <a:gd name="connsiteX10" fmla="*/ 32119 w 66461"/>
              <a:gd name="connsiteY10" fmla="*/ 238488 h 649605"/>
              <a:gd name="connsiteX11" fmla="*/ 49582 w 66461"/>
              <a:gd name="connsiteY11" fmla="*/ 109901 h 649605"/>
              <a:gd name="connsiteX12" fmla="*/ 25769 w 66461"/>
              <a:gd name="connsiteY12" fmla="*/ 52751 h 649605"/>
              <a:gd name="connsiteX13" fmla="*/ 13069 w 66461"/>
              <a:gd name="connsiteY13" fmla="*/ 1951 h 6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461" h="649605">
                <a:moveTo>
                  <a:pt x="13069" y="1951"/>
                </a:moveTo>
                <a:cubicBezTo>
                  <a:pt x="19684" y="13857"/>
                  <a:pt x="59901" y="97994"/>
                  <a:pt x="65457" y="124188"/>
                </a:cubicBezTo>
                <a:cubicBezTo>
                  <a:pt x="71013" y="150382"/>
                  <a:pt x="51963" y="143767"/>
                  <a:pt x="46407" y="159113"/>
                </a:cubicBezTo>
                <a:cubicBezTo>
                  <a:pt x="40851" y="174459"/>
                  <a:pt x="34500" y="209119"/>
                  <a:pt x="32119" y="216263"/>
                </a:cubicBezTo>
                <a:cubicBezTo>
                  <a:pt x="29738" y="223407"/>
                  <a:pt x="36088" y="190599"/>
                  <a:pt x="32119" y="201976"/>
                </a:cubicBezTo>
                <a:cubicBezTo>
                  <a:pt x="28150" y="213353"/>
                  <a:pt x="10424" y="248014"/>
                  <a:pt x="8307" y="284526"/>
                </a:cubicBezTo>
                <a:cubicBezTo>
                  <a:pt x="6190" y="321038"/>
                  <a:pt x="19419" y="393005"/>
                  <a:pt x="19419" y="421051"/>
                </a:cubicBezTo>
                <a:cubicBezTo>
                  <a:pt x="19419" y="449097"/>
                  <a:pt x="10953" y="415230"/>
                  <a:pt x="8307" y="452801"/>
                </a:cubicBezTo>
                <a:cubicBezTo>
                  <a:pt x="5661" y="490372"/>
                  <a:pt x="4602" y="630601"/>
                  <a:pt x="3544" y="646476"/>
                </a:cubicBezTo>
                <a:cubicBezTo>
                  <a:pt x="2486" y="662351"/>
                  <a:pt x="-2806" y="616049"/>
                  <a:pt x="1957" y="548051"/>
                </a:cubicBezTo>
                <a:cubicBezTo>
                  <a:pt x="6719" y="480053"/>
                  <a:pt x="24182" y="311513"/>
                  <a:pt x="32119" y="238488"/>
                </a:cubicBezTo>
                <a:cubicBezTo>
                  <a:pt x="40056" y="165463"/>
                  <a:pt x="50640" y="140857"/>
                  <a:pt x="49582" y="109901"/>
                </a:cubicBezTo>
                <a:cubicBezTo>
                  <a:pt x="48524" y="78945"/>
                  <a:pt x="32913" y="69684"/>
                  <a:pt x="25769" y="52751"/>
                </a:cubicBezTo>
                <a:cubicBezTo>
                  <a:pt x="18625" y="35818"/>
                  <a:pt x="6454" y="-9955"/>
                  <a:pt x="13069" y="195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712CF6DB-BFD0-4F9D-8077-DB297776A0C5}"/>
              </a:ext>
            </a:extLst>
          </p:cNvPr>
          <p:cNvSpPr/>
          <p:nvPr/>
        </p:nvSpPr>
        <p:spPr>
          <a:xfrm>
            <a:off x="2645703" y="6134941"/>
            <a:ext cx="54705" cy="671356"/>
          </a:xfrm>
          <a:custGeom>
            <a:avLst/>
            <a:gdLst>
              <a:gd name="connsiteX0" fmla="*/ 58870 w 58904"/>
              <a:gd name="connsiteY0" fmla="*/ 5335 h 722891"/>
              <a:gd name="connsiteX1" fmla="*/ 12832 w 58904"/>
              <a:gd name="connsiteY1" fmla="*/ 376810 h 722891"/>
              <a:gd name="connsiteX2" fmla="*/ 14420 w 58904"/>
              <a:gd name="connsiteY2" fmla="*/ 335535 h 722891"/>
              <a:gd name="connsiteX3" fmla="*/ 12832 w 58904"/>
              <a:gd name="connsiteY3" fmla="*/ 433960 h 722891"/>
              <a:gd name="connsiteX4" fmla="*/ 132 w 58904"/>
              <a:gd name="connsiteY4" fmla="*/ 576835 h 722891"/>
              <a:gd name="connsiteX5" fmla="*/ 6482 w 58904"/>
              <a:gd name="connsiteY5" fmla="*/ 722885 h 722891"/>
              <a:gd name="connsiteX6" fmla="*/ 11245 w 58904"/>
              <a:gd name="connsiteY6" fmla="*/ 581597 h 722891"/>
              <a:gd name="connsiteX7" fmla="*/ 30295 w 58904"/>
              <a:gd name="connsiteY7" fmla="*/ 329185 h 722891"/>
              <a:gd name="connsiteX8" fmla="*/ 20770 w 58904"/>
              <a:gd name="connsiteY8" fmla="*/ 167260 h 722891"/>
              <a:gd name="connsiteX9" fmla="*/ 58870 w 58904"/>
              <a:gd name="connsiteY9" fmla="*/ 5335 h 72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04" h="722891">
                <a:moveTo>
                  <a:pt x="58870" y="5335"/>
                </a:moveTo>
                <a:cubicBezTo>
                  <a:pt x="57547" y="40260"/>
                  <a:pt x="20240" y="321777"/>
                  <a:pt x="12832" y="376810"/>
                </a:cubicBezTo>
                <a:cubicBezTo>
                  <a:pt x="5424" y="431843"/>
                  <a:pt x="14420" y="326010"/>
                  <a:pt x="14420" y="335535"/>
                </a:cubicBezTo>
                <a:cubicBezTo>
                  <a:pt x="14420" y="345060"/>
                  <a:pt x="15213" y="393743"/>
                  <a:pt x="12832" y="433960"/>
                </a:cubicBezTo>
                <a:cubicBezTo>
                  <a:pt x="10451" y="474177"/>
                  <a:pt x="1190" y="528681"/>
                  <a:pt x="132" y="576835"/>
                </a:cubicBezTo>
                <a:cubicBezTo>
                  <a:pt x="-926" y="624989"/>
                  <a:pt x="4630" y="722091"/>
                  <a:pt x="6482" y="722885"/>
                </a:cubicBezTo>
                <a:cubicBezTo>
                  <a:pt x="8334" y="723679"/>
                  <a:pt x="7276" y="647214"/>
                  <a:pt x="11245" y="581597"/>
                </a:cubicBezTo>
                <a:cubicBezTo>
                  <a:pt x="15214" y="515980"/>
                  <a:pt x="28708" y="398241"/>
                  <a:pt x="30295" y="329185"/>
                </a:cubicBezTo>
                <a:cubicBezTo>
                  <a:pt x="31882" y="260129"/>
                  <a:pt x="18918" y="218060"/>
                  <a:pt x="20770" y="167260"/>
                </a:cubicBezTo>
                <a:cubicBezTo>
                  <a:pt x="22622" y="116460"/>
                  <a:pt x="60193" y="-29590"/>
                  <a:pt x="58870" y="533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301F6E81-D002-46D7-AB0B-25FB157C749F}"/>
              </a:ext>
            </a:extLst>
          </p:cNvPr>
          <p:cNvSpPr/>
          <p:nvPr/>
        </p:nvSpPr>
        <p:spPr>
          <a:xfrm>
            <a:off x="2625185" y="6126133"/>
            <a:ext cx="178550" cy="699164"/>
          </a:xfrm>
          <a:custGeom>
            <a:avLst/>
            <a:gdLst>
              <a:gd name="connsiteX0" fmla="*/ 93663 w 192256"/>
              <a:gd name="connsiteY0" fmla="*/ 413281 h 752833"/>
              <a:gd name="connsiteX1" fmla="*/ 125413 w 192256"/>
              <a:gd name="connsiteY1" fmla="*/ 592669 h 752833"/>
              <a:gd name="connsiteX2" fmla="*/ 142875 w 192256"/>
              <a:gd name="connsiteY2" fmla="*/ 692681 h 752833"/>
              <a:gd name="connsiteX3" fmla="*/ 142875 w 192256"/>
              <a:gd name="connsiteY3" fmla="*/ 576794 h 752833"/>
              <a:gd name="connsiteX4" fmla="*/ 142875 w 192256"/>
              <a:gd name="connsiteY4" fmla="*/ 479956 h 752833"/>
              <a:gd name="connsiteX5" fmla="*/ 192088 w 192256"/>
              <a:gd name="connsiteY5" fmla="*/ 3706 h 752833"/>
              <a:gd name="connsiteX6" fmla="*/ 158750 w 192256"/>
              <a:gd name="connsiteY6" fmla="*/ 262469 h 752833"/>
              <a:gd name="connsiteX7" fmla="*/ 152400 w 192256"/>
              <a:gd name="connsiteY7" fmla="*/ 332319 h 752833"/>
              <a:gd name="connsiteX8" fmla="*/ 168275 w 192256"/>
              <a:gd name="connsiteY8" fmla="*/ 475194 h 752833"/>
              <a:gd name="connsiteX9" fmla="*/ 146050 w 192256"/>
              <a:gd name="connsiteY9" fmla="*/ 681569 h 752833"/>
              <a:gd name="connsiteX10" fmla="*/ 123825 w 192256"/>
              <a:gd name="connsiteY10" fmla="*/ 697444 h 752833"/>
              <a:gd name="connsiteX11" fmla="*/ 98425 w 192256"/>
              <a:gd name="connsiteY11" fmla="*/ 575206 h 752833"/>
              <a:gd name="connsiteX12" fmla="*/ 88900 w 192256"/>
              <a:gd name="connsiteY12" fmla="*/ 740306 h 752833"/>
              <a:gd name="connsiteX13" fmla="*/ 60325 w 192256"/>
              <a:gd name="connsiteY13" fmla="*/ 741894 h 752833"/>
              <a:gd name="connsiteX14" fmla="*/ 0 w 192256"/>
              <a:gd name="connsiteY14" fmla="*/ 746656 h 752833"/>
              <a:gd name="connsiteX15" fmla="*/ 61913 w 192256"/>
              <a:gd name="connsiteY15" fmla="*/ 741894 h 752833"/>
              <a:gd name="connsiteX16" fmla="*/ 61913 w 192256"/>
              <a:gd name="connsiteY16" fmla="*/ 656169 h 752833"/>
              <a:gd name="connsiteX17" fmla="*/ 79375 w 192256"/>
              <a:gd name="connsiteY17" fmla="*/ 579969 h 752833"/>
              <a:gd name="connsiteX18" fmla="*/ 74613 w 192256"/>
              <a:gd name="connsiteY18" fmla="*/ 460906 h 752833"/>
              <a:gd name="connsiteX19" fmla="*/ 93663 w 192256"/>
              <a:gd name="connsiteY19" fmla="*/ 413281 h 75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2256" h="752833">
                <a:moveTo>
                  <a:pt x="93663" y="413281"/>
                </a:moveTo>
                <a:cubicBezTo>
                  <a:pt x="102130" y="435241"/>
                  <a:pt x="117211" y="546102"/>
                  <a:pt x="125413" y="592669"/>
                </a:cubicBezTo>
                <a:cubicBezTo>
                  <a:pt x="133615" y="639236"/>
                  <a:pt x="139965" y="695327"/>
                  <a:pt x="142875" y="692681"/>
                </a:cubicBezTo>
                <a:cubicBezTo>
                  <a:pt x="145785" y="690035"/>
                  <a:pt x="142875" y="576794"/>
                  <a:pt x="142875" y="576794"/>
                </a:cubicBezTo>
                <a:cubicBezTo>
                  <a:pt x="142875" y="541340"/>
                  <a:pt x="134673" y="575471"/>
                  <a:pt x="142875" y="479956"/>
                </a:cubicBezTo>
                <a:cubicBezTo>
                  <a:pt x="151077" y="384441"/>
                  <a:pt x="189442" y="39954"/>
                  <a:pt x="192088" y="3706"/>
                </a:cubicBezTo>
                <a:cubicBezTo>
                  <a:pt x="194734" y="-32542"/>
                  <a:pt x="165365" y="207700"/>
                  <a:pt x="158750" y="262469"/>
                </a:cubicBezTo>
                <a:cubicBezTo>
                  <a:pt x="152135" y="317238"/>
                  <a:pt x="150813" y="296865"/>
                  <a:pt x="152400" y="332319"/>
                </a:cubicBezTo>
                <a:cubicBezTo>
                  <a:pt x="153987" y="367773"/>
                  <a:pt x="169333" y="416986"/>
                  <a:pt x="168275" y="475194"/>
                </a:cubicBezTo>
                <a:cubicBezTo>
                  <a:pt x="167217" y="533402"/>
                  <a:pt x="153458" y="644527"/>
                  <a:pt x="146050" y="681569"/>
                </a:cubicBezTo>
                <a:cubicBezTo>
                  <a:pt x="138642" y="718611"/>
                  <a:pt x="131763" y="715171"/>
                  <a:pt x="123825" y="697444"/>
                </a:cubicBezTo>
                <a:cubicBezTo>
                  <a:pt x="115888" y="679717"/>
                  <a:pt x="104246" y="568062"/>
                  <a:pt x="98425" y="575206"/>
                </a:cubicBezTo>
                <a:cubicBezTo>
                  <a:pt x="92604" y="582350"/>
                  <a:pt x="95250" y="712525"/>
                  <a:pt x="88900" y="740306"/>
                </a:cubicBezTo>
                <a:cubicBezTo>
                  <a:pt x="82550" y="768087"/>
                  <a:pt x="75142" y="740836"/>
                  <a:pt x="60325" y="741894"/>
                </a:cubicBezTo>
                <a:lnTo>
                  <a:pt x="0" y="746656"/>
                </a:lnTo>
                <a:cubicBezTo>
                  <a:pt x="265" y="746656"/>
                  <a:pt x="51594" y="756975"/>
                  <a:pt x="61913" y="741894"/>
                </a:cubicBezTo>
                <a:cubicBezTo>
                  <a:pt x="72232" y="726813"/>
                  <a:pt x="59003" y="683156"/>
                  <a:pt x="61913" y="656169"/>
                </a:cubicBezTo>
                <a:cubicBezTo>
                  <a:pt x="64823" y="629182"/>
                  <a:pt x="77258" y="612513"/>
                  <a:pt x="79375" y="579969"/>
                </a:cubicBezTo>
                <a:cubicBezTo>
                  <a:pt x="81492" y="547425"/>
                  <a:pt x="75407" y="487100"/>
                  <a:pt x="74613" y="460906"/>
                </a:cubicBezTo>
                <a:cubicBezTo>
                  <a:pt x="73819" y="434712"/>
                  <a:pt x="85196" y="391321"/>
                  <a:pt x="93663" y="41328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0D0F276-0555-40A5-AFAF-2704C7EBF44E}"/>
              </a:ext>
            </a:extLst>
          </p:cNvPr>
          <p:cNvSpPr/>
          <p:nvPr/>
        </p:nvSpPr>
        <p:spPr>
          <a:xfrm>
            <a:off x="2364377" y="6765511"/>
            <a:ext cx="695313" cy="140690"/>
          </a:xfrm>
          <a:custGeom>
            <a:avLst/>
            <a:gdLst>
              <a:gd name="connsiteX0" fmla="*/ 1428 w 748686"/>
              <a:gd name="connsiteY0" fmla="*/ 1048 h 151490"/>
              <a:gd name="connsiteX1" fmla="*/ 434816 w 748686"/>
              <a:gd name="connsiteY1" fmla="*/ 115348 h 151490"/>
              <a:gd name="connsiteX2" fmla="*/ 399891 w 748686"/>
              <a:gd name="connsiteY2" fmla="*/ 108998 h 151490"/>
              <a:gd name="connsiteX3" fmla="*/ 680878 w 748686"/>
              <a:gd name="connsiteY3" fmla="*/ 147098 h 151490"/>
              <a:gd name="connsiteX4" fmla="*/ 733266 w 748686"/>
              <a:gd name="connsiteY4" fmla="*/ 143923 h 151490"/>
              <a:gd name="connsiteX5" fmla="*/ 460216 w 748686"/>
              <a:gd name="connsiteY5" fmla="*/ 86773 h 151490"/>
              <a:gd name="connsiteX6" fmla="*/ 293528 w 748686"/>
              <a:gd name="connsiteY6" fmla="*/ 64548 h 151490"/>
              <a:gd name="connsiteX7" fmla="*/ 295116 w 748686"/>
              <a:gd name="connsiteY7" fmla="*/ 59786 h 151490"/>
              <a:gd name="connsiteX8" fmla="*/ 1428 w 748686"/>
              <a:gd name="connsiteY8" fmla="*/ 1048 h 1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686" h="151490">
                <a:moveTo>
                  <a:pt x="1428" y="1048"/>
                </a:moveTo>
                <a:cubicBezTo>
                  <a:pt x="24711" y="10308"/>
                  <a:pt x="368405" y="97356"/>
                  <a:pt x="434816" y="115348"/>
                </a:cubicBezTo>
                <a:cubicBezTo>
                  <a:pt x="501227" y="133340"/>
                  <a:pt x="399891" y="108998"/>
                  <a:pt x="399891" y="108998"/>
                </a:cubicBezTo>
                <a:lnTo>
                  <a:pt x="680878" y="147098"/>
                </a:lnTo>
                <a:cubicBezTo>
                  <a:pt x="736440" y="152919"/>
                  <a:pt x="770043" y="153977"/>
                  <a:pt x="733266" y="143923"/>
                </a:cubicBezTo>
                <a:cubicBezTo>
                  <a:pt x="696489" y="133869"/>
                  <a:pt x="533506" y="100002"/>
                  <a:pt x="460216" y="86773"/>
                </a:cubicBezTo>
                <a:cubicBezTo>
                  <a:pt x="386926" y="73544"/>
                  <a:pt x="321045" y="69046"/>
                  <a:pt x="293528" y="64548"/>
                </a:cubicBezTo>
                <a:cubicBezTo>
                  <a:pt x="266011" y="60050"/>
                  <a:pt x="343799" y="73015"/>
                  <a:pt x="295116" y="59786"/>
                </a:cubicBezTo>
                <a:cubicBezTo>
                  <a:pt x="246433" y="46557"/>
                  <a:pt x="-21855" y="-8212"/>
                  <a:pt x="1428" y="104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90C800F3-5A5A-46DE-A5EA-CD6319361DC7}"/>
              </a:ext>
            </a:extLst>
          </p:cNvPr>
          <p:cNvSpPr/>
          <p:nvPr/>
        </p:nvSpPr>
        <p:spPr>
          <a:xfrm>
            <a:off x="2918232" y="6599840"/>
            <a:ext cx="141887" cy="281080"/>
          </a:xfrm>
          <a:custGeom>
            <a:avLst/>
            <a:gdLst>
              <a:gd name="connsiteX0" fmla="*/ 41647 w 152778"/>
              <a:gd name="connsiteY0" fmla="*/ 49 h 302656"/>
              <a:gd name="connsiteX1" fmla="*/ 32122 w 152778"/>
              <a:gd name="connsiteY1" fmla="*/ 187374 h 302656"/>
              <a:gd name="connsiteX2" fmla="*/ 22597 w 152778"/>
              <a:gd name="connsiteY2" fmla="*/ 182611 h 302656"/>
              <a:gd name="connsiteX3" fmla="*/ 1959 w 152778"/>
              <a:gd name="connsiteY3" fmla="*/ 271511 h 302656"/>
              <a:gd name="connsiteX4" fmla="*/ 76572 w 152778"/>
              <a:gd name="connsiteY4" fmla="*/ 282624 h 302656"/>
              <a:gd name="connsiteX5" fmla="*/ 152772 w 152778"/>
              <a:gd name="connsiteY5" fmla="*/ 287386 h 302656"/>
              <a:gd name="connsiteX6" fmla="*/ 81334 w 152778"/>
              <a:gd name="connsiteY6" fmla="*/ 295324 h 302656"/>
              <a:gd name="connsiteX7" fmla="*/ 8309 w 152778"/>
              <a:gd name="connsiteY7" fmla="*/ 300086 h 302656"/>
              <a:gd name="connsiteX8" fmla="*/ 24184 w 152778"/>
              <a:gd name="connsiteY8" fmla="*/ 252461 h 302656"/>
              <a:gd name="connsiteX9" fmla="*/ 35297 w 152778"/>
              <a:gd name="connsiteY9" fmla="*/ 169911 h 302656"/>
              <a:gd name="connsiteX10" fmla="*/ 41647 w 152778"/>
              <a:gd name="connsiteY10" fmla="*/ 49 h 3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78" h="302656">
                <a:moveTo>
                  <a:pt x="41647" y="49"/>
                </a:moveTo>
                <a:cubicBezTo>
                  <a:pt x="41118" y="2960"/>
                  <a:pt x="35297" y="156947"/>
                  <a:pt x="32122" y="187374"/>
                </a:cubicBezTo>
                <a:cubicBezTo>
                  <a:pt x="28947" y="217801"/>
                  <a:pt x="27624" y="168588"/>
                  <a:pt x="22597" y="182611"/>
                </a:cubicBezTo>
                <a:cubicBezTo>
                  <a:pt x="17570" y="196634"/>
                  <a:pt x="-7037" y="254842"/>
                  <a:pt x="1959" y="271511"/>
                </a:cubicBezTo>
                <a:cubicBezTo>
                  <a:pt x="10955" y="288180"/>
                  <a:pt x="51437" y="279978"/>
                  <a:pt x="76572" y="282624"/>
                </a:cubicBezTo>
                <a:cubicBezTo>
                  <a:pt x="101708" y="285270"/>
                  <a:pt x="151978" y="285269"/>
                  <a:pt x="152772" y="287386"/>
                </a:cubicBezTo>
                <a:cubicBezTo>
                  <a:pt x="153566" y="289503"/>
                  <a:pt x="81334" y="295324"/>
                  <a:pt x="81334" y="295324"/>
                </a:cubicBezTo>
                <a:cubicBezTo>
                  <a:pt x="57257" y="297441"/>
                  <a:pt x="17834" y="307230"/>
                  <a:pt x="8309" y="300086"/>
                </a:cubicBezTo>
                <a:cubicBezTo>
                  <a:pt x="-1216" y="292942"/>
                  <a:pt x="19686" y="274157"/>
                  <a:pt x="24184" y="252461"/>
                </a:cubicBezTo>
                <a:cubicBezTo>
                  <a:pt x="28682" y="230765"/>
                  <a:pt x="32651" y="215684"/>
                  <a:pt x="35297" y="169911"/>
                </a:cubicBezTo>
                <a:cubicBezTo>
                  <a:pt x="37943" y="124138"/>
                  <a:pt x="42176" y="-2862"/>
                  <a:pt x="41647" y="4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5920A6B8-BF39-4214-B80C-C8B76BEC62FF}"/>
              </a:ext>
            </a:extLst>
          </p:cNvPr>
          <p:cNvSpPr/>
          <p:nvPr/>
        </p:nvSpPr>
        <p:spPr>
          <a:xfrm>
            <a:off x="2943453" y="6523072"/>
            <a:ext cx="22544" cy="255253"/>
          </a:xfrm>
          <a:custGeom>
            <a:avLst/>
            <a:gdLst>
              <a:gd name="connsiteX0" fmla="*/ 20839 w 24274"/>
              <a:gd name="connsiteY0" fmla="*/ 1747 h 274847"/>
              <a:gd name="connsiteX1" fmla="*/ 24014 w 24274"/>
              <a:gd name="connsiteY1" fmla="*/ 247810 h 274847"/>
              <a:gd name="connsiteX2" fmla="*/ 14489 w 24274"/>
              <a:gd name="connsiteY2" fmla="*/ 222410 h 274847"/>
              <a:gd name="connsiteX3" fmla="*/ 201 w 24274"/>
              <a:gd name="connsiteY3" fmla="*/ 274797 h 274847"/>
              <a:gd name="connsiteX4" fmla="*/ 6551 w 24274"/>
              <a:gd name="connsiteY4" fmla="*/ 211297 h 274847"/>
              <a:gd name="connsiteX5" fmla="*/ 12901 w 24274"/>
              <a:gd name="connsiteY5" fmla="*/ 139860 h 274847"/>
              <a:gd name="connsiteX6" fmla="*/ 20839 w 24274"/>
              <a:gd name="connsiteY6" fmla="*/ 1747 h 27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74" h="274847">
                <a:moveTo>
                  <a:pt x="20839" y="1747"/>
                </a:moveTo>
                <a:cubicBezTo>
                  <a:pt x="22691" y="19739"/>
                  <a:pt x="25072" y="211033"/>
                  <a:pt x="24014" y="247810"/>
                </a:cubicBezTo>
                <a:cubicBezTo>
                  <a:pt x="22956" y="284587"/>
                  <a:pt x="18458" y="217912"/>
                  <a:pt x="14489" y="222410"/>
                </a:cubicBezTo>
                <a:cubicBezTo>
                  <a:pt x="10520" y="226908"/>
                  <a:pt x="1524" y="276649"/>
                  <a:pt x="201" y="274797"/>
                </a:cubicBezTo>
                <a:cubicBezTo>
                  <a:pt x="-1122" y="272945"/>
                  <a:pt x="4434" y="233787"/>
                  <a:pt x="6551" y="211297"/>
                </a:cubicBezTo>
                <a:cubicBezTo>
                  <a:pt x="8668" y="188808"/>
                  <a:pt x="12372" y="169758"/>
                  <a:pt x="12901" y="139860"/>
                </a:cubicBezTo>
                <a:cubicBezTo>
                  <a:pt x="13430" y="109962"/>
                  <a:pt x="18987" y="-16245"/>
                  <a:pt x="20839" y="174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B3A1E044-FB36-4361-9665-E0BC02E54CFC}"/>
              </a:ext>
            </a:extLst>
          </p:cNvPr>
          <p:cNvSpPr/>
          <p:nvPr/>
        </p:nvSpPr>
        <p:spPr>
          <a:xfrm>
            <a:off x="2969029" y="6863700"/>
            <a:ext cx="107665" cy="351985"/>
          </a:xfrm>
          <a:custGeom>
            <a:avLst/>
            <a:gdLst>
              <a:gd name="connsiteX0" fmla="*/ 1237 w 115930"/>
              <a:gd name="connsiteY0" fmla="*/ 97 h 379004"/>
              <a:gd name="connsiteX1" fmla="*/ 110775 w 115930"/>
              <a:gd name="connsiteY1" fmla="*/ 25497 h 379004"/>
              <a:gd name="connsiteX2" fmla="*/ 98075 w 115930"/>
              <a:gd name="connsiteY2" fmla="*/ 47722 h 379004"/>
              <a:gd name="connsiteX3" fmla="*/ 98075 w 115930"/>
              <a:gd name="connsiteY3" fmla="*/ 77885 h 379004"/>
              <a:gd name="connsiteX4" fmla="*/ 96487 w 115930"/>
              <a:gd name="connsiteY4" fmla="*/ 368397 h 379004"/>
              <a:gd name="connsiteX5" fmla="*/ 99662 w 115930"/>
              <a:gd name="connsiteY5" fmla="*/ 306485 h 379004"/>
              <a:gd name="connsiteX6" fmla="*/ 79025 w 115930"/>
              <a:gd name="connsiteY6" fmla="*/ 217585 h 379004"/>
              <a:gd name="connsiteX7" fmla="*/ 85375 w 115930"/>
              <a:gd name="connsiteY7" fmla="*/ 219172 h 379004"/>
              <a:gd name="connsiteX8" fmla="*/ 102837 w 115930"/>
              <a:gd name="connsiteY8" fmla="*/ 42960 h 379004"/>
              <a:gd name="connsiteX9" fmla="*/ 53625 w 115930"/>
              <a:gd name="connsiteY9" fmla="*/ 17560 h 379004"/>
              <a:gd name="connsiteX10" fmla="*/ 1237 w 115930"/>
              <a:gd name="connsiteY10" fmla="*/ 97 h 37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930" h="379004">
                <a:moveTo>
                  <a:pt x="1237" y="97"/>
                </a:moveTo>
                <a:cubicBezTo>
                  <a:pt x="10762" y="1420"/>
                  <a:pt x="94635" y="17560"/>
                  <a:pt x="110775" y="25497"/>
                </a:cubicBezTo>
                <a:cubicBezTo>
                  <a:pt x="126915" y="33434"/>
                  <a:pt x="100192" y="38991"/>
                  <a:pt x="98075" y="47722"/>
                </a:cubicBezTo>
                <a:cubicBezTo>
                  <a:pt x="95958" y="56453"/>
                  <a:pt x="98340" y="24439"/>
                  <a:pt x="98075" y="77885"/>
                </a:cubicBezTo>
                <a:cubicBezTo>
                  <a:pt x="97810" y="131331"/>
                  <a:pt x="96223" y="330297"/>
                  <a:pt x="96487" y="368397"/>
                </a:cubicBezTo>
                <a:cubicBezTo>
                  <a:pt x="96751" y="406497"/>
                  <a:pt x="102572" y="331620"/>
                  <a:pt x="99662" y="306485"/>
                </a:cubicBezTo>
                <a:cubicBezTo>
                  <a:pt x="96752" y="281350"/>
                  <a:pt x="81406" y="232137"/>
                  <a:pt x="79025" y="217585"/>
                </a:cubicBezTo>
                <a:cubicBezTo>
                  <a:pt x="76644" y="203033"/>
                  <a:pt x="81406" y="248276"/>
                  <a:pt x="85375" y="219172"/>
                </a:cubicBezTo>
                <a:cubicBezTo>
                  <a:pt x="89344" y="190068"/>
                  <a:pt x="108129" y="76562"/>
                  <a:pt x="102837" y="42960"/>
                </a:cubicBezTo>
                <a:cubicBezTo>
                  <a:pt x="97545" y="9358"/>
                  <a:pt x="67383" y="23910"/>
                  <a:pt x="53625" y="17560"/>
                </a:cubicBezTo>
                <a:cubicBezTo>
                  <a:pt x="39867" y="11210"/>
                  <a:pt x="-8288" y="-1226"/>
                  <a:pt x="1237" y="9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60D13EC4-5079-4666-906C-7AAB297101F5}"/>
              </a:ext>
            </a:extLst>
          </p:cNvPr>
          <p:cNvSpPr/>
          <p:nvPr/>
        </p:nvSpPr>
        <p:spPr>
          <a:xfrm>
            <a:off x="3004064" y="6918661"/>
            <a:ext cx="29419" cy="299486"/>
          </a:xfrm>
          <a:custGeom>
            <a:avLst/>
            <a:gdLst>
              <a:gd name="connsiteX0" fmla="*/ 9551 w 31677"/>
              <a:gd name="connsiteY0" fmla="*/ 1242 h 322475"/>
              <a:gd name="connsiteX1" fmla="*/ 20663 w 31677"/>
              <a:gd name="connsiteY1" fmla="*/ 253655 h 322475"/>
              <a:gd name="connsiteX2" fmla="*/ 30188 w 31677"/>
              <a:gd name="connsiteY2" fmla="*/ 321917 h 322475"/>
              <a:gd name="connsiteX3" fmla="*/ 28601 w 31677"/>
              <a:gd name="connsiteY3" fmla="*/ 279055 h 322475"/>
              <a:gd name="connsiteX4" fmla="*/ 1613 w 31677"/>
              <a:gd name="connsiteY4" fmla="*/ 161580 h 322475"/>
              <a:gd name="connsiteX5" fmla="*/ 9551 w 31677"/>
              <a:gd name="connsiteY5" fmla="*/ 1242 h 32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7" h="322475">
                <a:moveTo>
                  <a:pt x="9551" y="1242"/>
                </a:moveTo>
                <a:cubicBezTo>
                  <a:pt x="12726" y="16588"/>
                  <a:pt x="17224" y="200209"/>
                  <a:pt x="20663" y="253655"/>
                </a:cubicBezTo>
                <a:cubicBezTo>
                  <a:pt x="24102" y="307101"/>
                  <a:pt x="28865" y="317684"/>
                  <a:pt x="30188" y="321917"/>
                </a:cubicBezTo>
                <a:cubicBezTo>
                  <a:pt x="31511" y="326150"/>
                  <a:pt x="33363" y="305778"/>
                  <a:pt x="28601" y="279055"/>
                </a:cubicBezTo>
                <a:cubicBezTo>
                  <a:pt x="23839" y="252332"/>
                  <a:pt x="7169" y="206294"/>
                  <a:pt x="1613" y="161580"/>
                </a:cubicBezTo>
                <a:cubicBezTo>
                  <a:pt x="-3943" y="116866"/>
                  <a:pt x="6376" y="-14104"/>
                  <a:pt x="9551" y="124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C593FB87-B337-4593-8BAA-CAA1C246E24D}"/>
              </a:ext>
            </a:extLst>
          </p:cNvPr>
          <p:cNvSpPr/>
          <p:nvPr/>
        </p:nvSpPr>
        <p:spPr>
          <a:xfrm>
            <a:off x="3036477" y="6897618"/>
            <a:ext cx="22599" cy="311839"/>
          </a:xfrm>
          <a:custGeom>
            <a:avLst/>
            <a:gdLst>
              <a:gd name="connsiteX0" fmla="*/ 17512 w 24334"/>
              <a:gd name="connsiteY0" fmla="*/ 88 h 335776"/>
              <a:gd name="connsiteX1" fmla="*/ 50 w 24334"/>
              <a:gd name="connsiteY1" fmla="*/ 195350 h 335776"/>
              <a:gd name="connsiteX2" fmla="*/ 23862 w 24334"/>
              <a:gd name="connsiteY2" fmla="*/ 331875 h 335776"/>
              <a:gd name="connsiteX3" fmla="*/ 15925 w 24334"/>
              <a:gd name="connsiteY3" fmla="*/ 287425 h 335776"/>
              <a:gd name="connsiteX4" fmla="*/ 15925 w 24334"/>
              <a:gd name="connsiteY4" fmla="*/ 171538 h 335776"/>
              <a:gd name="connsiteX5" fmla="*/ 17512 w 24334"/>
              <a:gd name="connsiteY5" fmla="*/ 88 h 33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4" h="335776">
                <a:moveTo>
                  <a:pt x="17512" y="88"/>
                </a:moveTo>
                <a:cubicBezTo>
                  <a:pt x="14866" y="4057"/>
                  <a:pt x="-1008" y="140052"/>
                  <a:pt x="50" y="195350"/>
                </a:cubicBezTo>
                <a:cubicBezTo>
                  <a:pt x="1108" y="250648"/>
                  <a:pt x="21216" y="316529"/>
                  <a:pt x="23862" y="331875"/>
                </a:cubicBezTo>
                <a:cubicBezTo>
                  <a:pt x="26508" y="347221"/>
                  <a:pt x="17248" y="314148"/>
                  <a:pt x="15925" y="287425"/>
                </a:cubicBezTo>
                <a:cubicBezTo>
                  <a:pt x="14602" y="260702"/>
                  <a:pt x="16719" y="216517"/>
                  <a:pt x="15925" y="171538"/>
                </a:cubicBezTo>
                <a:cubicBezTo>
                  <a:pt x="15131" y="126559"/>
                  <a:pt x="20158" y="-3881"/>
                  <a:pt x="17512" y="8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A56E33A3-FC24-4D39-9F20-794D597E16A0}"/>
              </a:ext>
            </a:extLst>
          </p:cNvPr>
          <p:cNvSpPr/>
          <p:nvPr/>
        </p:nvSpPr>
        <p:spPr>
          <a:xfrm>
            <a:off x="2392241" y="6779754"/>
            <a:ext cx="639244" cy="143896"/>
          </a:xfrm>
          <a:custGeom>
            <a:avLst/>
            <a:gdLst>
              <a:gd name="connsiteX0" fmla="*/ 0 w 688313"/>
              <a:gd name="connsiteY0" fmla="*/ 0 h 154942"/>
              <a:gd name="connsiteX1" fmla="*/ 346075 w 688313"/>
              <a:gd name="connsiteY1" fmla="*/ 98425 h 154942"/>
              <a:gd name="connsiteX2" fmla="*/ 327025 w 688313"/>
              <a:gd name="connsiteY2" fmla="*/ 100012 h 154942"/>
              <a:gd name="connsiteX3" fmla="*/ 685800 w 688313"/>
              <a:gd name="connsiteY3" fmla="*/ 153987 h 154942"/>
              <a:gd name="connsiteX4" fmla="*/ 479425 w 688313"/>
              <a:gd name="connsiteY4" fmla="*/ 131762 h 154942"/>
              <a:gd name="connsiteX5" fmla="*/ 339725 w 688313"/>
              <a:gd name="connsiteY5" fmla="*/ 96837 h 154942"/>
              <a:gd name="connsiteX6" fmla="*/ 223838 w 688313"/>
              <a:gd name="connsiteY6" fmla="*/ 60325 h 154942"/>
              <a:gd name="connsiteX7" fmla="*/ 0 w 688313"/>
              <a:gd name="connsiteY7" fmla="*/ 0 h 15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313" h="154942">
                <a:moveTo>
                  <a:pt x="0" y="0"/>
                </a:moveTo>
                <a:cubicBezTo>
                  <a:pt x="20373" y="6350"/>
                  <a:pt x="291571" y="81756"/>
                  <a:pt x="346075" y="98425"/>
                </a:cubicBezTo>
                <a:cubicBezTo>
                  <a:pt x="400579" y="115094"/>
                  <a:pt x="270404" y="90752"/>
                  <a:pt x="327025" y="100012"/>
                </a:cubicBezTo>
                <a:cubicBezTo>
                  <a:pt x="383646" y="109272"/>
                  <a:pt x="660400" y="148695"/>
                  <a:pt x="685800" y="153987"/>
                </a:cubicBezTo>
                <a:cubicBezTo>
                  <a:pt x="711200" y="159279"/>
                  <a:pt x="537104" y="141287"/>
                  <a:pt x="479425" y="131762"/>
                </a:cubicBezTo>
                <a:cubicBezTo>
                  <a:pt x="421746" y="122237"/>
                  <a:pt x="382323" y="108743"/>
                  <a:pt x="339725" y="96837"/>
                </a:cubicBezTo>
                <a:cubicBezTo>
                  <a:pt x="297127" y="84931"/>
                  <a:pt x="278607" y="75142"/>
                  <a:pt x="223838" y="60325"/>
                </a:cubicBezTo>
                <a:lnTo>
                  <a:pt x="0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5167AAD7-D519-4AB9-8334-13F0E404D541}"/>
              </a:ext>
            </a:extLst>
          </p:cNvPr>
          <p:cNvSpPr/>
          <p:nvPr/>
        </p:nvSpPr>
        <p:spPr>
          <a:xfrm>
            <a:off x="2345010" y="5849402"/>
            <a:ext cx="509019" cy="100366"/>
          </a:xfrm>
          <a:custGeom>
            <a:avLst/>
            <a:gdLst>
              <a:gd name="connsiteX0" fmla="*/ 57 w 548092"/>
              <a:gd name="connsiteY0" fmla="*/ 54 h 108070"/>
              <a:gd name="connsiteX1" fmla="*/ 154045 w 548092"/>
              <a:gd name="connsiteY1" fmla="*/ 49267 h 108070"/>
              <a:gd name="connsiteX2" fmla="*/ 50857 w 548092"/>
              <a:gd name="connsiteY2" fmla="*/ 30217 h 108070"/>
              <a:gd name="connsiteX3" fmla="*/ 339782 w 548092"/>
              <a:gd name="connsiteY3" fmla="*/ 88954 h 108070"/>
              <a:gd name="connsiteX4" fmla="*/ 308032 w 548092"/>
              <a:gd name="connsiteY4" fmla="*/ 87367 h 108070"/>
              <a:gd name="connsiteX5" fmla="*/ 535045 w 548092"/>
              <a:gd name="connsiteY5" fmla="*/ 108004 h 108070"/>
              <a:gd name="connsiteX6" fmla="*/ 500120 w 548092"/>
              <a:gd name="connsiteY6" fmla="*/ 79429 h 108070"/>
              <a:gd name="connsiteX7" fmla="*/ 330257 w 548092"/>
              <a:gd name="connsiteY7" fmla="*/ 36567 h 108070"/>
              <a:gd name="connsiteX8" fmla="*/ 465195 w 548092"/>
              <a:gd name="connsiteY8" fmla="*/ 82604 h 108070"/>
              <a:gd name="connsiteX9" fmla="*/ 385820 w 548092"/>
              <a:gd name="connsiteY9" fmla="*/ 81017 h 108070"/>
              <a:gd name="connsiteX10" fmla="*/ 311207 w 548092"/>
              <a:gd name="connsiteY10" fmla="*/ 71492 h 108070"/>
              <a:gd name="connsiteX11" fmla="*/ 138170 w 548092"/>
              <a:gd name="connsiteY11" fmla="*/ 60379 h 108070"/>
              <a:gd name="connsiteX12" fmla="*/ 57 w 548092"/>
              <a:gd name="connsiteY12" fmla="*/ 54 h 10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8092" h="108070">
                <a:moveTo>
                  <a:pt x="57" y="54"/>
                </a:moveTo>
                <a:cubicBezTo>
                  <a:pt x="2703" y="-1798"/>
                  <a:pt x="145578" y="44240"/>
                  <a:pt x="154045" y="49267"/>
                </a:cubicBezTo>
                <a:cubicBezTo>
                  <a:pt x="162512" y="54294"/>
                  <a:pt x="50857" y="30217"/>
                  <a:pt x="50857" y="30217"/>
                </a:cubicBezTo>
                <a:cubicBezTo>
                  <a:pt x="81813" y="36831"/>
                  <a:pt x="296920" y="79429"/>
                  <a:pt x="339782" y="88954"/>
                </a:cubicBezTo>
                <a:cubicBezTo>
                  <a:pt x="382644" y="98479"/>
                  <a:pt x="308032" y="87367"/>
                  <a:pt x="308032" y="87367"/>
                </a:cubicBezTo>
                <a:cubicBezTo>
                  <a:pt x="340576" y="90542"/>
                  <a:pt x="503030" y="109327"/>
                  <a:pt x="535045" y="108004"/>
                </a:cubicBezTo>
                <a:cubicBezTo>
                  <a:pt x="567060" y="106681"/>
                  <a:pt x="534251" y="91335"/>
                  <a:pt x="500120" y="79429"/>
                </a:cubicBezTo>
                <a:cubicBezTo>
                  <a:pt x="465989" y="67523"/>
                  <a:pt x="336078" y="36038"/>
                  <a:pt x="330257" y="36567"/>
                </a:cubicBezTo>
                <a:cubicBezTo>
                  <a:pt x="324436" y="37096"/>
                  <a:pt x="455934" y="75196"/>
                  <a:pt x="465195" y="82604"/>
                </a:cubicBezTo>
                <a:cubicBezTo>
                  <a:pt x="474456" y="90012"/>
                  <a:pt x="411485" y="82869"/>
                  <a:pt x="385820" y="81017"/>
                </a:cubicBezTo>
                <a:cubicBezTo>
                  <a:pt x="360155" y="79165"/>
                  <a:pt x="352482" y="74932"/>
                  <a:pt x="311207" y="71492"/>
                </a:cubicBezTo>
                <a:cubicBezTo>
                  <a:pt x="269932" y="68052"/>
                  <a:pt x="189235" y="68846"/>
                  <a:pt x="138170" y="60379"/>
                </a:cubicBezTo>
                <a:cubicBezTo>
                  <a:pt x="87106" y="51912"/>
                  <a:pt x="-2589" y="1906"/>
                  <a:pt x="57" y="5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BDB0ADB9-2802-4893-AA78-42872250E4F6}"/>
              </a:ext>
            </a:extLst>
          </p:cNvPr>
          <p:cNvSpPr/>
          <p:nvPr/>
        </p:nvSpPr>
        <p:spPr>
          <a:xfrm>
            <a:off x="2476719" y="5924510"/>
            <a:ext cx="62057" cy="586729"/>
          </a:xfrm>
          <a:custGeom>
            <a:avLst/>
            <a:gdLst>
              <a:gd name="connsiteX0" fmla="*/ 66201 w 66821"/>
              <a:gd name="connsiteY0" fmla="*/ 144 h 631767"/>
              <a:gd name="connsiteX1" fmla="*/ 37626 w 66821"/>
              <a:gd name="connsiteY1" fmla="*/ 185881 h 631767"/>
              <a:gd name="connsiteX2" fmla="*/ 29688 w 66821"/>
              <a:gd name="connsiteY2" fmla="*/ 441469 h 631767"/>
              <a:gd name="connsiteX3" fmla="*/ 28101 w 66821"/>
              <a:gd name="connsiteY3" fmla="*/ 398606 h 631767"/>
              <a:gd name="connsiteX4" fmla="*/ 2701 w 66821"/>
              <a:gd name="connsiteY4" fmla="*/ 627206 h 631767"/>
              <a:gd name="connsiteX5" fmla="*/ 2701 w 66821"/>
              <a:gd name="connsiteY5" fmla="*/ 533544 h 631767"/>
              <a:gd name="connsiteX6" fmla="*/ 20163 w 66821"/>
              <a:gd name="connsiteY6" fmla="*/ 322406 h 631767"/>
              <a:gd name="connsiteX7" fmla="*/ 29688 w 66821"/>
              <a:gd name="connsiteY7" fmla="*/ 311294 h 631767"/>
              <a:gd name="connsiteX8" fmla="*/ 55088 w 66821"/>
              <a:gd name="connsiteY8" fmla="*/ 157306 h 631767"/>
              <a:gd name="connsiteX9" fmla="*/ 66201 w 66821"/>
              <a:gd name="connsiteY9" fmla="*/ 144 h 63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821" h="631767">
                <a:moveTo>
                  <a:pt x="66201" y="144"/>
                </a:moveTo>
                <a:cubicBezTo>
                  <a:pt x="63291" y="4906"/>
                  <a:pt x="43711" y="112327"/>
                  <a:pt x="37626" y="185881"/>
                </a:cubicBezTo>
                <a:cubicBezTo>
                  <a:pt x="31540" y="259435"/>
                  <a:pt x="31275" y="406015"/>
                  <a:pt x="29688" y="441469"/>
                </a:cubicBezTo>
                <a:cubicBezTo>
                  <a:pt x="28101" y="476923"/>
                  <a:pt x="32599" y="367650"/>
                  <a:pt x="28101" y="398606"/>
                </a:cubicBezTo>
                <a:cubicBezTo>
                  <a:pt x="23603" y="429562"/>
                  <a:pt x="6934" y="604716"/>
                  <a:pt x="2701" y="627206"/>
                </a:cubicBezTo>
                <a:cubicBezTo>
                  <a:pt x="-1532" y="649696"/>
                  <a:pt x="-209" y="584344"/>
                  <a:pt x="2701" y="533544"/>
                </a:cubicBezTo>
                <a:cubicBezTo>
                  <a:pt x="5611" y="482744"/>
                  <a:pt x="15665" y="359448"/>
                  <a:pt x="20163" y="322406"/>
                </a:cubicBezTo>
                <a:cubicBezTo>
                  <a:pt x="24661" y="285364"/>
                  <a:pt x="23867" y="338811"/>
                  <a:pt x="29688" y="311294"/>
                </a:cubicBezTo>
                <a:cubicBezTo>
                  <a:pt x="35509" y="283777"/>
                  <a:pt x="49003" y="204666"/>
                  <a:pt x="55088" y="157306"/>
                </a:cubicBezTo>
                <a:cubicBezTo>
                  <a:pt x="61173" y="109946"/>
                  <a:pt x="69111" y="-4618"/>
                  <a:pt x="66201" y="14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0F0A09D-685D-4B7E-8471-53FD395B8C03}"/>
              </a:ext>
            </a:extLst>
          </p:cNvPr>
          <p:cNvSpPr/>
          <p:nvPr/>
        </p:nvSpPr>
        <p:spPr>
          <a:xfrm>
            <a:off x="2156301" y="5842698"/>
            <a:ext cx="90937" cy="876500"/>
          </a:xfrm>
          <a:custGeom>
            <a:avLst/>
            <a:gdLst>
              <a:gd name="connsiteX0" fmla="*/ 96890 w 97918"/>
              <a:gd name="connsiteY0" fmla="*/ 923 h 943782"/>
              <a:gd name="connsiteX1" fmla="*/ 92127 w 97918"/>
              <a:gd name="connsiteY1" fmla="*/ 332711 h 943782"/>
              <a:gd name="connsiteX2" fmla="*/ 90540 w 97918"/>
              <a:gd name="connsiteY2" fmla="*/ 272386 h 943782"/>
              <a:gd name="connsiteX3" fmla="*/ 73077 w 97918"/>
              <a:gd name="connsiteY3" fmla="*/ 105698 h 943782"/>
              <a:gd name="connsiteX4" fmla="*/ 69902 w 97918"/>
              <a:gd name="connsiteY4" fmla="*/ 280323 h 943782"/>
              <a:gd name="connsiteX5" fmla="*/ 57202 w 97918"/>
              <a:gd name="connsiteY5" fmla="*/ 554961 h 943782"/>
              <a:gd name="connsiteX6" fmla="*/ 55615 w 97918"/>
              <a:gd name="connsiteY6" fmla="*/ 447011 h 943782"/>
              <a:gd name="connsiteX7" fmla="*/ 34977 w 97918"/>
              <a:gd name="connsiteY7" fmla="*/ 267623 h 943782"/>
              <a:gd name="connsiteX8" fmla="*/ 33390 w 97918"/>
              <a:gd name="connsiteY8" fmla="*/ 405736 h 943782"/>
              <a:gd name="connsiteX9" fmla="*/ 38152 w 97918"/>
              <a:gd name="connsiteY9" fmla="*/ 597823 h 943782"/>
              <a:gd name="connsiteX10" fmla="*/ 15927 w 97918"/>
              <a:gd name="connsiteY10" fmla="*/ 502573 h 943782"/>
              <a:gd name="connsiteX11" fmla="*/ 11165 w 97918"/>
              <a:gd name="connsiteY11" fmla="*/ 742286 h 943782"/>
              <a:gd name="connsiteX12" fmla="*/ 9577 w 97918"/>
              <a:gd name="connsiteY12" fmla="*/ 942311 h 943782"/>
              <a:gd name="connsiteX13" fmla="*/ 52 w 97918"/>
              <a:gd name="connsiteY13" fmla="*/ 813723 h 943782"/>
              <a:gd name="connsiteX14" fmla="*/ 14340 w 97918"/>
              <a:gd name="connsiteY14" fmla="*/ 470823 h 943782"/>
              <a:gd name="connsiteX15" fmla="*/ 28627 w 97918"/>
              <a:gd name="connsiteY15" fmla="*/ 470823 h 943782"/>
              <a:gd name="connsiteX16" fmla="*/ 73077 w 97918"/>
              <a:gd name="connsiteY16" fmla="*/ 285086 h 943782"/>
              <a:gd name="connsiteX17" fmla="*/ 69902 w 97918"/>
              <a:gd name="connsiteY17" fmla="*/ 234286 h 943782"/>
              <a:gd name="connsiteX18" fmla="*/ 96890 w 97918"/>
              <a:gd name="connsiteY18" fmla="*/ 923 h 9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918" h="943782">
                <a:moveTo>
                  <a:pt x="96890" y="923"/>
                </a:moveTo>
                <a:cubicBezTo>
                  <a:pt x="100594" y="17327"/>
                  <a:pt x="93185" y="287467"/>
                  <a:pt x="92127" y="332711"/>
                </a:cubicBezTo>
                <a:cubicBezTo>
                  <a:pt x="91069" y="377955"/>
                  <a:pt x="93715" y="310221"/>
                  <a:pt x="90540" y="272386"/>
                </a:cubicBezTo>
                <a:cubicBezTo>
                  <a:pt x="87365" y="234551"/>
                  <a:pt x="76517" y="104375"/>
                  <a:pt x="73077" y="105698"/>
                </a:cubicBezTo>
                <a:cubicBezTo>
                  <a:pt x="69637" y="107021"/>
                  <a:pt x="72548" y="205446"/>
                  <a:pt x="69902" y="280323"/>
                </a:cubicBezTo>
                <a:cubicBezTo>
                  <a:pt x="67256" y="355200"/>
                  <a:pt x="59583" y="527180"/>
                  <a:pt x="57202" y="554961"/>
                </a:cubicBezTo>
                <a:cubicBezTo>
                  <a:pt x="54821" y="582742"/>
                  <a:pt x="59319" y="494901"/>
                  <a:pt x="55615" y="447011"/>
                </a:cubicBezTo>
                <a:cubicBezTo>
                  <a:pt x="51911" y="399121"/>
                  <a:pt x="38681" y="274502"/>
                  <a:pt x="34977" y="267623"/>
                </a:cubicBezTo>
                <a:cubicBezTo>
                  <a:pt x="31273" y="260744"/>
                  <a:pt x="32861" y="350703"/>
                  <a:pt x="33390" y="405736"/>
                </a:cubicBezTo>
                <a:cubicBezTo>
                  <a:pt x="33919" y="460769"/>
                  <a:pt x="41062" y="581684"/>
                  <a:pt x="38152" y="597823"/>
                </a:cubicBezTo>
                <a:cubicBezTo>
                  <a:pt x="35242" y="613962"/>
                  <a:pt x="20425" y="478496"/>
                  <a:pt x="15927" y="502573"/>
                </a:cubicBezTo>
                <a:cubicBezTo>
                  <a:pt x="11429" y="526650"/>
                  <a:pt x="12223" y="668996"/>
                  <a:pt x="11165" y="742286"/>
                </a:cubicBezTo>
                <a:cubicBezTo>
                  <a:pt x="10107" y="815576"/>
                  <a:pt x="11429" y="930405"/>
                  <a:pt x="9577" y="942311"/>
                </a:cubicBezTo>
                <a:cubicBezTo>
                  <a:pt x="7725" y="954217"/>
                  <a:pt x="-742" y="892304"/>
                  <a:pt x="52" y="813723"/>
                </a:cubicBezTo>
                <a:cubicBezTo>
                  <a:pt x="846" y="735142"/>
                  <a:pt x="9577" y="527973"/>
                  <a:pt x="14340" y="470823"/>
                </a:cubicBezTo>
                <a:cubicBezTo>
                  <a:pt x="19102" y="413673"/>
                  <a:pt x="18838" y="501779"/>
                  <a:pt x="28627" y="470823"/>
                </a:cubicBezTo>
                <a:cubicBezTo>
                  <a:pt x="38416" y="439867"/>
                  <a:pt x="66198" y="324509"/>
                  <a:pt x="73077" y="285086"/>
                </a:cubicBezTo>
                <a:cubicBezTo>
                  <a:pt x="79956" y="245663"/>
                  <a:pt x="66992" y="277148"/>
                  <a:pt x="69902" y="234286"/>
                </a:cubicBezTo>
                <a:cubicBezTo>
                  <a:pt x="72812" y="191424"/>
                  <a:pt x="93186" y="-15481"/>
                  <a:pt x="96890" y="92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D08D8185-CEC6-4A96-8020-D0EB105ADD95}"/>
              </a:ext>
            </a:extLst>
          </p:cNvPr>
          <p:cNvSpPr/>
          <p:nvPr/>
        </p:nvSpPr>
        <p:spPr>
          <a:xfrm>
            <a:off x="2184301" y="5866883"/>
            <a:ext cx="82623" cy="874091"/>
          </a:xfrm>
          <a:custGeom>
            <a:avLst/>
            <a:gdLst>
              <a:gd name="connsiteX0" fmla="*/ 88965 w 88965"/>
              <a:gd name="connsiteY0" fmla="*/ 281 h 941188"/>
              <a:gd name="connsiteX1" fmla="*/ 50865 w 88965"/>
              <a:gd name="connsiteY1" fmla="*/ 416206 h 941188"/>
              <a:gd name="connsiteX2" fmla="*/ 15940 w 88965"/>
              <a:gd name="connsiteY2" fmla="*/ 567019 h 941188"/>
              <a:gd name="connsiteX3" fmla="*/ 44515 w 88965"/>
              <a:gd name="connsiteY3" fmla="*/ 389219 h 941188"/>
              <a:gd name="connsiteX4" fmla="*/ 4827 w 88965"/>
              <a:gd name="connsiteY4" fmla="*/ 551144 h 941188"/>
              <a:gd name="connsiteX5" fmla="*/ 12765 w 88965"/>
              <a:gd name="connsiteY5" fmla="*/ 586069 h 941188"/>
              <a:gd name="connsiteX6" fmla="*/ 8002 w 88965"/>
              <a:gd name="connsiteY6" fmla="*/ 924206 h 941188"/>
              <a:gd name="connsiteX7" fmla="*/ 65 w 88965"/>
              <a:gd name="connsiteY7" fmla="*/ 855944 h 941188"/>
              <a:gd name="connsiteX8" fmla="*/ 12765 w 88965"/>
              <a:gd name="connsiteY8" fmla="*/ 555906 h 941188"/>
              <a:gd name="connsiteX9" fmla="*/ 50865 w 88965"/>
              <a:gd name="connsiteY9" fmla="*/ 354294 h 941188"/>
              <a:gd name="connsiteX10" fmla="*/ 88965 w 88965"/>
              <a:gd name="connsiteY10" fmla="*/ 281 h 9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65" h="941188">
                <a:moveTo>
                  <a:pt x="88965" y="281"/>
                </a:moveTo>
                <a:cubicBezTo>
                  <a:pt x="88965" y="10600"/>
                  <a:pt x="63036" y="321750"/>
                  <a:pt x="50865" y="416206"/>
                </a:cubicBezTo>
                <a:cubicBezTo>
                  <a:pt x="38694" y="510662"/>
                  <a:pt x="16998" y="571517"/>
                  <a:pt x="15940" y="567019"/>
                </a:cubicBezTo>
                <a:cubicBezTo>
                  <a:pt x="14882" y="562521"/>
                  <a:pt x="46367" y="391865"/>
                  <a:pt x="44515" y="389219"/>
                </a:cubicBezTo>
                <a:cubicBezTo>
                  <a:pt x="42663" y="386573"/>
                  <a:pt x="10119" y="518336"/>
                  <a:pt x="4827" y="551144"/>
                </a:cubicBezTo>
                <a:cubicBezTo>
                  <a:pt x="-465" y="583952"/>
                  <a:pt x="12236" y="523892"/>
                  <a:pt x="12765" y="586069"/>
                </a:cubicBezTo>
                <a:cubicBezTo>
                  <a:pt x="13294" y="648246"/>
                  <a:pt x="10119" y="879227"/>
                  <a:pt x="8002" y="924206"/>
                </a:cubicBezTo>
                <a:cubicBezTo>
                  <a:pt x="5885" y="969185"/>
                  <a:pt x="-729" y="917327"/>
                  <a:pt x="65" y="855944"/>
                </a:cubicBezTo>
                <a:cubicBezTo>
                  <a:pt x="859" y="794561"/>
                  <a:pt x="4298" y="639514"/>
                  <a:pt x="12765" y="555906"/>
                </a:cubicBezTo>
                <a:cubicBezTo>
                  <a:pt x="21232" y="472298"/>
                  <a:pt x="36842" y="441871"/>
                  <a:pt x="50865" y="354294"/>
                </a:cubicBezTo>
                <a:cubicBezTo>
                  <a:pt x="64888" y="266717"/>
                  <a:pt x="88965" y="-10038"/>
                  <a:pt x="88965" y="28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8F61F17-F29F-4365-9532-6122EA358E2A}"/>
              </a:ext>
            </a:extLst>
          </p:cNvPr>
          <p:cNvSpPr/>
          <p:nvPr/>
        </p:nvSpPr>
        <p:spPr>
          <a:xfrm>
            <a:off x="2238481" y="5862300"/>
            <a:ext cx="38788" cy="474937"/>
          </a:xfrm>
          <a:custGeom>
            <a:avLst/>
            <a:gdLst>
              <a:gd name="connsiteX0" fmla="*/ 41738 w 41765"/>
              <a:gd name="connsiteY0" fmla="*/ 5216 h 511394"/>
              <a:gd name="connsiteX1" fmla="*/ 27451 w 41765"/>
              <a:gd name="connsiteY1" fmla="*/ 357641 h 511394"/>
              <a:gd name="connsiteX2" fmla="*/ 29038 w 41765"/>
              <a:gd name="connsiteY2" fmla="*/ 306841 h 511394"/>
              <a:gd name="connsiteX3" fmla="*/ 463 w 41765"/>
              <a:gd name="connsiteY3" fmla="*/ 510041 h 511394"/>
              <a:gd name="connsiteX4" fmla="*/ 11576 w 41765"/>
              <a:gd name="connsiteY4" fmla="*/ 389391 h 511394"/>
              <a:gd name="connsiteX5" fmla="*/ 14751 w 41765"/>
              <a:gd name="connsiteY5" fmla="*/ 271916 h 511394"/>
              <a:gd name="connsiteX6" fmla="*/ 30626 w 41765"/>
              <a:gd name="connsiteY6" fmla="*/ 154441 h 511394"/>
              <a:gd name="connsiteX7" fmla="*/ 41738 w 41765"/>
              <a:gd name="connsiteY7" fmla="*/ 5216 h 51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65" h="511394">
                <a:moveTo>
                  <a:pt x="41738" y="5216"/>
                </a:moveTo>
                <a:cubicBezTo>
                  <a:pt x="41209" y="39083"/>
                  <a:pt x="29568" y="307370"/>
                  <a:pt x="27451" y="357641"/>
                </a:cubicBezTo>
                <a:cubicBezTo>
                  <a:pt x="25334" y="407912"/>
                  <a:pt x="33536" y="281441"/>
                  <a:pt x="29038" y="306841"/>
                </a:cubicBezTo>
                <a:cubicBezTo>
                  <a:pt x="24540" y="332241"/>
                  <a:pt x="3373" y="496283"/>
                  <a:pt x="463" y="510041"/>
                </a:cubicBezTo>
                <a:cubicBezTo>
                  <a:pt x="-2447" y="523799"/>
                  <a:pt x="9195" y="429079"/>
                  <a:pt x="11576" y="389391"/>
                </a:cubicBezTo>
                <a:cubicBezTo>
                  <a:pt x="13957" y="349704"/>
                  <a:pt x="11576" y="311074"/>
                  <a:pt x="14751" y="271916"/>
                </a:cubicBezTo>
                <a:cubicBezTo>
                  <a:pt x="17926" y="232758"/>
                  <a:pt x="26128" y="197039"/>
                  <a:pt x="30626" y="154441"/>
                </a:cubicBezTo>
                <a:cubicBezTo>
                  <a:pt x="35124" y="111843"/>
                  <a:pt x="42267" y="-28651"/>
                  <a:pt x="41738" y="521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1B99D74-E279-4BF0-8FA8-0DFA29F5A5A7}"/>
              </a:ext>
            </a:extLst>
          </p:cNvPr>
          <p:cNvSpPr/>
          <p:nvPr/>
        </p:nvSpPr>
        <p:spPr>
          <a:xfrm>
            <a:off x="2248996" y="5851785"/>
            <a:ext cx="64684" cy="372413"/>
          </a:xfrm>
          <a:custGeom>
            <a:avLst/>
            <a:gdLst>
              <a:gd name="connsiteX0" fmla="*/ 62166 w 69649"/>
              <a:gd name="connsiteY0" fmla="*/ 3838 h 401000"/>
              <a:gd name="connsiteX1" fmla="*/ 38354 w 69649"/>
              <a:gd name="connsiteY1" fmla="*/ 256251 h 401000"/>
              <a:gd name="connsiteX2" fmla="*/ 254 w 69649"/>
              <a:gd name="connsiteY2" fmla="*/ 400713 h 401000"/>
              <a:gd name="connsiteX3" fmla="*/ 24066 w 69649"/>
              <a:gd name="connsiteY3" fmla="*/ 289588 h 401000"/>
              <a:gd name="connsiteX4" fmla="*/ 68516 w 69649"/>
              <a:gd name="connsiteY4" fmla="*/ 159413 h 401000"/>
              <a:gd name="connsiteX5" fmla="*/ 57404 w 69649"/>
              <a:gd name="connsiteY5" fmla="*/ 165763 h 401000"/>
              <a:gd name="connsiteX6" fmla="*/ 68516 w 69649"/>
              <a:gd name="connsiteY6" fmla="*/ 107026 h 401000"/>
              <a:gd name="connsiteX7" fmla="*/ 62166 w 69649"/>
              <a:gd name="connsiteY7" fmla="*/ 3838 h 4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49" h="401000">
                <a:moveTo>
                  <a:pt x="62166" y="3838"/>
                </a:moveTo>
                <a:cubicBezTo>
                  <a:pt x="57139" y="28709"/>
                  <a:pt x="48673" y="190105"/>
                  <a:pt x="38354" y="256251"/>
                </a:cubicBezTo>
                <a:cubicBezTo>
                  <a:pt x="28035" y="322397"/>
                  <a:pt x="2635" y="395157"/>
                  <a:pt x="254" y="400713"/>
                </a:cubicBezTo>
                <a:cubicBezTo>
                  <a:pt x="-2127" y="406269"/>
                  <a:pt x="12689" y="329805"/>
                  <a:pt x="24066" y="289588"/>
                </a:cubicBezTo>
                <a:cubicBezTo>
                  <a:pt x="35443" y="249371"/>
                  <a:pt x="62960" y="180050"/>
                  <a:pt x="68516" y="159413"/>
                </a:cubicBezTo>
                <a:cubicBezTo>
                  <a:pt x="74072" y="138776"/>
                  <a:pt x="57404" y="174494"/>
                  <a:pt x="57404" y="165763"/>
                </a:cubicBezTo>
                <a:cubicBezTo>
                  <a:pt x="57404" y="157032"/>
                  <a:pt x="67458" y="131897"/>
                  <a:pt x="68516" y="107026"/>
                </a:cubicBezTo>
                <a:cubicBezTo>
                  <a:pt x="69574" y="82155"/>
                  <a:pt x="67193" y="-21033"/>
                  <a:pt x="62166" y="383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FBB16E6-6E29-4A1D-85F6-35A20B615F82}"/>
              </a:ext>
            </a:extLst>
          </p:cNvPr>
          <p:cNvSpPr/>
          <p:nvPr/>
        </p:nvSpPr>
        <p:spPr>
          <a:xfrm>
            <a:off x="2204392" y="6313420"/>
            <a:ext cx="31704" cy="420225"/>
          </a:xfrm>
          <a:custGeom>
            <a:avLst/>
            <a:gdLst>
              <a:gd name="connsiteX0" fmla="*/ 30819 w 34138"/>
              <a:gd name="connsiteY0" fmla="*/ 17942 h 452482"/>
              <a:gd name="connsiteX1" fmla="*/ 2244 w 34138"/>
              <a:gd name="connsiteY1" fmla="*/ 394180 h 452482"/>
              <a:gd name="connsiteX2" fmla="*/ 3832 w 34138"/>
              <a:gd name="connsiteY2" fmla="*/ 444980 h 452482"/>
              <a:gd name="connsiteX3" fmla="*/ 19707 w 34138"/>
              <a:gd name="connsiteY3" fmla="*/ 329092 h 452482"/>
              <a:gd name="connsiteX4" fmla="*/ 27644 w 34138"/>
              <a:gd name="connsiteY4" fmla="*/ 225905 h 452482"/>
              <a:gd name="connsiteX5" fmla="*/ 33994 w 34138"/>
              <a:gd name="connsiteY5" fmla="*/ 238605 h 452482"/>
              <a:gd name="connsiteX6" fmla="*/ 21294 w 34138"/>
              <a:gd name="connsiteY6" fmla="*/ 192567 h 452482"/>
              <a:gd name="connsiteX7" fmla="*/ 14944 w 34138"/>
              <a:gd name="connsiteY7" fmla="*/ 71917 h 452482"/>
              <a:gd name="connsiteX8" fmla="*/ 30819 w 34138"/>
              <a:gd name="connsiteY8" fmla="*/ 1794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8" h="452482">
                <a:moveTo>
                  <a:pt x="30819" y="17942"/>
                </a:moveTo>
                <a:cubicBezTo>
                  <a:pt x="28702" y="71652"/>
                  <a:pt x="6742" y="323007"/>
                  <a:pt x="2244" y="394180"/>
                </a:cubicBezTo>
                <a:cubicBezTo>
                  <a:pt x="-2254" y="465353"/>
                  <a:pt x="922" y="455828"/>
                  <a:pt x="3832" y="444980"/>
                </a:cubicBezTo>
                <a:cubicBezTo>
                  <a:pt x="6742" y="434132"/>
                  <a:pt x="15738" y="365605"/>
                  <a:pt x="19707" y="329092"/>
                </a:cubicBezTo>
                <a:cubicBezTo>
                  <a:pt x="23676" y="292580"/>
                  <a:pt x="25263" y="240986"/>
                  <a:pt x="27644" y="225905"/>
                </a:cubicBezTo>
                <a:cubicBezTo>
                  <a:pt x="30025" y="210824"/>
                  <a:pt x="35052" y="244161"/>
                  <a:pt x="33994" y="238605"/>
                </a:cubicBezTo>
                <a:cubicBezTo>
                  <a:pt x="32936" y="233049"/>
                  <a:pt x="24469" y="220348"/>
                  <a:pt x="21294" y="192567"/>
                </a:cubicBezTo>
                <a:cubicBezTo>
                  <a:pt x="18119" y="164786"/>
                  <a:pt x="14679" y="98111"/>
                  <a:pt x="14944" y="71917"/>
                </a:cubicBezTo>
                <a:cubicBezTo>
                  <a:pt x="15209" y="45723"/>
                  <a:pt x="32936" y="-35768"/>
                  <a:pt x="30819" y="1794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838A28B-BD61-4D36-BBE8-74B717772465}"/>
              </a:ext>
            </a:extLst>
          </p:cNvPr>
          <p:cNvSpPr/>
          <p:nvPr/>
        </p:nvSpPr>
        <p:spPr>
          <a:xfrm>
            <a:off x="2277640" y="5857855"/>
            <a:ext cx="116238" cy="698695"/>
          </a:xfrm>
          <a:custGeom>
            <a:avLst/>
            <a:gdLst>
              <a:gd name="connsiteX0" fmla="*/ 58311 w 125161"/>
              <a:gd name="connsiteY0" fmla="*/ 477 h 752328"/>
              <a:gd name="connsiteX1" fmla="*/ 121811 w 125161"/>
              <a:gd name="connsiteY1" fmla="*/ 62390 h 752328"/>
              <a:gd name="connsiteX2" fmla="*/ 97998 w 125161"/>
              <a:gd name="connsiteY2" fmla="*/ 113190 h 752328"/>
              <a:gd name="connsiteX3" fmla="*/ 85298 w 125161"/>
              <a:gd name="connsiteY3" fmla="*/ 187802 h 752328"/>
              <a:gd name="connsiteX4" fmla="*/ 2748 w 125161"/>
              <a:gd name="connsiteY4" fmla="*/ 733902 h 752328"/>
              <a:gd name="connsiteX5" fmla="*/ 24973 w 125161"/>
              <a:gd name="connsiteY5" fmla="*/ 602140 h 752328"/>
              <a:gd name="connsiteX6" fmla="*/ 77361 w 125161"/>
              <a:gd name="connsiteY6" fmla="*/ 387827 h 752328"/>
              <a:gd name="connsiteX7" fmla="*/ 67836 w 125161"/>
              <a:gd name="connsiteY7" fmla="*/ 437040 h 752328"/>
              <a:gd name="connsiteX8" fmla="*/ 90061 w 125161"/>
              <a:gd name="connsiteY8" fmla="*/ 184627 h 752328"/>
              <a:gd name="connsiteX9" fmla="*/ 124986 w 125161"/>
              <a:gd name="connsiteY9" fmla="*/ 97315 h 752328"/>
              <a:gd name="connsiteX10" fmla="*/ 58311 w 125161"/>
              <a:gd name="connsiteY10" fmla="*/ 477 h 7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161" h="752328">
                <a:moveTo>
                  <a:pt x="58311" y="477"/>
                </a:moveTo>
                <a:cubicBezTo>
                  <a:pt x="57782" y="-5344"/>
                  <a:pt x="115197" y="43605"/>
                  <a:pt x="121811" y="62390"/>
                </a:cubicBezTo>
                <a:cubicBezTo>
                  <a:pt x="128425" y="81175"/>
                  <a:pt x="104083" y="92288"/>
                  <a:pt x="97998" y="113190"/>
                </a:cubicBezTo>
                <a:cubicBezTo>
                  <a:pt x="91913" y="134092"/>
                  <a:pt x="101173" y="84350"/>
                  <a:pt x="85298" y="187802"/>
                </a:cubicBezTo>
                <a:cubicBezTo>
                  <a:pt x="69423" y="291254"/>
                  <a:pt x="12802" y="664846"/>
                  <a:pt x="2748" y="733902"/>
                </a:cubicBezTo>
                <a:cubicBezTo>
                  <a:pt x="-7306" y="802958"/>
                  <a:pt x="12538" y="659819"/>
                  <a:pt x="24973" y="602140"/>
                </a:cubicBezTo>
                <a:cubicBezTo>
                  <a:pt x="37408" y="544461"/>
                  <a:pt x="70217" y="415344"/>
                  <a:pt x="77361" y="387827"/>
                </a:cubicBezTo>
                <a:cubicBezTo>
                  <a:pt x="84505" y="360310"/>
                  <a:pt x="65719" y="470907"/>
                  <a:pt x="67836" y="437040"/>
                </a:cubicBezTo>
                <a:cubicBezTo>
                  <a:pt x="69953" y="403173"/>
                  <a:pt x="80536" y="241248"/>
                  <a:pt x="90061" y="184627"/>
                </a:cubicBezTo>
                <a:cubicBezTo>
                  <a:pt x="99586" y="128006"/>
                  <a:pt x="127632" y="124567"/>
                  <a:pt x="124986" y="97315"/>
                </a:cubicBezTo>
                <a:cubicBezTo>
                  <a:pt x="122340" y="70063"/>
                  <a:pt x="58840" y="6298"/>
                  <a:pt x="58311" y="47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3D5BB910-E45E-4C1C-AB88-C779B7EEFB53}"/>
              </a:ext>
            </a:extLst>
          </p:cNvPr>
          <p:cNvSpPr/>
          <p:nvPr/>
        </p:nvSpPr>
        <p:spPr>
          <a:xfrm>
            <a:off x="2406902" y="5899877"/>
            <a:ext cx="30442" cy="613127"/>
          </a:xfrm>
          <a:custGeom>
            <a:avLst/>
            <a:gdLst>
              <a:gd name="connsiteX0" fmla="*/ 14377 w 32779"/>
              <a:gd name="connsiteY0" fmla="*/ 1268 h 660192"/>
              <a:gd name="connsiteX1" fmla="*/ 12789 w 32779"/>
              <a:gd name="connsiteY1" fmla="*/ 347343 h 660192"/>
              <a:gd name="connsiteX2" fmla="*/ 6439 w 32779"/>
              <a:gd name="connsiteY2" fmla="*/ 491805 h 660192"/>
              <a:gd name="connsiteX3" fmla="*/ 89 w 32779"/>
              <a:gd name="connsiteY3" fmla="*/ 656905 h 660192"/>
              <a:gd name="connsiteX4" fmla="*/ 4852 w 32779"/>
              <a:gd name="connsiteY4" fmla="*/ 583880 h 660192"/>
              <a:gd name="connsiteX5" fmla="*/ 30252 w 32779"/>
              <a:gd name="connsiteY5" fmla="*/ 371155 h 660192"/>
              <a:gd name="connsiteX6" fmla="*/ 30252 w 32779"/>
              <a:gd name="connsiteY6" fmla="*/ 236218 h 660192"/>
              <a:gd name="connsiteX7" fmla="*/ 14377 w 32779"/>
              <a:gd name="connsiteY7" fmla="*/ 1268 h 6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9" h="660192">
                <a:moveTo>
                  <a:pt x="14377" y="1268"/>
                </a:moveTo>
                <a:cubicBezTo>
                  <a:pt x="11467" y="19789"/>
                  <a:pt x="14112" y="265587"/>
                  <a:pt x="12789" y="347343"/>
                </a:cubicBezTo>
                <a:cubicBezTo>
                  <a:pt x="11466" y="429099"/>
                  <a:pt x="8556" y="440211"/>
                  <a:pt x="6439" y="491805"/>
                </a:cubicBezTo>
                <a:cubicBezTo>
                  <a:pt x="4322" y="543399"/>
                  <a:pt x="353" y="641559"/>
                  <a:pt x="89" y="656905"/>
                </a:cubicBezTo>
                <a:cubicBezTo>
                  <a:pt x="-175" y="672251"/>
                  <a:pt x="-175" y="631505"/>
                  <a:pt x="4852" y="583880"/>
                </a:cubicBezTo>
                <a:cubicBezTo>
                  <a:pt x="9879" y="536255"/>
                  <a:pt x="26019" y="429099"/>
                  <a:pt x="30252" y="371155"/>
                </a:cubicBezTo>
                <a:cubicBezTo>
                  <a:pt x="34485" y="313211"/>
                  <a:pt x="32633" y="300247"/>
                  <a:pt x="30252" y="236218"/>
                </a:cubicBezTo>
                <a:cubicBezTo>
                  <a:pt x="27871" y="172189"/>
                  <a:pt x="17287" y="-17253"/>
                  <a:pt x="14377" y="126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A30F6850-73A7-496E-B946-3760AF52B269}"/>
              </a:ext>
            </a:extLst>
          </p:cNvPr>
          <p:cNvSpPr/>
          <p:nvPr/>
        </p:nvSpPr>
        <p:spPr>
          <a:xfrm>
            <a:off x="2406498" y="5893308"/>
            <a:ext cx="68881" cy="583398"/>
          </a:xfrm>
          <a:custGeom>
            <a:avLst/>
            <a:gdLst>
              <a:gd name="connsiteX0" fmla="*/ 68787 w 74168"/>
              <a:gd name="connsiteY0" fmla="*/ 11516 h 628181"/>
              <a:gd name="connsiteX1" fmla="*/ 27512 w 74168"/>
              <a:gd name="connsiteY1" fmla="*/ 521103 h 628181"/>
              <a:gd name="connsiteX2" fmla="*/ 524 w 74168"/>
              <a:gd name="connsiteY2" fmla="*/ 627466 h 628181"/>
              <a:gd name="connsiteX3" fmla="*/ 11637 w 74168"/>
              <a:gd name="connsiteY3" fmla="*/ 549678 h 628181"/>
              <a:gd name="connsiteX4" fmla="*/ 35449 w 74168"/>
              <a:gd name="connsiteY4" fmla="*/ 241703 h 628181"/>
              <a:gd name="connsiteX5" fmla="*/ 35449 w 74168"/>
              <a:gd name="connsiteY5" fmla="*/ 270278 h 628181"/>
              <a:gd name="connsiteX6" fmla="*/ 48149 w 74168"/>
              <a:gd name="connsiteY6" fmla="*/ 268691 h 628181"/>
              <a:gd name="connsiteX7" fmla="*/ 71962 w 74168"/>
              <a:gd name="connsiteY7" fmla="*/ 171853 h 628181"/>
              <a:gd name="connsiteX8" fmla="*/ 68787 w 74168"/>
              <a:gd name="connsiteY8" fmla="*/ 11516 h 62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68" h="628181">
                <a:moveTo>
                  <a:pt x="68787" y="11516"/>
                </a:moveTo>
                <a:cubicBezTo>
                  <a:pt x="61379" y="69724"/>
                  <a:pt x="38889" y="418445"/>
                  <a:pt x="27512" y="521103"/>
                </a:cubicBezTo>
                <a:cubicBezTo>
                  <a:pt x="16135" y="623761"/>
                  <a:pt x="3170" y="622704"/>
                  <a:pt x="524" y="627466"/>
                </a:cubicBezTo>
                <a:cubicBezTo>
                  <a:pt x="-2122" y="632228"/>
                  <a:pt x="5816" y="613972"/>
                  <a:pt x="11637" y="549678"/>
                </a:cubicBezTo>
                <a:cubicBezTo>
                  <a:pt x="17458" y="485384"/>
                  <a:pt x="31480" y="288270"/>
                  <a:pt x="35449" y="241703"/>
                </a:cubicBezTo>
                <a:cubicBezTo>
                  <a:pt x="39418" y="195136"/>
                  <a:pt x="33332" y="265780"/>
                  <a:pt x="35449" y="270278"/>
                </a:cubicBezTo>
                <a:cubicBezTo>
                  <a:pt x="37566" y="274776"/>
                  <a:pt x="42063" y="285095"/>
                  <a:pt x="48149" y="268691"/>
                </a:cubicBezTo>
                <a:cubicBezTo>
                  <a:pt x="54234" y="252287"/>
                  <a:pt x="69316" y="211011"/>
                  <a:pt x="71962" y="171853"/>
                </a:cubicBezTo>
                <a:cubicBezTo>
                  <a:pt x="74608" y="132695"/>
                  <a:pt x="76195" y="-46692"/>
                  <a:pt x="68787" y="1151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3463464-8868-4632-835E-5300CDBDFD2E}"/>
              </a:ext>
            </a:extLst>
          </p:cNvPr>
          <p:cNvSpPr/>
          <p:nvPr/>
        </p:nvSpPr>
        <p:spPr>
          <a:xfrm>
            <a:off x="2415517" y="6393022"/>
            <a:ext cx="25674" cy="381423"/>
          </a:xfrm>
          <a:custGeom>
            <a:avLst/>
            <a:gdLst>
              <a:gd name="connsiteX0" fmla="*/ 27326 w 27645"/>
              <a:gd name="connsiteY0" fmla="*/ 493 h 410702"/>
              <a:gd name="connsiteX1" fmla="*/ 16213 w 27645"/>
              <a:gd name="connsiteY1" fmla="*/ 254493 h 410702"/>
              <a:gd name="connsiteX2" fmla="*/ 16213 w 27645"/>
              <a:gd name="connsiteY2" fmla="*/ 286243 h 410702"/>
              <a:gd name="connsiteX3" fmla="*/ 19388 w 27645"/>
              <a:gd name="connsiteY3" fmla="*/ 364030 h 410702"/>
              <a:gd name="connsiteX4" fmla="*/ 16213 w 27645"/>
              <a:gd name="connsiteY4" fmla="*/ 246555 h 410702"/>
              <a:gd name="connsiteX5" fmla="*/ 338 w 27645"/>
              <a:gd name="connsiteY5" fmla="*/ 410068 h 410702"/>
              <a:gd name="connsiteX6" fmla="*/ 5101 w 27645"/>
              <a:gd name="connsiteY6" fmla="*/ 298943 h 410702"/>
              <a:gd name="connsiteX7" fmla="*/ 1926 w 27645"/>
              <a:gd name="connsiteY7" fmla="*/ 192580 h 410702"/>
              <a:gd name="connsiteX8" fmla="*/ 27326 w 27645"/>
              <a:gd name="connsiteY8" fmla="*/ 493 h 41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45" h="410702">
                <a:moveTo>
                  <a:pt x="27326" y="493"/>
                </a:moveTo>
                <a:cubicBezTo>
                  <a:pt x="29707" y="10812"/>
                  <a:pt x="18065" y="206868"/>
                  <a:pt x="16213" y="254493"/>
                </a:cubicBezTo>
                <a:cubicBezTo>
                  <a:pt x="14361" y="302118"/>
                  <a:pt x="15684" y="267987"/>
                  <a:pt x="16213" y="286243"/>
                </a:cubicBezTo>
                <a:cubicBezTo>
                  <a:pt x="16742" y="304499"/>
                  <a:pt x="19388" y="370645"/>
                  <a:pt x="19388" y="364030"/>
                </a:cubicBezTo>
                <a:cubicBezTo>
                  <a:pt x="19388" y="357415"/>
                  <a:pt x="19388" y="238882"/>
                  <a:pt x="16213" y="246555"/>
                </a:cubicBezTo>
                <a:cubicBezTo>
                  <a:pt x="13038" y="254228"/>
                  <a:pt x="2190" y="401337"/>
                  <a:pt x="338" y="410068"/>
                </a:cubicBezTo>
                <a:cubicBezTo>
                  <a:pt x="-1514" y="418799"/>
                  <a:pt x="4836" y="335191"/>
                  <a:pt x="5101" y="298943"/>
                </a:cubicBezTo>
                <a:cubicBezTo>
                  <a:pt x="5366" y="262695"/>
                  <a:pt x="-2572" y="240470"/>
                  <a:pt x="1926" y="192580"/>
                </a:cubicBezTo>
                <a:cubicBezTo>
                  <a:pt x="6424" y="144690"/>
                  <a:pt x="24945" y="-9826"/>
                  <a:pt x="27326" y="49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D2EEC8C2-1CFA-4BE7-9761-2F9038FEF533}"/>
              </a:ext>
            </a:extLst>
          </p:cNvPr>
          <p:cNvSpPr/>
          <p:nvPr/>
        </p:nvSpPr>
        <p:spPr>
          <a:xfrm>
            <a:off x="2306090" y="6360706"/>
            <a:ext cx="95039" cy="448556"/>
          </a:xfrm>
          <a:custGeom>
            <a:avLst/>
            <a:gdLst>
              <a:gd name="connsiteX0" fmla="*/ 102289 w 102334"/>
              <a:gd name="connsiteY0" fmla="*/ 365 h 482988"/>
              <a:gd name="connsiteX1" fmla="*/ 83239 w 102334"/>
              <a:gd name="connsiteY1" fmla="*/ 263890 h 482988"/>
              <a:gd name="connsiteX2" fmla="*/ 88002 w 102334"/>
              <a:gd name="connsiteY2" fmla="*/ 370252 h 482988"/>
              <a:gd name="connsiteX3" fmla="*/ 41964 w 102334"/>
              <a:gd name="connsiteY3" fmla="*/ 430577 h 482988"/>
              <a:gd name="connsiteX4" fmla="*/ 689 w 102334"/>
              <a:gd name="connsiteY4" fmla="*/ 482965 h 482988"/>
              <a:gd name="connsiteX5" fmla="*/ 76889 w 102334"/>
              <a:gd name="connsiteY5" fmla="*/ 424227 h 482988"/>
              <a:gd name="connsiteX6" fmla="*/ 81652 w 102334"/>
              <a:gd name="connsiteY6" fmla="*/ 365490 h 482988"/>
              <a:gd name="connsiteX7" fmla="*/ 80064 w 102334"/>
              <a:gd name="connsiteY7" fmla="*/ 298815 h 482988"/>
              <a:gd name="connsiteX8" fmla="*/ 76889 w 102334"/>
              <a:gd name="connsiteY8" fmla="*/ 208327 h 482988"/>
              <a:gd name="connsiteX9" fmla="*/ 102289 w 102334"/>
              <a:gd name="connsiteY9" fmla="*/ 365 h 4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334" h="482988">
                <a:moveTo>
                  <a:pt x="102289" y="365"/>
                </a:moveTo>
                <a:cubicBezTo>
                  <a:pt x="103347" y="9625"/>
                  <a:pt x="85620" y="202242"/>
                  <a:pt x="83239" y="263890"/>
                </a:cubicBezTo>
                <a:cubicBezTo>
                  <a:pt x="80858" y="325538"/>
                  <a:pt x="94881" y="342471"/>
                  <a:pt x="88002" y="370252"/>
                </a:cubicBezTo>
                <a:cubicBezTo>
                  <a:pt x="81123" y="398033"/>
                  <a:pt x="56516" y="411792"/>
                  <a:pt x="41964" y="430577"/>
                </a:cubicBezTo>
                <a:cubicBezTo>
                  <a:pt x="27412" y="449362"/>
                  <a:pt x="-5132" y="484023"/>
                  <a:pt x="689" y="482965"/>
                </a:cubicBezTo>
                <a:cubicBezTo>
                  <a:pt x="6510" y="481907"/>
                  <a:pt x="63395" y="443806"/>
                  <a:pt x="76889" y="424227"/>
                </a:cubicBezTo>
                <a:cubicBezTo>
                  <a:pt x="90383" y="404648"/>
                  <a:pt x="81123" y="386392"/>
                  <a:pt x="81652" y="365490"/>
                </a:cubicBezTo>
                <a:cubicBezTo>
                  <a:pt x="82181" y="344588"/>
                  <a:pt x="80858" y="325009"/>
                  <a:pt x="80064" y="298815"/>
                </a:cubicBezTo>
                <a:cubicBezTo>
                  <a:pt x="79270" y="272621"/>
                  <a:pt x="75301" y="256217"/>
                  <a:pt x="76889" y="208327"/>
                </a:cubicBezTo>
                <a:cubicBezTo>
                  <a:pt x="78477" y="160437"/>
                  <a:pt x="101231" y="-8895"/>
                  <a:pt x="102289" y="36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A2C3033E-7094-481A-B992-F2DFA8FF8300}"/>
              </a:ext>
            </a:extLst>
          </p:cNvPr>
          <p:cNvSpPr/>
          <p:nvPr/>
        </p:nvSpPr>
        <p:spPr>
          <a:xfrm>
            <a:off x="2440556" y="6499526"/>
            <a:ext cx="58998" cy="290648"/>
          </a:xfrm>
          <a:custGeom>
            <a:avLst/>
            <a:gdLst>
              <a:gd name="connsiteX0" fmla="*/ 33702 w 63527"/>
              <a:gd name="connsiteY0" fmla="*/ 114 h 312959"/>
              <a:gd name="connsiteX1" fmla="*/ 13065 w 63527"/>
              <a:gd name="connsiteY1" fmla="*/ 155689 h 312959"/>
              <a:gd name="connsiteX2" fmla="*/ 22590 w 63527"/>
              <a:gd name="connsiteY2" fmla="*/ 276339 h 312959"/>
              <a:gd name="connsiteX3" fmla="*/ 28940 w 63527"/>
              <a:gd name="connsiteY3" fmla="*/ 290626 h 312959"/>
              <a:gd name="connsiteX4" fmla="*/ 52752 w 63527"/>
              <a:gd name="connsiteY4" fmla="*/ 198551 h 312959"/>
              <a:gd name="connsiteX5" fmla="*/ 59102 w 63527"/>
              <a:gd name="connsiteY5" fmla="*/ 130289 h 312959"/>
              <a:gd name="connsiteX6" fmla="*/ 57515 w 63527"/>
              <a:gd name="connsiteY6" fmla="*/ 235064 h 312959"/>
              <a:gd name="connsiteX7" fmla="*/ 55927 w 63527"/>
              <a:gd name="connsiteY7" fmla="*/ 293801 h 312959"/>
              <a:gd name="connsiteX8" fmla="*/ 62277 w 63527"/>
              <a:gd name="connsiteY8" fmla="*/ 312851 h 312959"/>
              <a:gd name="connsiteX9" fmla="*/ 27352 w 63527"/>
              <a:gd name="connsiteY9" fmla="*/ 300151 h 312959"/>
              <a:gd name="connsiteX10" fmla="*/ 14652 w 63527"/>
              <a:gd name="connsiteY10" fmla="*/ 271576 h 312959"/>
              <a:gd name="connsiteX11" fmla="*/ 365 w 63527"/>
              <a:gd name="connsiteY11" fmla="*/ 181089 h 312959"/>
              <a:gd name="connsiteX12" fmla="*/ 33702 w 63527"/>
              <a:gd name="connsiteY12" fmla="*/ 114 h 31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527" h="312959">
                <a:moveTo>
                  <a:pt x="33702" y="114"/>
                </a:moveTo>
                <a:cubicBezTo>
                  <a:pt x="35819" y="-4119"/>
                  <a:pt x="14917" y="109652"/>
                  <a:pt x="13065" y="155689"/>
                </a:cubicBezTo>
                <a:cubicBezTo>
                  <a:pt x="11213" y="201726"/>
                  <a:pt x="19944" y="253850"/>
                  <a:pt x="22590" y="276339"/>
                </a:cubicBezTo>
                <a:cubicBezTo>
                  <a:pt x="25236" y="298828"/>
                  <a:pt x="23913" y="303591"/>
                  <a:pt x="28940" y="290626"/>
                </a:cubicBezTo>
                <a:cubicBezTo>
                  <a:pt x="33967" y="277661"/>
                  <a:pt x="47725" y="225274"/>
                  <a:pt x="52752" y="198551"/>
                </a:cubicBezTo>
                <a:cubicBezTo>
                  <a:pt x="57779" y="171828"/>
                  <a:pt x="58308" y="124204"/>
                  <a:pt x="59102" y="130289"/>
                </a:cubicBezTo>
                <a:cubicBezTo>
                  <a:pt x="59896" y="136375"/>
                  <a:pt x="58044" y="207812"/>
                  <a:pt x="57515" y="235064"/>
                </a:cubicBezTo>
                <a:cubicBezTo>
                  <a:pt x="56986" y="262316"/>
                  <a:pt x="55133" y="280837"/>
                  <a:pt x="55927" y="293801"/>
                </a:cubicBezTo>
                <a:cubicBezTo>
                  <a:pt x="56721" y="306765"/>
                  <a:pt x="67039" y="311793"/>
                  <a:pt x="62277" y="312851"/>
                </a:cubicBezTo>
                <a:cubicBezTo>
                  <a:pt x="57515" y="313909"/>
                  <a:pt x="35290" y="307030"/>
                  <a:pt x="27352" y="300151"/>
                </a:cubicBezTo>
                <a:cubicBezTo>
                  <a:pt x="19414" y="293272"/>
                  <a:pt x="19150" y="291420"/>
                  <a:pt x="14652" y="271576"/>
                </a:cubicBezTo>
                <a:cubicBezTo>
                  <a:pt x="10154" y="251732"/>
                  <a:pt x="-2281" y="225010"/>
                  <a:pt x="365" y="181089"/>
                </a:cubicBezTo>
                <a:cubicBezTo>
                  <a:pt x="3011" y="137168"/>
                  <a:pt x="31585" y="4347"/>
                  <a:pt x="33702" y="11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943CA03-F469-49FF-81D5-B0EF2EC0C584}"/>
              </a:ext>
            </a:extLst>
          </p:cNvPr>
          <p:cNvSpPr/>
          <p:nvPr/>
        </p:nvSpPr>
        <p:spPr>
          <a:xfrm>
            <a:off x="2134647" y="6387582"/>
            <a:ext cx="29425" cy="329510"/>
          </a:xfrm>
          <a:custGeom>
            <a:avLst/>
            <a:gdLst>
              <a:gd name="connsiteX0" fmla="*/ 31306 w 31684"/>
              <a:gd name="connsiteY0" fmla="*/ 1 h 354804"/>
              <a:gd name="connsiteX1" fmla="*/ 1143 w 31684"/>
              <a:gd name="connsiteY1" fmla="*/ 220663 h 354804"/>
              <a:gd name="connsiteX2" fmla="*/ 7493 w 31684"/>
              <a:gd name="connsiteY2" fmla="*/ 103188 h 354804"/>
              <a:gd name="connsiteX3" fmla="*/ 18606 w 31684"/>
              <a:gd name="connsiteY3" fmla="*/ 352426 h 354804"/>
              <a:gd name="connsiteX4" fmla="*/ 18606 w 31684"/>
              <a:gd name="connsiteY4" fmla="*/ 217488 h 354804"/>
              <a:gd name="connsiteX5" fmla="*/ 31306 w 31684"/>
              <a:gd name="connsiteY5" fmla="*/ 1 h 3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84" h="354804">
                <a:moveTo>
                  <a:pt x="31306" y="1"/>
                </a:moveTo>
                <a:cubicBezTo>
                  <a:pt x="28395" y="530"/>
                  <a:pt x="5112" y="203465"/>
                  <a:pt x="1143" y="220663"/>
                </a:cubicBezTo>
                <a:cubicBezTo>
                  <a:pt x="-2826" y="237861"/>
                  <a:pt x="4583" y="81228"/>
                  <a:pt x="7493" y="103188"/>
                </a:cubicBezTo>
                <a:cubicBezTo>
                  <a:pt x="10403" y="125148"/>
                  <a:pt x="16754" y="333376"/>
                  <a:pt x="18606" y="352426"/>
                </a:cubicBezTo>
                <a:cubicBezTo>
                  <a:pt x="20458" y="371476"/>
                  <a:pt x="17812" y="271463"/>
                  <a:pt x="18606" y="217488"/>
                </a:cubicBezTo>
                <a:cubicBezTo>
                  <a:pt x="19400" y="163513"/>
                  <a:pt x="34217" y="-528"/>
                  <a:pt x="31306" y="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D4D5D64-8C71-427F-96F6-73BD6BA2D52F}"/>
              </a:ext>
            </a:extLst>
          </p:cNvPr>
          <p:cNvSpPr/>
          <p:nvPr/>
        </p:nvSpPr>
        <p:spPr>
          <a:xfrm>
            <a:off x="2017677" y="6745573"/>
            <a:ext cx="154935" cy="767623"/>
          </a:xfrm>
          <a:custGeom>
            <a:avLst/>
            <a:gdLst>
              <a:gd name="connsiteX0" fmla="*/ 166780 w 166828"/>
              <a:gd name="connsiteY0" fmla="*/ 292 h 826547"/>
              <a:gd name="connsiteX1" fmla="*/ 25492 w 166828"/>
              <a:gd name="connsiteY1" fmla="*/ 41567 h 826547"/>
              <a:gd name="connsiteX2" fmla="*/ 22317 w 166828"/>
              <a:gd name="connsiteY2" fmla="*/ 127292 h 826547"/>
              <a:gd name="connsiteX3" fmla="*/ 92 w 166828"/>
              <a:gd name="connsiteY3" fmla="*/ 314617 h 826547"/>
              <a:gd name="connsiteX4" fmla="*/ 14380 w 166828"/>
              <a:gd name="connsiteY4" fmla="*/ 268580 h 826547"/>
              <a:gd name="connsiteX5" fmla="*/ 14380 w 166828"/>
              <a:gd name="connsiteY5" fmla="*/ 363830 h 826547"/>
              <a:gd name="connsiteX6" fmla="*/ 9617 w 166828"/>
              <a:gd name="connsiteY6" fmla="*/ 530517 h 826547"/>
              <a:gd name="connsiteX7" fmla="*/ 31842 w 166828"/>
              <a:gd name="connsiteY7" fmla="*/ 559092 h 826547"/>
              <a:gd name="connsiteX8" fmla="*/ 47717 w 166828"/>
              <a:gd name="connsiteY8" fmla="*/ 684505 h 826547"/>
              <a:gd name="connsiteX9" fmla="*/ 35017 w 166828"/>
              <a:gd name="connsiteY9" fmla="*/ 824205 h 826547"/>
              <a:gd name="connsiteX10" fmla="*/ 47717 w 166828"/>
              <a:gd name="connsiteY10" fmla="*/ 754355 h 826547"/>
              <a:gd name="connsiteX11" fmla="*/ 46130 w 166828"/>
              <a:gd name="connsiteY11" fmla="*/ 533692 h 826547"/>
              <a:gd name="connsiteX12" fmla="*/ 38192 w 166828"/>
              <a:gd name="connsiteY12" fmla="*/ 470192 h 826547"/>
              <a:gd name="connsiteX13" fmla="*/ 30255 w 166828"/>
              <a:gd name="connsiteY13" fmla="*/ 136817 h 826547"/>
              <a:gd name="connsiteX14" fmla="*/ 41367 w 166828"/>
              <a:gd name="connsiteY14" fmla="*/ 60617 h 826547"/>
              <a:gd name="connsiteX15" fmla="*/ 166780 w 166828"/>
              <a:gd name="connsiteY15" fmla="*/ 292 h 82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28" h="826547">
                <a:moveTo>
                  <a:pt x="166780" y="292"/>
                </a:moveTo>
                <a:cubicBezTo>
                  <a:pt x="164134" y="-2883"/>
                  <a:pt x="49569" y="20400"/>
                  <a:pt x="25492" y="41567"/>
                </a:cubicBezTo>
                <a:cubicBezTo>
                  <a:pt x="1415" y="62734"/>
                  <a:pt x="26550" y="81784"/>
                  <a:pt x="22317" y="127292"/>
                </a:cubicBezTo>
                <a:cubicBezTo>
                  <a:pt x="18084" y="172800"/>
                  <a:pt x="1415" y="291069"/>
                  <a:pt x="92" y="314617"/>
                </a:cubicBezTo>
                <a:cubicBezTo>
                  <a:pt x="-1231" y="338165"/>
                  <a:pt x="11999" y="260378"/>
                  <a:pt x="14380" y="268580"/>
                </a:cubicBezTo>
                <a:cubicBezTo>
                  <a:pt x="16761" y="276782"/>
                  <a:pt x="15174" y="320174"/>
                  <a:pt x="14380" y="363830"/>
                </a:cubicBezTo>
                <a:cubicBezTo>
                  <a:pt x="13586" y="407486"/>
                  <a:pt x="6707" y="497973"/>
                  <a:pt x="9617" y="530517"/>
                </a:cubicBezTo>
                <a:cubicBezTo>
                  <a:pt x="12527" y="563061"/>
                  <a:pt x="25492" y="533427"/>
                  <a:pt x="31842" y="559092"/>
                </a:cubicBezTo>
                <a:cubicBezTo>
                  <a:pt x="38192" y="584757"/>
                  <a:pt x="47188" y="640320"/>
                  <a:pt x="47717" y="684505"/>
                </a:cubicBezTo>
                <a:cubicBezTo>
                  <a:pt x="48246" y="728690"/>
                  <a:pt x="35017" y="812563"/>
                  <a:pt x="35017" y="824205"/>
                </a:cubicBezTo>
                <a:cubicBezTo>
                  <a:pt x="35017" y="835847"/>
                  <a:pt x="45865" y="802774"/>
                  <a:pt x="47717" y="754355"/>
                </a:cubicBezTo>
                <a:cubicBezTo>
                  <a:pt x="49569" y="705936"/>
                  <a:pt x="47717" y="581052"/>
                  <a:pt x="46130" y="533692"/>
                </a:cubicBezTo>
                <a:cubicBezTo>
                  <a:pt x="44543" y="486332"/>
                  <a:pt x="40838" y="536338"/>
                  <a:pt x="38192" y="470192"/>
                </a:cubicBezTo>
                <a:cubicBezTo>
                  <a:pt x="35546" y="404046"/>
                  <a:pt x="29726" y="205079"/>
                  <a:pt x="30255" y="136817"/>
                </a:cubicBezTo>
                <a:cubicBezTo>
                  <a:pt x="30784" y="68555"/>
                  <a:pt x="19936" y="82842"/>
                  <a:pt x="41367" y="60617"/>
                </a:cubicBezTo>
                <a:cubicBezTo>
                  <a:pt x="62798" y="38392"/>
                  <a:pt x="169426" y="3467"/>
                  <a:pt x="166780" y="29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65379551-1ABC-489A-B0C4-D3BEBE7F282A}"/>
              </a:ext>
            </a:extLst>
          </p:cNvPr>
          <p:cNvSpPr/>
          <p:nvPr/>
        </p:nvSpPr>
        <p:spPr>
          <a:xfrm>
            <a:off x="1981059" y="6739906"/>
            <a:ext cx="191508" cy="847922"/>
          </a:xfrm>
          <a:custGeom>
            <a:avLst/>
            <a:gdLst>
              <a:gd name="connsiteX0" fmla="*/ 206208 w 206208"/>
              <a:gd name="connsiteY0" fmla="*/ 1632 h 913010"/>
              <a:gd name="connsiteX1" fmla="*/ 20470 w 206208"/>
              <a:gd name="connsiteY1" fmla="*/ 9569 h 913010"/>
              <a:gd name="connsiteX2" fmla="*/ 9358 w 206208"/>
              <a:gd name="connsiteY2" fmla="*/ 44 h 913010"/>
              <a:gd name="connsiteX3" fmla="*/ 61745 w 206208"/>
              <a:gd name="connsiteY3" fmla="*/ 14332 h 913010"/>
              <a:gd name="connsiteX4" fmla="*/ 39520 w 206208"/>
              <a:gd name="connsiteY4" fmla="*/ 39732 h 913010"/>
              <a:gd name="connsiteX5" fmla="*/ 25233 w 206208"/>
              <a:gd name="connsiteY5" fmla="*/ 63544 h 913010"/>
              <a:gd name="connsiteX6" fmla="*/ 9358 w 206208"/>
              <a:gd name="connsiteY6" fmla="*/ 344532 h 913010"/>
              <a:gd name="connsiteX7" fmla="*/ 28408 w 206208"/>
              <a:gd name="connsiteY7" fmla="*/ 298494 h 913010"/>
              <a:gd name="connsiteX8" fmla="*/ 36345 w 206208"/>
              <a:gd name="connsiteY8" fmla="*/ 555669 h 913010"/>
              <a:gd name="connsiteX9" fmla="*/ 74445 w 206208"/>
              <a:gd name="connsiteY9" fmla="*/ 757282 h 913010"/>
              <a:gd name="connsiteX10" fmla="*/ 93495 w 206208"/>
              <a:gd name="connsiteY10" fmla="*/ 863644 h 913010"/>
              <a:gd name="connsiteX11" fmla="*/ 103020 w 206208"/>
              <a:gd name="connsiteY11" fmla="*/ 912857 h 913010"/>
              <a:gd name="connsiteX12" fmla="*/ 95083 w 206208"/>
              <a:gd name="connsiteY12" fmla="*/ 849357 h 913010"/>
              <a:gd name="connsiteX13" fmla="*/ 41108 w 206208"/>
              <a:gd name="connsiteY13" fmla="*/ 600119 h 913010"/>
              <a:gd name="connsiteX14" fmla="*/ 23645 w 206208"/>
              <a:gd name="connsiteY14" fmla="*/ 158794 h 913010"/>
              <a:gd name="connsiteX15" fmla="*/ 20470 w 206208"/>
              <a:gd name="connsiteY15" fmla="*/ 36557 h 913010"/>
              <a:gd name="connsiteX16" fmla="*/ 206208 w 206208"/>
              <a:gd name="connsiteY16" fmla="*/ 1632 h 91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6208" h="913010">
                <a:moveTo>
                  <a:pt x="206208" y="1632"/>
                </a:moveTo>
                <a:cubicBezTo>
                  <a:pt x="206208" y="-2866"/>
                  <a:pt x="53278" y="9834"/>
                  <a:pt x="20470" y="9569"/>
                </a:cubicBezTo>
                <a:cubicBezTo>
                  <a:pt x="-12338" y="9304"/>
                  <a:pt x="2479" y="-750"/>
                  <a:pt x="9358" y="44"/>
                </a:cubicBezTo>
                <a:cubicBezTo>
                  <a:pt x="16237" y="838"/>
                  <a:pt x="56718" y="7717"/>
                  <a:pt x="61745" y="14332"/>
                </a:cubicBezTo>
                <a:cubicBezTo>
                  <a:pt x="66772" y="20947"/>
                  <a:pt x="45605" y="31530"/>
                  <a:pt x="39520" y="39732"/>
                </a:cubicBezTo>
                <a:cubicBezTo>
                  <a:pt x="33435" y="47934"/>
                  <a:pt x="30260" y="12744"/>
                  <a:pt x="25233" y="63544"/>
                </a:cubicBezTo>
                <a:cubicBezTo>
                  <a:pt x="20206" y="114344"/>
                  <a:pt x="8829" y="305374"/>
                  <a:pt x="9358" y="344532"/>
                </a:cubicBezTo>
                <a:cubicBezTo>
                  <a:pt x="9887" y="383690"/>
                  <a:pt x="23910" y="263305"/>
                  <a:pt x="28408" y="298494"/>
                </a:cubicBezTo>
                <a:cubicBezTo>
                  <a:pt x="32906" y="333684"/>
                  <a:pt x="28672" y="479204"/>
                  <a:pt x="36345" y="555669"/>
                </a:cubicBezTo>
                <a:cubicBezTo>
                  <a:pt x="44018" y="632134"/>
                  <a:pt x="64920" y="705953"/>
                  <a:pt x="74445" y="757282"/>
                </a:cubicBezTo>
                <a:cubicBezTo>
                  <a:pt x="83970" y="808611"/>
                  <a:pt x="88733" y="837715"/>
                  <a:pt x="93495" y="863644"/>
                </a:cubicBezTo>
                <a:cubicBezTo>
                  <a:pt x="98257" y="889573"/>
                  <a:pt x="102755" y="915238"/>
                  <a:pt x="103020" y="912857"/>
                </a:cubicBezTo>
                <a:cubicBezTo>
                  <a:pt x="103285" y="910476"/>
                  <a:pt x="105402" y="901480"/>
                  <a:pt x="95083" y="849357"/>
                </a:cubicBezTo>
                <a:cubicBezTo>
                  <a:pt x="84764" y="797234"/>
                  <a:pt x="53014" y="715213"/>
                  <a:pt x="41108" y="600119"/>
                </a:cubicBezTo>
                <a:cubicBezTo>
                  <a:pt x="29202" y="485025"/>
                  <a:pt x="27085" y="252721"/>
                  <a:pt x="23645" y="158794"/>
                </a:cubicBezTo>
                <a:cubicBezTo>
                  <a:pt x="20205" y="64867"/>
                  <a:pt x="-6518" y="59576"/>
                  <a:pt x="20470" y="36557"/>
                </a:cubicBezTo>
                <a:cubicBezTo>
                  <a:pt x="47457" y="13538"/>
                  <a:pt x="206208" y="6130"/>
                  <a:pt x="206208" y="163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908C0323-6DDA-427A-898D-D27A999AFEA2}"/>
              </a:ext>
            </a:extLst>
          </p:cNvPr>
          <p:cNvSpPr/>
          <p:nvPr/>
        </p:nvSpPr>
        <p:spPr>
          <a:xfrm>
            <a:off x="2150689" y="6735522"/>
            <a:ext cx="88866" cy="774020"/>
          </a:xfrm>
          <a:custGeom>
            <a:avLst/>
            <a:gdLst>
              <a:gd name="connsiteX0" fmla="*/ 26732 w 95688"/>
              <a:gd name="connsiteY0" fmla="*/ 2 h 833435"/>
              <a:gd name="connsiteX1" fmla="*/ 9269 w 95688"/>
              <a:gd name="connsiteY1" fmla="*/ 357189 h 833435"/>
              <a:gd name="connsiteX2" fmla="*/ 25144 w 95688"/>
              <a:gd name="connsiteY2" fmla="*/ 296864 h 833435"/>
              <a:gd name="connsiteX3" fmla="*/ 42607 w 95688"/>
              <a:gd name="connsiteY3" fmla="*/ 571502 h 833435"/>
              <a:gd name="connsiteX4" fmla="*/ 91819 w 95688"/>
              <a:gd name="connsiteY4" fmla="*/ 814389 h 833435"/>
              <a:gd name="connsiteX5" fmla="*/ 82294 w 95688"/>
              <a:gd name="connsiteY5" fmla="*/ 766764 h 833435"/>
              <a:gd name="connsiteX6" fmla="*/ 1332 w 95688"/>
              <a:gd name="connsiteY6" fmla="*/ 363539 h 833435"/>
              <a:gd name="connsiteX7" fmla="*/ 26732 w 95688"/>
              <a:gd name="connsiteY7" fmla="*/ 2 h 83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688" h="833435">
                <a:moveTo>
                  <a:pt x="26732" y="2"/>
                </a:moveTo>
                <a:cubicBezTo>
                  <a:pt x="28055" y="-1056"/>
                  <a:pt x="9534" y="307712"/>
                  <a:pt x="9269" y="357189"/>
                </a:cubicBezTo>
                <a:cubicBezTo>
                  <a:pt x="9004" y="406666"/>
                  <a:pt x="19588" y="261145"/>
                  <a:pt x="25144" y="296864"/>
                </a:cubicBezTo>
                <a:cubicBezTo>
                  <a:pt x="30700" y="332583"/>
                  <a:pt x="31495" y="485248"/>
                  <a:pt x="42607" y="571502"/>
                </a:cubicBezTo>
                <a:cubicBezTo>
                  <a:pt x="53719" y="657756"/>
                  <a:pt x="85205" y="781845"/>
                  <a:pt x="91819" y="814389"/>
                </a:cubicBezTo>
                <a:cubicBezTo>
                  <a:pt x="98433" y="846933"/>
                  <a:pt x="97375" y="841906"/>
                  <a:pt x="82294" y="766764"/>
                </a:cubicBezTo>
                <a:cubicBezTo>
                  <a:pt x="67213" y="691622"/>
                  <a:pt x="9534" y="487099"/>
                  <a:pt x="1332" y="363539"/>
                </a:cubicBezTo>
                <a:cubicBezTo>
                  <a:pt x="-6870" y="239979"/>
                  <a:pt x="25409" y="1060"/>
                  <a:pt x="26732" y="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295B8022-66FE-455B-9B3F-F4EF03E35F48}"/>
              </a:ext>
            </a:extLst>
          </p:cNvPr>
          <p:cNvSpPr/>
          <p:nvPr/>
        </p:nvSpPr>
        <p:spPr>
          <a:xfrm>
            <a:off x="2112484" y="6985776"/>
            <a:ext cx="123506" cy="540360"/>
          </a:xfrm>
          <a:custGeom>
            <a:avLst/>
            <a:gdLst>
              <a:gd name="connsiteX0" fmla="*/ 2782 w 132986"/>
              <a:gd name="connsiteY0" fmla="*/ 6763 h 581839"/>
              <a:gd name="connsiteX1" fmla="*/ 45645 w 132986"/>
              <a:gd name="connsiteY1" fmla="*/ 522700 h 581839"/>
              <a:gd name="connsiteX2" fmla="*/ 50407 w 132986"/>
              <a:gd name="connsiteY2" fmla="*/ 571913 h 581839"/>
              <a:gd name="connsiteX3" fmla="*/ 132957 w 132986"/>
              <a:gd name="connsiteY3" fmla="*/ 535400 h 581839"/>
              <a:gd name="connsiteX4" fmla="*/ 59932 w 132986"/>
              <a:gd name="connsiteY4" fmla="*/ 565563 h 581839"/>
              <a:gd name="connsiteX5" fmla="*/ 58345 w 132986"/>
              <a:gd name="connsiteY5" fmla="*/ 519525 h 581839"/>
              <a:gd name="connsiteX6" fmla="*/ 56757 w 132986"/>
              <a:gd name="connsiteY6" fmla="*/ 429038 h 581839"/>
              <a:gd name="connsiteX7" fmla="*/ 9132 w 132986"/>
              <a:gd name="connsiteY7" fmla="*/ 279813 h 581839"/>
              <a:gd name="connsiteX8" fmla="*/ 5957 w 132986"/>
              <a:gd name="connsiteY8" fmla="*/ 230600 h 581839"/>
              <a:gd name="connsiteX9" fmla="*/ 2782 w 132986"/>
              <a:gd name="connsiteY9" fmla="*/ 6763 h 58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986" h="581839">
                <a:moveTo>
                  <a:pt x="2782" y="6763"/>
                </a:moveTo>
                <a:cubicBezTo>
                  <a:pt x="9397" y="55446"/>
                  <a:pt x="37708" y="428508"/>
                  <a:pt x="45645" y="522700"/>
                </a:cubicBezTo>
                <a:cubicBezTo>
                  <a:pt x="53582" y="616892"/>
                  <a:pt x="35855" y="569796"/>
                  <a:pt x="50407" y="571913"/>
                </a:cubicBezTo>
                <a:cubicBezTo>
                  <a:pt x="64959" y="574030"/>
                  <a:pt x="131369" y="536458"/>
                  <a:pt x="132957" y="535400"/>
                </a:cubicBezTo>
                <a:cubicBezTo>
                  <a:pt x="134545" y="534342"/>
                  <a:pt x="72367" y="568209"/>
                  <a:pt x="59932" y="565563"/>
                </a:cubicBezTo>
                <a:cubicBezTo>
                  <a:pt x="47497" y="562917"/>
                  <a:pt x="58874" y="542279"/>
                  <a:pt x="58345" y="519525"/>
                </a:cubicBezTo>
                <a:cubicBezTo>
                  <a:pt x="57816" y="496771"/>
                  <a:pt x="64959" y="468990"/>
                  <a:pt x="56757" y="429038"/>
                </a:cubicBezTo>
                <a:cubicBezTo>
                  <a:pt x="48555" y="389086"/>
                  <a:pt x="17599" y="312886"/>
                  <a:pt x="9132" y="279813"/>
                </a:cubicBezTo>
                <a:cubicBezTo>
                  <a:pt x="665" y="246740"/>
                  <a:pt x="8867" y="274521"/>
                  <a:pt x="5957" y="230600"/>
                </a:cubicBezTo>
                <a:cubicBezTo>
                  <a:pt x="3047" y="186679"/>
                  <a:pt x="-3833" y="-41920"/>
                  <a:pt x="2782" y="676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B8A586AE-B671-4B98-9BD0-40998C0FC70D}"/>
              </a:ext>
            </a:extLst>
          </p:cNvPr>
          <p:cNvSpPr/>
          <p:nvPr/>
        </p:nvSpPr>
        <p:spPr>
          <a:xfrm>
            <a:off x="2153400" y="6717828"/>
            <a:ext cx="147390" cy="793292"/>
          </a:xfrm>
          <a:custGeom>
            <a:avLst/>
            <a:gdLst>
              <a:gd name="connsiteX0" fmla="*/ 0 w 158704"/>
              <a:gd name="connsiteY0" fmla="*/ 50804 h 854186"/>
              <a:gd name="connsiteX1" fmla="*/ 100013 w 158704"/>
              <a:gd name="connsiteY1" fmla="*/ 20641 h 854186"/>
              <a:gd name="connsiteX2" fmla="*/ 114300 w 158704"/>
              <a:gd name="connsiteY2" fmla="*/ 31754 h 854186"/>
              <a:gd name="connsiteX3" fmla="*/ 115888 w 158704"/>
              <a:gd name="connsiteY3" fmla="*/ 73029 h 854186"/>
              <a:gd name="connsiteX4" fmla="*/ 82550 w 158704"/>
              <a:gd name="connsiteY4" fmla="*/ 247654 h 854186"/>
              <a:gd name="connsiteX5" fmla="*/ 119063 w 158704"/>
              <a:gd name="connsiteY5" fmla="*/ 644529 h 854186"/>
              <a:gd name="connsiteX6" fmla="*/ 157163 w 158704"/>
              <a:gd name="connsiteY6" fmla="*/ 847729 h 854186"/>
              <a:gd name="connsiteX7" fmla="*/ 147638 w 158704"/>
              <a:gd name="connsiteY7" fmla="*/ 771529 h 854186"/>
              <a:gd name="connsiteX8" fmla="*/ 114300 w 158704"/>
              <a:gd name="connsiteY8" fmla="*/ 457204 h 854186"/>
              <a:gd name="connsiteX9" fmla="*/ 107950 w 158704"/>
              <a:gd name="connsiteY9" fmla="*/ 403229 h 854186"/>
              <a:gd name="connsiteX10" fmla="*/ 104775 w 158704"/>
              <a:gd name="connsiteY10" fmla="*/ 146054 h 854186"/>
              <a:gd name="connsiteX11" fmla="*/ 119063 w 158704"/>
              <a:gd name="connsiteY11" fmla="*/ 31754 h 854186"/>
              <a:gd name="connsiteX12" fmla="*/ 98425 w 158704"/>
              <a:gd name="connsiteY12" fmla="*/ 4 h 854186"/>
              <a:gd name="connsiteX13" fmla="*/ 0 w 158704"/>
              <a:gd name="connsiteY13" fmla="*/ 50804 h 85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704" h="854186">
                <a:moveTo>
                  <a:pt x="0" y="50804"/>
                </a:moveTo>
                <a:cubicBezTo>
                  <a:pt x="265" y="54243"/>
                  <a:pt x="80963" y="23816"/>
                  <a:pt x="100013" y="20641"/>
                </a:cubicBezTo>
                <a:cubicBezTo>
                  <a:pt x="119063" y="17466"/>
                  <a:pt x="111654" y="23023"/>
                  <a:pt x="114300" y="31754"/>
                </a:cubicBezTo>
                <a:cubicBezTo>
                  <a:pt x="116946" y="40485"/>
                  <a:pt x="121180" y="37046"/>
                  <a:pt x="115888" y="73029"/>
                </a:cubicBezTo>
                <a:cubicBezTo>
                  <a:pt x="110596" y="109012"/>
                  <a:pt x="82021" y="152404"/>
                  <a:pt x="82550" y="247654"/>
                </a:cubicBezTo>
                <a:cubicBezTo>
                  <a:pt x="83079" y="342904"/>
                  <a:pt x="106627" y="544516"/>
                  <a:pt x="119063" y="644529"/>
                </a:cubicBezTo>
                <a:cubicBezTo>
                  <a:pt x="131499" y="744542"/>
                  <a:pt x="152401" y="826562"/>
                  <a:pt x="157163" y="847729"/>
                </a:cubicBezTo>
                <a:cubicBezTo>
                  <a:pt x="161925" y="868896"/>
                  <a:pt x="154782" y="836617"/>
                  <a:pt x="147638" y="771529"/>
                </a:cubicBezTo>
                <a:cubicBezTo>
                  <a:pt x="140494" y="706442"/>
                  <a:pt x="120915" y="518587"/>
                  <a:pt x="114300" y="457204"/>
                </a:cubicBezTo>
                <a:cubicBezTo>
                  <a:pt x="107685" y="395821"/>
                  <a:pt x="109538" y="455087"/>
                  <a:pt x="107950" y="403229"/>
                </a:cubicBezTo>
                <a:cubicBezTo>
                  <a:pt x="106363" y="351371"/>
                  <a:pt x="102923" y="207966"/>
                  <a:pt x="104775" y="146054"/>
                </a:cubicBezTo>
                <a:cubicBezTo>
                  <a:pt x="106627" y="84142"/>
                  <a:pt x="120121" y="56096"/>
                  <a:pt x="119063" y="31754"/>
                </a:cubicBezTo>
                <a:cubicBezTo>
                  <a:pt x="118005" y="7412"/>
                  <a:pt x="111654" y="533"/>
                  <a:pt x="98425" y="4"/>
                </a:cubicBezTo>
                <a:cubicBezTo>
                  <a:pt x="85196" y="-525"/>
                  <a:pt x="-265" y="47365"/>
                  <a:pt x="0" y="5080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442DD1A7-BAF7-4151-A1C6-755BF5727CCE}"/>
              </a:ext>
            </a:extLst>
          </p:cNvPr>
          <p:cNvSpPr/>
          <p:nvPr/>
        </p:nvSpPr>
        <p:spPr>
          <a:xfrm>
            <a:off x="2113547" y="6728161"/>
            <a:ext cx="166861" cy="871588"/>
          </a:xfrm>
          <a:custGeom>
            <a:avLst/>
            <a:gdLst>
              <a:gd name="connsiteX0" fmla="*/ 134987 w 179670"/>
              <a:gd name="connsiteY0" fmla="*/ 3165 h 938493"/>
              <a:gd name="connsiteX1" fmla="*/ 96887 w 179670"/>
              <a:gd name="connsiteY1" fmla="*/ 346065 h 938493"/>
              <a:gd name="connsiteX2" fmla="*/ 125462 w 179670"/>
              <a:gd name="connsiteY2" fmla="*/ 604828 h 938493"/>
              <a:gd name="connsiteX3" fmla="*/ 130225 w 179670"/>
              <a:gd name="connsiteY3" fmla="*/ 584190 h 938493"/>
              <a:gd name="connsiteX4" fmla="*/ 163562 w 179670"/>
              <a:gd name="connsiteY4" fmla="*/ 790565 h 938493"/>
              <a:gd name="connsiteX5" fmla="*/ 179437 w 179670"/>
              <a:gd name="connsiteY5" fmla="*/ 796915 h 938493"/>
              <a:gd name="connsiteX6" fmla="*/ 152450 w 179670"/>
              <a:gd name="connsiteY6" fmla="*/ 814378 h 938493"/>
              <a:gd name="connsiteX7" fmla="*/ 88950 w 179670"/>
              <a:gd name="connsiteY7" fmla="*/ 854065 h 938493"/>
              <a:gd name="connsiteX8" fmla="*/ 50 w 179670"/>
              <a:gd name="connsiteY8" fmla="*/ 938203 h 938493"/>
              <a:gd name="connsiteX9" fmla="*/ 101650 w 179670"/>
              <a:gd name="connsiteY9" fmla="*/ 881053 h 938493"/>
              <a:gd name="connsiteX10" fmla="*/ 100062 w 179670"/>
              <a:gd name="connsiteY10" fmla="*/ 862003 h 938493"/>
              <a:gd name="connsiteX11" fmla="*/ 155625 w 179670"/>
              <a:gd name="connsiteY11" fmla="*/ 788978 h 938493"/>
              <a:gd name="connsiteX12" fmla="*/ 154037 w 179670"/>
              <a:gd name="connsiteY12" fmla="*/ 681028 h 938493"/>
              <a:gd name="connsiteX13" fmla="*/ 87362 w 179670"/>
              <a:gd name="connsiteY13" fmla="*/ 203190 h 938493"/>
              <a:gd name="connsiteX14" fmla="*/ 134987 w 179670"/>
              <a:gd name="connsiteY14" fmla="*/ 3165 h 9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670" h="938493">
                <a:moveTo>
                  <a:pt x="134987" y="3165"/>
                </a:moveTo>
                <a:cubicBezTo>
                  <a:pt x="136575" y="26978"/>
                  <a:pt x="98474" y="245788"/>
                  <a:pt x="96887" y="346065"/>
                </a:cubicBezTo>
                <a:cubicBezTo>
                  <a:pt x="95300" y="446342"/>
                  <a:pt x="119906" y="565141"/>
                  <a:pt x="125462" y="604828"/>
                </a:cubicBezTo>
                <a:cubicBezTo>
                  <a:pt x="131018" y="644516"/>
                  <a:pt x="123875" y="553234"/>
                  <a:pt x="130225" y="584190"/>
                </a:cubicBezTo>
                <a:cubicBezTo>
                  <a:pt x="136575" y="615146"/>
                  <a:pt x="155360" y="755111"/>
                  <a:pt x="163562" y="790565"/>
                </a:cubicBezTo>
                <a:cubicBezTo>
                  <a:pt x="171764" y="826019"/>
                  <a:pt x="181289" y="792946"/>
                  <a:pt x="179437" y="796915"/>
                </a:cubicBezTo>
                <a:cubicBezTo>
                  <a:pt x="177585" y="800884"/>
                  <a:pt x="152450" y="814378"/>
                  <a:pt x="152450" y="814378"/>
                </a:cubicBezTo>
                <a:cubicBezTo>
                  <a:pt x="137369" y="823903"/>
                  <a:pt x="114350" y="833427"/>
                  <a:pt x="88950" y="854065"/>
                </a:cubicBezTo>
                <a:cubicBezTo>
                  <a:pt x="63550" y="874703"/>
                  <a:pt x="-2067" y="933705"/>
                  <a:pt x="50" y="938203"/>
                </a:cubicBezTo>
                <a:cubicBezTo>
                  <a:pt x="2167" y="942701"/>
                  <a:pt x="84981" y="893753"/>
                  <a:pt x="101650" y="881053"/>
                </a:cubicBezTo>
                <a:cubicBezTo>
                  <a:pt x="118319" y="868353"/>
                  <a:pt x="91066" y="877349"/>
                  <a:pt x="100062" y="862003"/>
                </a:cubicBezTo>
                <a:cubicBezTo>
                  <a:pt x="109058" y="846657"/>
                  <a:pt x="146629" y="819141"/>
                  <a:pt x="155625" y="788978"/>
                </a:cubicBezTo>
                <a:cubicBezTo>
                  <a:pt x="164621" y="758816"/>
                  <a:pt x="165414" y="778659"/>
                  <a:pt x="154037" y="681028"/>
                </a:cubicBezTo>
                <a:cubicBezTo>
                  <a:pt x="142660" y="583397"/>
                  <a:pt x="87362" y="312198"/>
                  <a:pt x="87362" y="203190"/>
                </a:cubicBezTo>
                <a:cubicBezTo>
                  <a:pt x="87362" y="94182"/>
                  <a:pt x="133399" y="-20648"/>
                  <a:pt x="134987" y="316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5E36E76-E2FE-4065-9C0C-BCFE18121BB1}"/>
              </a:ext>
            </a:extLst>
          </p:cNvPr>
          <p:cNvSpPr/>
          <p:nvPr/>
        </p:nvSpPr>
        <p:spPr>
          <a:xfrm>
            <a:off x="2066411" y="7429567"/>
            <a:ext cx="245920" cy="279641"/>
          </a:xfrm>
          <a:custGeom>
            <a:avLst/>
            <a:gdLst>
              <a:gd name="connsiteX0" fmla="*/ 5 w 264797"/>
              <a:gd name="connsiteY0" fmla="*/ 393 h 301107"/>
              <a:gd name="connsiteX1" fmla="*/ 42867 w 264797"/>
              <a:gd name="connsiteY1" fmla="*/ 195656 h 301107"/>
              <a:gd name="connsiteX2" fmla="*/ 44455 w 264797"/>
              <a:gd name="connsiteY2" fmla="*/ 238518 h 301107"/>
              <a:gd name="connsiteX3" fmla="*/ 84142 w 264797"/>
              <a:gd name="connsiteY3" fmla="*/ 181368 h 301107"/>
              <a:gd name="connsiteX4" fmla="*/ 138117 w 264797"/>
              <a:gd name="connsiteY4" fmla="*/ 116281 h 301107"/>
              <a:gd name="connsiteX5" fmla="*/ 227017 w 264797"/>
              <a:gd name="connsiteY5" fmla="*/ 40081 h 301107"/>
              <a:gd name="connsiteX6" fmla="*/ 258767 w 264797"/>
              <a:gd name="connsiteY6" fmla="*/ 82943 h 301107"/>
              <a:gd name="connsiteX7" fmla="*/ 261942 w 264797"/>
              <a:gd name="connsiteY7" fmla="*/ 87706 h 301107"/>
              <a:gd name="connsiteX8" fmla="*/ 227017 w 264797"/>
              <a:gd name="connsiteY8" fmla="*/ 103581 h 301107"/>
              <a:gd name="connsiteX9" fmla="*/ 133355 w 264797"/>
              <a:gd name="connsiteY9" fmla="*/ 232168 h 301107"/>
              <a:gd name="connsiteX10" fmla="*/ 112717 w 264797"/>
              <a:gd name="connsiteY10" fmla="*/ 298843 h 301107"/>
              <a:gd name="connsiteX11" fmla="*/ 106367 w 264797"/>
              <a:gd name="connsiteY11" fmla="*/ 276618 h 301107"/>
              <a:gd name="connsiteX12" fmla="*/ 152405 w 264797"/>
              <a:gd name="connsiteY12" fmla="*/ 190893 h 301107"/>
              <a:gd name="connsiteX13" fmla="*/ 234955 w 264797"/>
              <a:gd name="connsiteY13" fmla="*/ 71831 h 301107"/>
              <a:gd name="connsiteX14" fmla="*/ 196855 w 264797"/>
              <a:gd name="connsiteY14" fmla="*/ 78181 h 301107"/>
              <a:gd name="connsiteX15" fmla="*/ 66680 w 264797"/>
              <a:gd name="connsiteY15" fmla="*/ 238518 h 301107"/>
              <a:gd name="connsiteX16" fmla="*/ 55567 w 264797"/>
              <a:gd name="connsiteY16" fmla="*/ 209943 h 301107"/>
              <a:gd name="connsiteX17" fmla="*/ 46042 w 264797"/>
              <a:gd name="connsiteY17" fmla="*/ 146443 h 301107"/>
              <a:gd name="connsiteX18" fmla="*/ 5 w 264797"/>
              <a:gd name="connsiteY18" fmla="*/ 393 h 30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797" h="301107">
                <a:moveTo>
                  <a:pt x="5" y="393"/>
                </a:moveTo>
                <a:cubicBezTo>
                  <a:pt x="-524" y="8595"/>
                  <a:pt x="35459" y="155969"/>
                  <a:pt x="42867" y="195656"/>
                </a:cubicBezTo>
                <a:cubicBezTo>
                  <a:pt x="50275" y="235343"/>
                  <a:pt x="37576" y="240899"/>
                  <a:pt x="44455" y="238518"/>
                </a:cubicBezTo>
                <a:cubicBezTo>
                  <a:pt x="51334" y="236137"/>
                  <a:pt x="68532" y="201741"/>
                  <a:pt x="84142" y="181368"/>
                </a:cubicBezTo>
                <a:cubicBezTo>
                  <a:pt x="99752" y="160995"/>
                  <a:pt x="114305" y="139829"/>
                  <a:pt x="138117" y="116281"/>
                </a:cubicBezTo>
                <a:cubicBezTo>
                  <a:pt x="161930" y="92733"/>
                  <a:pt x="206909" y="45637"/>
                  <a:pt x="227017" y="40081"/>
                </a:cubicBezTo>
                <a:cubicBezTo>
                  <a:pt x="247125" y="34525"/>
                  <a:pt x="252946" y="75006"/>
                  <a:pt x="258767" y="82943"/>
                </a:cubicBezTo>
                <a:cubicBezTo>
                  <a:pt x="264588" y="90880"/>
                  <a:pt x="267234" y="84266"/>
                  <a:pt x="261942" y="87706"/>
                </a:cubicBezTo>
                <a:cubicBezTo>
                  <a:pt x="256650" y="91146"/>
                  <a:pt x="248448" y="79504"/>
                  <a:pt x="227017" y="103581"/>
                </a:cubicBezTo>
                <a:cubicBezTo>
                  <a:pt x="205586" y="127658"/>
                  <a:pt x="152405" y="199624"/>
                  <a:pt x="133355" y="232168"/>
                </a:cubicBezTo>
                <a:cubicBezTo>
                  <a:pt x="114305" y="264712"/>
                  <a:pt x="117215" y="291435"/>
                  <a:pt x="112717" y="298843"/>
                </a:cubicBezTo>
                <a:cubicBezTo>
                  <a:pt x="108219" y="306251"/>
                  <a:pt x="99752" y="294610"/>
                  <a:pt x="106367" y="276618"/>
                </a:cubicBezTo>
                <a:cubicBezTo>
                  <a:pt x="112982" y="258626"/>
                  <a:pt x="130974" y="225024"/>
                  <a:pt x="152405" y="190893"/>
                </a:cubicBezTo>
                <a:cubicBezTo>
                  <a:pt x="173836" y="156762"/>
                  <a:pt x="227547" y="90616"/>
                  <a:pt x="234955" y="71831"/>
                </a:cubicBezTo>
                <a:cubicBezTo>
                  <a:pt x="242363" y="53046"/>
                  <a:pt x="224901" y="50400"/>
                  <a:pt x="196855" y="78181"/>
                </a:cubicBezTo>
                <a:cubicBezTo>
                  <a:pt x="168809" y="105962"/>
                  <a:pt x="90228" y="216558"/>
                  <a:pt x="66680" y="238518"/>
                </a:cubicBezTo>
                <a:cubicBezTo>
                  <a:pt x="43132" y="260478"/>
                  <a:pt x="59007" y="225289"/>
                  <a:pt x="55567" y="209943"/>
                </a:cubicBezTo>
                <a:cubicBezTo>
                  <a:pt x="52127" y="194597"/>
                  <a:pt x="54509" y="178457"/>
                  <a:pt x="46042" y="146443"/>
                </a:cubicBezTo>
                <a:cubicBezTo>
                  <a:pt x="37575" y="114429"/>
                  <a:pt x="534" y="-7809"/>
                  <a:pt x="5" y="39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3BCAF7E-6408-4730-BF74-87B9709397EA}"/>
              </a:ext>
            </a:extLst>
          </p:cNvPr>
          <p:cNvSpPr/>
          <p:nvPr/>
        </p:nvSpPr>
        <p:spPr>
          <a:xfrm>
            <a:off x="2036679" y="7584662"/>
            <a:ext cx="167014" cy="116578"/>
          </a:xfrm>
          <a:custGeom>
            <a:avLst/>
            <a:gdLst>
              <a:gd name="connsiteX0" fmla="*/ 43131 w 179834"/>
              <a:gd name="connsiteY0" fmla="*/ 81 h 125527"/>
              <a:gd name="connsiteX1" fmla="*/ 55831 w 179834"/>
              <a:gd name="connsiteY1" fmla="*/ 103268 h 125527"/>
              <a:gd name="connsiteX2" fmla="*/ 269 w 179834"/>
              <a:gd name="connsiteY2" fmla="*/ 125493 h 125527"/>
              <a:gd name="connsiteX3" fmla="*/ 38369 w 179834"/>
              <a:gd name="connsiteY3" fmla="*/ 108031 h 125527"/>
              <a:gd name="connsiteX4" fmla="*/ 119331 w 179834"/>
              <a:gd name="connsiteY4" fmla="*/ 93743 h 125527"/>
              <a:gd name="connsiteX5" fmla="*/ 149494 w 179834"/>
              <a:gd name="connsiteY5" fmla="*/ 60406 h 125527"/>
              <a:gd name="connsiteX6" fmla="*/ 176481 w 179834"/>
              <a:gd name="connsiteY6" fmla="*/ 33418 h 125527"/>
              <a:gd name="connsiteX7" fmla="*/ 68531 w 179834"/>
              <a:gd name="connsiteY7" fmla="*/ 115968 h 125527"/>
              <a:gd name="connsiteX8" fmla="*/ 41544 w 179834"/>
              <a:gd name="connsiteY8" fmla="*/ 85806 h 125527"/>
              <a:gd name="connsiteX9" fmla="*/ 43131 w 179834"/>
              <a:gd name="connsiteY9" fmla="*/ 81 h 12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834" h="125527">
                <a:moveTo>
                  <a:pt x="43131" y="81"/>
                </a:moveTo>
                <a:cubicBezTo>
                  <a:pt x="45512" y="2991"/>
                  <a:pt x="62975" y="82366"/>
                  <a:pt x="55831" y="103268"/>
                </a:cubicBezTo>
                <a:cubicBezTo>
                  <a:pt x="48687" y="124170"/>
                  <a:pt x="3179" y="124699"/>
                  <a:pt x="269" y="125493"/>
                </a:cubicBezTo>
                <a:cubicBezTo>
                  <a:pt x="-2641" y="126287"/>
                  <a:pt x="18525" y="113323"/>
                  <a:pt x="38369" y="108031"/>
                </a:cubicBezTo>
                <a:cubicBezTo>
                  <a:pt x="58213" y="102739"/>
                  <a:pt x="100810" y="101680"/>
                  <a:pt x="119331" y="93743"/>
                </a:cubicBezTo>
                <a:cubicBezTo>
                  <a:pt x="137852" y="85806"/>
                  <a:pt x="139969" y="70460"/>
                  <a:pt x="149494" y="60406"/>
                </a:cubicBezTo>
                <a:cubicBezTo>
                  <a:pt x="159019" y="50352"/>
                  <a:pt x="189975" y="24158"/>
                  <a:pt x="176481" y="33418"/>
                </a:cubicBezTo>
                <a:cubicBezTo>
                  <a:pt x="162987" y="42678"/>
                  <a:pt x="91021" y="107237"/>
                  <a:pt x="68531" y="115968"/>
                </a:cubicBezTo>
                <a:cubicBezTo>
                  <a:pt x="46041" y="124699"/>
                  <a:pt x="46571" y="98241"/>
                  <a:pt x="41544" y="85806"/>
                </a:cubicBezTo>
                <a:cubicBezTo>
                  <a:pt x="36517" y="73371"/>
                  <a:pt x="40750" y="-2829"/>
                  <a:pt x="43131" y="8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1D1255AF-1525-4CE2-85D1-316EBCB4F9D9}"/>
              </a:ext>
            </a:extLst>
          </p:cNvPr>
          <p:cNvSpPr/>
          <p:nvPr/>
        </p:nvSpPr>
        <p:spPr>
          <a:xfrm>
            <a:off x="2276922" y="6526077"/>
            <a:ext cx="16761" cy="507800"/>
          </a:xfrm>
          <a:custGeom>
            <a:avLst/>
            <a:gdLst>
              <a:gd name="connsiteX0" fmla="*/ 17809 w 18048"/>
              <a:gd name="connsiteY0" fmla="*/ 99 h 546780"/>
              <a:gd name="connsiteX1" fmla="*/ 346 w 18048"/>
              <a:gd name="connsiteY1" fmla="*/ 287436 h 546780"/>
              <a:gd name="connsiteX2" fmla="*/ 6696 w 18048"/>
              <a:gd name="connsiteY2" fmla="*/ 401736 h 546780"/>
              <a:gd name="connsiteX3" fmla="*/ 13046 w 18048"/>
              <a:gd name="connsiteY3" fmla="*/ 544611 h 546780"/>
              <a:gd name="connsiteX4" fmla="*/ 13046 w 18048"/>
              <a:gd name="connsiteY4" fmla="*/ 471586 h 546780"/>
              <a:gd name="connsiteX5" fmla="*/ 11459 w 18048"/>
              <a:gd name="connsiteY5" fmla="*/ 257274 h 546780"/>
              <a:gd name="connsiteX6" fmla="*/ 17809 w 18048"/>
              <a:gd name="connsiteY6" fmla="*/ 99 h 54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8" h="546780">
                <a:moveTo>
                  <a:pt x="17809" y="99"/>
                </a:moveTo>
                <a:cubicBezTo>
                  <a:pt x="15957" y="5126"/>
                  <a:pt x="2198" y="220497"/>
                  <a:pt x="346" y="287436"/>
                </a:cubicBezTo>
                <a:cubicBezTo>
                  <a:pt x="-1506" y="354375"/>
                  <a:pt x="4579" y="358874"/>
                  <a:pt x="6696" y="401736"/>
                </a:cubicBezTo>
                <a:cubicBezTo>
                  <a:pt x="8813" y="444598"/>
                  <a:pt x="11988" y="532969"/>
                  <a:pt x="13046" y="544611"/>
                </a:cubicBezTo>
                <a:cubicBezTo>
                  <a:pt x="14104" y="556253"/>
                  <a:pt x="13310" y="519475"/>
                  <a:pt x="13046" y="471586"/>
                </a:cubicBezTo>
                <a:cubicBezTo>
                  <a:pt x="12782" y="423697"/>
                  <a:pt x="12782" y="333209"/>
                  <a:pt x="11459" y="257274"/>
                </a:cubicBezTo>
                <a:cubicBezTo>
                  <a:pt x="10136" y="181339"/>
                  <a:pt x="19661" y="-4928"/>
                  <a:pt x="17809" y="9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F735B66-B0B0-493E-92C8-386C312EC9C6}"/>
              </a:ext>
            </a:extLst>
          </p:cNvPr>
          <p:cNvSpPr/>
          <p:nvPr/>
        </p:nvSpPr>
        <p:spPr>
          <a:xfrm>
            <a:off x="2306673" y="6914980"/>
            <a:ext cx="148427" cy="182995"/>
          </a:xfrm>
          <a:custGeom>
            <a:avLst/>
            <a:gdLst>
              <a:gd name="connsiteX0" fmla="*/ 62 w 159821"/>
              <a:gd name="connsiteY0" fmla="*/ 41719 h 197042"/>
              <a:gd name="connsiteX1" fmla="*/ 84200 w 159821"/>
              <a:gd name="connsiteY1" fmla="*/ 17906 h 197042"/>
              <a:gd name="connsiteX2" fmla="*/ 123887 w 159821"/>
              <a:gd name="connsiteY2" fmla="*/ 63944 h 197042"/>
              <a:gd name="connsiteX3" fmla="*/ 157225 w 159821"/>
              <a:gd name="connsiteY3" fmla="*/ 195706 h 197042"/>
              <a:gd name="connsiteX4" fmla="*/ 155637 w 159821"/>
              <a:gd name="connsiteY4" fmla="*/ 127444 h 197042"/>
              <a:gd name="connsiteX5" fmla="*/ 139762 w 159821"/>
              <a:gd name="connsiteY5" fmla="*/ 52831 h 197042"/>
              <a:gd name="connsiteX6" fmla="*/ 98487 w 159821"/>
              <a:gd name="connsiteY6" fmla="*/ 444 h 197042"/>
              <a:gd name="connsiteX7" fmla="*/ 62 w 159821"/>
              <a:gd name="connsiteY7" fmla="*/ 41719 h 1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21" h="197042">
                <a:moveTo>
                  <a:pt x="62" y="41719"/>
                </a:moveTo>
                <a:cubicBezTo>
                  <a:pt x="-2319" y="44629"/>
                  <a:pt x="63562" y="14202"/>
                  <a:pt x="84200" y="17906"/>
                </a:cubicBezTo>
                <a:cubicBezTo>
                  <a:pt x="104838" y="21610"/>
                  <a:pt x="111716" y="34311"/>
                  <a:pt x="123887" y="63944"/>
                </a:cubicBezTo>
                <a:cubicBezTo>
                  <a:pt x="136058" y="93577"/>
                  <a:pt x="151933" y="185123"/>
                  <a:pt x="157225" y="195706"/>
                </a:cubicBezTo>
                <a:cubicBezTo>
                  <a:pt x="162517" y="206289"/>
                  <a:pt x="158547" y="151256"/>
                  <a:pt x="155637" y="127444"/>
                </a:cubicBezTo>
                <a:cubicBezTo>
                  <a:pt x="152727" y="103632"/>
                  <a:pt x="149287" y="73998"/>
                  <a:pt x="139762" y="52831"/>
                </a:cubicBezTo>
                <a:cubicBezTo>
                  <a:pt x="130237" y="31664"/>
                  <a:pt x="116214" y="5736"/>
                  <a:pt x="98487" y="444"/>
                </a:cubicBezTo>
                <a:cubicBezTo>
                  <a:pt x="80760" y="-4848"/>
                  <a:pt x="2443" y="38809"/>
                  <a:pt x="62" y="4171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31C811E-64B1-455F-8500-DB3B7FAF44D5}"/>
              </a:ext>
            </a:extLst>
          </p:cNvPr>
          <p:cNvSpPr/>
          <p:nvPr/>
        </p:nvSpPr>
        <p:spPr>
          <a:xfrm>
            <a:off x="2295902" y="6989659"/>
            <a:ext cx="131676" cy="132878"/>
          </a:xfrm>
          <a:custGeom>
            <a:avLst/>
            <a:gdLst>
              <a:gd name="connsiteX0" fmla="*/ 547 w 141784"/>
              <a:gd name="connsiteY0" fmla="*/ 29569 h 143078"/>
              <a:gd name="connsiteX1" fmla="*/ 71984 w 141784"/>
              <a:gd name="connsiteY1" fmla="*/ 994 h 143078"/>
              <a:gd name="connsiteX2" fmla="*/ 138659 w 141784"/>
              <a:gd name="connsiteY2" fmla="*/ 72432 h 143078"/>
              <a:gd name="connsiteX3" fmla="*/ 124372 w 141784"/>
              <a:gd name="connsiteY3" fmla="*/ 102594 h 143078"/>
              <a:gd name="connsiteX4" fmla="*/ 67222 w 141784"/>
              <a:gd name="connsiteY4" fmla="*/ 142282 h 143078"/>
              <a:gd name="connsiteX5" fmla="*/ 97384 w 141784"/>
              <a:gd name="connsiteY5" fmla="*/ 124819 h 143078"/>
              <a:gd name="connsiteX6" fmla="*/ 129134 w 141784"/>
              <a:gd name="connsiteY6" fmla="*/ 74019 h 143078"/>
              <a:gd name="connsiteX7" fmla="*/ 111672 w 141784"/>
              <a:gd name="connsiteY7" fmla="*/ 13694 h 143078"/>
              <a:gd name="connsiteX8" fmla="*/ 547 w 141784"/>
              <a:gd name="connsiteY8" fmla="*/ 29569 h 14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784" h="143078">
                <a:moveTo>
                  <a:pt x="547" y="29569"/>
                </a:moveTo>
                <a:cubicBezTo>
                  <a:pt x="-6068" y="27452"/>
                  <a:pt x="48965" y="-6150"/>
                  <a:pt x="71984" y="994"/>
                </a:cubicBezTo>
                <a:cubicBezTo>
                  <a:pt x="95003" y="8138"/>
                  <a:pt x="129928" y="55499"/>
                  <a:pt x="138659" y="72432"/>
                </a:cubicBezTo>
                <a:cubicBezTo>
                  <a:pt x="147390" y="89365"/>
                  <a:pt x="136278" y="90953"/>
                  <a:pt x="124372" y="102594"/>
                </a:cubicBezTo>
                <a:cubicBezTo>
                  <a:pt x="112466" y="114235"/>
                  <a:pt x="71720" y="138578"/>
                  <a:pt x="67222" y="142282"/>
                </a:cubicBezTo>
                <a:cubicBezTo>
                  <a:pt x="62724" y="145986"/>
                  <a:pt x="87065" y="136196"/>
                  <a:pt x="97384" y="124819"/>
                </a:cubicBezTo>
                <a:cubicBezTo>
                  <a:pt x="107703" y="113442"/>
                  <a:pt x="126753" y="92540"/>
                  <a:pt x="129134" y="74019"/>
                </a:cubicBezTo>
                <a:cubicBezTo>
                  <a:pt x="131515" y="55498"/>
                  <a:pt x="125695" y="24277"/>
                  <a:pt x="111672" y="13694"/>
                </a:cubicBezTo>
                <a:cubicBezTo>
                  <a:pt x="97649" y="3111"/>
                  <a:pt x="7162" y="31686"/>
                  <a:pt x="547" y="2956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42AC65F7-0273-47CB-AB34-AA8AB96351DD}"/>
              </a:ext>
            </a:extLst>
          </p:cNvPr>
          <p:cNvSpPr/>
          <p:nvPr/>
        </p:nvSpPr>
        <p:spPr>
          <a:xfrm>
            <a:off x="2273256" y="7019907"/>
            <a:ext cx="126625" cy="101891"/>
          </a:xfrm>
          <a:custGeom>
            <a:avLst/>
            <a:gdLst>
              <a:gd name="connsiteX0" fmla="*/ 1119 w 136345"/>
              <a:gd name="connsiteY0" fmla="*/ 174 h 109712"/>
              <a:gd name="connsiteX1" fmla="*/ 77319 w 136345"/>
              <a:gd name="connsiteY1" fmla="*/ 85899 h 109712"/>
              <a:gd name="connsiteX2" fmla="*/ 86844 w 136345"/>
              <a:gd name="connsiteY2" fmla="*/ 109712 h 109712"/>
              <a:gd name="connsiteX3" fmla="*/ 136057 w 136345"/>
              <a:gd name="connsiteY3" fmla="*/ 85899 h 109712"/>
              <a:gd name="connsiteX4" fmla="*/ 61444 w 136345"/>
              <a:gd name="connsiteY4" fmla="*/ 89074 h 109712"/>
              <a:gd name="connsiteX5" fmla="*/ 32869 w 136345"/>
              <a:gd name="connsiteY5" fmla="*/ 63674 h 109712"/>
              <a:gd name="connsiteX6" fmla="*/ 1119 w 136345"/>
              <a:gd name="connsiteY6" fmla="*/ 174 h 10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45" h="109712">
                <a:moveTo>
                  <a:pt x="1119" y="174"/>
                </a:moveTo>
                <a:cubicBezTo>
                  <a:pt x="8527" y="3878"/>
                  <a:pt x="63031" y="67643"/>
                  <a:pt x="77319" y="85899"/>
                </a:cubicBezTo>
                <a:cubicBezTo>
                  <a:pt x="91607" y="104155"/>
                  <a:pt x="77054" y="109712"/>
                  <a:pt x="86844" y="109712"/>
                </a:cubicBezTo>
                <a:cubicBezTo>
                  <a:pt x="96634" y="109712"/>
                  <a:pt x="140290" y="89339"/>
                  <a:pt x="136057" y="85899"/>
                </a:cubicBezTo>
                <a:cubicBezTo>
                  <a:pt x="131824" y="82459"/>
                  <a:pt x="78642" y="92778"/>
                  <a:pt x="61444" y="89074"/>
                </a:cubicBezTo>
                <a:cubicBezTo>
                  <a:pt x="44246" y="85370"/>
                  <a:pt x="40542" y="74522"/>
                  <a:pt x="32869" y="63674"/>
                </a:cubicBezTo>
                <a:cubicBezTo>
                  <a:pt x="25196" y="52826"/>
                  <a:pt x="-6289" y="-3530"/>
                  <a:pt x="1119" y="1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E5E19DBE-9D96-4DA7-8ABE-9128FD616ABB}"/>
              </a:ext>
            </a:extLst>
          </p:cNvPr>
          <p:cNvSpPr/>
          <p:nvPr/>
        </p:nvSpPr>
        <p:spPr>
          <a:xfrm>
            <a:off x="2311027" y="7024024"/>
            <a:ext cx="88344" cy="65032"/>
          </a:xfrm>
          <a:custGeom>
            <a:avLst/>
            <a:gdLst>
              <a:gd name="connsiteX0" fmla="*/ 136 w 95125"/>
              <a:gd name="connsiteY0" fmla="*/ 504 h 70024"/>
              <a:gd name="connsiteX1" fmla="*/ 71573 w 95125"/>
              <a:gd name="connsiteY1" fmla="*/ 2091 h 70024"/>
              <a:gd name="connsiteX2" fmla="*/ 73161 w 95125"/>
              <a:gd name="connsiteY2" fmla="*/ 16379 h 70024"/>
              <a:gd name="connsiteX3" fmla="*/ 41411 w 95125"/>
              <a:gd name="connsiteY3" fmla="*/ 68766 h 70024"/>
              <a:gd name="connsiteX4" fmla="*/ 81098 w 95125"/>
              <a:gd name="connsiteY4" fmla="*/ 49716 h 70024"/>
              <a:gd name="connsiteX5" fmla="*/ 92211 w 95125"/>
              <a:gd name="connsiteY5" fmla="*/ 5266 h 70024"/>
              <a:gd name="connsiteX6" fmla="*/ 136 w 95125"/>
              <a:gd name="connsiteY6" fmla="*/ 504 h 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125" h="70024">
                <a:moveTo>
                  <a:pt x="136" y="504"/>
                </a:moveTo>
                <a:cubicBezTo>
                  <a:pt x="-3304" y="-25"/>
                  <a:pt x="59402" y="-555"/>
                  <a:pt x="71573" y="2091"/>
                </a:cubicBezTo>
                <a:cubicBezTo>
                  <a:pt x="83744" y="4737"/>
                  <a:pt x="78188" y="5267"/>
                  <a:pt x="73161" y="16379"/>
                </a:cubicBezTo>
                <a:cubicBezTo>
                  <a:pt x="68134" y="27491"/>
                  <a:pt x="40088" y="63210"/>
                  <a:pt x="41411" y="68766"/>
                </a:cubicBezTo>
                <a:cubicBezTo>
                  <a:pt x="42734" y="74322"/>
                  <a:pt x="72631" y="60299"/>
                  <a:pt x="81098" y="49716"/>
                </a:cubicBezTo>
                <a:cubicBezTo>
                  <a:pt x="89565" y="39133"/>
                  <a:pt x="100413" y="13468"/>
                  <a:pt x="92211" y="5266"/>
                </a:cubicBezTo>
                <a:cubicBezTo>
                  <a:pt x="84009" y="-2936"/>
                  <a:pt x="3576" y="1033"/>
                  <a:pt x="136" y="50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7333710-6349-43F2-A2C9-44D89DF8E1CE}"/>
              </a:ext>
            </a:extLst>
          </p:cNvPr>
          <p:cNvSpPr/>
          <p:nvPr/>
        </p:nvSpPr>
        <p:spPr>
          <a:xfrm>
            <a:off x="2441846" y="6984618"/>
            <a:ext cx="171552" cy="92750"/>
          </a:xfrm>
          <a:custGeom>
            <a:avLst/>
            <a:gdLst>
              <a:gd name="connsiteX0" fmla="*/ 184713 w 184721"/>
              <a:gd name="connsiteY0" fmla="*/ 72 h 99870"/>
              <a:gd name="connsiteX1" fmla="*/ 110101 w 184721"/>
              <a:gd name="connsiteY1" fmla="*/ 71510 h 99870"/>
              <a:gd name="connsiteX2" fmla="*/ 65651 w 184721"/>
              <a:gd name="connsiteY2" fmla="*/ 88972 h 99870"/>
              <a:gd name="connsiteX3" fmla="*/ 563 w 184721"/>
              <a:gd name="connsiteY3" fmla="*/ 98497 h 99870"/>
              <a:gd name="connsiteX4" fmla="*/ 105338 w 184721"/>
              <a:gd name="connsiteY4" fmla="*/ 58810 h 99870"/>
              <a:gd name="connsiteX5" fmla="*/ 184713 w 184721"/>
              <a:gd name="connsiteY5" fmla="*/ 72 h 9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721" h="99870">
                <a:moveTo>
                  <a:pt x="184713" y="72"/>
                </a:moveTo>
                <a:cubicBezTo>
                  <a:pt x="185507" y="2189"/>
                  <a:pt x="129945" y="56693"/>
                  <a:pt x="110101" y="71510"/>
                </a:cubicBezTo>
                <a:cubicBezTo>
                  <a:pt x="90257" y="86327"/>
                  <a:pt x="83907" y="84474"/>
                  <a:pt x="65651" y="88972"/>
                </a:cubicBezTo>
                <a:cubicBezTo>
                  <a:pt x="47395" y="93470"/>
                  <a:pt x="-6051" y="103524"/>
                  <a:pt x="563" y="98497"/>
                </a:cubicBezTo>
                <a:cubicBezTo>
                  <a:pt x="7177" y="93470"/>
                  <a:pt x="71471" y="74949"/>
                  <a:pt x="105338" y="58810"/>
                </a:cubicBezTo>
                <a:cubicBezTo>
                  <a:pt x="139205" y="42671"/>
                  <a:pt x="183919" y="-2045"/>
                  <a:pt x="184713" y="7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D6C1827-602C-4D18-9CF7-28FE9A9DCBDC}"/>
              </a:ext>
            </a:extLst>
          </p:cNvPr>
          <p:cNvSpPr/>
          <p:nvPr/>
        </p:nvSpPr>
        <p:spPr>
          <a:xfrm>
            <a:off x="2278551" y="7037598"/>
            <a:ext cx="75621" cy="392663"/>
          </a:xfrm>
          <a:custGeom>
            <a:avLst/>
            <a:gdLst>
              <a:gd name="connsiteX0" fmla="*/ 12880 w 81426"/>
              <a:gd name="connsiteY0" fmla="*/ 175 h 422805"/>
              <a:gd name="connsiteX1" fmla="*/ 6530 w 81426"/>
              <a:gd name="connsiteY1" fmla="*/ 93838 h 422805"/>
              <a:gd name="connsiteX2" fmla="*/ 33517 w 81426"/>
              <a:gd name="connsiteY2" fmla="*/ 146225 h 422805"/>
              <a:gd name="connsiteX3" fmla="*/ 16055 w 81426"/>
              <a:gd name="connsiteY3" fmla="*/ 265288 h 422805"/>
              <a:gd name="connsiteX4" fmla="*/ 43042 w 81426"/>
              <a:gd name="connsiteY4" fmla="*/ 338313 h 422805"/>
              <a:gd name="connsiteX5" fmla="*/ 81142 w 81426"/>
              <a:gd name="connsiteY5" fmla="*/ 422450 h 422805"/>
              <a:gd name="connsiteX6" fmla="*/ 57330 w 81426"/>
              <a:gd name="connsiteY6" fmla="*/ 363713 h 422805"/>
              <a:gd name="connsiteX7" fmla="*/ 1767 w 81426"/>
              <a:gd name="connsiteY7" fmla="*/ 251000 h 422805"/>
              <a:gd name="connsiteX8" fmla="*/ 12880 w 81426"/>
              <a:gd name="connsiteY8" fmla="*/ 149400 h 422805"/>
              <a:gd name="connsiteX9" fmla="*/ 3355 w 81426"/>
              <a:gd name="connsiteY9" fmla="*/ 119238 h 422805"/>
              <a:gd name="connsiteX10" fmla="*/ 12880 w 81426"/>
              <a:gd name="connsiteY10" fmla="*/ 175 h 4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426" h="422805">
                <a:moveTo>
                  <a:pt x="12880" y="175"/>
                </a:moveTo>
                <a:cubicBezTo>
                  <a:pt x="13409" y="-4058"/>
                  <a:pt x="3091" y="69496"/>
                  <a:pt x="6530" y="93838"/>
                </a:cubicBezTo>
                <a:cubicBezTo>
                  <a:pt x="9969" y="118180"/>
                  <a:pt x="31930" y="117650"/>
                  <a:pt x="33517" y="146225"/>
                </a:cubicBezTo>
                <a:cubicBezTo>
                  <a:pt x="35105" y="174800"/>
                  <a:pt x="14467" y="233273"/>
                  <a:pt x="16055" y="265288"/>
                </a:cubicBezTo>
                <a:cubicBezTo>
                  <a:pt x="17643" y="297303"/>
                  <a:pt x="32194" y="312119"/>
                  <a:pt x="43042" y="338313"/>
                </a:cubicBezTo>
                <a:cubicBezTo>
                  <a:pt x="53890" y="364507"/>
                  <a:pt x="78761" y="418217"/>
                  <a:pt x="81142" y="422450"/>
                </a:cubicBezTo>
                <a:cubicBezTo>
                  <a:pt x="83523" y="426683"/>
                  <a:pt x="70559" y="392288"/>
                  <a:pt x="57330" y="363713"/>
                </a:cubicBezTo>
                <a:cubicBezTo>
                  <a:pt x="44101" y="335138"/>
                  <a:pt x="9175" y="286719"/>
                  <a:pt x="1767" y="251000"/>
                </a:cubicBezTo>
                <a:cubicBezTo>
                  <a:pt x="-5641" y="215281"/>
                  <a:pt x="12615" y="171360"/>
                  <a:pt x="12880" y="149400"/>
                </a:cubicBezTo>
                <a:cubicBezTo>
                  <a:pt x="13145" y="127440"/>
                  <a:pt x="9176" y="141992"/>
                  <a:pt x="3355" y="119238"/>
                </a:cubicBezTo>
                <a:cubicBezTo>
                  <a:pt x="-2466" y="96484"/>
                  <a:pt x="12351" y="4408"/>
                  <a:pt x="12880" y="17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CF727FFA-A893-42F5-A75B-5DDFF7776703}"/>
              </a:ext>
            </a:extLst>
          </p:cNvPr>
          <p:cNvSpPr/>
          <p:nvPr/>
        </p:nvSpPr>
        <p:spPr>
          <a:xfrm>
            <a:off x="2330294" y="7075928"/>
            <a:ext cx="107691" cy="364325"/>
          </a:xfrm>
          <a:custGeom>
            <a:avLst/>
            <a:gdLst>
              <a:gd name="connsiteX0" fmla="*/ 115916 w 115957"/>
              <a:gd name="connsiteY0" fmla="*/ 178 h 392291"/>
              <a:gd name="connsiteX1" fmla="*/ 38128 w 115957"/>
              <a:gd name="connsiteY1" fmla="*/ 98603 h 392291"/>
              <a:gd name="connsiteX2" fmla="*/ 28 w 115957"/>
              <a:gd name="connsiteY2" fmla="*/ 125591 h 392291"/>
              <a:gd name="connsiteX3" fmla="*/ 31778 w 115957"/>
              <a:gd name="connsiteY3" fmla="*/ 116066 h 392291"/>
              <a:gd name="connsiteX4" fmla="*/ 23841 w 115957"/>
              <a:gd name="connsiteY4" fmla="*/ 198616 h 392291"/>
              <a:gd name="connsiteX5" fmla="*/ 46066 w 115957"/>
              <a:gd name="connsiteY5" fmla="*/ 293866 h 392291"/>
              <a:gd name="connsiteX6" fmla="*/ 60353 w 115957"/>
              <a:gd name="connsiteY6" fmla="*/ 341491 h 392291"/>
              <a:gd name="connsiteX7" fmla="*/ 39716 w 115957"/>
              <a:gd name="connsiteY7" fmla="*/ 392291 h 392291"/>
              <a:gd name="connsiteX8" fmla="*/ 52416 w 115957"/>
              <a:gd name="connsiteY8" fmla="*/ 341491 h 392291"/>
              <a:gd name="connsiteX9" fmla="*/ 6378 w 115957"/>
              <a:gd name="connsiteY9" fmla="*/ 224016 h 392291"/>
              <a:gd name="connsiteX10" fmla="*/ 27016 w 115957"/>
              <a:gd name="connsiteY10" fmla="*/ 125591 h 392291"/>
              <a:gd name="connsiteX11" fmla="*/ 115916 w 115957"/>
              <a:gd name="connsiteY11" fmla="*/ 178 h 39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957" h="392291">
                <a:moveTo>
                  <a:pt x="115916" y="178"/>
                </a:moveTo>
                <a:cubicBezTo>
                  <a:pt x="117768" y="-4320"/>
                  <a:pt x="57443" y="77701"/>
                  <a:pt x="38128" y="98603"/>
                </a:cubicBezTo>
                <a:cubicBezTo>
                  <a:pt x="18813" y="119505"/>
                  <a:pt x="1086" y="122681"/>
                  <a:pt x="28" y="125591"/>
                </a:cubicBezTo>
                <a:cubicBezTo>
                  <a:pt x="-1030" y="128501"/>
                  <a:pt x="27809" y="103895"/>
                  <a:pt x="31778" y="116066"/>
                </a:cubicBezTo>
                <a:cubicBezTo>
                  <a:pt x="35747" y="128237"/>
                  <a:pt x="21460" y="168983"/>
                  <a:pt x="23841" y="198616"/>
                </a:cubicBezTo>
                <a:cubicBezTo>
                  <a:pt x="26222" y="228249"/>
                  <a:pt x="39981" y="270054"/>
                  <a:pt x="46066" y="293866"/>
                </a:cubicBezTo>
                <a:cubicBezTo>
                  <a:pt x="52151" y="317679"/>
                  <a:pt x="61411" y="325087"/>
                  <a:pt x="60353" y="341491"/>
                </a:cubicBezTo>
                <a:cubicBezTo>
                  <a:pt x="59295" y="357895"/>
                  <a:pt x="41039" y="392291"/>
                  <a:pt x="39716" y="392291"/>
                </a:cubicBezTo>
                <a:cubicBezTo>
                  <a:pt x="38393" y="392291"/>
                  <a:pt x="57972" y="369537"/>
                  <a:pt x="52416" y="341491"/>
                </a:cubicBezTo>
                <a:cubicBezTo>
                  <a:pt x="46860" y="313445"/>
                  <a:pt x="10611" y="259999"/>
                  <a:pt x="6378" y="224016"/>
                </a:cubicBezTo>
                <a:cubicBezTo>
                  <a:pt x="2145" y="188033"/>
                  <a:pt x="10347" y="159722"/>
                  <a:pt x="27016" y="125591"/>
                </a:cubicBezTo>
                <a:cubicBezTo>
                  <a:pt x="43685" y="91460"/>
                  <a:pt x="114064" y="4676"/>
                  <a:pt x="115916" y="17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067DF604-7AD3-4A4E-9E56-3376E4F40B40}"/>
              </a:ext>
            </a:extLst>
          </p:cNvPr>
          <p:cNvSpPr/>
          <p:nvPr/>
        </p:nvSpPr>
        <p:spPr>
          <a:xfrm>
            <a:off x="2607427" y="6988919"/>
            <a:ext cx="382288" cy="233276"/>
          </a:xfrm>
          <a:custGeom>
            <a:avLst/>
            <a:gdLst>
              <a:gd name="connsiteX0" fmla="*/ 71 w 411633"/>
              <a:gd name="connsiteY0" fmla="*/ 204 h 251183"/>
              <a:gd name="connsiteX1" fmla="*/ 154059 w 411633"/>
              <a:gd name="connsiteY1" fmla="*/ 93866 h 251183"/>
              <a:gd name="connsiteX2" fmla="*/ 219146 w 411633"/>
              <a:gd name="connsiteY2" fmla="*/ 190704 h 251183"/>
              <a:gd name="connsiteX3" fmla="*/ 214384 w 411633"/>
              <a:gd name="connsiteY3" fmla="*/ 138316 h 251183"/>
              <a:gd name="connsiteX4" fmla="*/ 235021 w 411633"/>
              <a:gd name="connsiteY4" fmla="*/ 74816 h 251183"/>
              <a:gd name="connsiteX5" fmla="*/ 279471 w 411633"/>
              <a:gd name="connsiteY5" fmla="*/ 22429 h 251183"/>
              <a:gd name="connsiteX6" fmla="*/ 362021 w 411633"/>
              <a:gd name="connsiteY6" fmla="*/ 38304 h 251183"/>
              <a:gd name="connsiteX7" fmla="*/ 403296 w 411633"/>
              <a:gd name="connsiteY7" fmla="*/ 157366 h 251183"/>
              <a:gd name="connsiteX8" fmla="*/ 392184 w 411633"/>
              <a:gd name="connsiteY8" fmla="*/ 190704 h 251183"/>
              <a:gd name="connsiteX9" fmla="*/ 358846 w 411633"/>
              <a:gd name="connsiteY9" fmla="*/ 209754 h 251183"/>
              <a:gd name="connsiteX10" fmla="*/ 276296 w 411633"/>
              <a:gd name="connsiteY10" fmla="*/ 251029 h 251183"/>
              <a:gd name="connsiteX11" fmla="*/ 374721 w 411633"/>
              <a:gd name="connsiteY11" fmla="*/ 222454 h 251183"/>
              <a:gd name="connsiteX12" fmla="*/ 395359 w 411633"/>
              <a:gd name="connsiteY12" fmla="*/ 187529 h 251183"/>
              <a:gd name="connsiteX13" fmla="*/ 404884 w 411633"/>
              <a:gd name="connsiteY13" fmla="*/ 90691 h 251183"/>
              <a:gd name="connsiteX14" fmla="*/ 288996 w 411633"/>
              <a:gd name="connsiteY14" fmla="*/ 1791 h 251183"/>
              <a:gd name="connsiteX15" fmla="*/ 206446 w 411633"/>
              <a:gd name="connsiteY15" fmla="*/ 119266 h 251183"/>
              <a:gd name="connsiteX16" fmla="*/ 174696 w 411633"/>
              <a:gd name="connsiteY16" fmla="*/ 70054 h 251183"/>
              <a:gd name="connsiteX17" fmla="*/ 71 w 411633"/>
              <a:gd name="connsiteY17" fmla="*/ 204 h 25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633" h="251183">
                <a:moveTo>
                  <a:pt x="71" y="204"/>
                </a:moveTo>
                <a:cubicBezTo>
                  <a:pt x="-3368" y="4173"/>
                  <a:pt x="117547" y="62116"/>
                  <a:pt x="154059" y="93866"/>
                </a:cubicBezTo>
                <a:cubicBezTo>
                  <a:pt x="190571" y="125616"/>
                  <a:pt x="209092" y="183296"/>
                  <a:pt x="219146" y="190704"/>
                </a:cubicBezTo>
                <a:cubicBezTo>
                  <a:pt x="229200" y="198112"/>
                  <a:pt x="211738" y="157631"/>
                  <a:pt x="214384" y="138316"/>
                </a:cubicBezTo>
                <a:cubicBezTo>
                  <a:pt x="217030" y="119001"/>
                  <a:pt x="224173" y="94131"/>
                  <a:pt x="235021" y="74816"/>
                </a:cubicBezTo>
                <a:cubicBezTo>
                  <a:pt x="245869" y="55501"/>
                  <a:pt x="258304" y="28514"/>
                  <a:pt x="279471" y="22429"/>
                </a:cubicBezTo>
                <a:cubicBezTo>
                  <a:pt x="300638" y="16344"/>
                  <a:pt x="341384" y="15815"/>
                  <a:pt x="362021" y="38304"/>
                </a:cubicBezTo>
                <a:cubicBezTo>
                  <a:pt x="382659" y="60794"/>
                  <a:pt x="398269" y="131966"/>
                  <a:pt x="403296" y="157366"/>
                </a:cubicBezTo>
                <a:cubicBezTo>
                  <a:pt x="408323" y="182766"/>
                  <a:pt x="399592" y="181973"/>
                  <a:pt x="392184" y="190704"/>
                </a:cubicBezTo>
                <a:cubicBezTo>
                  <a:pt x="384776" y="199435"/>
                  <a:pt x="378161" y="199700"/>
                  <a:pt x="358846" y="209754"/>
                </a:cubicBezTo>
                <a:cubicBezTo>
                  <a:pt x="339531" y="219808"/>
                  <a:pt x="273650" y="248912"/>
                  <a:pt x="276296" y="251029"/>
                </a:cubicBezTo>
                <a:cubicBezTo>
                  <a:pt x="278942" y="253146"/>
                  <a:pt x="354877" y="233037"/>
                  <a:pt x="374721" y="222454"/>
                </a:cubicBezTo>
                <a:cubicBezTo>
                  <a:pt x="394565" y="211871"/>
                  <a:pt x="390332" y="209490"/>
                  <a:pt x="395359" y="187529"/>
                </a:cubicBezTo>
                <a:cubicBezTo>
                  <a:pt x="400386" y="165568"/>
                  <a:pt x="422611" y="121647"/>
                  <a:pt x="404884" y="90691"/>
                </a:cubicBezTo>
                <a:cubicBezTo>
                  <a:pt x="387157" y="59735"/>
                  <a:pt x="322069" y="-2972"/>
                  <a:pt x="288996" y="1791"/>
                </a:cubicBezTo>
                <a:cubicBezTo>
                  <a:pt x="255923" y="6554"/>
                  <a:pt x="225496" y="107889"/>
                  <a:pt x="206446" y="119266"/>
                </a:cubicBezTo>
                <a:cubicBezTo>
                  <a:pt x="187396" y="130643"/>
                  <a:pt x="206446" y="88839"/>
                  <a:pt x="174696" y="70054"/>
                </a:cubicBezTo>
                <a:cubicBezTo>
                  <a:pt x="142946" y="51269"/>
                  <a:pt x="3510" y="-3765"/>
                  <a:pt x="71" y="20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CAA596B1-5385-465C-9302-36F5D9A819BD}"/>
              </a:ext>
            </a:extLst>
          </p:cNvPr>
          <p:cNvSpPr/>
          <p:nvPr/>
        </p:nvSpPr>
        <p:spPr>
          <a:xfrm>
            <a:off x="2369058" y="7083465"/>
            <a:ext cx="80867" cy="234368"/>
          </a:xfrm>
          <a:custGeom>
            <a:avLst/>
            <a:gdLst>
              <a:gd name="connsiteX0" fmla="*/ 86876 w 87074"/>
              <a:gd name="connsiteY0" fmla="*/ 0 h 252359"/>
              <a:gd name="connsiteX1" fmla="*/ 24963 w 87074"/>
              <a:gd name="connsiteY1" fmla="*/ 122237 h 252359"/>
              <a:gd name="connsiteX2" fmla="*/ 31313 w 87074"/>
              <a:gd name="connsiteY2" fmla="*/ 247650 h 252359"/>
              <a:gd name="connsiteX3" fmla="*/ 23376 w 87074"/>
              <a:gd name="connsiteY3" fmla="*/ 215900 h 252359"/>
              <a:gd name="connsiteX4" fmla="*/ 1151 w 87074"/>
              <a:gd name="connsiteY4" fmla="*/ 122237 h 252359"/>
              <a:gd name="connsiteX5" fmla="*/ 86876 w 87074"/>
              <a:gd name="connsiteY5" fmla="*/ 0 h 2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74" h="252359">
                <a:moveTo>
                  <a:pt x="86876" y="0"/>
                </a:moveTo>
                <a:cubicBezTo>
                  <a:pt x="90845" y="0"/>
                  <a:pt x="34223" y="80962"/>
                  <a:pt x="24963" y="122237"/>
                </a:cubicBezTo>
                <a:cubicBezTo>
                  <a:pt x="15703" y="163512"/>
                  <a:pt x="31577" y="232040"/>
                  <a:pt x="31313" y="247650"/>
                </a:cubicBezTo>
                <a:cubicBezTo>
                  <a:pt x="31049" y="263260"/>
                  <a:pt x="28403" y="236802"/>
                  <a:pt x="23376" y="215900"/>
                </a:cubicBezTo>
                <a:cubicBezTo>
                  <a:pt x="18349" y="194998"/>
                  <a:pt x="-5463" y="156897"/>
                  <a:pt x="1151" y="122237"/>
                </a:cubicBezTo>
                <a:cubicBezTo>
                  <a:pt x="7765" y="87577"/>
                  <a:pt x="82907" y="0"/>
                  <a:pt x="86876" y="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B1D43D1D-DC2D-45BB-8DB8-36C4AF38B925}"/>
              </a:ext>
            </a:extLst>
          </p:cNvPr>
          <p:cNvSpPr/>
          <p:nvPr/>
        </p:nvSpPr>
        <p:spPr>
          <a:xfrm>
            <a:off x="2405433" y="7108527"/>
            <a:ext cx="99867" cy="249831"/>
          </a:xfrm>
          <a:custGeom>
            <a:avLst/>
            <a:gdLst>
              <a:gd name="connsiteX0" fmla="*/ 68346 w 107533"/>
              <a:gd name="connsiteY0" fmla="*/ 2 h 269008"/>
              <a:gd name="connsiteX1" fmla="*/ 20721 w 107533"/>
              <a:gd name="connsiteY1" fmla="*/ 136527 h 269008"/>
              <a:gd name="connsiteX2" fmla="*/ 15959 w 107533"/>
              <a:gd name="connsiteY2" fmla="*/ 192090 h 269008"/>
              <a:gd name="connsiteX3" fmla="*/ 15959 w 107533"/>
              <a:gd name="connsiteY3" fmla="*/ 268290 h 269008"/>
              <a:gd name="connsiteX4" fmla="*/ 25484 w 107533"/>
              <a:gd name="connsiteY4" fmla="*/ 227015 h 269008"/>
              <a:gd name="connsiteX5" fmla="*/ 87396 w 107533"/>
              <a:gd name="connsiteY5" fmla="*/ 171452 h 269008"/>
              <a:gd name="connsiteX6" fmla="*/ 106446 w 107533"/>
              <a:gd name="connsiteY6" fmla="*/ 153990 h 269008"/>
              <a:gd name="connsiteX7" fmla="*/ 60409 w 107533"/>
              <a:gd name="connsiteY7" fmla="*/ 187327 h 269008"/>
              <a:gd name="connsiteX8" fmla="*/ 11196 w 107533"/>
              <a:gd name="connsiteY8" fmla="*/ 266702 h 269008"/>
              <a:gd name="connsiteX9" fmla="*/ 84 w 107533"/>
              <a:gd name="connsiteY9" fmla="*/ 200027 h 269008"/>
              <a:gd name="connsiteX10" fmla="*/ 9609 w 107533"/>
              <a:gd name="connsiteY10" fmla="*/ 133352 h 269008"/>
              <a:gd name="connsiteX11" fmla="*/ 68346 w 107533"/>
              <a:gd name="connsiteY11" fmla="*/ 2 h 26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533" h="269008">
                <a:moveTo>
                  <a:pt x="68346" y="2"/>
                </a:moveTo>
                <a:cubicBezTo>
                  <a:pt x="70198" y="531"/>
                  <a:pt x="29452" y="104512"/>
                  <a:pt x="20721" y="136527"/>
                </a:cubicBezTo>
                <a:cubicBezTo>
                  <a:pt x="11990" y="168542"/>
                  <a:pt x="16753" y="170130"/>
                  <a:pt x="15959" y="192090"/>
                </a:cubicBezTo>
                <a:cubicBezTo>
                  <a:pt x="15165" y="214050"/>
                  <a:pt x="14371" y="262469"/>
                  <a:pt x="15959" y="268290"/>
                </a:cubicBezTo>
                <a:cubicBezTo>
                  <a:pt x="17546" y="274111"/>
                  <a:pt x="13578" y="243155"/>
                  <a:pt x="25484" y="227015"/>
                </a:cubicBezTo>
                <a:cubicBezTo>
                  <a:pt x="37390" y="210875"/>
                  <a:pt x="73902" y="183623"/>
                  <a:pt x="87396" y="171452"/>
                </a:cubicBezTo>
                <a:cubicBezTo>
                  <a:pt x="100890" y="159281"/>
                  <a:pt x="110944" y="151344"/>
                  <a:pt x="106446" y="153990"/>
                </a:cubicBezTo>
                <a:cubicBezTo>
                  <a:pt x="101948" y="156636"/>
                  <a:pt x="76284" y="168542"/>
                  <a:pt x="60409" y="187327"/>
                </a:cubicBezTo>
                <a:cubicBezTo>
                  <a:pt x="44534" y="206112"/>
                  <a:pt x="21250" y="264585"/>
                  <a:pt x="11196" y="266702"/>
                </a:cubicBezTo>
                <a:cubicBezTo>
                  <a:pt x="1142" y="268819"/>
                  <a:pt x="348" y="222252"/>
                  <a:pt x="84" y="200027"/>
                </a:cubicBezTo>
                <a:cubicBezTo>
                  <a:pt x="-180" y="177802"/>
                  <a:pt x="-445" y="165631"/>
                  <a:pt x="9609" y="133352"/>
                </a:cubicBezTo>
                <a:cubicBezTo>
                  <a:pt x="19663" y="101073"/>
                  <a:pt x="66494" y="-527"/>
                  <a:pt x="68346" y="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38C46D44-7D5A-4F3E-8E10-FCC93FDA4738}"/>
              </a:ext>
            </a:extLst>
          </p:cNvPr>
          <p:cNvSpPr/>
          <p:nvPr/>
        </p:nvSpPr>
        <p:spPr>
          <a:xfrm>
            <a:off x="2483915" y="7042063"/>
            <a:ext cx="108363" cy="196678"/>
          </a:xfrm>
          <a:custGeom>
            <a:avLst/>
            <a:gdLst>
              <a:gd name="connsiteX0" fmla="*/ 98139 w 116681"/>
              <a:gd name="connsiteY0" fmla="*/ 130 h 211775"/>
              <a:gd name="connsiteX1" fmla="*/ 72739 w 116681"/>
              <a:gd name="connsiteY1" fmla="*/ 104905 h 211775"/>
              <a:gd name="connsiteX2" fmla="*/ 96552 w 116681"/>
              <a:gd name="connsiteY2" fmla="*/ 136655 h 211775"/>
              <a:gd name="connsiteX3" fmla="*/ 50514 w 116681"/>
              <a:gd name="connsiteY3" fmla="*/ 98555 h 211775"/>
              <a:gd name="connsiteX4" fmla="*/ 1302 w 116681"/>
              <a:gd name="connsiteY4" fmla="*/ 81092 h 211775"/>
              <a:gd name="connsiteX5" fmla="*/ 106077 w 116681"/>
              <a:gd name="connsiteY5" fmla="*/ 123955 h 211775"/>
              <a:gd name="connsiteX6" fmla="*/ 114014 w 116681"/>
              <a:gd name="connsiteY6" fmla="*/ 171580 h 211775"/>
              <a:gd name="connsiteX7" fmla="*/ 114014 w 116681"/>
              <a:gd name="connsiteY7" fmla="*/ 211267 h 211775"/>
              <a:gd name="connsiteX8" fmla="*/ 96552 w 116681"/>
              <a:gd name="connsiteY8" fmla="*/ 143005 h 211775"/>
              <a:gd name="connsiteX9" fmla="*/ 58452 w 116681"/>
              <a:gd name="connsiteY9" fmla="*/ 84267 h 211775"/>
              <a:gd name="connsiteX10" fmla="*/ 98139 w 116681"/>
              <a:gd name="connsiteY10" fmla="*/ 130 h 2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81" h="211775">
                <a:moveTo>
                  <a:pt x="98139" y="130"/>
                </a:moveTo>
                <a:cubicBezTo>
                  <a:pt x="100520" y="3570"/>
                  <a:pt x="73003" y="82151"/>
                  <a:pt x="72739" y="104905"/>
                </a:cubicBezTo>
                <a:cubicBezTo>
                  <a:pt x="72475" y="127659"/>
                  <a:pt x="100256" y="137713"/>
                  <a:pt x="96552" y="136655"/>
                </a:cubicBezTo>
                <a:cubicBezTo>
                  <a:pt x="92848" y="135597"/>
                  <a:pt x="66389" y="107815"/>
                  <a:pt x="50514" y="98555"/>
                </a:cubicBezTo>
                <a:cubicBezTo>
                  <a:pt x="34639" y="89295"/>
                  <a:pt x="-7958" y="76859"/>
                  <a:pt x="1302" y="81092"/>
                </a:cubicBezTo>
                <a:cubicBezTo>
                  <a:pt x="10562" y="85325"/>
                  <a:pt x="87292" y="108874"/>
                  <a:pt x="106077" y="123955"/>
                </a:cubicBezTo>
                <a:cubicBezTo>
                  <a:pt x="124862" y="139036"/>
                  <a:pt x="112691" y="157028"/>
                  <a:pt x="114014" y="171580"/>
                </a:cubicBezTo>
                <a:cubicBezTo>
                  <a:pt x="115337" y="186132"/>
                  <a:pt x="116924" y="216029"/>
                  <a:pt x="114014" y="211267"/>
                </a:cubicBezTo>
                <a:cubicBezTo>
                  <a:pt x="111104" y="206505"/>
                  <a:pt x="105812" y="164172"/>
                  <a:pt x="96552" y="143005"/>
                </a:cubicBezTo>
                <a:cubicBezTo>
                  <a:pt x="87292" y="121838"/>
                  <a:pt x="60304" y="106227"/>
                  <a:pt x="58452" y="84267"/>
                </a:cubicBezTo>
                <a:cubicBezTo>
                  <a:pt x="56600" y="62307"/>
                  <a:pt x="95758" y="-3310"/>
                  <a:pt x="98139" y="1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A3388C0-B16F-4BF7-8F99-B44F1D4BF60A}"/>
              </a:ext>
            </a:extLst>
          </p:cNvPr>
          <p:cNvSpPr/>
          <p:nvPr/>
        </p:nvSpPr>
        <p:spPr>
          <a:xfrm>
            <a:off x="2569161" y="7100665"/>
            <a:ext cx="217365" cy="127453"/>
          </a:xfrm>
          <a:custGeom>
            <a:avLst/>
            <a:gdLst>
              <a:gd name="connsiteX0" fmla="*/ 0 w 234050"/>
              <a:gd name="connsiteY0" fmla="*/ 530 h 137237"/>
              <a:gd name="connsiteX1" fmla="*/ 73025 w 234050"/>
              <a:gd name="connsiteY1" fmla="*/ 118005 h 137237"/>
              <a:gd name="connsiteX2" fmla="*/ 119063 w 234050"/>
              <a:gd name="connsiteY2" fmla="*/ 118005 h 137237"/>
              <a:gd name="connsiteX3" fmla="*/ 174625 w 234050"/>
              <a:gd name="connsiteY3" fmla="*/ 137055 h 137237"/>
              <a:gd name="connsiteX4" fmla="*/ 233363 w 234050"/>
              <a:gd name="connsiteY4" fmla="*/ 127530 h 137237"/>
              <a:gd name="connsiteX5" fmla="*/ 133350 w 234050"/>
              <a:gd name="connsiteY5" fmla="*/ 125942 h 137237"/>
              <a:gd name="connsiteX6" fmla="*/ 73025 w 234050"/>
              <a:gd name="connsiteY6" fmla="*/ 76730 h 137237"/>
              <a:gd name="connsiteX7" fmla="*/ 0 w 234050"/>
              <a:gd name="connsiteY7" fmla="*/ 530 h 13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50" h="137237">
                <a:moveTo>
                  <a:pt x="0" y="530"/>
                </a:moveTo>
                <a:cubicBezTo>
                  <a:pt x="0" y="7409"/>
                  <a:pt x="53181" y="98426"/>
                  <a:pt x="73025" y="118005"/>
                </a:cubicBezTo>
                <a:cubicBezTo>
                  <a:pt x="92869" y="137584"/>
                  <a:pt x="102130" y="114830"/>
                  <a:pt x="119063" y="118005"/>
                </a:cubicBezTo>
                <a:cubicBezTo>
                  <a:pt x="135996" y="121180"/>
                  <a:pt x="155575" y="135468"/>
                  <a:pt x="174625" y="137055"/>
                </a:cubicBezTo>
                <a:cubicBezTo>
                  <a:pt x="193675" y="138642"/>
                  <a:pt x="240242" y="129382"/>
                  <a:pt x="233363" y="127530"/>
                </a:cubicBezTo>
                <a:cubicBezTo>
                  <a:pt x="226484" y="125678"/>
                  <a:pt x="160073" y="134409"/>
                  <a:pt x="133350" y="125942"/>
                </a:cubicBezTo>
                <a:cubicBezTo>
                  <a:pt x="106627" y="117475"/>
                  <a:pt x="93398" y="97897"/>
                  <a:pt x="73025" y="76730"/>
                </a:cubicBezTo>
                <a:cubicBezTo>
                  <a:pt x="52652" y="55563"/>
                  <a:pt x="0" y="-6349"/>
                  <a:pt x="0" y="5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0B4FED8B-B57E-4010-B05C-74AD05A66ED0}"/>
              </a:ext>
            </a:extLst>
          </p:cNvPr>
          <p:cNvSpPr/>
          <p:nvPr/>
        </p:nvSpPr>
        <p:spPr>
          <a:xfrm>
            <a:off x="2383230" y="7236455"/>
            <a:ext cx="380698" cy="147694"/>
          </a:xfrm>
          <a:custGeom>
            <a:avLst/>
            <a:gdLst>
              <a:gd name="connsiteX0" fmla="*/ 178 w 409921"/>
              <a:gd name="connsiteY0" fmla="*/ 41642 h 159031"/>
              <a:gd name="connsiteX1" fmla="*/ 33516 w 409921"/>
              <a:gd name="connsiteY1" fmla="*/ 154354 h 159031"/>
              <a:gd name="connsiteX2" fmla="*/ 82728 w 409921"/>
              <a:gd name="connsiteY2" fmla="*/ 130542 h 159031"/>
              <a:gd name="connsiteX3" fmla="*/ 171628 w 409921"/>
              <a:gd name="connsiteY3" fmla="*/ 65454 h 159031"/>
              <a:gd name="connsiteX4" fmla="*/ 257353 w 409921"/>
              <a:gd name="connsiteY4" fmla="*/ 13067 h 159031"/>
              <a:gd name="connsiteX5" fmla="*/ 266878 w 409921"/>
              <a:gd name="connsiteY5" fmla="*/ 6717 h 159031"/>
              <a:gd name="connsiteX6" fmla="*/ 327203 w 409921"/>
              <a:gd name="connsiteY6" fmla="*/ 1954 h 159031"/>
              <a:gd name="connsiteX7" fmla="*/ 406578 w 409921"/>
              <a:gd name="connsiteY7" fmla="*/ 1954 h 159031"/>
              <a:gd name="connsiteX8" fmla="*/ 206553 w 409921"/>
              <a:gd name="connsiteY8" fmla="*/ 25767 h 159031"/>
              <a:gd name="connsiteX9" fmla="*/ 47803 w 409921"/>
              <a:gd name="connsiteY9" fmla="*/ 140067 h 159031"/>
              <a:gd name="connsiteX10" fmla="*/ 178 w 409921"/>
              <a:gd name="connsiteY10" fmla="*/ 41642 h 15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921" h="159031">
                <a:moveTo>
                  <a:pt x="178" y="41642"/>
                </a:moveTo>
                <a:cubicBezTo>
                  <a:pt x="-2203" y="44023"/>
                  <a:pt x="19758" y="139537"/>
                  <a:pt x="33516" y="154354"/>
                </a:cubicBezTo>
                <a:cubicBezTo>
                  <a:pt x="47274" y="169171"/>
                  <a:pt x="59709" y="145359"/>
                  <a:pt x="82728" y="130542"/>
                </a:cubicBezTo>
                <a:cubicBezTo>
                  <a:pt x="105747" y="115725"/>
                  <a:pt x="142524" y="85033"/>
                  <a:pt x="171628" y="65454"/>
                </a:cubicBezTo>
                <a:cubicBezTo>
                  <a:pt x="200732" y="45875"/>
                  <a:pt x="241478" y="22856"/>
                  <a:pt x="257353" y="13067"/>
                </a:cubicBezTo>
                <a:cubicBezTo>
                  <a:pt x="273228" y="3278"/>
                  <a:pt x="255236" y="8569"/>
                  <a:pt x="266878" y="6717"/>
                </a:cubicBezTo>
                <a:cubicBezTo>
                  <a:pt x="278520" y="4865"/>
                  <a:pt x="303920" y="2748"/>
                  <a:pt x="327203" y="1954"/>
                </a:cubicBezTo>
                <a:cubicBezTo>
                  <a:pt x="350486" y="1160"/>
                  <a:pt x="426686" y="-2015"/>
                  <a:pt x="406578" y="1954"/>
                </a:cubicBezTo>
                <a:cubicBezTo>
                  <a:pt x="386470" y="5923"/>
                  <a:pt x="266349" y="2748"/>
                  <a:pt x="206553" y="25767"/>
                </a:cubicBezTo>
                <a:cubicBezTo>
                  <a:pt x="146757" y="48786"/>
                  <a:pt x="81141" y="133982"/>
                  <a:pt x="47803" y="140067"/>
                </a:cubicBezTo>
                <a:cubicBezTo>
                  <a:pt x="14465" y="146152"/>
                  <a:pt x="2559" y="39261"/>
                  <a:pt x="178" y="4164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2EE59AE6-7244-4828-87D6-6A5C2BD73BFC}"/>
              </a:ext>
            </a:extLst>
          </p:cNvPr>
          <p:cNvSpPr/>
          <p:nvPr/>
        </p:nvSpPr>
        <p:spPr>
          <a:xfrm>
            <a:off x="2378865" y="7225661"/>
            <a:ext cx="393475" cy="210018"/>
          </a:xfrm>
          <a:custGeom>
            <a:avLst/>
            <a:gdLst>
              <a:gd name="connsiteX0" fmla="*/ 414453 w 423679"/>
              <a:gd name="connsiteY0" fmla="*/ 10401 h 226139"/>
              <a:gd name="connsiteX1" fmla="*/ 350953 w 423679"/>
              <a:gd name="connsiteY1" fmla="*/ 13576 h 226139"/>
              <a:gd name="connsiteX2" fmla="*/ 150928 w 423679"/>
              <a:gd name="connsiteY2" fmla="*/ 108826 h 226139"/>
              <a:gd name="connsiteX3" fmla="*/ 114416 w 423679"/>
              <a:gd name="connsiteY3" fmla="*/ 161214 h 226139"/>
              <a:gd name="connsiteX4" fmla="*/ 79491 w 423679"/>
              <a:gd name="connsiteY4" fmla="*/ 210426 h 226139"/>
              <a:gd name="connsiteX5" fmla="*/ 30278 w 423679"/>
              <a:gd name="connsiteY5" fmla="*/ 208839 h 226139"/>
              <a:gd name="connsiteX6" fmla="*/ 11228 w 423679"/>
              <a:gd name="connsiteY6" fmla="*/ 208839 h 226139"/>
              <a:gd name="connsiteX7" fmla="*/ 1703 w 423679"/>
              <a:gd name="connsiteY7" fmla="*/ 224714 h 226139"/>
              <a:gd name="connsiteX8" fmla="*/ 46153 w 423679"/>
              <a:gd name="connsiteY8" fmla="*/ 167564 h 226139"/>
              <a:gd name="connsiteX9" fmla="*/ 33453 w 423679"/>
              <a:gd name="connsiteY9" fmla="*/ 194551 h 226139"/>
              <a:gd name="connsiteX10" fmla="*/ 69966 w 423679"/>
              <a:gd name="connsiteY10" fmla="*/ 196139 h 226139"/>
              <a:gd name="connsiteX11" fmla="*/ 116003 w 423679"/>
              <a:gd name="connsiteY11" fmla="*/ 159626 h 226139"/>
              <a:gd name="connsiteX12" fmla="*/ 169978 w 423679"/>
              <a:gd name="connsiteY12" fmla="*/ 105651 h 226139"/>
              <a:gd name="connsiteX13" fmla="*/ 414453 w 423679"/>
              <a:gd name="connsiteY13" fmla="*/ 10401 h 22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679" h="226139">
                <a:moveTo>
                  <a:pt x="414453" y="10401"/>
                </a:moveTo>
                <a:cubicBezTo>
                  <a:pt x="444616" y="-4945"/>
                  <a:pt x="394874" y="-2828"/>
                  <a:pt x="350953" y="13576"/>
                </a:cubicBezTo>
                <a:cubicBezTo>
                  <a:pt x="307032" y="29980"/>
                  <a:pt x="190351" y="84220"/>
                  <a:pt x="150928" y="108826"/>
                </a:cubicBezTo>
                <a:cubicBezTo>
                  <a:pt x="111505" y="133432"/>
                  <a:pt x="126322" y="144281"/>
                  <a:pt x="114416" y="161214"/>
                </a:cubicBezTo>
                <a:cubicBezTo>
                  <a:pt x="102510" y="178147"/>
                  <a:pt x="93514" y="202489"/>
                  <a:pt x="79491" y="210426"/>
                </a:cubicBezTo>
                <a:cubicBezTo>
                  <a:pt x="65468" y="218363"/>
                  <a:pt x="41655" y="209103"/>
                  <a:pt x="30278" y="208839"/>
                </a:cubicBezTo>
                <a:cubicBezTo>
                  <a:pt x="18901" y="208575"/>
                  <a:pt x="15990" y="206193"/>
                  <a:pt x="11228" y="208839"/>
                </a:cubicBezTo>
                <a:cubicBezTo>
                  <a:pt x="6466" y="211485"/>
                  <a:pt x="-4118" y="231593"/>
                  <a:pt x="1703" y="224714"/>
                </a:cubicBezTo>
                <a:cubicBezTo>
                  <a:pt x="7524" y="217835"/>
                  <a:pt x="40861" y="172591"/>
                  <a:pt x="46153" y="167564"/>
                </a:cubicBezTo>
                <a:cubicBezTo>
                  <a:pt x="51445" y="162537"/>
                  <a:pt x="29484" y="189789"/>
                  <a:pt x="33453" y="194551"/>
                </a:cubicBezTo>
                <a:cubicBezTo>
                  <a:pt x="37422" y="199313"/>
                  <a:pt x="56208" y="201960"/>
                  <a:pt x="69966" y="196139"/>
                </a:cubicBezTo>
                <a:cubicBezTo>
                  <a:pt x="83724" y="190318"/>
                  <a:pt x="99334" y="174707"/>
                  <a:pt x="116003" y="159626"/>
                </a:cubicBezTo>
                <a:cubicBezTo>
                  <a:pt x="132672" y="144545"/>
                  <a:pt x="124734" y="131316"/>
                  <a:pt x="169978" y="105651"/>
                </a:cubicBezTo>
                <a:cubicBezTo>
                  <a:pt x="215222" y="79986"/>
                  <a:pt x="384290" y="25747"/>
                  <a:pt x="414453" y="1040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35767C5C-37AF-429F-8628-329394A38BD2}"/>
              </a:ext>
            </a:extLst>
          </p:cNvPr>
          <p:cNvSpPr/>
          <p:nvPr/>
        </p:nvSpPr>
        <p:spPr>
          <a:xfrm>
            <a:off x="2725532" y="7058541"/>
            <a:ext cx="220699" cy="126949"/>
          </a:xfrm>
          <a:custGeom>
            <a:avLst/>
            <a:gdLst>
              <a:gd name="connsiteX0" fmla="*/ 182463 w 237640"/>
              <a:gd name="connsiteY0" fmla="*/ 1438 h 136694"/>
              <a:gd name="connsiteX1" fmla="*/ 114200 w 237640"/>
              <a:gd name="connsiteY1" fmla="*/ 79225 h 136694"/>
              <a:gd name="connsiteX2" fmla="*/ 85625 w 237640"/>
              <a:gd name="connsiteY2" fmla="*/ 98275 h 136694"/>
              <a:gd name="connsiteX3" fmla="*/ 49113 w 237640"/>
              <a:gd name="connsiteY3" fmla="*/ 99863 h 136694"/>
              <a:gd name="connsiteX4" fmla="*/ 1488 w 237640"/>
              <a:gd name="connsiteY4" fmla="*/ 107800 h 136694"/>
              <a:gd name="connsiteX5" fmla="*/ 109438 w 237640"/>
              <a:gd name="connsiteY5" fmla="*/ 107800 h 136694"/>
              <a:gd name="connsiteX6" fmla="*/ 153888 w 237640"/>
              <a:gd name="connsiteY6" fmla="*/ 133200 h 136694"/>
              <a:gd name="connsiteX7" fmla="*/ 211038 w 237640"/>
              <a:gd name="connsiteY7" fmla="*/ 136375 h 136694"/>
              <a:gd name="connsiteX8" fmla="*/ 234850 w 237640"/>
              <a:gd name="connsiteY8" fmla="*/ 134788 h 136694"/>
              <a:gd name="connsiteX9" fmla="*/ 149125 w 237640"/>
              <a:gd name="connsiteY9" fmla="*/ 120500 h 136694"/>
              <a:gd name="connsiteX10" fmla="*/ 112613 w 237640"/>
              <a:gd name="connsiteY10" fmla="*/ 79225 h 136694"/>
              <a:gd name="connsiteX11" fmla="*/ 130075 w 237640"/>
              <a:gd name="connsiteY11" fmla="*/ 31600 h 136694"/>
              <a:gd name="connsiteX12" fmla="*/ 182463 w 237640"/>
              <a:gd name="connsiteY12" fmla="*/ 1438 h 13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640" h="136694">
                <a:moveTo>
                  <a:pt x="182463" y="1438"/>
                </a:moveTo>
                <a:cubicBezTo>
                  <a:pt x="179817" y="9375"/>
                  <a:pt x="130340" y="63086"/>
                  <a:pt x="114200" y="79225"/>
                </a:cubicBezTo>
                <a:cubicBezTo>
                  <a:pt x="98060" y="95364"/>
                  <a:pt x="96473" y="94835"/>
                  <a:pt x="85625" y="98275"/>
                </a:cubicBezTo>
                <a:cubicBezTo>
                  <a:pt x="74777" y="101715"/>
                  <a:pt x="63136" y="98276"/>
                  <a:pt x="49113" y="99863"/>
                </a:cubicBezTo>
                <a:cubicBezTo>
                  <a:pt x="35090" y="101450"/>
                  <a:pt x="-8566" y="106477"/>
                  <a:pt x="1488" y="107800"/>
                </a:cubicBezTo>
                <a:cubicBezTo>
                  <a:pt x="11542" y="109123"/>
                  <a:pt x="84038" y="103567"/>
                  <a:pt x="109438" y="107800"/>
                </a:cubicBezTo>
                <a:cubicBezTo>
                  <a:pt x="134838" y="112033"/>
                  <a:pt x="136955" y="128438"/>
                  <a:pt x="153888" y="133200"/>
                </a:cubicBezTo>
                <a:cubicBezTo>
                  <a:pt x="170821" y="137962"/>
                  <a:pt x="197544" y="136110"/>
                  <a:pt x="211038" y="136375"/>
                </a:cubicBezTo>
                <a:cubicBezTo>
                  <a:pt x="224532" y="136640"/>
                  <a:pt x="245169" y="137434"/>
                  <a:pt x="234850" y="134788"/>
                </a:cubicBezTo>
                <a:cubicBezTo>
                  <a:pt x="224531" y="132142"/>
                  <a:pt x="169498" y="129761"/>
                  <a:pt x="149125" y="120500"/>
                </a:cubicBezTo>
                <a:cubicBezTo>
                  <a:pt x="128752" y="111239"/>
                  <a:pt x="115788" y="94042"/>
                  <a:pt x="112613" y="79225"/>
                </a:cubicBezTo>
                <a:cubicBezTo>
                  <a:pt x="109438" y="64408"/>
                  <a:pt x="119492" y="42712"/>
                  <a:pt x="130075" y="31600"/>
                </a:cubicBezTo>
                <a:cubicBezTo>
                  <a:pt x="140658" y="20488"/>
                  <a:pt x="185109" y="-6499"/>
                  <a:pt x="182463" y="143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CF5BB31C-F47E-46B7-8B02-D46E5EAC02B0}"/>
              </a:ext>
            </a:extLst>
          </p:cNvPr>
          <p:cNvSpPr/>
          <p:nvPr/>
        </p:nvSpPr>
        <p:spPr>
          <a:xfrm>
            <a:off x="2866655" y="7092300"/>
            <a:ext cx="84658" cy="67240"/>
          </a:xfrm>
          <a:custGeom>
            <a:avLst/>
            <a:gdLst>
              <a:gd name="connsiteX0" fmla="*/ 55908 w 91156"/>
              <a:gd name="connsiteY0" fmla="*/ 12 h 72402"/>
              <a:gd name="connsiteX1" fmla="*/ 20983 w 91156"/>
              <a:gd name="connsiteY1" fmla="*/ 50812 h 72402"/>
              <a:gd name="connsiteX2" fmla="*/ 49558 w 91156"/>
              <a:gd name="connsiteY2" fmla="*/ 63512 h 72402"/>
              <a:gd name="connsiteX3" fmla="*/ 90833 w 91156"/>
              <a:gd name="connsiteY3" fmla="*/ 66687 h 72402"/>
              <a:gd name="connsiteX4" fmla="*/ 25745 w 91156"/>
              <a:gd name="connsiteY4" fmla="*/ 71449 h 72402"/>
              <a:gd name="connsiteX5" fmla="*/ 345 w 91156"/>
              <a:gd name="connsiteY5" fmla="*/ 46049 h 72402"/>
              <a:gd name="connsiteX6" fmla="*/ 55908 w 91156"/>
              <a:gd name="connsiteY6" fmla="*/ 12 h 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6" h="72402">
                <a:moveTo>
                  <a:pt x="55908" y="12"/>
                </a:moveTo>
                <a:cubicBezTo>
                  <a:pt x="59348" y="806"/>
                  <a:pt x="22041" y="40229"/>
                  <a:pt x="20983" y="50812"/>
                </a:cubicBezTo>
                <a:cubicBezTo>
                  <a:pt x="19925" y="61395"/>
                  <a:pt x="37916" y="60866"/>
                  <a:pt x="49558" y="63512"/>
                </a:cubicBezTo>
                <a:cubicBezTo>
                  <a:pt x="61200" y="66158"/>
                  <a:pt x="94802" y="65364"/>
                  <a:pt x="90833" y="66687"/>
                </a:cubicBezTo>
                <a:cubicBezTo>
                  <a:pt x="86864" y="68010"/>
                  <a:pt x="40826" y="74889"/>
                  <a:pt x="25745" y="71449"/>
                </a:cubicBezTo>
                <a:cubicBezTo>
                  <a:pt x="10664" y="68009"/>
                  <a:pt x="-2301" y="55838"/>
                  <a:pt x="345" y="46049"/>
                </a:cubicBezTo>
                <a:cubicBezTo>
                  <a:pt x="2991" y="36260"/>
                  <a:pt x="52468" y="-782"/>
                  <a:pt x="55908" y="1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3BF4C947-70C8-4FE7-BCD5-F478C9024459}"/>
              </a:ext>
            </a:extLst>
          </p:cNvPr>
          <p:cNvSpPr/>
          <p:nvPr/>
        </p:nvSpPr>
        <p:spPr>
          <a:xfrm>
            <a:off x="7085715" y="8210481"/>
            <a:ext cx="270085" cy="431562"/>
          </a:xfrm>
          <a:custGeom>
            <a:avLst/>
            <a:gdLst>
              <a:gd name="connsiteX0" fmla="*/ 289773 w 290817"/>
              <a:gd name="connsiteY0" fmla="*/ 910 h 464689"/>
              <a:gd name="connsiteX1" fmla="*/ 129436 w 290817"/>
              <a:gd name="connsiteY1" fmla="*/ 307298 h 464689"/>
              <a:gd name="connsiteX2" fmla="*/ 153248 w 290817"/>
              <a:gd name="connsiteY2" fmla="*/ 259673 h 464689"/>
              <a:gd name="connsiteX3" fmla="*/ 56411 w 290817"/>
              <a:gd name="connsiteY3" fmla="*/ 393023 h 464689"/>
              <a:gd name="connsiteX4" fmla="*/ 2436 w 290817"/>
              <a:gd name="connsiteY4" fmla="*/ 461285 h 464689"/>
              <a:gd name="connsiteX5" fmla="*/ 134198 w 290817"/>
              <a:gd name="connsiteY5" fmla="*/ 289835 h 464689"/>
              <a:gd name="connsiteX6" fmla="*/ 196111 w 290817"/>
              <a:gd name="connsiteY6" fmla="*/ 215223 h 464689"/>
              <a:gd name="connsiteX7" fmla="*/ 289773 w 290817"/>
              <a:gd name="connsiteY7" fmla="*/ 910 h 46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17" h="464689">
                <a:moveTo>
                  <a:pt x="289773" y="910"/>
                </a:moveTo>
                <a:cubicBezTo>
                  <a:pt x="278661" y="16256"/>
                  <a:pt x="152190" y="264171"/>
                  <a:pt x="129436" y="307298"/>
                </a:cubicBezTo>
                <a:cubicBezTo>
                  <a:pt x="106682" y="350425"/>
                  <a:pt x="165419" y="245386"/>
                  <a:pt x="153248" y="259673"/>
                </a:cubicBezTo>
                <a:cubicBezTo>
                  <a:pt x="141077" y="273960"/>
                  <a:pt x="81546" y="359421"/>
                  <a:pt x="56411" y="393023"/>
                </a:cubicBezTo>
                <a:cubicBezTo>
                  <a:pt x="31276" y="426625"/>
                  <a:pt x="-10528" y="478483"/>
                  <a:pt x="2436" y="461285"/>
                </a:cubicBezTo>
                <a:cubicBezTo>
                  <a:pt x="15400" y="444087"/>
                  <a:pt x="101919" y="330845"/>
                  <a:pt x="134198" y="289835"/>
                </a:cubicBezTo>
                <a:cubicBezTo>
                  <a:pt x="166477" y="248825"/>
                  <a:pt x="172034" y="261790"/>
                  <a:pt x="196111" y="215223"/>
                </a:cubicBezTo>
                <a:cubicBezTo>
                  <a:pt x="220188" y="168656"/>
                  <a:pt x="300885" y="-14436"/>
                  <a:pt x="289773" y="9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534C6E3-5557-4239-9457-DB9AF2B673F8}"/>
              </a:ext>
            </a:extLst>
          </p:cNvPr>
          <p:cNvSpPr/>
          <p:nvPr/>
        </p:nvSpPr>
        <p:spPr>
          <a:xfrm>
            <a:off x="7070160" y="8442772"/>
            <a:ext cx="151638" cy="206534"/>
          </a:xfrm>
          <a:custGeom>
            <a:avLst/>
            <a:gdLst>
              <a:gd name="connsiteX0" fmla="*/ 160472 w 163278"/>
              <a:gd name="connsiteY0" fmla="*/ 1613 h 222388"/>
              <a:gd name="connsiteX1" fmla="*/ 11247 w 163278"/>
              <a:gd name="connsiteY1" fmla="*/ 206401 h 222388"/>
              <a:gd name="connsiteX2" fmla="*/ 20772 w 163278"/>
              <a:gd name="connsiteY2" fmla="*/ 198463 h 222388"/>
              <a:gd name="connsiteX3" fmla="*/ 101735 w 163278"/>
              <a:gd name="connsiteY3" fmla="*/ 114326 h 222388"/>
              <a:gd name="connsiteX4" fmla="*/ 160472 w 163278"/>
              <a:gd name="connsiteY4" fmla="*/ 1613 h 22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8" h="222388">
                <a:moveTo>
                  <a:pt x="160472" y="1613"/>
                </a:moveTo>
                <a:cubicBezTo>
                  <a:pt x="145391" y="16959"/>
                  <a:pt x="34530" y="173593"/>
                  <a:pt x="11247" y="206401"/>
                </a:cubicBezTo>
                <a:cubicBezTo>
                  <a:pt x="-12036" y="239209"/>
                  <a:pt x="5691" y="213809"/>
                  <a:pt x="20772" y="198463"/>
                </a:cubicBezTo>
                <a:cubicBezTo>
                  <a:pt x="35853" y="183117"/>
                  <a:pt x="77393" y="143959"/>
                  <a:pt x="101735" y="114326"/>
                </a:cubicBezTo>
                <a:cubicBezTo>
                  <a:pt x="126077" y="84693"/>
                  <a:pt x="175553" y="-13733"/>
                  <a:pt x="160472" y="161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EF79E153-BE7D-4A02-9078-3F9CB6993C01}"/>
              </a:ext>
            </a:extLst>
          </p:cNvPr>
          <p:cNvSpPr/>
          <p:nvPr/>
        </p:nvSpPr>
        <p:spPr>
          <a:xfrm>
            <a:off x="6940045" y="7877107"/>
            <a:ext cx="107921" cy="206461"/>
          </a:xfrm>
          <a:custGeom>
            <a:avLst/>
            <a:gdLst>
              <a:gd name="connsiteX0" fmla="*/ 110075 w 116205"/>
              <a:gd name="connsiteY0" fmla="*/ 41 h 222309"/>
              <a:gd name="connsiteX1" fmla="*/ 103725 w 116205"/>
              <a:gd name="connsiteY1" fmla="*/ 131274 h 222309"/>
              <a:gd name="connsiteX2" fmla="*/ 59275 w 116205"/>
              <a:gd name="connsiteY2" fmla="*/ 158791 h 222309"/>
              <a:gd name="connsiteX3" fmla="*/ 8 w 116205"/>
              <a:gd name="connsiteY3" fmla="*/ 222291 h 222309"/>
              <a:gd name="connsiteX4" fmla="*/ 63508 w 116205"/>
              <a:gd name="connsiteY4" fmla="*/ 165141 h 222309"/>
              <a:gd name="connsiteX5" fmla="*/ 112192 w 116205"/>
              <a:gd name="connsiteY5" fmla="*/ 146091 h 222309"/>
              <a:gd name="connsiteX6" fmla="*/ 110075 w 116205"/>
              <a:gd name="connsiteY6" fmla="*/ 41 h 2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05" h="222309">
                <a:moveTo>
                  <a:pt x="110075" y="41"/>
                </a:moveTo>
                <a:cubicBezTo>
                  <a:pt x="108664" y="-2429"/>
                  <a:pt x="112192" y="104816"/>
                  <a:pt x="103725" y="131274"/>
                </a:cubicBezTo>
                <a:cubicBezTo>
                  <a:pt x="95258" y="157732"/>
                  <a:pt x="76561" y="143621"/>
                  <a:pt x="59275" y="158791"/>
                </a:cubicBezTo>
                <a:cubicBezTo>
                  <a:pt x="41989" y="173961"/>
                  <a:pt x="-697" y="221233"/>
                  <a:pt x="8" y="222291"/>
                </a:cubicBezTo>
                <a:cubicBezTo>
                  <a:pt x="713" y="223349"/>
                  <a:pt x="44811" y="177841"/>
                  <a:pt x="63508" y="165141"/>
                </a:cubicBezTo>
                <a:cubicBezTo>
                  <a:pt x="82205" y="152441"/>
                  <a:pt x="102667" y="169727"/>
                  <a:pt x="112192" y="146091"/>
                </a:cubicBezTo>
                <a:cubicBezTo>
                  <a:pt x="121717" y="122455"/>
                  <a:pt x="111486" y="2511"/>
                  <a:pt x="110075" y="4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7BD9DB0-4B0E-43B0-9D69-DBDD8DA13B3C}"/>
              </a:ext>
            </a:extLst>
          </p:cNvPr>
          <p:cNvSpPr/>
          <p:nvPr/>
        </p:nvSpPr>
        <p:spPr>
          <a:xfrm>
            <a:off x="6930222" y="7922306"/>
            <a:ext cx="100987" cy="135693"/>
          </a:xfrm>
          <a:custGeom>
            <a:avLst/>
            <a:gdLst>
              <a:gd name="connsiteX0" fmla="*/ 84669 w 108739"/>
              <a:gd name="connsiteY0" fmla="*/ 56 h 146109"/>
              <a:gd name="connsiteX1" fmla="*/ 93135 w 108739"/>
              <a:gd name="connsiteY1" fmla="*/ 74139 h 146109"/>
              <a:gd name="connsiteX2" fmla="*/ 59269 w 108739"/>
              <a:gd name="connsiteY2" fmla="*/ 110123 h 146109"/>
              <a:gd name="connsiteX3" fmla="*/ 2 w 108739"/>
              <a:gd name="connsiteY3" fmla="*/ 146106 h 146109"/>
              <a:gd name="connsiteX4" fmla="*/ 57152 w 108739"/>
              <a:gd name="connsiteY4" fmla="*/ 112239 h 146109"/>
              <a:gd name="connsiteX5" fmla="*/ 107952 w 108739"/>
              <a:gd name="connsiteY5" fmla="*/ 86839 h 146109"/>
              <a:gd name="connsiteX6" fmla="*/ 84669 w 108739"/>
              <a:gd name="connsiteY6" fmla="*/ 56 h 1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39" h="146109">
                <a:moveTo>
                  <a:pt x="84669" y="56"/>
                </a:moveTo>
                <a:cubicBezTo>
                  <a:pt x="82199" y="-2061"/>
                  <a:pt x="97368" y="55795"/>
                  <a:pt x="93135" y="74139"/>
                </a:cubicBezTo>
                <a:cubicBezTo>
                  <a:pt x="88902" y="92484"/>
                  <a:pt x="74791" y="98129"/>
                  <a:pt x="59269" y="110123"/>
                </a:cubicBezTo>
                <a:cubicBezTo>
                  <a:pt x="43747" y="122117"/>
                  <a:pt x="355" y="145753"/>
                  <a:pt x="2" y="146106"/>
                </a:cubicBezTo>
                <a:cubicBezTo>
                  <a:pt x="-351" y="146459"/>
                  <a:pt x="39160" y="122117"/>
                  <a:pt x="57152" y="112239"/>
                </a:cubicBezTo>
                <a:cubicBezTo>
                  <a:pt x="75144" y="102361"/>
                  <a:pt x="102308" y="103067"/>
                  <a:pt x="107952" y="86839"/>
                </a:cubicBezTo>
                <a:cubicBezTo>
                  <a:pt x="113597" y="70611"/>
                  <a:pt x="87139" y="2173"/>
                  <a:pt x="84669" y="5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720894A6-9535-48FD-9076-CFE7A6E71BF2}"/>
              </a:ext>
            </a:extLst>
          </p:cNvPr>
          <p:cNvSpPr/>
          <p:nvPr/>
        </p:nvSpPr>
        <p:spPr>
          <a:xfrm>
            <a:off x="6942774" y="7949809"/>
            <a:ext cx="87877" cy="114561"/>
          </a:xfrm>
          <a:custGeom>
            <a:avLst/>
            <a:gdLst>
              <a:gd name="connsiteX0" fmla="*/ 94436 w 94623"/>
              <a:gd name="connsiteY0" fmla="*/ 74 h 123355"/>
              <a:gd name="connsiteX1" fmla="*/ 35169 w 94623"/>
              <a:gd name="connsiteY1" fmla="*/ 48758 h 123355"/>
              <a:gd name="connsiteX2" fmla="*/ 1303 w 94623"/>
              <a:gd name="connsiteY2" fmla="*/ 122841 h 123355"/>
              <a:gd name="connsiteX3" fmla="*/ 7653 w 94623"/>
              <a:gd name="connsiteY3" fmla="*/ 80508 h 123355"/>
              <a:gd name="connsiteX4" fmla="*/ 14003 w 94623"/>
              <a:gd name="connsiteY4" fmla="*/ 59341 h 123355"/>
              <a:gd name="connsiteX5" fmla="*/ 94436 w 94623"/>
              <a:gd name="connsiteY5" fmla="*/ 74 h 12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23" h="123355">
                <a:moveTo>
                  <a:pt x="94436" y="74"/>
                </a:moveTo>
                <a:cubicBezTo>
                  <a:pt x="97964" y="-1690"/>
                  <a:pt x="50691" y="28297"/>
                  <a:pt x="35169" y="48758"/>
                </a:cubicBezTo>
                <a:cubicBezTo>
                  <a:pt x="19647" y="69219"/>
                  <a:pt x="5889" y="117549"/>
                  <a:pt x="1303" y="122841"/>
                </a:cubicBezTo>
                <a:cubicBezTo>
                  <a:pt x="-3283" y="128133"/>
                  <a:pt x="5536" y="91091"/>
                  <a:pt x="7653" y="80508"/>
                </a:cubicBezTo>
                <a:cubicBezTo>
                  <a:pt x="9770" y="69925"/>
                  <a:pt x="2009" y="71688"/>
                  <a:pt x="14003" y="59341"/>
                </a:cubicBezTo>
                <a:cubicBezTo>
                  <a:pt x="25997" y="46994"/>
                  <a:pt x="90908" y="1838"/>
                  <a:pt x="94436" y="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D41D332D-97AE-4D58-B0EC-D6D192B033C1}"/>
              </a:ext>
            </a:extLst>
          </p:cNvPr>
          <p:cNvSpPr/>
          <p:nvPr/>
        </p:nvSpPr>
        <p:spPr>
          <a:xfrm>
            <a:off x="6192648" y="8622664"/>
            <a:ext cx="873214" cy="126241"/>
          </a:xfrm>
          <a:custGeom>
            <a:avLst/>
            <a:gdLst>
              <a:gd name="connsiteX0" fmla="*/ 940243 w 940243"/>
              <a:gd name="connsiteY0" fmla="*/ 0 h 135932"/>
              <a:gd name="connsiteX1" fmla="*/ 781493 w 940243"/>
              <a:gd name="connsiteY1" fmla="*/ 93662 h 135932"/>
              <a:gd name="connsiteX2" fmla="*/ 781493 w 940243"/>
              <a:gd name="connsiteY2" fmla="*/ 93662 h 135932"/>
              <a:gd name="connsiteX3" fmla="*/ 511618 w 940243"/>
              <a:gd name="connsiteY3" fmla="*/ 131762 h 135932"/>
              <a:gd name="connsiteX4" fmla="*/ 516381 w 940243"/>
              <a:gd name="connsiteY4" fmla="*/ 134937 h 135932"/>
              <a:gd name="connsiteX5" fmla="*/ 244918 w 940243"/>
              <a:gd name="connsiteY5" fmla="*/ 133350 h 135932"/>
              <a:gd name="connsiteX6" fmla="*/ 260793 w 940243"/>
              <a:gd name="connsiteY6" fmla="*/ 117475 h 135932"/>
              <a:gd name="connsiteX7" fmla="*/ 443 w 940243"/>
              <a:gd name="connsiteY7" fmla="*/ 76200 h 135932"/>
              <a:gd name="connsiteX8" fmla="*/ 332231 w 940243"/>
              <a:gd name="connsiteY8" fmla="*/ 112712 h 135932"/>
              <a:gd name="connsiteX9" fmla="*/ 322706 w 940243"/>
              <a:gd name="connsiteY9" fmla="*/ 115887 h 135932"/>
              <a:gd name="connsiteX10" fmla="*/ 713231 w 940243"/>
              <a:gd name="connsiteY10" fmla="*/ 104775 h 135932"/>
              <a:gd name="connsiteX11" fmla="*/ 846581 w 940243"/>
              <a:gd name="connsiteY11" fmla="*/ 55562 h 135932"/>
              <a:gd name="connsiteX12" fmla="*/ 940243 w 940243"/>
              <a:gd name="connsiteY12" fmla="*/ 0 h 13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243" h="135932">
                <a:moveTo>
                  <a:pt x="940243" y="0"/>
                </a:moveTo>
                <a:lnTo>
                  <a:pt x="781493" y="93662"/>
                </a:lnTo>
                <a:lnTo>
                  <a:pt x="781493" y="93662"/>
                </a:lnTo>
                <a:lnTo>
                  <a:pt x="511618" y="131762"/>
                </a:lnTo>
                <a:cubicBezTo>
                  <a:pt x="467433" y="138641"/>
                  <a:pt x="516381" y="134937"/>
                  <a:pt x="516381" y="134937"/>
                </a:cubicBezTo>
                <a:lnTo>
                  <a:pt x="244918" y="133350"/>
                </a:lnTo>
                <a:cubicBezTo>
                  <a:pt x="202320" y="130440"/>
                  <a:pt x="301539" y="127000"/>
                  <a:pt x="260793" y="117475"/>
                </a:cubicBezTo>
                <a:cubicBezTo>
                  <a:pt x="220047" y="107950"/>
                  <a:pt x="-11463" y="76994"/>
                  <a:pt x="443" y="76200"/>
                </a:cubicBezTo>
                <a:cubicBezTo>
                  <a:pt x="12349" y="75406"/>
                  <a:pt x="278521" y="106098"/>
                  <a:pt x="332231" y="112712"/>
                </a:cubicBezTo>
                <a:cubicBezTo>
                  <a:pt x="385941" y="119326"/>
                  <a:pt x="322706" y="115887"/>
                  <a:pt x="322706" y="115887"/>
                </a:cubicBezTo>
                <a:cubicBezTo>
                  <a:pt x="386206" y="114564"/>
                  <a:pt x="625919" y="114829"/>
                  <a:pt x="713231" y="104775"/>
                </a:cubicBezTo>
                <a:cubicBezTo>
                  <a:pt x="800543" y="94721"/>
                  <a:pt x="809804" y="73554"/>
                  <a:pt x="846581" y="55562"/>
                </a:cubicBezTo>
                <a:cubicBezTo>
                  <a:pt x="883358" y="37570"/>
                  <a:pt x="908625" y="17197"/>
                  <a:pt x="940243" y="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BE7DDF0-0CB8-4F96-836C-D1A00ECFDAFC}"/>
              </a:ext>
            </a:extLst>
          </p:cNvPr>
          <p:cNvSpPr/>
          <p:nvPr/>
        </p:nvSpPr>
        <p:spPr>
          <a:xfrm>
            <a:off x="6729785" y="8611920"/>
            <a:ext cx="334271" cy="115538"/>
          </a:xfrm>
          <a:custGeom>
            <a:avLst/>
            <a:gdLst>
              <a:gd name="connsiteX0" fmla="*/ 357113 w 359930"/>
              <a:gd name="connsiteY0" fmla="*/ 455 h 124407"/>
              <a:gd name="connsiteX1" fmla="*/ 123750 w 359930"/>
              <a:gd name="connsiteY1" fmla="*/ 102055 h 124407"/>
              <a:gd name="connsiteX2" fmla="*/ 1513 w 359930"/>
              <a:gd name="connsiteY2" fmla="*/ 124280 h 124407"/>
              <a:gd name="connsiteX3" fmla="*/ 203125 w 359930"/>
              <a:gd name="connsiteY3" fmla="*/ 97293 h 124407"/>
              <a:gd name="connsiteX4" fmla="*/ 179313 w 359930"/>
              <a:gd name="connsiteY4" fmla="*/ 100468 h 124407"/>
              <a:gd name="connsiteX5" fmla="*/ 249163 w 359930"/>
              <a:gd name="connsiteY5" fmla="*/ 65543 h 124407"/>
              <a:gd name="connsiteX6" fmla="*/ 357113 w 359930"/>
              <a:gd name="connsiteY6" fmla="*/ 455 h 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30" h="124407">
                <a:moveTo>
                  <a:pt x="357113" y="455"/>
                </a:moveTo>
                <a:cubicBezTo>
                  <a:pt x="336211" y="6540"/>
                  <a:pt x="183016" y="81418"/>
                  <a:pt x="123750" y="102055"/>
                </a:cubicBezTo>
                <a:cubicBezTo>
                  <a:pt x="64484" y="122692"/>
                  <a:pt x="-11716" y="125074"/>
                  <a:pt x="1513" y="124280"/>
                </a:cubicBezTo>
                <a:cubicBezTo>
                  <a:pt x="14742" y="123486"/>
                  <a:pt x="173492" y="101262"/>
                  <a:pt x="203125" y="97293"/>
                </a:cubicBezTo>
                <a:cubicBezTo>
                  <a:pt x="232758" y="93324"/>
                  <a:pt x="171640" y="105760"/>
                  <a:pt x="179313" y="100468"/>
                </a:cubicBezTo>
                <a:cubicBezTo>
                  <a:pt x="186986" y="95176"/>
                  <a:pt x="221646" y="80095"/>
                  <a:pt x="249163" y="65543"/>
                </a:cubicBezTo>
                <a:cubicBezTo>
                  <a:pt x="276680" y="50991"/>
                  <a:pt x="378015" y="-5630"/>
                  <a:pt x="357113" y="45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EC548383-C8C6-4EF5-A39D-A6993100D100}"/>
              </a:ext>
            </a:extLst>
          </p:cNvPr>
          <p:cNvSpPr/>
          <p:nvPr/>
        </p:nvSpPr>
        <p:spPr>
          <a:xfrm>
            <a:off x="6125133" y="8622663"/>
            <a:ext cx="951053" cy="172092"/>
          </a:xfrm>
          <a:custGeom>
            <a:avLst/>
            <a:gdLst>
              <a:gd name="connsiteX0" fmla="*/ 1024054 w 1024057"/>
              <a:gd name="connsiteY0" fmla="*/ 1 h 185302"/>
              <a:gd name="connsiteX1" fmla="*/ 1000241 w 1024057"/>
              <a:gd name="connsiteY1" fmla="*/ 55563 h 185302"/>
              <a:gd name="connsiteX2" fmla="*/ 974841 w 1024057"/>
              <a:gd name="connsiteY2" fmla="*/ 117476 h 185302"/>
              <a:gd name="connsiteX3" fmla="*/ 976429 w 1024057"/>
              <a:gd name="connsiteY3" fmla="*/ 87313 h 185302"/>
              <a:gd name="connsiteX4" fmla="*/ 919279 w 1024057"/>
              <a:gd name="connsiteY4" fmla="*/ 122238 h 185302"/>
              <a:gd name="connsiteX5" fmla="*/ 717666 w 1024057"/>
              <a:gd name="connsiteY5" fmla="*/ 149226 h 185302"/>
              <a:gd name="connsiteX6" fmla="*/ 593841 w 1024057"/>
              <a:gd name="connsiteY6" fmla="*/ 182563 h 185302"/>
              <a:gd name="connsiteX7" fmla="*/ 530341 w 1024057"/>
              <a:gd name="connsiteY7" fmla="*/ 179388 h 185302"/>
              <a:gd name="connsiteX8" fmla="*/ 287454 w 1024057"/>
              <a:gd name="connsiteY8" fmla="*/ 147638 h 185302"/>
              <a:gd name="connsiteX9" fmla="*/ 116 w 1024057"/>
              <a:gd name="connsiteY9" fmla="*/ 84138 h 185302"/>
              <a:gd name="connsiteX10" fmla="*/ 249354 w 1024057"/>
              <a:gd name="connsiteY10" fmla="*/ 125413 h 185302"/>
              <a:gd name="connsiteX11" fmla="*/ 435091 w 1024057"/>
              <a:gd name="connsiteY11" fmla="*/ 158751 h 185302"/>
              <a:gd name="connsiteX12" fmla="*/ 566854 w 1024057"/>
              <a:gd name="connsiteY12" fmla="*/ 166688 h 185302"/>
              <a:gd name="connsiteX13" fmla="*/ 663691 w 1024057"/>
              <a:gd name="connsiteY13" fmla="*/ 153988 h 185302"/>
              <a:gd name="connsiteX14" fmla="*/ 962141 w 1024057"/>
              <a:gd name="connsiteY14" fmla="*/ 87313 h 185302"/>
              <a:gd name="connsiteX15" fmla="*/ 998654 w 1024057"/>
              <a:gd name="connsiteY15" fmla="*/ 57151 h 185302"/>
              <a:gd name="connsiteX16" fmla="*/ 1024054 w 1024057"/>
              <a:gd name="connsiteY16" fmla="*/ 1 h 1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24057" h="185302">
                <a:moveTo>
                  <a:pt x="1024054" y="1"/>
                </a:moveTo>
                <a:cubicBezTo>
                  <a:pt x="1024318" y="-264"/>
                  <a:pt x="1008443" y="35984"/>
                  <a:pt x="1000241" y="55563"/>
                </a:cubicBezTo>
                <a:cubicBezTo>
                  <a:pt x="992039" y="75142"/>
                  <a:pt x="978810" y="112184"/>
                  <a:pt x="974841" y="117476"/>
                </a:cubicBezTo>
                <a:cubicBezTo>
                  <a:pt x="970872" y="122768"/>
                  <a:pt x="985689" y="86519"/>
                  <a:pt x="976429" y="87313"/>
                </a:cubicBezTo>
                <a:cubicBezTo>
                  <a:pt x="967169" y="88107"/>
                  <a:pt x="962406" y="111919"/>
                  <a:pt x="919279" y="122238"/>
                </a:cubicBezTo>
                <a:cubicBezTo>
                  <a:pt x="876152" y="132557"/>
                  <a:pt x="771905" y="139172"/>
                  <a:pt x="717666" y="149226"/>
                </a:cubicBezTo>
                <a:cubicBezTo>
                  <a:pt x="663427" y="159280"/>
                  <a:pt x="625062" y="177536"/>
                  <a:pt x="593841" y="182563"/>
                </a:cubicBezTo>
                <a:cubicBezTo>
                  <a:pt x="562620" y="187590"/>
                  <a:pt x="581405" y="185209"/>
                  <a:pt x="530341" y="179388"/>
                </a:cubicBezTo>
                <a:cubicBezTo>
                  <a:pt x="479277" y="173567"/>
                  <a:pt x="375825" y="163513"/>
                  <a:pt x="287454" y="147638"/>
                </a:cubicBezTo>
                <a:cubicBezTo>
                  <a:pt x="199083" y="131763"/>
                  <a:pt x="6466" y="87842"/>
                  <a:pt x="116" y="84138"/>
                </a:cubicBezTo>
                <a:cubicBezTo>
                  <a:pt x="-6234" y="80434"/>
                  <a:pt x="249354" y="125413"/>
                  <a:pt x="249354" y="125413"/>
                </a:cubicBezTo>
                <a:cubicBezTo>
                  <a:pt x="321850" y="137848"/>
                  <a:pt x="382175" y="151872"/>
                  <a:pt x="435091" y="158751"/>
                </a:cubicBezTo>
                <a:cubicBezTo>
                  <a:pt x="488007" y="165630"/>
                  <a:pt x="528754" y="167482"/>
                  <a:pt x="566854" y="166688"/>
                </a:cubicBezTo>
                <a:cubicBezTo>
                  <a:pt x="604954" y="165894"/>
                  <a:pt x="597810" y="167217"/>
                  <a:pt x="663691" y="153988"/>
                </a:cubicBezTo>
                <a:cubicBezTo>
                  <a:pt x="729572" y="140759"/>
                  <a:pt x="906314" y="103452"/>
                  <a:pt x="962141" y="87313"/>
                </a:cubicBezTo>
                <a:cubicBezTo>
                  <a:pt x="1017968" y="71174"/>
                  <a:pt x="989129" y="67999"/>
                  <a:pt x="998654" y="57151"/>
                </a:cubicBezTo>
                <a:cubicBezTo>
                  <a:pt x="1008179" y="46303"/>
                  <a:pt x="1023790" y="266"/>
                  <a:pt x="1024054" y="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302E581C-9051-4AED-A826-CB0DD980948E}"/>
              </a:ext>
            </a:extLst>
          </p:cNvPr>
          <p:cNvSpPr/>
          <p:nvPr/>
        </p:nvSpPr>
        <p:spPr>
          <a:xfrm>
            <a:off x="6304168" y="7746380"/>
            <a:ext cx="491940" cy="768700"/>
          </a:xfrm>
          <a:custGeom>
            <a:avLst/>
            <a:gdLst>
              <a:gd name="connsiteX0" fmla="*/ 529651 w 529702"/>
              <a:gd name="connsiteY0" fmla="*/ 574 h 827707"/>
              <a:gd name="connsiteX1" fmla="*/ 426463 w 529702"/>
              <a:gd name="connsiteY1" fmla="*/ 56136 h 827707"/>
              <a:gd name="connsiteX2" fmla="*/ 361376 w 529702"/>
              <a:gd name="connsiteY2" fmla="*/ 172024 h 827707"/>
              <a:gd name="connsiteX3" fmla="*/ 409001 w 529702"/>
              <a:gd name="connsiteY3" fmla="*/ 56136 h 827707"/>
              <a:gd name="connsiteX4" fmla="*/ 291526 w 529702"/>
              <a:gd name="connsiteY4" fmla="*/ 313311 h 827707"/>
              <a:gd name="connsiteX5" fmla="*/ 328038 w 529702"/>
              <a:gd name="connsiteY5" fmla="*/ 252986 h 827707"/>
              <a:gd name="connsiteX6" fmla="*/ 216913 w 529702"/>
              <a:gd name="connsiteY6" fmla="*/ 462536 h 827707"/>
              <a:gd name="connsiteX7" fmla="*/ 167701 w 529702"/>
              <a:gd name="connsiteY7" fmla="*/ 562549 h 827707"/>
              <a:gd name="connsiteX8" fmla="*/ 272476 w 529702"/>
              <a:gd name="connsiteY8" fmla="*/ 322836 h 827707"/>
              <a:gd name="connsiteX9" fmla="*/ 164526 w 529702"/>
              <a:gd name="connsiteY9" fmla="*/ 537149 h 827707"/>
              <a:gd name="connsiteX10" fmla="*/ 32763 w 529702"/>
              <a:gd name="connsiteY10" fmla="*/ 789561 h 827707"/>
              <a:gd name="connsiteX11" fmla="*/ 1013 w 529702"/>
              <a:gd name="connsiteY11" fmla="*/ 822899 h 827707"/>
              <a:gd name="connsiteX12" fmla="*/ 58163 w 529702"/>
              <a:gd name="connsiteY12" fmla="*/ 751461 h 827707"/>
              <a:gd name="connsiteX13" fmla="*/ 331213 w 529702"/>
              <a:gd name="connsiteY13" fmla="*/ 227586 h 827707"/>
              <a:gd name="connsiteX14" fmla="*/ 439163 w 529702"/>
              <a:gd name="connsiteY14" fmla="*/ 87886 h 827707"/>
              <a:gd name="connsiteX15" fmla="*/ 529651 w 529702"/>
              <a:gd name="connsiteY15" fmla="*/ 574 h 82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9702" h="827707">
                <a:moveTo>
                  <a:pt x="529651" y="574"/>
                </a:moveTo>
                <a:cubicBezTo>
                  <a:pt x="527534" y="-4718"/>
                  <a:pt x="454509" y="27561"/>
                  <a:pt x="426463" y="56136"/>
                </a:cubicBezTo>
                <a:cubicBezTo>
                  <a:pt x="398417" y="84711"/>
                  <a:pt x="364286" y="172024"/>
                  <a:pt x="361376" y="172024"/>
                </a:cubicBezTo>
                <a:cubicBezTo>
                  <a:pt x="358466" y="172024"/>
                  <a:pt x="420643" y="32588"/>
                  <a:pt x="409001" y="56136"/>
                </a:cubicBezTo>
                <a:cubicBezTo>
                  <a:pt x="397359" y="79684"/>
                  <a:pt x="305020" y="280503"/>
                  <a:pt x="291526" y="313311"/>
                </a:cubicBezTo>
                <a:cubicBezTo>
                  <a:pt x="278032" y="346119"/>
                  <a:pt x="340473" y="228115"/>
                  <a:pt x="328038" y="252986"/>
                </a:cubicBezTo>
                <a:cubicBezTo>
                  <a:pt x="315603" y="277857"/>
                  <a:pt x="243636" y="410942"/>
                  <a:pt x="216913" y="462536"/>
                </a:cubicBezTo>
                <a:cubicBezTo>
                  <a:pt x="190190" y="514130"/>
                  <a:pt x="158441" y="585832"/>
                  <a:pt x="167701" y="562549"/>
                </a:cubicBezTo>
                <a:cubicBezTo>
                  <a:pt x="176961" y="539266"/>
                  <a:pt x="273005" y="327069"/>
                  <a:pt x="272476" y="322836"/>
                </a:cubicBezTo>
                <a:cubicBezTo>
                  <a:pt x="271947" y="318603"/>
                  <a:pt x="204478" y="459362"/>
                  <a:pt x="164526" y="537149"/>
                </a:cubicBezTo>
                <a:cubicBezTo>
                  <a:pt x="124574" y="614937"/>
                  <a:pt x="60015" y="741936"/>
                  <a:pt x="32763" y="789561"/>
                </a:cubicBezTo>
                <a:cubicBezTo>
                  <a:pt x="5511" y="837186"/>
                  <a:pt x="-3220" y="829249"/>
                  <a:pt x="1013" y="822899"/>
                </a:cubicBezTo>
                <a:cubicBezTo>
                  <a:pt x="5246" y="816549"/>
                  <a:pt x="3130" y="850680"/>
                  <a:pt x="58163" y="751461"/>
                </a:cubicBezTo>
                <a:cubicBezTo>
                  <a:pt x="113196" y="652242"/>
                  <a:pt x="267713" y="338182"/>
                  <a:pt x="331213" y="227586"/>
                </a:cubicBezTo>
                <a:cubicBezTo>
                  <a:pt x="394713" y="116990"/>
                  <a:pt x="410852" y="120959"/>
                  <a:pt x="439163" y="87886"/>
                </a:cubicBezTo>
                <a:cubicBezTo>
                  <a:pt x="467474" y="54813"/>
                  <a:pt x="531768" y="5866"/>
                  <a:pt x="529651" y="5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88401CF-D70E-4D00-8FA9-29FF8977A46C}"/>
              </a:ext>
            </a:extLst>
          </p:cNvPr>
          <p:cNvSpPr/>
          <p:nvPr/>
        </p:nvSpPr>
        <p:spPr>
          <a:xfrm>
            <a:off x="6167771" y="7731180"/>
            <a:ext cx="520162" cy="886438"/>
          </a:xfrm>
          <a:custGeom>
            <a:avLst/>
            <a:gdLst>
              <a:gd name="connsiteX0" fmla="*/ 559043 w 560090"/>
              <a:gd name="connsiteY0" fmla="*/ 1066 h 954483"/>
              <a:gd name="connsiteX1" fmla="*/ 252655 w 560090"/>
              <a:gd name="connsiteY1" fmla="*/ 567803 h 954483"/>
              <a:gd name="connsiteX2" fmla="*/ 268530 w 560090"/>
              <a:gd name="connsiteY2" fmla="*/ 528116 h 954483"/>
              <a:gd name="connsiteX3" fmla="*/ 5005 w 560090"/>
              <a:gd name="connsiteY3" fmla="*/ 947216 h 954483"/>
              <a:gd name="connsiteX4" fmla="*/ 114543 w 560090"/>
              <a:gd name="connsiteY4" fmla="*/ 767828 h 954483"/>
              <a:gd name="connsiteX5" fmla="*/ 344730 w 560090"/>
              <a:gd name="connsiteY5" fmla="*/ 434453 h 954483"/>
              <a:gd name="connsiteX6" fmla="*/ 559043 w 560090"/>
              <a:gd name="connsiteY6" fmla="*/ 1066 h 95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090" h="954483">
                <a:moveTo>
                  <a:pt x="559043" y="1066"/>
                </a:moveTo>
                <a:cubicBezTo>
                  <a:pt x="543697" y="23291"/>
                  <a:pt x="301074" y="479961"/>
                  <a:pt x="252655" y="567803"/>
                </a:cubicBezTo>
                <a:cubicBezTo>
                  <a:pt x="204236" y="655645"/>
                  <a:pt x="309805" y="464881"/>
                  <a:pt x="268530" y="528116"/>
                </a:cubicBezTo>
                <a:cubicBezTo>
                  <a:pt x="227255" y="591351"/>
                  <a:pt x="30669" y="907264"/>
                  <a:pt x="5005" y="947216"/>
                </a:cubicBezTo>
                <a:cubicBezTo>
                  <a:pt x="-20659" y="987168"/>
                  <a:pt x="57922" y="853289"/>
                  <a:pt x="114543" y="767828"/>
                </a:cubicBezTo>
                <a:cubicBezTo>
                  <a:pt x="171164" y="682367"/>
                  <a:pt x="272234" y="559072"/>
                  <a:pt x="344730" y="434453"/>
                </a:cubicBezTo>
                <a:cubicBezTo>
                  <a:pt x="417226" y="309834"/>
                  <a:pt x="574389" y="-21159"/>
                  <a:pt x="559043" y="106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DA23489-4407-477D-A514-6900C47323E3}"/>
              </a:ext>
            </a:extLst>
          </p:cNvPr>
          <p:cNvSpPr/>
          <p:nvPr/>
        </p:nvSpPr>
        <p:spPr>
          <a:xfrm>
            <a:off x="6264571" y="7553776"/>
            <a:ext cx="117202" cy="295175"/>
          </a:xfrm>
          <a:custGeom>
            <a:avLst/>
            <a:gdLst>
              <a:gd name="connsiteX0" fmla="*/ 126199 w 126199"/>
              <a:gd name="connsiteY0" fmla="*/ 0 h 317833"/>
              <a:gd name="connsiteX1" fmla="*/ 59524 w 126199"/>
              <a:gd name="connsiteY1" fmla="*/ 163513 h 317833"/>
              <a:gd name="connsiteX2" fmla="*/ 787 w 126199"/>
              <a:gd name="connsiteY2" fmla="*/ 315913 h 317833"/>
              <a:gd name="connsiteX3" fmla="*/ 27774 w 126199"/>
              <a:gd name="connsiteY3" fmla="*/ 242888 h 317833"/>
              <a:gd name="connsiteX4" fmla="*/ 57937 w 126199"/>
              <a:gd name="connsiteY4" fmla="*/ 149225 h 317833"/>
              <a:gd name="connsiteX5" fmla="*/ 126199 w 126199"/>
              <a:gd name="connsiteY5" fmla="*/ 0 h 31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199" h="317833">
                <a:moveTo>
                  <a:pt x="126199" y="0"/>
                </a:moveTo>
                <a:cubicBezTo>
                  <a:pt x="103312" y="55430"/>
                  <a:pt x="80426" y="110861"/>
                  <a:pt x="59524" y="163513"/>
                </a:cubicBezTo>
                <a:cubicBezTo>
                  <a:pt x="38622" y="216165"/>
                  <a:pt x="6079" y="302684"/>
                  <a:pt x="787" y="315913"/>
                </a:cubicBezTo>
                <a:cubicBezTo>
                  <a:pt x="-4505" y="329142"/>
                  <a:pt x="18249" y="270669"/>
                  <a:pt x="27774" y="242888"/>
                </a:cubicBezTo>
                <a:cubicBezTo>
                  <a:pt x="37299" y="215107"/>
                  <a:pt x="45766" y="187060"/>
                  <a:pt x="57937" y="149225"/>
                </a:cubicBezTo>
                <a:lnTo>
                  <a:pt x="126199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EFC767D0-4AF4-42C8-8118-282E64064E68}"/>
              </a:ext>
            </a:extLst>
          </p:cNvPr>
          <p:cNvSpPr/>
          <p:nvPr/>
        </p:nvSpPr>
        <p:spPr>
          <a:xfrm>
            <a:off x="5963046" y="7572897"/>
            <a:ext cx="436488" cy="704873"/>
          </a:xfrm>
          <a:custGeom>
            <a:avLst/>
            <a:gdLst>
              <a:gd name="connsiteX0" fmla="*/ 469920 w 469993"/>
              <a:gd name="connsiteY0" fmla="*/ 49 h 758980"/>
              <a:gd name="connsiteX1" fmla="*/ 357208 w 469993"/>
              <a:gd name="connsiteY1" fmla="*/ 236586 h 758980"/>
              <a:gd name="connsiteX2" fmla="*/ 279420 w 469993"/>
              <a:gd name="connsiteY2" fmla="*/ 347711 h 758980"/>
              <a:gd name="connsiteX3" fmla="*/ 290533 w 469993"/>
              <a:gd name="connsiteY3" fmla="*/ 335011 h 758980"/>
              <a:gd name="connsiteX4" fmla="*/ 146070 w 469993"/>
              <a:gd name="connsiteY4" fmla="*/ 595361 h 758980"/>
              <a:gd name="connsiteX5" fmla="*/ 206395 w 469993"/>
              <a:gd name="connsiteY5" fmla="*/ 525511 h 758980"/>
              <a:gd name="connsiteX6" fmla="*/ 109558 w 469993"/>
              <a:gd name="connsiteY6" fmla="*/ 652511 h 758980"/>
              <a:gd name="connsiteX7" fmla="*/ 20 w 469993"/>
              <a:gd name="connsiteY7" fmla="*/ 758874 h 758980"/>
              <a:gd name="connsiteX8" fmla="*/ 101620 w 469993"/>
              <a:gd name="connsiteY8" fmla="*/ 668386 h 758980"/>
              <a:gd name="connsiteX9" fmla="*/ 246083 w 469993"/>
              <a:gd name="connsiteY9" fmla="*/ 482649 h 758980"/>
              <a:gd name="connsiteX10" fmla="*/ 258783 w 469993"/>
              <a:gd name="connsiteY10" fmla="*/ 446136 h 758980"/>
              <a:gd name="connsiteX11" fmla="*/ 301645 w 469993"/>
              <a:gd name="connsiteY11" fmla="*/ 293736 h 758980"/>
              <a:gd name="connsiteX12" fmla="*/ 339745 w 469993"/>
              <a:gd name="connsiteY12" fmla="*/ 215949 h 758980"/>
              <a:gd name="connsiteX13" fmla="*/ 469920 w 469993"/>
              <a:gd name="connsiteY13" fmla="*/ 49 h 75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993" h="758980">
                <a:moveTo>
                  <a:pt x="469920" y="49"/>
                </a:moveTo>
                <a:cubicBezTo>
                  <a:pt x="472831" y="3489"/>
                  <a:pt x="388958" y="178642"/>
                  <a:pt x="357208" y="236586"/>
                </a:cubicBezTo>
                <a:cubicBezTo>
                  <a:pt x="325458" y="294530"/>
                  <a:pt x="290532" y="331307"/>
                  <a:pt x="279420" y="347711"/>
                </a:cubicBezTo>
                <a:cubicBezTo>
                  <a:pt x="268308" y="364115"/>
                  <a:pt x="312758" y="293736"/>
                  <a:pt x="290533" y="335011"/>
                </a:cubicBezTo>
                <a:cubicBezTo>
                  <a:pt x="268308" y="376286"/>
                  <a:pt x="160093" y="563611"/>
                  <a:pt x="146070" y="595361"/>
                </a:cubicBezTo>
                <a:cubicBezTo>
                  <a:pt x="132047" y="627111"/>
                  <a:pt x="212480" y="515986"/>
                  <a:pt x="206395" y="525511"/>
                </a:cubicBezTo>
                <a:cubicBezTo>
                  <a:pt x="200310" y="535036"/>
                  <a:pt x="143954" y="613617"/>
                  <a:pt x="109558" y="652511"/>
                </a:cubicBezTo>
                <a:cubicBezTo>
                  <a:pt x="75162" y="691405"/>
                  <a:pt x="1343" y="756228"/>
                  <a:pt x="20" y="758874"/>
                </a:cubicBezTo>
                <a:cubicBezTo>
                  <a:pt x="-1303" y="761520"/>
                  <a:pt x="60610" y="714423"/>
                  <a:pt x="101620" y="668386"/>
                </a:cubicBezTo>
                <a:cubicBezTo>
                  <a:pt x="142630" y="622349"/>
                  <a:pt x="219889" y="519691"/>
                  <a:pt x="246083" y="482649"/>
                </a:cubicBezTo>
                <a:cubicBezTo>
                  <a:pt x="272277" y="445607"/>
                  <a:pt x="249523" y="477622"/>
                  <a:pt x="258783" y="446136"/>
                </a:cubicBezTo>
                <a:cubicBezTo>
                  <a:pt x="268043" y="414651"/>
                  <a:pt x="288151" y="332101"/>
                  <a:pt x="301645" y="293736"/>
                </a:cubicBezTo>
                <a:cubicBezTo>
                  <a:pt x="315139" y="255372"/>
                  <a:pt x="313022" y="259870"/>
                  <a:pt x="339745" y="215949"/>
                </a:cubicBezTo>
                <a:cubicBezTo>
                  <a:pt x="366468" y="172028"/>
                  <a:pt x="467009" y="-3391"/>
                  <a:pt x="469920" y="4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87E3C2E7-6A45-446C-AC57-F468C3EF8A36}"/>
              </a:ext>
            </a:extLst>
          </p:cNvPr>
          <p:cNvSpPr/>
          <p:nvPr/>
        </p:nvSpPr>
        <p:spPr>
          <a:xfrm>
            <a:off x="5946340" y="8233409"/>
            <a:ext cx="143737" cy="383597"/>
          </a:xfrm>
          <a:custGeom>
            <a:avLst/>
            <a:gdLst>
              <a:gd name="connsiteX0" fmla="*/ 18008 w 154770"/>
              <a:gd name="connsiteY0" fmla="*/ 66710 h 413043"/>
              <a:gd name="connsiteX1" fmla="*/ 546 w 154770"/>
              <a:gd name="connsiteY1" fmla="*/ 236572 h 413043"/>
              <a:gd name="connsiteX2" fmla="*/ 40233 w 154770"/>
              <a:gd name="connsiteY2" fmla="*/ 138147 h 413043"/>
              <a:gd name="connsiteX3" fmla="*/ 148183 w 154770"/>
              <a:gd name="connsiteY3" fmla="*/ 35 h 413043"/>
              <a:gd name="connsiteX4" fmla="*/ 29121 w 154770"/>
              <a:gd name="connsiteY4" fmla="*/ 125447 h 413043"/>
              <a:gd name="connsiteX5" fmla="*/ 24358 w 154770"/>
              <a:gd name="connsiteY5" fmla="*/ 203235 h 413043"/>
              <a:gd name="connsiteX6" fmla="*/ 25946 w 154770"/>
              <a:gd name="connsiteY6" fmla="*/ 284197 h 413043"/>
              <a:gd name="connsiteX7" fmla="*/ 130721 w 154770"/>
              <a:gd name="connsiteY7" fmla="*/ 379447 h 413043"/>
              <a:gd name="connsiteX8" fmla="*/ 154533 w 154770"/>
              <a:gd name="connsiteY8" fmla="*/ 412785 h 413043"/>
              <a:gd name="connsiteX9" fmla="*/ 122783 w 154770"/>
              <a:gd name="connsiteY9" fmla="*/ 365160 h 413043"/>
              <a:gd name="connsiteX10" fmla="*/ 56108 w 154770"/>
              <a:gd name="connsiteY10" fmla="*/ 273085 h 413043"/>
              <a:gd name="connsiteX11" fmla="*/ 30708 w 154770"/>
              <a:gd name="connsiteY11" fmla="*/ 176247 h 413043"/>
              <a:gd name="connsiteX12" fmla="*/ 18008 w 154770"/>
              <a:gd name="connsiteY12" fmla="*/ 66710 h 41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770" h="413043">
                <a:moveTo>
                  <a:pt x="18008" y="66710"/>
                </a:moveTo>
                <a:cubicBezTo>
                  <a:pt x="12981" y="76764"/>
                  <a:pt x="-3158" y="224666"/>
                  <a:pt x="546" y="236572"/>
                </a:cubicBezTo>
                <a:cubicBezTo>
                  <a:pt x="4250" y="248478"/>
                  <a:pt x="15627" y="177570"/>
                  <a:pt x="40233" y="138147"/>
                </a:cubicBezTo>
                <a:cubicBezTo>
                  <a:pt x="64839" y="98724"/>
                  <a:pt x="150035" y="2152"/>
                  <a:pt x="148183" y="35"/>
                </a:cubicBezTo>
                <a:cubicBezTo>
                  <a:pt x="146331" y="-2082"/>
                  <a:pt x="49759" y="91580"/>
                  <a:pt x="29121" y="125447"/>
                </a:cubicBezTo>
                <a:cubicBezTo>
                  <a:pt x="8483" y="159314"/>
                  <a:pt x="24887" y="176777"/>
                  <a:pt x="24358" y="203235"/>
                </a:cubicBezTo>
                <a:cubicBezTo>
                  <a:pt x="23829" y="229693"/>
                  <a:pt x="8219" y="254828"/>
                  <a:pt x="25946" y="284197"/>
                </a:cubicBezTo>
                <a:cubicBezTo>
                  <a:pt x="43673" y="313566"/>
                  <a:pt x="109290" y="358016"/>
                  <a:pt x="130721" y="379447"/>
                </a:cubicBezTo>
                <a:cubicBezTo>
                  <a:pt x="152152" y="400878"/>
                  <a:pt x="155856" y="415166"/>
                  <a:pt x="154533" y="412785"/>
                </a:cubicBezTo>
                <a:cubicBezTo>
                  <a:pt x="153210" y="410404"/>
                  <a:pt x="139187" y="388443"/>
                  <a:pt x="122783" y="365160"/>
                </a:cubicBezTo>
                <a:cubicBezTo>
                  <a:pt x="106379" y="341877"/>
                  <a:pt x="71454" y="304571"/>
                  <a:pt x="56108" y="273085"/>
                </a:cubicBezTo>
                <a:cubicBezTo>
                  <a:pt x="40762" y="241599"/>
                  <a:pt x="35206" y="207732"/>
                  <a:pt x="30708" y="176247"/>
                </a:cubicBezTo>
                <a:cubicBezTo>
                  <a:pt x="26210" y="144762"/>
                  <a:pt x="23035" y="56656"/>
                  <a:pt x="18008" y="667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BACFFEBE-7593-49BB-B611-448BD74BAA97}"/>
              </a:ext>
            </a:extLst>
          </p:cNvPr>
          <p:cNvSpPr/>
          <p:nvPr/>
        </p:nvSpPr>
        <p:spPr>
          <a:xfrm>
            <a:off x="5970020" y="8158702"/>
            <a:ext cx="424901" cy="500022"/>
          </a:xfrm>
          <a:custGeom>
            <a:avLst/>
            <a:gdLst>
              <a:gd name="connsiteX0" fmla="*/ 2035 w 457517"/>
              <a:gd name="connsiteY0" fmla="*/ 290026 h 538405"/>
              <a:gd name="connsiteX1" fmla="*/ 62360 w 457517"/>
              <a:gd name="connsiteY1" fmla="*/ 467826 h 538405"/>
              <a:gd name="connsiteX2" fmla="*/ 106810 w 457517"/>
              <a:gd name="connsiteY2" fmla="*/ 537676 h 538405"/>
              <a:gd name="connsiteX3" fmla="*/ 133798 w 457517"/>
              <a:gd name="connsiteY3" fmla="*/ 499576 h 538405"/>
              <a:gd name="connsiteX4" fmla="*/ 179835 w 457517"/>
              <a:gd name="connsiteY4" fmla="*/ 424963 h 538405"/>
              <a:gd name="connsiteX5" fmla="*/ 451298 w 457517"/>
              <a:gd name="connsiteY5" fmla="*/ 7451 h 538405"/>
              <a:gd name="connsiteX6" fmla="*/ 370335 w 457517"/>
              <a:gd name="connsiteY6" fmla="*/ 155088 h 538405"/>
              <a:gd name="connsiteX7" fmla="*/ 371923 w 457517"/>
              <a:gd name="connsiteY7" fmla="*/ 128101 h 538405"/>
              <a:gd name="connsiteX8" fmla="*/ 259210 w 457517"/>
              <a:gd name="connsiteY8" fmla="*/ 288438 h 538405"/>
              <a:gd name="connsiteX9" fmla="*/ 278260 w 457517"/>
              <a:gd name="connsiteY9" fmla="*/ 242401 h 538405"/>
              <a:gd name="connsiteX10" fmla="*/ 100460 w 457517"/>
              <a:gd name="connsiteY10" fmla="*/ 517038 h 538405"/>
              <a:gd name="connsiteX11" fmla="*/ 54423 w 457517"/>
              <a:gd name="connsiteY11" fmla="*/ 471001 h 538405"/>
              <a:gd name="connsiteX12" fmla="*/ 17910 w 457517"/>
              <a:gd name="connsiteY12" fmla="*/ 407501 h 538405"/>
              <a:gd name="connsiteX13" fmla="*/ 2035 w 457517"/>
              <a:gd name="connsiteY13" fmla="*/ 290026 h 5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7517" h="538405">
                <a:moveTo>
                  <a:pt x="2035" y="290026"/>
                </a:moveTo>
                <a:cubicBezTo>
                  <a:pt x="9443" y="300080"/>
                  <a:pt x="44898" y="426551"/>
                  <a:pt x="62360" y="467826"/>
                </a:cubicBezTo>
                <a:cubicBezTo>
                  <a:pt x="79823" y="509101"/>
                  <a:pt x="94904" y="532384"/>
                  <a:pt x="106810" y="537676"/>
                </a:cubicBezTo>
                <a:cubicBezTo>
                  <a:pt x="118716" y="542968"/>
                  <a:pt x="121627" y="518361"/>
                  <a:pt x="133798" y="499576"/>
                </a:cubicBezTo>
                <a:cubicBezTo>
                  <a:pt x="145969" y="480791"/>
                  <a:pt x="126918" y="506984"/>
                  <a:pt x="179835" y="424963"/>
                </a:cubicBezTo>
                <a:cubicBezTo>
                  <a:pt x="232752" y="342942"/>
                  <a:pt x="419548" y="52430"/>
                  <a:pt x="451298" y="7451"/>
                </a:cubicBezTo>
                <a:cubicBezTo>
                  <a:pt x="483048" y="-37528"/>
                  <a:pt x="383564" y="134980"/>
                  <a:pt x="370335" y="155088"/>
                </a:cubicBezTo>
                <a:cubicBezTo>
                  <a:pt x="357106" y="175196"/>
                  <a:pt x="390444" y="105876"/>
                  <a:pt x="371923" y="128101"/>
                </a:cubicBezTo>
                <a:cubicBezTo>
                  <a:pt x="353402" y="150326"/>
                  <a:pt x="274821" y="269388"/>
                  <a:pt x="259210" y="288438"/>
                </a:cubicBezTo>
                <a:cubicBezTo>
                  <a:pt x="243600" y="307488"/>
                  <a:pt x="304718" y="204301"/>
                  <a:pt x="278260" y="242401"/>
                </a:cubicBezTo>
                <a:cubicBezTo>
                  <a:pt x="251802" y="280501"/>
                  <a:pt x="137766" y="478938"/>
                  <a:pt x="100460" y="517038"/>
                </a:cubicBezTo>
                <a:cubicBezTo>
                  <a:pt x="63154" y="555138"/>
                  <a:pt x="68181" y="489257"/>
                  <a:pt x="54423" y="471001"/>
                </a:cubicBezTo>
                <a:cubicBezTo>
                  <a:pt x="40665" y="452745"/>
                  <a:pt x="26641" y="434753"/>
                  <a:pt x="17910" y="407501"/>
                </a:cubicBezTo>
                <a:cubicBezTo>
                  <a:pt x="9179" y="380249"/>
                  <a:pt x="-5373" y="279972"/>
                  <a:pt x="2035" y="29002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6B79E37C-5890-4297-B651-F879E2705FBB}"/>
              </a:ext>
            </a:extLst>
          </p:cNvPr>
          <p:cNvSpPr/>
          <p:nvPr/>
        </p:nvSpPr>
        <p:spPr>
          <a:xfrm>
            <a:off x="6419194" y="7737301"/>
            <a:ext cx="143967" cy="370129"/>
          </a:xfrm>
          <a:custGeom>
            <a:avLst/>
            <a:gdLst>
              <a:gd name="connsiteX0" fmla="*/ 154970 w 155018"/>
              <a:gd name="connsiteY0" fmla="*/ 825 h 398541"/>
              <a:gd name="connsiteX1" fmla="*/ 99407 w 155018"/>
              <a:gd name="connsiteY1" fmla="*/ 121475 h 398541"/>
              <a:gd name="connsiteX2" fmla="*/ 53370 w 155018"/>
              <a:gd name="connsiteY2" fmla="*/ 192912 h 398541"/>
              <a:gd name="connsiteX3" fmla="*/ 83532 w 155018"/>
              <a:gd name="connsiteY3" fmla="*/ 162750 h 398541"/>
              <a:gd name="connsiteX4" fmla="*/ 42257 w 155018"/>
              <a:gd name="connsiteY4" fmla="*/ 261175 h 398541"/>
              <a:gd name="connsiteX5" fmla="*/ 982 w 155018"/>
              <a:gd name="connsiteY5" fmla="*/ 397700 h 398541"/>
              <a:gd name="connsiteX6" fmla="*/ 21620 w 155018"/>
              <a:gd name="connsiteY6" fmla="*/ 310387 h 398541"/>
              <a:gd name="connsiteX7" fmla="*/ 113695 w 155018"/>
              <a:gd name="connsiteY7" fmla="*/ 145287 h 398541"/>
              <a:gd name="connsiteX8" fmla="*/ 83532 w 155018"/>
              <a:gd name="connsiteY8" fmla="*/ 159575 h 398541"/>
              <a:gd name="connsiteX9" fmla="*/ 108932 w 155018"/>
              <a:gd name="connsiteY9" fmla="*/ 72262 h 398541"/>
              <a:gd name="connsiteX10" fmla="*/ 154970 w 155018"/>
              <a:gd name="connsiteY10" fmla="*/ 825 h 3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018" h="398541">
                <a:moveTo>
                  <a:pt x="154970" y="825"/>
                </a:moveTo>
                <a:cubicBezTo>
                  <a:pt x="153382" y="9027"/>
                  <a:pt x="116340" y="89461"/>
                  <a:pt x="99407" y="121475"/>
                </a:cubicBezTo>
                <a:cubicBezTo>
                  <a:pt x="82474" y="153489"/>
                  <a:pt x="56016" y="186033"/>
                  <a:pt x="53370" y="192912"/>
                </a:cubicBezTo>
                <a:cubicBezTo>
                  <a:pt x="50724" y="199791"/>
                  <a:pt x="85384" y="151373"/>
                  <a:pt x="83532" y="162750"/>
                </a:cubicBezTo>
                <a:cubicBezTo>
                  <a:pt x="81680" y="174127"/>
                  <a:pt x="56015" y="222017"/>
                  <a:pt x="42257" y="261175"/>
                </a:cubicBezTo>
                <a:cubicBezTo>
                  <a:pt x="28499" y="300333"/>
                  <a:pt x="4421" y="389498"/>
                  <a:pt x="982" y="397700"/>
                </a:cubicBezTo>
                <a:cubicBezTo>
                  <a:pt x="-2457" y="405902"/>
                  <a:pt x="2835" y="352456"/>
                  <a:pt x="21620" y="310387"/>
                </a:cubicBezTo>
                <a:cubicBezTo>
                  <a:pt x="40405" y="268318"/>
                  <a:pt x="103376" y="170422"/>
                  <a:pt x="113695" y="145287"/>
                </a:cubicBezTo>
                <a:cubicBezTo>
                  <a:pt x="124014" y="120152"/>
                  <a:pt x="84326" y="171746"/>
                  <a:pt x="83532" y="159575"/>
                </a:cubicBezTo>
                <a:cubicBezTo>
                  <a:pt x="82738" y="147404"/>
                  <a:pt x="99407" y="96868"/>
                  <a:pt x="108932" y="72262"/>
                </a:cubicBezTo>
                <a:cubicBezTo>
                  <a:pt x="118457" y="47656"/>
                  <a:pt x="156558" y="-7377"/>
                  <a:pt x="154970" y="8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9CFA6B0-15C7-4A8C-ABEE-C38DD40F52A4}"/>
              </a:ext>
            </a:extLst>
          </p:cNvPr>
          <p:cNvSpPr/>
          <p:nvPr/>
        </p:nvSpPr>
        <p:spPr>
          <a:xfrm>
            <a:off x="5404609" y="7723293"/>
            <a:ext cx="876267" cy="70966"/>
          </a:xfrm>
          <a:custGeom>
            <a:avLst/>
            <a:gdLst>
              <a:gd name="connsiteX0" fmla="*/ 934698 w 943531"/>
              <a:gd name="connsiteY0" fmla="*/ 76233 h 76413"/>
              <a:gd name="connsiteX1" fmla="*/ 718798 w 943531"/>
              <a:gd name="connsiteY1" fmla="*/ 47658 h 76413"/>
              <a:gd name="connsiteX2" fmla="*/ 728323 w 943531"/>
              <a:gd name="connsiteY2" fmla="*/ 52420 h 76413"/>
              <a:gd name="connsiteX3" fmla="*/ 298111 w 943531"/>
              <a:gd name="connsiteY3" fmla="*/ 41308 h 76413"/>
              <a:gd name="connsiteX4" fmla="*/ 510836 w 943531"/>
              <a:gd name="connsiteY4" fmla="*/ 46070 h 76413"/>
              <a:gd name="connsiteX5" fmla="*/ 63161 w 943531"/>
              <a:gd name="connsiteY5" fmla="*/ 47658 h 76413"/>
              <a:gd name="connsiteX6" fmla="*/ 140948 w 943531"/>
              <a:gd name="connsiteY6" fmla="*/ 50833 h 76413"/>
              <a:gd name="connsiteX7" fmla="*/ 1248 w 943531"/>
              <a:gd name="connsiteY7" fmla="*/ 54008 h 76413"/>
              <a:gd name="connsiteX8" fmla="*/ 237786 w 943531"/>
              <a:gd name="connsiteY8" fmla="*/ 44483 h 76413"/>
              <a:gd name="connsiteX9" fmla="*/ 194923 w 943531"/>
              <a:gd name="connsiteY9" fmla="*/ 17495 h 76413"/>
              <a:gd name="connsiteX10" fmla="*/ 358436 w 943531"/>
              <a:gd name="connsiteY10" fmla="*/ 7970 h 76413"/>
              <a:gd name="connsiteX11" fmla="*/ 450511 w 943531"/>
              <a:gd name="connsiteY11" fmla="*/ 22258 h 76413"/>
              <a:gd name="connsiteX12" fmla="*/ 560048 w 943531"/>
              <a:gd name="connsiteY12" fmla="*/ 33 h 76413"/>
              <a:gd name="connsiteX13" fmla="*/ 623548 w 943531"/>
              <a:gd name="connsiteY13" fmla="*/ 17495 h 76413"/>
              <a:gd name="connsiteX14" fmla="*/ 729911 w 943531"/>
              <a:gd name="connsiteY14" fmla="*/ 28608 h 76413"/>
              <a:gd name="connsiteX15" fmla="*/ 883898 w 943531"/>
              <a:gd name="connsiteY15" fmla="*/ 31783 h 76413"/>
              <a:gd name="connsiteX16" fmla="*/ 934698 w 943531"/>
              <a:gd name="connsiteY16" fmla="*/ 76233 h 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3531" h="76413">
                <a:moveTo>
                  <a:pt x="934698" y="76233"/>
                </a:moveTo>
                <a:cubicBezTo>
                  <a:pt x="907181" y="78879"/>
                  <a:pt x="753194" y="51627"/>
                  <a:pt x="718798" y="47658"/>
                </a:cubicBezTo>
                <a:cubicBezTo>
                  <a:pt x="684402" y="43689"/>
                  <a:pt x="798437" y="53478"/>
                  <a:pt x="728323" y="52420"/>
                </a:cubicBezTo>
                <a:cubicBezTo>
                  <a:pt x="658209" y="51362"/>
                  <a:pt x="298111" y="41308"/>
                  <a:pt x="298111" y="41308"/>
                </a:cubicBezTo>
                <a:lnTo>
                  <a:pt x="510836" y="46070"/>
                </a:lnTo>
                <a:cubicBezTo>
                  <a:pt x="471678" y="47128"/>
                  <a:pt x="124809" y="46864"/>
                  <a:pt x="63161" y="47658"/>
                </a:cubicBezTo>
                <a:cubicBezTo>
                  <a:pt x="1513" y="48452"/>
                  <a:pt x="151267" y="49775"/>
                  <a:pt x="140948" y="50833"/>
                </a:cubicBezTo>
                <a:cubicBezTo>
                  <a:pt x="130629" y="51891"/>
                  <a:pt x="-14892" y="55066"/>
                  <a:pt x="1248" y="54008"/>
                </a:cubicBezTo>
                <a:cubicBezTo>
                  <a:pt x="17388" y="52950"/>
                  <a:pt x="205507" y="50569"/>
                  <a:pt x="237786" y="44483"/>
                </a:cubicBezTo>
                <a:cubicBezTo>
                  <a:pt x="270065" y="38397"/>
                  <a:pt x="174815" y="23580"/>
                  <a:pt x="194923" y="17495"/>
                </a:cubicBezTo>
                <a:cubicBezTo>
                  <a:pt x="215031" y="11410"/>
                  <a:pt x="315838" y="7176"/>
                  <a:pt x="358436" y="7970"/>
                </a:cubicBezTo>
                <a:cubicBezTo>
                  <a:pt x="401034" y="8764"/>
                  <a:pt x="416909" y="23581"/>
                  <a:pt x="450511" y="22258"/>
                </a:cubicBezTo>
                <a:cubicBezTo>
                  <a:pt x="484113" y="20935"/>
                  <a:pt x="531209" y="827"/>
                  <a:pt x="560048" y="33"/>
                </a:cubicBezTo>
                <a:cubicBezTo>
                  <a:pt x="588887" y="-761"/>
                  <a:pt x="595238" y="12733"/>
                  <a:pt x="623548" y="17495"/>
                </a:cubicBezTo>
                <a:cubicBezTo>
                  <a:pt x="651858" y="22257"/>
                  <a:pt x="686519" y="26227"/>
                  <a:pt x="729911" y="28608"/>
                </a:cubicBezTo>
                <a:cubicBezTo>
                  <a:pt x="773303" y="30989"/>
                  <a:pt x="847915" y="27550"/>
                  <a:pt x="883898" y="31783"/>
                </a:cubicBezTo>
                <a:cubicBezTo>
                  <a:pt x="919881" y="36016"/>
                  <a:pt x="962215" y="73587"/>
                  <a:pt x="934698" y="7623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B12EBA9-F19B-4983-98EE-EFB6910E9AE9}"/>
              </a:ext>
            </a:extLst>
          </p:cNvPr>
          <p:cNvSpPr/>
          <p:nvPr/>
        </p:nvSpPr>
        <p:spPr>
          <a:xfrm>
            <a:off x="4533774" y="7717279"/>
            <a:ext cx="1177432" cy="296218"/>
          </a:xfrm>
          <a:custGeom>
            <a:avLst/>
            <a:gdLst>
              <a:gd name="connsiteX0" fmla="*/ 1151655 w 1267814"/>
              <a:gd name="connsiteY0" fmla="*/ 159 h 318956"/>
              <a:gd name="connsiteX1" fmla="*/ 980205 w 1267814"/>
              <a:gd name="connsiteY1" fmla="*/ 35084 h 318956"/>
              <a:gd name="connsiteX2" fmla="*/ 913530 w 1267814"/>
              <a:gd name="connsiteY2" fmla="*/ 39846 h 318956"/>
              <a:gd name="connsiteX3" fmla="*/ 703980 w 1267814"/>
              <a:gd name="connsiteY3" fmla="*/ 55721 h 318956"/>
              <a:gd name="connsiteX4" fmla="*/ 919880 w 1267814"/>
              <a:gd name="connsiteY4" fmla="*/ 57309 h 318956"/>
              <a:gd name="connsiteX5" fmla="*/ 640480 w 1267814"/>
              <a:gd name="connsiteY5" fmla="*/ 101759 h 318956"/>
              <a:gd name="connsiteX6" fmla="*/ 467443 w 1267814"/>
              <a:gd name="connsiteY6" fmla="*/ 144621 h 318956"/>
              <a:gd name="connsiteX7" fmla="*/ 572218 w 1267814"/>
              <a:gd name="connsiteY7" fmla="*/ 101759 h 318956"/>
              <a:gd name="connsiteX8" fmla="*/ 823043 w 1267814"/>
              <a:gd name="connsiteY8" fmla="*/ 47784 h 318956"/>
              <a:gd name="connsiteX9" fmla="*/ 599205 w 1267814"/>
              <a:gd name="connsiteY9" fmla="*/ 74771 h 318956"/>
              <a:gd name="connsiteX10" fmla="*/ 734143 w 1267814"/>
              <a:gd name="connsiteY10" fmla="*/ 74771 h 318956"/>
              <a:gd name="connsiteX11" fmla="*/ 430930 w 1267814"/>
              <a:gd name="connsiteY11" fmla="*/ 158909 h 318956"/>
              <a:gd name="connsiteX12" fmla="*/ 365843 w 1267814"/>
              <a:gd name="connsiteY12" fmla="*/ 171609 h 318956"/>
              <a:gd name="connsiteX13" fmla="*/ 254718 w 1267814"/>
              <a:gd name="connsiteY13" fmla="*/ 170021 h 318956"/>
              <a:gd name="connsiteX14" fmla="*/ 34055 w 1267814"/>
              <a:gd name="connsiteY14" fmla="*/ 303371 h 318956"/>
              <a:gd name="connsiteX15" fmla="*/ 21355 w 1267814"/>
              <a:gd name="connsiteY15" fmla="*/ 306546 h 318956"/>
              <a:gd name="connsiteX16" fmla="*/ 235668 w 1267814"/>
              <a:gd name="connsiteY16" fmla="*/ 216059 h 318956"/>
              <a:gd name="connsiteX17" fmla="*/ 208680 w 1267814"/>
              <a:gd name="connsiteY17" fmla="*/ 228759 h 318956"/>
              <a:gd name="connsiteX18" fmla="*/ 311868 w 1267814"/>
              <a:gd name="connsiteY18" fmla="*/ 184309 h 318956"/>
              <a:gd name="connsiteX19" fmla="*/ 389655 w 1267814"/>
              <a:gd name="connsiteY19" fmla="*/ 177959 h 318956"/>
              <a:gd name="connsiteX20" fmla="*/ 535705 w 1267814"/>
              <a:gd name="connsiteY20" fmla="*/ 136684 h 318956"/>
              <a:gd name="connsiteX21" fmla="*/ 705568 w 1267814"/>
              <a:gd name="connsiteY21" fmla="*/ 103346 h 318956"/>
              <a:gd name="connsiteX22" fmla="*/ 823043 w 1267814"/>
              <a:gd name="connsiteY22" fmla="*/ 79534 h 318956"/>
              <a:gd name="connsiteX23" fmla="*/ 953218 w 1267814"/>
              <a:gd name="connsiteY23" fmla="*/ 23971 h 318956"/>
              <a:gd name="connsiteX24" fmla="*/ 1150068 w 1267814"/>
              <a:gd name="connsiteY24" fmla="*/ 54134 h 318956"/>
              <a:gd name="connsiteX25" fmla="*/ 1267543 w 1267814"/>
              <a:gd name="connsiteY25" fmla="*/ 50959 h 318956"/>
              <a:gd name="connsiteX26" fmla="*/ 1151655 w 1267814"/>
              <a:gd name="connsiteY26" fmla="*/ 159 h 31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67814" h="318956">
                <a:moveTo>
                  <a:pt x="1151655" y="159"/>
                </a:moveTo>
                <a:cubicBezTo>
                  <a:pt x="1103765" y="-2487"/>
                  <a:pt x="1019892" y="28470"/>
                  <a:pt x="980205" y="35084"/>
                </a:cubicBezTo>
                <a:cubicBezTo>
                  <a:pt x="940518" y="41698"/>
                  <a:pt x="913530" y="39846"/>
                  <a:pt x="913530" y="39846"/>
                </a:cubicBezTo>
                <a:cubicBezTo>
                  <a:pt x="867493" y="43285"/>
                  <a:pt x="702922" y="52811"/>
                  <a:pt x="703980" y="55721"/>
                </a:cubicBezTo>
                <a:cubicBezTo>
                  <a:pt x="705038" y="58631"/>
                  <a:pt x="930463" y="49636"/>
                  <a:pt x="919880" y="57309"/>
                </a:cubicBezTo>
                <a:cubicBezTo>
                  <a:pt x="909297" y="64982"/>
                  <a:pt x="715886" y="87207"/>
                  <a:pt x="640480" y="101759"/>
                </a:cubicBezTo>
                <a:cubicBezTo>
                  <a:pt x="565074" y="116311"/>
                  <a:pt x="478820" y="144621"/>
                  <a:pt x="467443" y="144621"/>
                </a:cubicBezTo>
                <a:cubicBezTo>
                  <a:pt x="456066" y="144621"/>
                  <a:pt x="512951" y="117898"/>
                  <a:pt x="572218" y="101759"/>
                </a:cubicBezTo>
                <a:cubicBezTo>
                  <a:pt x="631485" y="85620"/>
                  <a:pt x="818545" y="52282"/>
                  <a:pt x="823043" y="47784"/>
                </a:cubicBezTo>
                <a:cubicBezTo>
                  <a:pt x="827541" y="43286"/>
                  <a:pt x="614022" y="70273"/>
                  <a:pt x="599205" y="74771"/>
                </a:cubicBezTo>
                <a:cubicBezTo>
                  <a:pt x="584388" y="79269"/>
                  <a:pt x="762189" y="60748"/>
                  <a:pt x="734143" y="74771"/>
                </a:cubicBezTo>
                <a:cubicBezTo>
                  <a:pt x="706097" y="88794"/>
                  <a:pt x="492313" y="142769"/>
                  <a:pt x="430930" y="158909"/>
                </a:cubicBezTo>
                <a:cubicBezTo>
                  <a:pt x="369547" y="175049"/>
                  <a:pt x="395212" y="169757"/>
                  <a:pt x="365843" y="171609"/>
                </a:cubicBezTo>
                <a:cubicBezTo>
                  <a:pt x="336474" y="173461"/>
                  <a:pt x="310016" y="148061"/>
                  <a:pt x="254718" y="170021"/>
                </a:cubicBezTo>
                <a:cubicBezTo>
                  <a:pt x="199420" y="191981"/>
                  <a:pt x="72949" y="280617"/>
                  <a:pt x="34055" y="303371"/>
                </a:cubicBezTo>
                <a:cubicBezTo>
                  <a:pt x="-4839" y="326125"/>
                  <a:pt x="-12247" y="321098"/>
                  <a:pt x="21355" y="306546"/>
                </a:cubicBezTo>
                <a:cubicBezTo>
                  <a:pt x="54957" y="291994"/>
                  <a:pt x="204447" y="229024"/>
                  <a:pt x="235668" y="216059"/>
                </a:cubicBezTo>
                <a:cubicBezTo>
                  <a:pt x="266889" y="203094"/>
                  <a:pt x="195980" y="234051"/>
                  <a:pt x="208680" y="228759"/>
                </a:cubicBezTo>
                <a:cubicBezTo>
                  <a:pt x="221380" y="223467"/>
                  <a:pt x="281705" y="192776"/>
                  <a:pt x="311868" y="184309"/>
                </a:cubicBezTo>
                <a:cubicBezTo>
                  <a:pt x="342030" y="175842"/>
                  <a:pt x="352349" y="185897"/>
                  <a:pt x="389655" y="177959"/>
                </a:cubicBezTo>
                <a:cubicBezTo>
                  <a:pt x="426961" y="170021"/>
                  <a:pt x="483053" y="149119"/>
                  <a:pt x="535705" y="136684"/>
                </a:cubicBezTo>
                <a:cubicBezTo>
                  <a:pt x="588357" y="124249"/>
                  <a:pt x="705568" y="103346"/>
                  <a:pt x="705568" y="103346"/>
                </a:cubicBezTo>
                <a:cubicBezTo>
                  <a:pt x="753458" y="93821"/>
                  <a:pt x="781768" y="92763"/>
                  <a:pt x="823043" y="79534"/>
                </a:cubicBezTo>
                <a:cubicBezTo>
                  <a:pt x="864318" y="66305"/>
                  <a:pt x="898714" y="28204"/>
                  <a:pt x="953218" y="23971"/>
                </a:cubicBezTo>
                <a:cubicBezTo>
                  <a:pt x="1007722" y="19738"/>
                  <a:pt x="1097680" y="49636"/>
                  <a:pt x="1150068" y="54134"/>
                </a:cubicBezTo>
                <a:cubicBezTo>
                  <a:pt x="1202456" y="58632"/>
                  <a:pt x="1262251" y="58632"/>
                  <a:pt x="1267543" y="50959"/>
                </a:cubicBezTo>
                <a:cubicBezTo>
                  <a:pt x="1272835" y="43286"/>
                  <a:pt x="1199545" y="2805"/>
                  <a:pt x="1151655" y="15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C159CB1-5642-4552-ADBF-B0D3F44C4E49}"/>
              </a:ext>
            </a:extLst>
          </p:cNvPr>
          <p:cNvSpPr/>
          <p:nvPr/>
        </p:nvSpPr>
        <p:spPr>
          <a:xfrm>
            <a:off x="3799308" y="8001895"/>
            <a:ext cx="724920" cy="573317"/>
          </a:xfrm>
          <a:custGeom>
            <a:avLst/>
            <a:gdLst>
              <a:gd name="connsiteX0" fmla="*/ 780450 w 780566"/>
              <a:gd name="connsiteY0" fmla="*/ 82 h 617326"/>
              <a:gd name="connsiteX1" fmla="*/ 505813 w 780566"/>
              <a:gd name="connsiteY1" fmla="*/ 141370 h 617326"/>
              <a:gd name="connsiteX2" fmla="*/ 602650 w 780566"/>
              <a:gd name="connsiteY2" fmla="*/ 108032 h 617326"/>
              <a:gd name="connsiteX3" fmla="*/ 370875 w 780566"/>
              <a:gd name="connsiteY3" fmla="*/ 241382 h 617326"/>
              <a:gd name="connsiteX4" fmla="*/ 207363 w 780566"/>
              <a:gd name="connsiteY4" fmla="*/ 381082 h 617326"/>
              <a:gd name="connsiteX5" fmla="*/ 988 w 780566"/>
              <a:gd name="connsiteY5" fmla="*/ 616032 h 617326"/>
              <a:gd name="connsiteX6" fmla="*/ 135925 w 780566"/>
              <a:gd name="connsiteY6" fmla="*/ 465220 h 617326"/>
              <a:gd name="connsiteX7" fmla="*/ 289913 w 780566"/>
              <a:gd name="connsiteY7" fmla="*/ 246145 h 617326"/>
              <a:gd name="connsiteX8" fmla="*/ 72425 w 780566"/>
              <a:gd name="connsiteY8" fmla="*/ 473157 h 617326"/>
              <a:gd name="connsiteX9" fmla="*/ 205775 w 780566"/>
              <a:gd name="connsiteY9" fmla="*/ 320757 h 617326"/>
              <a:gd name="connsiteX10" fmla="*/ 478825 w 780566"/>
              <a:gd name="connsiteY10" fmla="*/ 136607 h 617326"/>
              <a:gd name="connsiteX11" fmla="*/ 539150 w 780566"/>
              <a:gd name="connsiteY11" fmla="*/ 120732 h 617326"/>
              <a:gd name="connsiteX12" fmla="*/ 780450 w 780566"/>
              <a:gd name="connsiteY12" fmla="*/ 82 h 61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0566" h="617326">
                <a:moveTo>
                  <a:pt x="780450" y="82"/>
                </a:moveTo>
                <a:cubicBezTo>
                  <a:pt x="774894" y="3522"/>
                  <a:pt x="535446" y="123378"/>
                  <a:pt x="505813" y="141370"/>
                </a:cubicBezTo>
                <a:cubicBezTo>
                  <a:pt x="476180" y="159362"/>
                  <a:pt x="625139" y="91363"/>
                  <a:pt x="602650" y="108032"/>
                </a:cubicBezTo>
                <a:cubicBezTo>
                  <a:pt x="580161" y="124701"/>
                  <a:pt x="436756" y="195874"/>
                  <a:pt x="370875" y="241382"/>
                </a:cubicBezTo>
                <a:cubicBezTo>
                  <a:pt x="304994" y="286890"/>
                  <a:pt x="269011" y="318640"/>
                  <a:pt x="207363" y="381082"/>
                </a:cubicBezTo>
                <a:cubicBezTo>
                  <a:pt x="145715" y="443524"/>
                  <a:pt x="12894" y="602009"/>
                  <a:pt x="988" y="616032"/>
                </a:cubicBezTo>
                <a:cubicBezTo>
                  <a:pt x="-10918" y="630055"/>
                  <a:pt x="87771" y="526868"/>
                  <a:pt x="135925" y="465220"/>
                </a:cubicBezTo>
                <a:cubicBezTo>
                  <a:pt x="184079" y="403572"/>
                  <a:pt x="300496" y="244822"/>
                  <a:pt x="289913" y="246145"/>
                </a:cubicBezTo>
                <a:cubicBezTo>
                  <a:pt x="279330" y="247468"/>
                  <a:pt x="86448" y="460722"/>
                  <a:pt x="72425" y="473157"/>
                </a:cubicBezTo>
                <a:cubicBezTo>
                  <a:pt x="58402" y="485592"/>
                  <a:pt x="138042" y="376849"/>
                  <a:pt x="205775" y="320757"/>
                </a:cubicBezTo>
                <a:cubicBezTo>
                  <a:pt x="273508" y="264665"/>
                  <a:pt x="423262" y="169945"/>
                  <a:pt x="478825" y="136607"/>
                </a:cubicBezTo>
                <a:cubicBezTo>
                  <a:pt x="534387" y="103270"/>
                  <a:pt x="487292" y="139253"/>
                  <a:pt x="539150" y="120732"/>
                </a:cubicBezTo>
                <a:cubicBezTo>
                  <a:pt x="591008" y="102211"/>
                  <a:pt x="786006" y="-3358"/>
                  <a:pt x="780450" y="8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9865B6A-42B3-4FC3-90B7-77A3AD7E5A86}"/>
              </a:ext>
            </a:extLst>
          </p:cNvPr>
          <p:cNvSpPr/>
          <p:nvPr/>
        </p:nvSpPr>
        <p:spPr>
          <a:xfrm>
            <a:off x="3546057" y="8259113"/>
            <a:ext cx="535928" cy="770367"/>
          </a:xfrm>
          <a:custGeom>
            <a:avLst/>
            <a:gdLst>
              <a:gd name="connsiteX0" fmla="*/ 360991 w 577067"/>
              <a:gd name="connsiteY0" fmla="*/ 172383 h 829502"/>
              <a:gd name="connsiteX1" fmla="*/ 159379 w 577067"/>
              <a:gd name="connsiteY1" fmla="*/ 445433 h 829502"/>
              <a:gd name="connsiteX2" fmla="*/ 257804 w 577067"/>
              <a:gd name="connsiteY2" fmla="*/ 337483 h 829502"/>
              <a:gd name="connsiteX3" fmla="*/ 153029 w 577067"/>
              <a:gd name="connsiteY3" fmla="*/ 486708 h 829502"/>
              <a:gd name="connsiteX4" fmla="*/ 5391 w 577067"/>
              <a:gd name="connsiteY4" fmla="*/ 818495 h 829502"/>
              <a:gd name="connsiteX5" fmla="*/ 48254 w 577067"/>
              <a:gd name="connsiteY5" fmla="*/ 723245 h 829502"/>
              <a:gd name="connsiteX6" fmla="*/ 200654 w 577067"/>
              <a:gd name="connsiteY6" fmla="*/ 458133 h 829502"/>
              <a:gd name="connsiteX7" fmla="*/ 187954 w 577067"/>
              <a:gd name="connsiteY7" fmla="*/ 478770 h 829502"/>
              <a:gd name="connsiteX8" fmla="*/ 327654 w 577067"/>
              <a:gd name="connsiteY8" fmla="*/ 250170 h 829502"/>
              <a:gd name="connsiteX9" fmla="*/ 576891 w 577067"/>
              <a:gd name="connsiteY9" fmla="*/ 933 h 829502"/>
              <a:gd name="connsiteX10" fmla="*/ 360991 w 577067"/>
              <a:gd name="connsiteY10" fmla="*/ 172383 h 82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7067" h="829502">
                <a:moveTo>
                  <a:pt x="360991" y="172383"/>
                </a:moveTo>
                <a:cubicBezTo>
                  <a:pt x="291406" y="246466"/>
                  <a:pt x="176577" y="417916"/>
                  <a:pt x="159379" y="445433"/>
                </a:cubicBezTo>
                <a:cubicBezTo>
                  <a:pt x="142181" y="472950"/>
                  <a:pt x="258862" y="330604"/>
                  <a:pt x="257804" y="337483"/>
                </a:cubicBezTo>
                <a:cubicBezTo>
                  <a:pt x="256746" y="344362"/>
                  <a:pt x="195098" y="406539"/>
                  <a:pt x="153029" y="486708"/>
                </a:cubicBezTo>
                <a:cubicBezTo>
                  <a:pt x="110960" y="566877"/>
                  <a:pt x="22853" y="779072"/>
                  <a:pt x="5391" y="818495"/>
                </a:cubicBezTo>
                <a:cubicBezTo>
                  <a:pt x="-12071" y="857918"/>
                  <a:pt x="15710" y="783305"/>
                  <a:pt x="48254" y="723245"/>
                </a:cubicBezTo>
                <a:cubicBezTo>
                  <a:pt x="80798" y="663185"/>
                  <a:pt x="177371" y="498879"/>
                  <a:pt x="200654" y="458133"/>
                </a:cubicBezTo>
                <a:cubicBezTo>
                  <a:pt x="223937" y="417387"/>
                  <a:pt x="187954" y="478770"/>
                  <a:pt x="187954" y="478770"/>
                </a:cubicBezTo>
                <a:cubicBezTo>
                  <a:pt x="209121" y="444110"/>
                  <a:pt x="262831" y="329809"/>
                  <a:pt x="327654" y="250170"/>
                </a:cubicBezTo>
                <a:cubicBezTo>
                  <a:pt x="392477" y="170531"/>
                  <a:pt x="570806" y="13104"/>
                  <a:pt x="576891" y="933"/>
                </a:cubicBezTo>
                <a:cubicBezTo>
                  <a:pt x="582976" y="-11238"/>
                  <a:pt x="430576" y="98300"/>
                  <a:pt x="360991" y="17238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0CD65E6A-F602-458C-83BF-AAE0C39BDD15}"/>
              </a:ext>
            </a:extLst>
          </p:cNvPr>
          <p:cNvSpPr/>
          <p:nvPr/>
        </p:nvSpPr>
        <p:spPr>
          <a:xfrm>
            <a:off x="3509730" y="9011788"/>
            <a:ext cx="92622" cy="616598"/>
          </a:xfrm>
          <a:custGeom>
            <a:avLst/>
            <a:gdLst>
              <a:gd name="connsiteX0" fmla="*/ 54031 w 99732"/>
              <a:gd name="connsiteY0" fmla="*/ 106 h 663929"/>
              <a:gd name="connsiteX1" fmla="*/ 41331 w 99732"/>
              <a:gd name="connsiteY1" fmla="*/ 225531 h 663929"/>
              <a:gd name="connsiteX2" fmla="*/ 87369 w 99732"/>
              <a:gd name="connsiteY2" fmla="*/ 109643 h 663929"/>
              <a:gd name="connsiteX3" fmla="*/ 95306 w 99732"/>
              <a:gd name="connsiteY3" fmla="*/ 109643 h 663929"/>
              <a:gd name="connsiteX4" fmla="*/ 27044 w 99732"/>
              <a:gd name="connsiteY4" fmla="*/ 265218 h 663929"/>
              <a:gd name="connsiteX5" fmla="*/ 4819 w 99732"/>
              <a:gd name="connsiteY5" fmla="*/ 335068 h 663929"/>
              <a:gd name="connsiteX6" fmla="*/ 56 w 99732"/>
              <a:gd name="connsiteY6" fmla="*/ 519218 h 663929"/>
              <a:gd name="connsiteX7" fmla="*/ 6406 w 99732"/>
              <a:gd name="connsiteY7" fmla="*/ 660506 h 663929"/>
              <a:gd name="connsiteX8" fmla="*/ 6406 w 99732"/>
              <a:gd name="connsiteY8" fmla="*/ 589068 h 663929"/>
              <a:gd name="connsiteX9" fmla="*/ 44506 w 99732"/>
              <a:gd name="connsiteY9" fmla="*/ 262043 h 663929"/>
              <a:gd name="connsiteX10" fmla="*/ 46094 w 99732"/>
              <a:gd name="connsiteY10" fmla="*/ 258868 h 663929"/>
              <a:gd name="connsiteX11" fmla="*/ 54031 w 99732"/>
              <a:gd name="connsiteY11" fmla="*/ 106 h 66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32" h="663929">
                <a:moveTo>
                  <a:pt x="54031" y="106"/>
                </a:moveTo>
                <a:cubicBezTo>
                  <a:pt x="53237" y="-5450"/>
                  <a:pt x="35775" y="207275"/>
                  <a:pt x="41331" y="225531"/>
                </a:cubicBezTo>
                <a:cubicBezTo>
                  <a:pt x="46887" y="243787"/>
                  <a:pt x="78373" y="128958"/>
                  <a:pt x="87369" y="109643"/>
                </a:cubicBezTo>
                <a:cubicBezTo>
                  <a:pt x="96365" y="90328"/>
                  <a:pt x="105360" y="83714"/>
                  <a:pt x="95306" y="109643"/>
                </a:cubicBezTo>
                <a:cubicBezTo>
                  <a:pt x="85252" y="135572"/>
                  <a:pt x="42125" y="227647"/>
                  <a:pt x="27044" y="265218"/>
                </a:cubicBezTo>
                <a:cubicBezTo>
                  <a:pt x="11963" y="302789"/>
                  <a:pt x="9317" y="292735"/>
                  <a:pt x="4819" y="335068"/>
                </a:cubicBezTo>
                <a:cubicBezTo>
                  <a:pt x="321" y="377401"/>
                  <a:pt x="-209" y="464978"/>
                  <a:pt x="56" y="519218"/>
                </a:cubicBezTo>
                <a:cubicBezTo>
                  <a:pt x="321" y="573458"/>
                  <a:pt x="5348" y="648864"/>
                  <a:pt x="6406" y="660506"/>
                </a:cubicBezTo>
                <a:cubicBezTo>
                  <a:pt x="7464" y="672148"/>
                  <a:pt x="56" y="655478"/>
                  <a:pt x="6406" y="589068"/>
                </a:cubicBezTo>
                <a:cubicBezTo>
                  <a:pt x="12756" y="522658"/>
                  <a:pt x="37891" y="317076"/>
                  <a:pt x="44506" y="262043"/>
                </a:cubicBezTo>
                <a:cubicBezTo>
                  <a:pt x="51121" y="207010"/>
                  <a:pt x="43448" y="298555"/>
                  <a:pt x="46094" y="258868"/>
                </a:cubicBezTo>
                <a:cubicBezTo>
                  <a:pt x="48740" y="219181"/>
                  <a:pt x="54825" y="5662"/>
                  <a:pt x="54031" y="10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C24B7AB-74EC-482D-B5BB-085049F5DB06}"/>
              </a:ext>
            </a:extLst>
          </p:cNvPr>
          <p:cNvSpPr/>
          <p:nvPr/>
        </p:nvSpPr>
        <p:spPr>
          <a:xfrm>
            <a:off x="3628981" y="7949646"/>
            <a:ext cx="2558181" cy="1093664"/>
          </a:xfrm>
          <a:custGeom>
            <a:avLst/>
            <a:gdLst>
              <a:gd name="connsiteX0" fmla="*/ 2754551 w 2754551"/>
              <a:gd name="connsiteY0" fmla="*/ 46817 h 1177616"/>
              <a:gd name="connsiteX1" fmla="*/ 2198926 w 2754551"/>
              <a:gd name="connsiteY1" fmla="*/ 65867 h 1177616"/>
              <a:gd name="connsiteX2" fmla="*/ 2541826 w 2754551"/>
              <a:gd name="connsiteY2" fmla="*/ 37292 h 1177616"/>
              <a:gd name="connsiteX3" fmla="*/ 1830626 w 2754551"/>
              <a:gd name="connsiteY3" fmla="*/ 75392 h 1177616"/>
              <a:gd name="connsiteX4" fmla="*/ 2160826 w 2754551"/>
              <a:gd name="connsiteY4" fmla="*/ 2367 h 1177616"/>
              <a:gd name="connsiteX5" fmla="*/ 1449626 w 2754551"/>
              <a:gd name="connsiteY5" fmla="*/ 180167 h 1177616"/>
              <a:gd name="connsiteX6" fmla="*/ 1694101 w 2754551"/>
              <a:gd name="connsiteY6" fmla="*/ 164292 h 1177616"/>
              <a:gd name="connsiteX7" fmla="*/ 979726 w 2754551"/>
              <a:gd name="connsiteY7" fmla="*/ 354792 h 1177616"/>
              <a:gd name="connsiteX8" fmla="*/ 1160701 w 2754551"/>
              <a:gd name="connsiteY8" fmla="*/ 335742 h 1177616"/>
              <a:gd name="connsiteX9" fmla="*/ 836851 w 2754551"/>
              <a:gd name="connsiteY9" fmla="*/ 475442 h 1177616"/>
              <a:gd name="connsiteX10" fmla="*/ 684451 w 2754551"/>
              <a:gd name="connsiteY10" fmla="*/ 504017 h 1177616"/>
              <a:gd name="connsiteX11" fmla="*/ 805101 w 2754551"/>
              <a:gd name="connsiteY11" fmla="*/ 453217 h 1177616"/>
              <a:gd name="connsiteX12" fmla="*/ 366951 w 2754551"/>
              <a:gd name="connsiteY12" fmla="*/ 764367 h 1177616"/>
              <a:gd name="connsiteX13" fmla="*/ 462201 w 2754551"/>
              <a:gd name="connsiteY13" fmla="*/ 662767 h 1177616"/>
              <a:gd name="connsiteX14" fmla="*/ 366951 w 2754551"/>
              <a:gd name="connsiteY14" fmla="*/ 738967 h 1177616"/>
              <a:gd name="connsiteX15" fmla="*/ 36751 w 2754551"/>
              <a:gd name="connsiteY15" fmla="*/ 1116792 h 1177616"/>
              <a:gd name="connsiteX16" fmla="*/ 62151 w 2754551"/>
              <a:gd name="connsiteY16" fmla="*/ 1104092 h 1177616"/>
              <a:gd name="connsiteX17" fmla="*/ 14526 w 2754551"/>
              <a:gd name="connsiteY17" fmla="*/ 1164417 h 1177616"/>
              <a:gd name="connsiteX18" fmla="*/ 360601 w 2754551"/>
              <a:gd name="connsiteY18" fmla="*/ 811992 h 1177616"/>
              <a:gd name="connsiteX19" fmla="*/ 436801 w 2754551"/>
              <a:gd name="connsiteY19" fmla="*/ 732617 h 1177616"/>
              <a:gd name="connsiteX20" fmla="*/ 620951 w 2754551"/>
              <a:gd name="connsiteY20" fmla="*/ 554817 h 1177616"/>
              <a:gd name="connsiteX21" fmla="*/ 643176 w 2754551"/>
              <a:gd name="connsiteY21" fmla="*/ 513542 h 1177616"/>
              <a:gd name="connsiteX22" fmla="*/ 884476 w 2754551"/>
              <a:gd name="connsiteY22" fmla="*/ 405592 h 1177616"/>
              <a:gd name="connsiteX23" fmla="*/ 935276 w 2754551"/>
              <a:gd name="connsiteY23" fmla="*/ 389717 h 1177616"/>
              <a:gd name="connsiteX24" fmla="*/ 1271826 w 2754551"/>
              <a:gd name="connsiteY24" fmla="*/ 259542 h 1177616"/>
              <a:gd name="connsiteX25" fmla="*/ 1373426 w 2754551"/>
              <a:gd name="connsiteY25" fmla="*/ 215092 h 1177616"/>
              <a:gd name="connsiteX26" fmla="*/ 1760776 w 2754551"/>
              <a:gd name="connsiteY26" fmla="*/ 132542 h 1177616"/>
              <a:gd name="connsiteX27" fmla="*/ 1827451 w 2754551"/>
              <a:gd name="connsiteY27" fmla="*/ 103967 h 1177616"/>
              <a:gd name="connsiteX28" fmla="*/ 2221151 w 2754551"/>
              <a:gd name="connsiteY28" fmla="*/ 21417 h 1177616"/>
              <a:gd name="connsiteX29" fmla="*/ 2278301 w 2754551"/>
              <a:gd name="connsiteY29" fmla="*/ 21417 h 1177616"/>
              <a:gd name="connsiteX30" fmla="*/ 2754551 w 2754551"/>
              <a:gd name="connsiteY30" fmla="*/ 46817 h 117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54551" h="1177616">
                <a:moveTo>
                  <a:pt x="2754551" y="46817"/>
                </a:moveTo>
                <a:lnTo>
                  <a:pt x="2198926" y="65867"/>
                </a:lnTo>
                <a:cubicBezTo>
                  <a:pt x="2163472" y="64280"/>
                  <a:pt x="2603209" y="35705"/>
                  <a:pt x="2541826" y="37292"/>
                </a:cubicBezTo>
                <a:cubicBezTo>
                  <a:pt x="2480443" y="38879"/>
                  <a:pt x="1894126" y="81213"/>
                  <a:pt x="1830626" y="75392"/>
                </a:cubicBezTo>
                <a:cubicBezTo>
                  <a:pt x="1767126" y="69571"/>
                  <a:pt x="2224326" y="-15095"/>
                  <a:pt x="2160826" y="2367"/>
                </a:cubicBezTo>
                <a:cubicBezTo>
                  <a:pt x="2097326" y="19829"/>
                  <a:pt x="1527413" y="153180"/>
                  <a:pt x="1449626" y="180167"/>
                </a:cubicBezTo>
                <a:cubicBezTo>
                  <a:pt x="1371839" y="207154"/>
                  <a:pt x="1772417" y="135188"/>
                  <a:pt x="1694101" y="164292"/>
                </a:cubicBezTo>
                <a:cubicBezTo>
                  <a:pt x="1615785" y="193396"/>
                  <a:pt x="1068626" y="326217"/>
                  <a:pt x="979726" y="354792"/>
                </a:cubicBezTo>
                <a:cubicBezTo>
                  <a:pt x="890826" y="383367"/>
                  <a:pt x="1184513" y="315634"/>
                  <a:pt x="1160701" y="335742"/>
                </a:cubicBezTo>
                <a:cubicBezTo>
                  <a:pt x="1136889" y="355850"/>
                  <a:pt x="916226" y="447396"/>
                  <a:pt x="836851" y="475442"/>
                </a:cubicBezTo>
                <a:cubicBezTo>
                  <a:pt x="757476" y="503488"/>
                  <a:pt x="689743" y="507721"/>
                  <a:pt x="684451" y="504017"/>
                </a:cubicBezTo>
                <a:cubicBezTo>
                  <a:pt x="679159" y="500313"/>
                  <a:pt x="858018" y="409825"/>
                  <a:pt x="805101" y="453217"/>
                </a:cubicBezTo>
                <a:cubicBezTo>
                  <a:pt x="752184" y="496609"/>
                  <a:pt x="424101" y="729442"/>
                  <a:pt x="366951" y="764367"/>
                </a:cubicBezTo>
                <a:cubicBezTo>
                  <a:pt x="309801" y="799292"/>
                  <a:pt x="462201" y="667000"/>
                  <a:pt x="462201" y="662767"/>
                </a:cubicBezTo>
                <a:cubicBezTo>
                  <a:pt x="462201" y="658534"/>
                  <a:pt x="437859" y="663296"/>
                  <a:pt x="366951" y="738967"/>
                </a:cubicBezTo>
                <a:cubicBezTo>
                  <a:pt x="296043" y="814638"/>
                  <a:pt x="87551" y="1055938"/>
                  <a:pt x="36751" y="1116792"/>
                </a:cubicBezTo>
                <a:cubicBezTo>
                  <a:pt x="-14049" y="1177646"/>
                  <a:pt x="65855" y="1096155"/>
                  <a:pt x="62151" y="1104092"/>
                </a:cubicBezTo>
                <a:cubicBezTo>
                  <a:pt x="58447" y="1112029"/>
                  <a:pt x="-35216" y="1213100"/>
                  <a:pt x="14526" y="1164417"/>
                </a:cubicBezTo>
                <a:cubicBezTo>
                  <a:pt x="64268" y="1115734"/>
                  <a:pt x="290222" y="883959"/>
                  <a:pt x="360601" y="811992"/>
                </a:cubicBezTo>
                <a:cubicBezTo>
                  <a:pt x="430980" y="740025"/>
                  <a:pt x="393410" y="775479"/>
                  <a:pt x="436801" y="732617"/>
                </a:cubicBezTo>
                <a:cubicBezTo>
                  <a:pt x="480192" y="689755"/>
                  <a:pt x="586555" y="591329"/>
                  <a:pt x="620951" y="554817"/>
                </a:cubicBezTo>
                <a:cubicBezTo>
                  <a:pt x="655347" y="518305"/>
                  <a:pt x="599255" y="538413"/>
                  <a:pt x="643176" y="513542"/>
                </a:cubicBezTo>
                <a:cubicBezTo>
                  <a:pt x="687097" y="488671"/>
                  <a:pt x="835793" y="426230"/>
                  <a:pt x="884476" y="405592"/>
                </a:cubicBezTo>
                <a:cubicBezTo>
                  <a:pt x="933159" y="384955"/>
                  <a:pt x="935276" y="389717"/>
                  <a:pt x="935276" y="389717"/>
                </a:cubicBezTo>
                <a:lnTo>
                  <a:pt x="1271826" y="259542"/>
                </a:lnTo>
                <a:cubicBezTo>
                  <a:pt x="1344851" y="230438"/>
                  <a:pt x="1291934" y="236259"/>
                  <a:pt x="1373426" y="215092"/>
                </a:cubicBezTo>
                <a:cubicBezTo>
                  <a:pt x="1454918" y="193925"/>
                  <a:pt x="1685105" y="151063"/>
                  <a:pt x="1760776" y="132542"/>
                </a:cubicBezTo>
                <a:cubicBezTo>
                  <a:pt x="1836447" y="114021"/>
                  <a:pt x="1750722" y="122488"/>
                  <a:pt x="1827451" y="103967"/>
                </a:cubicBezTo>
                <a:cubicBezTo>
                  <a:pt x="1904180" y="85446"/>
                  <a:pt x="2146009" y="35175"/>
                  <a:pt x="2221151" y="21417"/>
                </a:cubicBezTo>
                <a:cubicBezTo>
                  <a:pt x="2296293" y="7659"/>
                  <a:pt x="2278301" y="21417"/>
                  <a:pt x="2278301" y="21417"/>
                </a:cubicBezTo>
                <a:lnTo>
                  <a:pt x="2754551" y="46817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2A5E5E0F-444A-43B3-AEF1-A2C008E7B04F}"/>
              </a:ext>
            </a:extLst>
          </p:cNvPr>
          <p:cNvSpPr/>
          <p:nvPr/>
        </p:nvSpPr>
        <p:spPr>
          <a:xfrm>
            <a:off x="4094169" y="8188751"/>
            <a:ext cx="1965167" cy="608767"/>
          </a:xfrm>
          <a:custGeom>
            <a:avLst/>
            <a:gdLst>
              <a:gd name="connsiteX0" fmla="*/ 2094905 w 2116016"/>
              <a:gd name="connsiteY0" fmla="*/ 1025 h 655497"/>
              <a:gd name="connsiteX1" fmla="*/ 1548805 w 2116016"/>
              <a:gd name="connsiteY1" fmla="*/ 32775 h 655497"/>
              <a:gd name="connsiteX2" fmla="*/ 1690622 w 2116016"/>
              <a:gd name="connsiteY2" fmla="*/ 5258 h 655497"/>
              <a:gd name="connsiteX3" fmla="*/ 1263055 w 2116016"/>
              <a:gd name="connsiteY3" fmla="*/ 56058 h 655497"/>
              <a:gd name="connsiteX4" fmla="*/ 1286338 w 2116016"/>
              <a:gd name="connsiteY4" fmla="*/ 47591 h 655497"/>
              <a:gd name="connsiteX5" fmla="*/ 966722 w 2116016"/>
              <a:gd name="connsiteY5" fmla="*/ 174591 h 655497"/>
              <a:gd name="connsiteX6" fmla="*/ 782572 w 2116016"/>
              <a:gd name="connsiteY6" fmla="*/ 210575 h 655497"/>
              <a:gd name="connsiteX7" fmla="*/ 714838 w 2116016"/>
              <a:gd name="connsiteY7" fmla="*/ 233858 h 655497"/>
              <a:gd name="connsiteX8" fmla="*/ 780455 w 2116016"/>
              <a:gd name="connsiteY8" fmla="*/ 229625 h 655497"/>
              <a:gd name="connsiteX9" fmla="*/ 545505 w 2116016"/>
              <a:gd name="connsiteY9" fmla="*/ 356625 h 655497"/>
              <a:gd name="connsiteX10" fmla="*/ 429088 w 2116016"/>
              <a:gd name="connsiteY10" fmla="*/ 392608 h 655497"/>
              <a:gd name="connsiteX11" fmla="*/ 547622 w 2116016"/>
              <a:gd name="connsiteY11" fmla="*/ 324875 h 655497"/>
              <a:gd name="connsiteX12" fmla="*/ 374055 w 2116016"/>
              <a:gd name="connsiteY12" fmla="*/ 415891 h 655497"/>
              <a:gd name="connsiteX13" fmla="*/ 120055 w 2116016"/>
              <a:gd name="connsiteY13" fmla="*/ 580991 h 655497"/>
              <a:gd name="connsiteX14" fmla="*/ 1522 w 2116016"/>
              <a:gd name="connsiteY14" fmla="*/ 655075 h 655497"/>
              <a:gd name="connsiteX15" fmla="*/ 196255 w 2116016"/>
              <a:gd name="connsiteY15" fmla="*/ 551358 h 655497"/>
              <a:gd name="connsiteX16" fmla="*/ 738122 w 2116016"/>
              <a:gd name="connsiteY16" fmla="*/ 291008 h 655497"/>
              <a:gd name="connsiteX17" fmla="*/ 479888 w 2116016"/>
              <a:gd name="connsiteY17" fmla="*/ 418008 h 655497"/>
              <a:gd name="connsiteX18" fmla="*/ 1102188 w 2116016"/>
              <a:gd name="connsiteY18" fmla="*/ 197875 h 655497"/>
              <a:gd name="connsiteX19" fmla="*/ 1349838 w 2116016"/>
              <a:gd name="connsiteY19" fmla="*/ 138608 h 655497"/>
              <a:gd name="connsiteX20" fmla="*/ 1614422 w 2116016"/>
              <a:gd name="connsiteY20" fmla="*/ 81458 h 655497"/>
              <a:gd name="connsiteX21" fmla="*/ 1387938 w 2116016"/>
              <a:gd name="connsiteY21" fmla="*/ 111091 h 655497"/>
              <a:gd name="connsiteX22" fmla="*/ 1790105 w 2116016"/>
              <a:gd name="connsiteY22" fmla="*/ 89925 h 655497"/>
              <a:gd name="connsiteX23" fmla="*/ 1984838 w 2116016"/>
              <a:gd name="connsiteY23" fmla="*/ 79341 h 655497"/>
              <a:gd name="connsiteX24" fmla="*/ 2094905 w 2116016"/>
              <a:gd name="connsiteY24" fmla="*/ 1025 h 65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16016" h="655497">
                <a:moveTo>
                  <a:pt x="2094905" y="1025"/>
                </a:moveTo>
                <a:cubicBezTo>
                  <a:pt x="2022233" y="-6736"/>
                  <a:pt x="1616185" y="32070"/>
                  <a:pt x="1548805" y="32775"/>
                </a:cubicBezTo>
                <a:cubicBezTo>
                  <a:pt x="1481425" y="33480"/>
                  <a:pt x="1738247" y="1378"/>
                  <a:pt x="1690622" y="5258"/>
                </a:cubicBezTo>
                <a:cubicBezTo>
                  <a:pt x="1642997" y="9138"/>
                  <a:pt x="1330436" y="49003"/>
                  <a:pt x="1263055" y="56058"/>
                </a:cubicBezTo>
                <a:cubicBezTo>
                  <a:pt x="1195674" y="63114"/>
                  <a:pt x="1286338" y="47591"/>
                  <a:pt x="1286338" y="47591"/>
                </a:cubicBezTo>
                <a:cubicBezTo>
                  <a:pt x="1236949" y="67347"/>
                  <a:pt x="1050683" y="147427"/>
                  <a:pt x="966722" y="174591"/>
                </a:cubicBezTo>
                <a:cubicBezTo>
                  <a:pt x="882761" y="201755"/>
                  <a:pt x="824553" y="200697"/>
                  <a:pt x="782572" y="210575"/>
                </a:cubicBezTo>
                <a:cubicBezTo>
                  <a:pt x="740591" y="220453"/>
                  <a:pt x="715191" y="230683"/>
                  <a:pt x="714838" y="233858"/>
                </a:cubicBezTo>
                <a:cubicBezTo>
                  <a:pt x="714485" y="237033"/>
                  <a:pt x="808677" y="209164"/>
                  <a:pt x="780455" y="229625"/>
                </a:cubicBezTo>
                <a:cubicBezTo>
                  <a:pt x="752233" y="250086"/>
                  <a:pt x="604066" y="329461"/>
                  <a:pt x="545505" y="356625"/>
                </a:cubicBezTo>
                <a:cubicBezTo>
                  <a:pt x="486944" y="383789"/>
                  <a:pt x="428735" y="397900"/>
                  <a:pt x="429088" y="392608"/>
                </a:cubicBezTo>
                <a:cubicBezTo>
                  <a:pt x="429441" y="387316"/>
                  <a:pt x="556794" y="320995"/>
                  <a:pt x="547622" y="324875"/>
                </a:cubicBezTo>
                <a:cubicBezTo>
                  <a:pt x="538450" y="328755"/>
                  <a:pt x="445316" y="373205"/>
                  <a:pt x="374055" y="415891"/>
                </a:cubicBezTo>
                <a:cubicBezTo>
                  <a:pt x="302794" y="458577"/>
                  <a:pt x="182144" y="541127"/>
                  <a:pt x="120055" y="580991"/>
                </a:cubicBezTo>
                <a:cubicBezTo>
                  <a:pt x="57966" y="620855"/>
                  <a:pt x="-11178" y="660014"/>
                  <a:pt x="1522" y="655075"/>
                </a:cubicBezTo>
                <a:cubicBezTo>
                  <a:pt x="14222" y="650136"/>
                  <a:pt x="73488" y="612036"/>
                  <a:pt x="196255" y="551358"/>
                </a:cubicBezTo>
                <a:cubicBezTo>
                  <a:pt x="319022" y="490680"/>
                  <a:pt x="690850" y="313233"/>
                  <a:pt x="738122" y="291008"/>
                </a:cubicBezTo>
                <a:cubicBezTo>
                  <a:pt x="785394" y="268783"/>
                  <a:pt x="419210" y="433530"/>
                  <a:pt x="479888" y="418008"/>
                </a:cubicBezTo>
                <a:cubicBezTo>
                  <a:pt x="540566" y="402486"/>
                  <a:pt x="957197" y="244442"/>
                  <a:pt x="1102188" y="197875"/>
                </a:cubicBezTo>
                <a:cubicBezTo>
                  <a:pt x="1247179" y="151308"/>
                  <a:pt x="1264466" y="158011"/>
                  <a:pt x="1349838" y="138608"/>
                </a:cubicBezTo>
                <a:cubicBezTo>
                  <a:pt x="1435210" y="119205"/>
                  <a:pt x="1608072" y="86044"/>
                  <a:pt x="1614422" y="81458"/>
                </a:cubicBezTo>
                <a:cubicBezTo>
                  <a:pt x="1620772" y="76872"/>
                  <a:pt x="1358658" y="109680"/>
                  <a:pt x="1387938" y="111091"/>
                </a:cubicBezTo>
                <a:lnTo>
                  <a:pt x="1790105" y="89925"/>
                </a:lnTo>
                <a:cubicBezTo>
                  <a:pt x="1889588" y="84633"/>
                  <a:pt x="1936507" y="89924"/>
                  <a:pt x="1984838" y="79341"/>
                </a:cubicBezTo>
                <a:cubicBezTo>
                  <a:pt x="2033169" y="68758"/>
                  <a:pt x="2167577" y="8786"/>
                  <a:pt x="2094905" y="10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359EF6E-8584-4937-B5B7-48F6BC9EAC02}"/>
              </a:ext>
            </a:extLst>
          </p:cNvPr>
          <p:cNvSpPr/>
          <p:nvPr/>
        </p:nvSpPr>
        <p:spPr>
          <a:xfrm>
            <a:off x="3720086" y="8565335"/>
            <a:ext cx="837859" cy="755472"/>
          </a:xfrm>
          <a:custGeom>
            <a:avLst/>
            <a:gdLst>
              <a:gd name="connsiteX0" fmla="*/ 901736 w 902174"/>
              <a:gd name="connsiteY0" fmla="*/ 1933 h 813463"/>
              <a:gd name="connsiteX1" fmla="*/ 389503 w 902174"/>
              <a:gd name="connsiteY1" fmla="*/ 323666 h 813463"/>
              <a:gd name="connsiteX2" fmla="*/ 467820 w 902174"/>
              <a:gd name="connsiteY2" fmla="*/ 289799 h 813463"/>
              <a:gd name="connsiteX3" fmla="*/ 148203 w 902174"/>
              <a:gd name="connsiteY3" fmla="*/ 564966 h 813463"/>
              <a:gd name="connsiteX4" fmla="*/ 42370 w 902174"/>
              <a:gd name="connsiteY4" fmla="*/ 711016 h 813463"/>
              <a:gd name="connsiteX5" fmla="*/ 36 w 902174"/>
              <a:gd name="connsiteY5" fmla="*/ 812616 h 813463"/>
              <a:gd name="connsiteX6" fmla="*/ 38136 w 902174"/>
              <a:gd name="connsiteY6" fmla="*/ 742766 h 813463"/>
              <a:gd name="connsiteX7" fmla="*/ 175720 w 902174"/>
              <a:gd name="connsiteY7" fmla="*/ 476066 h 813463"/>
              <a:gd name="connsiteX8" fmla="*/ 334470 w 902174"/>
              <a:gd name="connsiteY8" fmla="*/ 338483 h 813463"/>
              <a:gd name="connsiteX9" fmla="*/ 476286 w 902174"/>
              <a:gd name="connsiteY9" fmla="*/ 196666 h 813463"/>
              <a:gd name="connsiteX10" fmla="*/ 901736 w 902174"/>
              <a:gd name="connsiteY10" fmla="*/ 1933 h 8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2174" h="813463">
                <a:moveTo>
                  <a:pt x="901736" y="1933"/>
                </a:moveTo>
                <a:cubicBezTo>
                  <a:pt x="887272" y="23100"/>
                  <a:pt x="461822" y="275688"/>
                  <a:pt x="389503" y="323666"/>
                </a:cubicBezTo>
                <a:cubicBezTo>
                  <a:pt x="317184" y="371644"/>
                  <a:pt x="508037" y="249582"/>
                  <a:pt x="467820" y="289799"/>
                </a:cubicBezTo>
                <a:cubicBezTo>
                  <a:pt x="427603" y="330016"/>
                  <a:pt x="219111" y="494763"/>
                  <a:pt x="148203" y="564966"/>
                </a:cubicBezTo>
                <a:cubicBezTo>
                  <a:pt x="77295" y="635169"/>
                  <a:pt x="67064" y="669741"/>
                  <a:pt x="42370" y="711016"/>
                </a:cubicBezTo>
                <a:cubicBezTo>
                  <a:pt x="17676" y="752291"/>
                  <a:pt x="742" y="807324"/>
                  <a:pt x="36" y="812616"/>
                </a:cubicBezTo>
                <a:cubicBezTo>
                  <a:pt x="-670" y="817908"/>
                  <a:pt x="8855" y="798858"/>
                  <a:pt x="38136" y="742766"/>
                </a:cubicBezTo>
                <a:cubicBezTo>
                  <a:pt x="67417" y="686674"/>
                  <a:pt x="126331" y="543447"/>
                  <a:pt x="175720" y="476066"/>
                </a:cubicBezTo>
                <a:cubicBezTo>
                  <a:pt x="225109" y="408686"/>
                  <a:pt x="284376" y="385050"/>
                  <a:pt x="334470" y="338483"/>
                </a:cubicBezTo>
                <a:cubicBezTo>
                  <a:pt x="384564" y="291916"/>
                  <a:pt x="383505" y="254169"/>
                  <a:pt x="476286" y="196666"/>
                </a:cubicBezTo>
                <a:cubicBezTo>
                  <a:pt x="569066" y="139163"/>
                  <a:pt x="916200" y="-19234"/>
                  <a:pt x="901736" y="193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F3A54316-D0AC-4340-BC95-37BF934E4F1E}"/>
              </a:ext>
            </a:extLst>
          </p:cNvPr>
          <p:cNvSpPr/>
          <p:nvPr/>
        </p:nvSpPr>
        <p:spPr>
          <a:xfrm>
            <a:off x="3549840" y="9042744"/>
            <a:ext cx="304543" cy="680263"/>
          </a:xfrm>
          <a:custGeom>
            <a:avLst/>
            <a:gdLst>
              <a:gd name="connsiteX0" fmla="*/ 327284 w 327920"/>
              <a:gd name="connsiteY0" fmla="*/ 111 h 732481"/>
              <a:gd name="connsiteX1" fmla="*/ 117734 w 327920"/>
              <a:gd name="connsiteY1" fmla="*/ 307028 h 732481"/>
              <a:gd name="connsiteX2" fmla="*/ 132550 w 327920"/>
              <a:gd name="connsiteY2" fmla="*/ 281628 h 732481"/>
              <a:gd name="connsiteX3" fmla="*/ 71167 w 327920"/>
              <a:gd name="connsiteY3" fmla="*/ 442494 h 732481"/>
              <a:gd name="connsiteX4" fmla="*/ 5550 w 327920"/>
              <a:gd name="connsiteY4" fmla="*/ 654161 h 732481"/>
              <a:gd name="connsiteX5" fmla="*/ 5550 w 327920"/>
              <a:gd name="connsiteY5" fmla="*/ 702844 h 732481"/>
              <a:gd name="connsiteX6" fmla="*/ 22484 w 327920"/>
              <a:gd name="connsiteY6" fmla="*/ 609711 h 732481"/>
              <a:gd name="connsiteX7" fmla="*/ 30950 w 327920"/>
              <a:gd name="connsiteY7" fmla="*/ 732478 h 732481"/>
              <a:gd name="connsiteX8" fmla="*/ 50000 w 327920"/>
              <a:gd name="connsiteY8" fmla="*/ 605478 h 732481"/>
              <a:gd name="connsiteX9" fmla="*/ 196050 w 327920"/>
              <a:gd name="connsiteY9" fmla="*/ 251994 h 732481"/>
              <a:gd name="connsiteX10" fmla="*/ 183350 w 327920"/>
              <a:gd name="connsiteY10" fmla="*/ 271044 h 732481"/>
              <a:gd name="connsiteX11" fmla="*/ 327284 w 327920"/>
              <a:gd name="connsiteY11" fmla="*/ 111 h 73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920" h="732481">
                <a:moveTo>
                  <a:pt x="327284" y="111"/>
                </a:moveTo>
                <a:cubicBezTo>
                  <a:pt x="316348" y="6108"/>
                  <a:pt x="150190" y="260109"/>
                  <a:pt x="117734" y="307028"/>
                </a:cubicBezTo>
                <a:cubicBezTo>
                  <a:pt x="85278" y="353948"/>
                  <a:pt x="140311" y="259050"/>
                  <a:pt x="132550" y="281628"/>
                </a:cubicBezTo>
                <a:cubicBezTo>
                  <a:pt x="124789" y="304206"/>
                  <a:pt x="92334" y="380405"/>
                  <a:pt x="71167" y="442494"/>
                </a:cubicBezTo>
                <a:cubicBezTo>
                  <a:pt x="50000" y="504583"/>
                  <a:pt x="16486" y="610769"/>
                  <a:pt x="5550" y="654161"/>
                </a:cubicBezTo>
                <a:cubicBezTo>
                  <a:pt x="-5386" y="697553"/>
                  <a:pt x="2728" y="710252"/>
                  <a:pt x="5550" y="702844"/>
                </a:cubicBezTo>
                <a:cubicBezTo>
                  <a:pt x="8372" y="695436"/>
                  <a:pt x="18251" y="604772"/>
                  <a:pt x="22484" y="609711"/>
                </a:cubicBezTo>
                <a:cubicBezTo>
                  <a:pt x="26717" y="614650"/>
                  <a:pt x="26364" y="733184"/>
                  <a:pt x="30950" y="732478"/>
                </a:cubicBezTo>
                <a:cubicBezTo>
                  <a:pt x="35536" y="731773"/>
                  <a:pt x="22483" y="685559"/>
                  <a:pt x="50000" y="605478"/>
                </a:cubicBezTo>
                <a:cubicBezTo>
                  <a:pt x="77517" y="525397"/>
                  <a:pt x="173825" y="307733"/>
                  <a:pt x="196050" y="251994"/>
                </a:cubicBezTo>
                <a:cubicBezTo>
                  <a:pt x="218275" y="196255"/>
                  <a:pt x="161831" y="309144"/>
                  <a:pt x="183350" y="271044"/>
                </a:cubicBezTo>
                <a:cubicBezTo>
                  <a:pt x="204869" y="232944"/>
                  <a:pt x="338220" y="-5886"/>
                  <a:pt x="327284" y="11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04496F83-97E6-42CC-8EDB-0E87D3C80690}"/>
              </a:ext>
            </a:extLst>
          </p:cNvPr>
          <p:cNvSpPr/>
          <p:nvPr/>
        </p:nvSpPr>
        <p:spPr>
          <a:xfrm>
            <a:off x="3539577" y="8983648"/>
            <a:ext cx="326084" cy="602626"/>
          </a:xfrm>
          <a:custGeom>
            <a:avLst/>
            <a:gdLst>
              <a:gd name="connsiteX0" fmla="*/ 351035 w 351115"/>
              <a:gd name="connsiteY0" fmla="*/ 243 h 648885"/>
              <a:gd name="connsiteX1" fmla="*/ 120318 w 351115"/>
              <a:gd name="connsiteY1" fmla="*/ 305043 h 648885"/>
              <a:gd name="connsiteX2" fmla="*/ 139368 w 351115"/>
              <a:gd name="connsiteY2" fmla="*/ 281760 h 648885"/>
              <a:gd name="connsiteX3" fmla="*/ 35651 w 351115"/>
              <a:gd name="connsiteY3" fmla="*/ 516710 h 648885"/>
              <a:gd name="connsiteX4" fmla="*/ 1785 w 351115"/>
              <a:gd name="connsiteY4" fmla="*/ 647943 h 648885"/>
              <a:gd name="connsiteX5" fmla="*/ 82218 w 351115"/>
              <a:gd name="connsiteY5" fmla="*/ 453210 h 648885"/>
              <a:gd name="connsiteX6" fmla="*/ 69518 w 351115"/>
              <a:gd name="connsiteY6" fmla="*/ 423576 h 648885"/>
              <a:gd name="connsiteX7" fmla="*/ 145718 w 351115"/>
              <a:gd name="connsiteY7" fmla="*/ 256360 h 648885"/>
              <a:gd name="connsiteX8" fmla="*/ 351035 w 351115"/>
              <a:gd name="connsiteY8" fmla="*/ 243 h 64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115" h="648885">
                <a:moveTo>
                  <a:pt x="351035" y="243"/>
                </a:moveTo>
                <a:cubicBezTo>
                  <a:pt x="346802" y="8357"/>
                  <a:pt x="155596" y="258124"/>
                  <a:pt x="120318" y="305043"/>
                </a:cubicBezTo>
                <a:cubicBezTo>
                  <a:pt x="85040" y="351962"/>
                  <a:pt x="153479" y="246482"/>
                  <a:pt x="139368" y="281760"/>
                </a:cubicBezTo>
                <a:cubicBezTo>
                  <a:pt x="125257" y="317038"/>
                  <a:pt x="58581" y="455680"/>
                  <a:pt x="35651" y="516710"/>
                </a:cubicBezTo>
                <a:cubicBezTo>
                  <a:pt x="12720" y="577741"/>
                  <a:pt x="-5976" y="658526"/>
                  <a:pt x="1785" y="647943"/>
                </a:cubicBezTo>
                <a:cubicBezTo>
                  <a:pt x="9546" y="637360"/>
                  <a:pt x="70929" y="490604"/>
                  <a:pt x="82218" y="453210"/>
                </a:cubicBezTo>
                <a:cubicBezTo>
                  <a:pt x="93507" y="415816"/>
                  <a:pt x="58935" y="456384"/>
                  <a:pt x="69518" y="423576"/>
                </a:cubicBezTo>
                <a:cubicBezTo>
                  <a:pt x="80101" y="390768"/>
                  <a:pt x="99857" y="323388"/>
                  <a:pt x="145718" y="256360"/>
                </a:cubicBezTo>
                <a:cubicBezTo>
                  <a:pt x="191579" y="189332"/>
                  <a:pt x="355268" y="-7871"/>
                  <a:pt x="351035" y="24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A004D35-C714-4C01-86F8-43388F6E9533}"/>
              </a:ext>
            </a:extLst>
          </p:cNvPr>
          <p:cNvSpPr/>
          <p:nvPr/>
        </p:nvSpPr>
        <p:spPr>
          <a:xfrm>
            <a:off x="5856897" y="8369794"/>
            <a:ext cx="174995" cy="331962"/>
          </a:xfrm>
          <a:custGeom>
            <a:avLst/>
            <a:gdLst>
              <a:gd name="connsiteX0" fmla="*/ 17 w 188428"/>
              <a:gd name="connsiteY0" fmla="*/ 818 h 357444"/>
              <a:gd name="connsiteX1" fmla="*/ 107967 w 188428"/>
              <a:gd name="connsiteY1" fmla="*/ 299268 h 357444"/>
              <a:gd name="connsiteX2" fmla="*/ 97384 w 188428"/>
              <a:gd name="connsiteY2" fmla="*/ 208251 h 357444"/>
              <a:gd name="connsiteX3" fmla="*/ 146067 w 188428"/>
              <a:gd name="connsiteY3" fmla="*/ 335251 h 357444"/>
              <a:gd name="connsiteX4" fmla="*/ 188400 w 188428"/>
              <a:gd name="connsiteY4" fmla="*/ 354301 h 357444"/>
              <a:gd name="connsiteX5" fmla="*/ 139717 w 188428"/>
              <a:gd name="connsiteY5" fmla="*/ 299268 h 357444"/>
              <a:gd name="connsiteX6" fmla="*/ 99500 w 188428"/>
              <a:gd name="connsiteY6" fmla="*/ 212485 h 357444"/>
              <a:gd name="connsiteX7" fmla="*/ 17 w 188428"/>
              <a:gd name="connsiteY7" fmla="*/ 818 h 35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428" h="357444">
                <a:moveTo>
                  <a:pt x="17" y="818"/>
                </a:moveTo>
                <a:cubicBezTo>
                  <a:pt x="1428" y="15282"/>
                  <a:pt x="91739" y="264696"/>
                  <a:pt x="107967" y="299268"/>
                </a:cubicBezTo>
                <a:cubicBezTo>
                  <a:pt x="124195" y="333840"/>
                  <a:pt x="91034" y="202254"/>
                  <a:pt x="97384" y="208251"/>
                </a:cubicBezTo>
                <a:cubicBezTo>
                  <a:pt x="103734" y="214248"/>
                  <a:pt x="130898" y="310909"/>
                  <a:pt x="146067" y="335251"/>
                </a:cubicBezTo>
                <a:cubicBezTo>
                  <a:pt x="161236" y="359593"/>
                  <a:pt x="189458" y="360298"/>
                  <a:pt x="188400" y="354301"/>
                </a:cubicBezTo>
                <a:cubicBezTo>
                  <a:pt x="187342" y="348304"/>
                  <a:pt x="154534" y="322904"/>
                  <a:pt x="139717" y="299268"/>
                </a:cubicBezTo>
                <a:cubicBezTo>
                  <a:pt x="124900" y="275632"/>
                  <a:pt x="117492" y="257288"/>
                  <a:pt x="99500" y="212485"/>
                </a:cubicBezTo>
                <a:cubicBezTo>
                  <a:pt x="81508" y="167682"/>
                  <a:pt x="-1394" y="-13646"/>
                  <a:pt x="17" y="8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92352A9-B95B-4E5E-ACE8-88ECD5FA1C90}"/>
              </a:ext>
            </a:extLst>
          </p:cNvPr>
          <p:cNvSpPr/>
          <p:nvPr/>
        </p:nvSpPr>
        <p:spPr>
          <a:xfrm>
            <a:off x="5822173" y="8429369"/>
            <a:ext cx="1087121" cy="491974"/>
          </a:xfrm>
          <a:custGeom>
            <a:avLst/>
            <a:gdLst>
              <a:gd name="connsiteX0" fmla="*/ 1423 w 1170570"/>
              <a:gd name="connsiteY0" fmla="*/ 8636 h 529739"/>
              <a:gd name="connsiteX1" fmla="*/ 181339 w 1170570"/>
              <a:gd name="connsiteY1" fmla="*/ 451019 h 529739"/>
              <a:gd name="connsiteX2" fmla="*/ 183456 w 1170570"/>
              <a:gd name="connsiteY2" fmla="*/ 395986 h 529739"/>
              <a:gd name="connsiteX3" fmla="*/ 437456 w 1170570"/>
              <a:gd name="connsiteY3" fmla="*/ 425619 h 529739"/>
              <a:gd name="connsiteX4" fmla="*/ 443806 w 1170570"/>
              <a:gd name="connsiteY4" fmla="*/ 417152 h 529739"/>
              <a:gd name="connsiteX5" fmla="*/ 949689 w 1170570"/>
              <a:gd name="connsiteY5" fmla="*/ 527219 h 529739"/>
              <a:gd name="connsiteX6" fmla="*/ 835389 w 1170570"/>
              <a:gd name="connsiteY6" fmla="*/ 482769 h 529739"/>
              <a:gd name="connsiteX7" fmla="*/ 1169823 w 1170570"/>
              <a:gd name="connsiteY7" fmla="*/ 353652 h 529739"/>
              <a:gd name="connsiteX8" fmla="*/ 932756 w 1170570"/>
              <a:gd name="connsiteY8" fmla="*/ 364236 h 529739"/>
              <a:gd name="connsiteX9" fmla="*/ 568689 w 1170570"/>
              <a:gd name="connsiteY9" fmla="*/ 372702 h 529739"/>
              <a:gd name="connsiteX10" fmla="*/ 555989 w 1170570"/>
              <a:gd name="connsiteY10" fmla="*/ 370586 h 529739"/>
              <a:gd name="connsiteX11" fmla="*/ 352789 w 1170570"/>
              <a:gd name="connsiteY11" fmla="*/ 326136 h 529739"/>
              <a:gd name="connsiteX12" fmla="*/ 278706 w 1170570"/>
              <a:gd name="connsiteY12" fmla="*/ 281686 h 529739"/>
              <a:gd name="connsiteX13" fmla="*/ 183456 w 1170570"/>
              <a:gd name="connsiteY13" fmla="*/ 125052 h 529739"/>
              <a:gd name="connsiteX14" fmla="*/ 177106 w 1170570"/>
              <a:gd name="connsiteY14" fmla="*/ 186436 h 529739"/>
              <a:gd name="connsiteX15" fmla="*/ 246956 w 1170570"/>
              <a:gd name="connsiteY15" fmla="*/ 349419 h 529739"/>
              <a:gd name="connsiteX16" fmla="*/ 162289 w 1170570"/>
              <a:gd name="connsiteY16" fmla="*/ 211836 h 529739"/>
              <a:gd name="connsiteX17" fmla="*/ 115723 w 1170570"/>
              <a:gd name="connsiteY17" fmla="*/ 158919 h 529739"/>
              <a:gd name="connsiteX18" fmla="*/ 96673 w 1170570"/>
              <a:gd name="connsiteY18" fmla="*/ 173736 h 529739"/>
              <a:gd name="connsiteX19" fmla="*/ 149589 w 1170570"/>
              <a:gd name="connsiteY19" fmla="*/ 266869 h 529739"/>
              <a:gd name="connsiteX20" fmla="*/ 98789 w 1170570"/>
              <a:gd name="connsiteY20" fmla="*/ 165269 h 529739"/>
              <a:gd name="connsiteX21" fmla="*/ 1423 w 1170570"/>
              <a:gd name="connsiteY21" fmla="*/ 8636 h 5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0570" h="529739">
                <a:moveTo>
                  <a:pt x="1423" y="8636"/>
                </a:moveTo>
                <a:cubicBezTo>
                  <a:pt x="15181" y="56261"/>
                  <a:pt x="151000" y="386461"/>
                  <a:pt x="181339" y="451019"/>
                </a:cubicBezTo>
                <a:cubicBezTo>
                  <a:pt x="211678" y="515577"/>
                  <a:pt x="140770" y="400219"/>
                  <a:pt x="183456" y="395986"/>
                </a:cubicBezTo>
                <a:cubicBezTo>
                  <a:pt x="226142" y="391753"/>
                  <a:pt x="394064" y="422091"/>
                  <a:pt x="437456" y="425619"/>
                </a:cubicBezTo>
                <a:cubicBezTo>
                  <a:pt x="480848" y="429147"/>
                  <a:pt x="358434" y="400219"/>
                  <a:pt x="443806" y="417152"/>
                </a:cubicBezTo>
                <a:cubicBezTo>
                  <a:pt x="529178" y="434085"/>
                  <a:pt x="884425" y="516283"/>
                  <a:pt x="949689" y="527219"/>
                </a:cubicBezTo>
                <a:cubicBezTo>
                  <a:pt x="1014953" y="538155"/>
                  <a:pt x="798700" y="511697"/>
                  <a:pt x="835389" y="482769"/>
                </a:cubicBezTo>
                <a:cubicBezTo>
                  <a:pt x="872078" y="453841"/>
                  <a:pt x="1153595" y="373408"/>
                  <a:pt x="1169823" y="353652"/>
                </a:cubicBezTo>
                <a:cubicBezTo>
                  <a:pt x="1186051" y="333897"/>
                  <a:pt x="932756" y="364236"/>
                  <a:pt x="932756" y="364236"/>
                </a:cubicBezTo>
                <a:lnTo>
                  <a:pt x="568689" y="372702"/>
                </a:lnTo>
                <a:cubicBezTo>
                  <a:pt x="505895" y="373760"/>
                  <a:pt x="555989" y="370586"/>
                  <a:pt x="555989" y="370586"/>
                </a:cubicBezTo>
                <a:cubicBezTo>
                  <a:pt x="520006" y="362825"/>
                  <a:pt x="399003" y="340953"/>
                  <a:pt x="352789" y="326136"/>
                </a:cubicBezTo>
                <a:cubicBezTo>
                  <a:pt x="306575" y="311319"/>
                  <a:pt x="306928" y="315200"/>
                  <a:pt x="278706" y="281686"/>
                </a:cubicBezTo>
                <a:cubicBezTo>
                  <a:pt x="250484" y="248172"/>
                  <a:pt x="200389" y="140927"/>
                  <a:pt x="183456" y="125052"/>
                </a:cubicBezTo>
                <a:cubicBezTo>
                  <a:pt x="166523" y="109177"/>
                  <a:pt x="166523" y="149041"/>
                  <a:pt x="177106" y="186436"/>
                </a:cubicBezTo>
                <a:cubicBezTo>
                  <a:pt x="187689" y="223831"/>
                  <a:pt x="249425" y="345186"/>
                  <a:pt x="246956" y="349419"/>
                </a:cubicBezTo>
                <a:cubicBezTo>
                  <a:pt x="244487" y="353652"/>
                  <a:pt x="184161" y="243586"/>
                  <a:pt x="162289" y="211836"/>
                </a:cubicBezTo>
                <a:cubicBezTo>
                  <a:pt x="140417" y="180086"/>
                  <a:pt x="126659" y="165269"/>
                  <a:pt x="115723" y="158919"/>
                </a:cubicBezTo>
                <a:cubicBezTo>
                  <a:pt x="104787" y="152569"/>
                  <a:pt x="91029" y="155744"/>
                  <a:pt x="96673" y="173736"/>
                </a:cubicBezTo>
                <a:cubicBezTo>
                  <a:pt x="102317" y="191728"/>
                  <a:pt x="149236" y="268280"/>
                  <a:pt x="149589" y="266869"/>
                </a:cubicBezTo>
                <a:cubicBezTo>
                  <a:pt x="149942" y="265458"/>
                  <a:pt x="119956" y="206544"/>
                  <a:pt x="98789" y="165269"/>
                </a:cubicBezTo>
                <a:cubicBezTo>
                  <a:pt x="77622" y="123994"/>
                  <a:pt x="-12335" y="-38989"/>
                  <a:pt x="1423" y="863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F4A74C43-0233-4F92-98C4-FCD0D7E030C7}"/>
              </a:ext>
            </a:extLst>
          </p:cNvPr>
          <p:cNvSpPr/>
          <p:nvPr/>
        </p:nvSpPr>
        <p:spPr>
          <a:xfrm>
            <a:off x="5906685" y="8260664"/>
            <a:ext cx="77324" cy="326873"/>
          </a:xfrm>
          <a:custGeom>
            <a:avLst/>
            <a:gdLst>
              <a:gd name="connsiteX0" fmla="*/ 68645 w 83260"/>
              <a:gd name="connsiteY0" fmla="*/ 850 h 351964"/>
              <a:gd name="connsiteX1" fmla="*/ 21020 w 83260"/>
              <a:gd name="connsiteY1" fmla="*/ 116738 h 351964"/>
              <a:gd name="connsiteX2" fmla="*/ 3557 w 83260"/>
              <a:gd name="connsiteY2" fmla="*/ 80225 h 351964"/>
              <a:gd name="connsiteX3" fmla="*/ 16257 w 83260"/>
              <a:gd name="connsiteY3" fmla="*/ 121500 h 351964"/>
              <a:gd name="connsiteX4" fmla="*/ 82932 w 83260"/>
              <a:gd name="connsiteY4" fmla="*/ 348513 h 351964"/>
              <a:gd name="connsiteX5" fmla="*/ 40070 w 83260"/>
              <a:gd name="connsiteY5" fmla="*/ 248500 h 351964"/>
              <a:gd name="connsiteX6" fmla="*/ 382 w 83260"/>
              <a:gd name="connsiteY6" fmla="*/ 110388 h 351964"/>
              <a:gd name="connsiteX7" fmla="*/ 22607 w 83260"/>
              <a:gd name="connsiteY7" fmla="*/ 65938 h 351964"/>
              <a:gd name="connsiteX8" fmla="*/ 68645 w 83260"/>
              <a:gd name="connsiteY8" fmla="*/ 850 h 3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260" h="351964">
                <a:moveTo>
                  <a:pt x="68645" y="850"/>
                </a:moveTo>
                <a:cubicBezTo>
                  <a:pt x="68380" y="9317"/>
                  <a:pt x="31868" y="103509"/>
                  <a:pt x="21020" y="116738"/>
                </a:cubicBezTo>
                <a:cubicBezTo>
                  <a:pt x="10172" y="129967"/>
                  <a:pt x="4351" y="79431"/>
                  <a:pt x="3557" y="80225"/>
                </a:cubicBezTo>
                <a:cubicBezTo>
                  <a:pt x="2763" y="81019"/>
                  <a:pt x="3028" y="76785"/>
                  <a:pt x="16257" y="121500"/>
                </a:cubicBezTo>
                <a:cubicBezTo>
                  <a:pt x="29486" y="166215"/>
                  <a:pt x="78963" y="327346"/>
                  <a:pt x="82932" y="348513"/>
                </a:cubicBezTo>
                <a:cubicBezTo>
                  <a:pt x="86901" y="369680"/>
                  <a:pt x="53828" y="288187"/>
                  <a:pt x="40070" y="248500"/>
                </a:cubicBezTo>
                <a:cubicBezTo>
                  <a:pt x="26312" y="208813"/>
                  <a:pt x="3292" y="140815"/>
                  <a:pt x="382" y="110388"/>
                </a:cubicBezTo>
                <a:cubicBezTo>
                  <a:pt x="-2528" y="79961"/>
                  <a:pt x="11759" y="82342"/>
                  <a:pt x="22607" y="65938"/>
                </a:cubicBezTo>
                <a:cubicBezTo>
                  <a:pt x="33455" y="49534"/>
                  <a:pt x="68910" y="-7617"/>
                  <a:pt x="68645" y="85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5990BD1E-6597-42C8-BDC7-C9A88F353BD4}"/>
              </a:ext>
            </a:extLst>
          </p:cNvPr>
          <p:cNvSpPr/>
          <p:nvPr/>
        </p:nvSpPr>
        <p:spPr>
          <a:xfrm>
            <a:off x="5218529" y="8334569"/>
            <a:ext cx="717629" cy="103039"/>
          </a:xfrm>
          <a:custGeom>
            <a:avLst/>
            <a:gdLst>
              <a:gd name="connsiteX0" fmla="*/ 0 w 772715"/>
              <a:gd name="connsiteY0" fmla="*/ 92721 h 110948"/>
              <a:gd name="connsiteX1" fmla="*/ 307975 w 772715"/>
              <a:gd name="connsiteY1" fmla="*/ 38746 h 110948"/>
              <a:gd name="connsiteX2" fmla="*/ 265112 w 772715"/>
              <a:gd name="connsiteY2" fmla="*/ 32396 h 110948"/>
              <a:gd name="connsiteX3" fmla="*/ 485775 w 772715"/>
              <a:gd name="connsiteY3" fmla="*/ 2234 h 110948"/>
              <a:gd name="connsiteX4" fmla="*/ 482600 w 772715"/>
              <a:gd name="connsiteY4" fmla="*/ 2234 h 110948"/>
              <a:gd name="connsiteX5" fmla="*/ 768350 w 772715"/>
              <a:gd name="connsiteY5" fmla="*/ 646 h 110948"/>
              <a:gd name="connsiteX6" fmla="*/ 650875 w 772715"/>
              <a:gd name="connsiteY6" fmla="*/ 10171 h 110948"/>
              <a:gd name="connsiteX7" fmla="*/ 585787 w 772715"/>
              <a:gd name="connsiteY7" fmla="*/ 29221 h 110948"/>
              <a:gd name="connsiteX8" fmla="*/ 638175 w 772715"/>
              <a:gd name="connsiteY8" fmla="*/ 30809 h 110948"/>
              <a:gd name="connsiteX9" fmla="*/ 728662 w 772715"/>
              <a:gd name="connsiteY9" fmla="*/ 32396 h 110948"/>
              <a:gd name="connsiteX10" fmla="*/ 512762 w 772715"/>
              <a:gd name="connsiteY10" fmla="*/ 38746 h 110948"/>
              <a:gd name="connsiteX11" fmla="*/ 398462 w 772715"/>
              <a:gd name="connsiteY11" fmla="*/ 70496 h 110948"/>
              <a:gd name="connsiteX12" fmla="*/ 390525 w 772715"/>
              <a:gd name="connsiteY12" fmla="*/ 70496 h 110948"/>
              <a:gd name="connsiteX13" fmla="*/ 431800 w 772715"/>
              <a:gd name="connsiteY13" fmla="*/ 76846 h 110948"/>
              <a:gd name="connsiteX14" fmla="*/ 169862 w 772715"/>
              <a:gd name="connsiteY14" fmla="*/ 108596 h 110948"/>
              <a:gd name="connsiteX15" fmla="*/ 220662 w 772715"/>
              <a:gd name="connsiteY15" fmla="*/ 108596 h 110948"/>
              <a:gd name="connsiteX16" fmla="*/ 0 w 772715"/>
              <a:gd name="connsiteY16" fmla="*/ 92721 h 11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715" h="110948">
                <a:moveTo>
                  <a:pt x="0" y="92721"/>
                </a:moveTo>
                <a:lnTo>
                  <a:pt x="307975" y="38746"/>
                </a:lnTo>
                <a:cubicBezTo>
                  <a:pt x="352160" y="28692"/>
                  <a:pt x="235479" y="38481"/>
                  <a:pt x="265112" y="32396"/>
                </a:cubicBezTo>
                <a:cubicBezTo>
                  <a:pt x="294745" y="26311"/>
                  <a:pt x="449527" y="7261"/>
                  <a:pt x="485775" y="2234"/>
                </a:cubicBezTo>
                <a:cubicBezTo>
                  <a:pt x="522023" y="-2793"/>
                  <a:pt x="482600" y="2234"/>
                  <a:pt x="482600" y="2234"/>
                </a:cubicBezTo>
                <a:lnTo>
                  <a:pt x="768350" y="646"/>
                </a:lnTo>
                <a:cubicBezTo>
                  <a:pt x="796396" y="1969"/>
                  <a:pt x="681302" y="5409"/>
                  <a:pt x="650875" y="10171"/>
                </a:cubicBezTo>
                <a:cubicBezTo>
                  <a:pt x="620448" y="14933"/>
                  <a:pt x="587904" y="25781"/>
                  <a:pt x="585787" y="29221"/>
                </a:cubicBezTo>
                <a:cubicBezTo>
                  <a:pt x="583670" y="32661"/>
                  <a:pt x="638175" y="30809"/>
                  <a:pt x="638175" y="30809"/>
                </a:cubicBezTo>
                <a:cubicBezTo>
                  <a:pt x="661987" y="31338"/>
                  <a:pt x="749564" y="31073"/>
                  <a:pt x="728662" y="32396"/>
                </a:cubicBezTo>
                <a:cubicBezTo>
                  <a:pt x="707760" y="33719"/>
                  <a:pt x="567795" y="32396"/>
                  <a:pt x="512762" y="38746"/>
                </a:cubicBezTo>
                <a:cubicBezTo>
                  <a:pt x="457729" y="45096"/>
                  <a:pt x="418835" y="65204"/>
                  <a:pt x="398462" y="70496"/>
                </a:cubicBezTo>
                <a:cubicBezTo>
                  <a:pt x="378089" y="75788"/>
                  <a:pt x="384969" y="69438"/>
                  <a:pt x="390525" y="70496"/>
                </a:cubicBezTo>
                <a:cubicBezTo>
                  <a:pt x="396081" y="71554"/>
                  <a:pt x="468577" y="70496"/>
                  <a:pt x="431800" y="76846"/>
                </a:cubicBezTo>
                <a:cubicBezTo>
                  <a:pt x="395023" y="83196"/>
                  <a:pt x="205052" y="103304"/>
                  <a:pt x="169862" y="108596"/>
                </a:cubicBezTo>
                <a:cubicBezTo>
                  <a:pt x="134672" y="113888"/>
                  <a:pt x="220662" y="108596"/>
                  <a:pt x="220662" y="108596"/>
                </a:cubicBezTo>
                <a:lnTo>
                  <a:pt x="0" y="92721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B9B89D69-23A9-4FBD-AFD0-497953B42795}"/>
              </a:ext>
            </a:extLst>
          </p:cNvPr>
          <p:cNvSpPr/>
          <p:nvPr/>
        </p:nvSpPr>
        <p:spPr>
          <a:xfrm>
            <a:off x="4543409" y="8414091"/>
            <a:ext cx="824186" cy="292723"/>
          </a:xfrm>
          <a:custGeom>
            <a:avLst/>
            <a:gdLst>
              <a:gd name="connsiteX0" fmla="*/ 880930 w 887452"/>
              <a:gd name="connsiteY0" fmla="*/ 16620 h 315193"/>
              <a:gd name="connsiteX1" fmla="*/ 342768 w 887452"/>
              <a:gd name="connsiteY1" fmla="*/ 186483 h 315193"/>
              <a:gd name="connsiteX2" fmla="*/ 626930 w 887452"/>
              <a:gd name="connsiteY2" fmla="*/ 75358 h 315193"/>
              <a:gd name="connsiteX3" fmla="*/ 409443 w 887452"/>
              <a:gd name="connsiteY3" fmla="*/ 157908 h 315193"/>
              <a:gd name="connsiteX4" fmla="*/ 1455 w 887452"/>
              <a:gd name="connsiteY4" fmla="*/ 315070 h 315193"/>
              <a:gd name="connsiteX5" fmla="*/ 268155 w 887452"/>
              <a:gd name="connsiteY5" fmla="*/ 184895 h 315193"/>
              <a:gd name="connsiteX6" fmla="*/ 125280 w 887452"/>
              <a:gd name="connsiteY6" fmla="*/ 226170 h 315193"/>
              <a:gd name="connsiteX7" fmla="*/ 407855 w 887452"/>
              <a:gd name="connsiteY7" fmla="*/ 88058 h 315193"/>
              <a:gd name="connsiteX8" fmla="*/ 369755 w 887452"/>
              <a:gd name="connsiteY8" fmla="*/ 113458 h 315193"/>
              <a:gd name="connsiteX9" fmla="*/ 588830 w 887452"/>
              <a:gd name="connsiteY9" fmla="*/ 29320 h 315193"/>
              <a:gd name="connsiteX10" fmla="*/ 477705 w 887452"/>
              <a:gd name="connsiteY10" fmla="*/ 83295 h 315193"/>
              <a:gd name="connsiteX11" fmla="*/ 742818 w 887452"/>
              <a:gd name="connsiteY11" fmla="*/ 745 h 315193"/>
              <a:gd name="connsiteX12" fmla="*/ 647568 w 887452"/>
              <a:gd name="connsiteY12" fmla="*/ 40433 h 315193"/>
              <a:gd name="connsiteX13" fmla="*/ 880930 w 887452"/>
              <a:gd name="connsiteY13" fmla="*/ 16620 h 31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7452" h="315193">
                <a:moveTo>
                  <a:pt x="880930" y="16620"/>
                </a:moveTo>
                <a:cubicBezTo>
                  <a:pt x="830130" y="40962"/>
                  <a:pt x="385101" y="176693"/>
                  <a:pt x="342768" y="186483"/>
                </a:cubicBezTo>
                <a:cubicBezTo>
                  <a:pt x="300435" y="196273"/>
                  <a:pt x="615818" y="80120"/>
                  <a:pt x="626930" y="75358"/>
                </a:cubicBezTo>
                <a:cubicBezTo>
                  <a:pt x="638042" y="70596"/>
                  <a:pt x="409443" y="157908"/>
                  <a:pt x="409443" y="157908"/>
                </a:cubicBezTo>
                <a:cubicBezTo>
                  <a:pt x="305197" y="197860"/>
                  <a:pt x="25003" y="310572"/>
                  <a:pt x="1455" y="315070"/>
                </a:cubicBezTo>
                <a:cubicBezTo>
                  <a:pt x="-22093" y="319568"/>
                  <a:pt x="247518" y="199712"/>
                  <a:pt x="268155" y="184895"/>
                </a:cubicBezTo>
                <a:cubicBezTo>
                  <a:pt x="288792" y="170078"/>
                  <a:pt x="101997" y="242309"/>
                  <a:pt x="125280" y="226170"/>
                </a:cubicBezTo>
                <a:cubicBezTo>
                  <a:pt x="148563" y="210031"/>
                  <a:pt x="367109" y="106843"/>
                  <a:pt x="407855" y="88058"/>
                </a:cubicBezTo>
                <a:cubicBezTo>
                  <a:pt x="448601" y="69273"/>
                  <a:pt x="339593" y="123248"/>
                  <a:pt x="369755" y="113458"/>
                </a:cubicBezTo>
                <a:cubicBezTo>
                  <a:pt x="399917" y="103668"/>
                  <a:pt x="570838" y="34347"/>
                  <a:pt x="588830" y="29320"/>
                </a:cubicBezTo>
                <a:cubicBezTo>
                  <a:pt x="606822" y="24293"/>
                  <a:pt x="452040" y="88057"/>
                  <a:pt x="477705" y="83295"/>
                </a:cubicBezTo>
                <a:cubicBezTo>
                  <a:pt x="503370" y="78533"/>
                  <a:pt x="714507" y="7889"/>
                  <a:pt x="742818" y="745"/>
                </a:cubicBezTo>
                <a:cubicBezTo>
                  <a:pt x="771128" y="-6399"/>
                  <a:pt x="625343" y="40168"/>
                  <a:pt x="647568" y="40433"/>
                </a:cubicBezTo>
                <a:cubicBezTo>
                  <a:pt x="669793" y="40698"/>
                  <a:pt x="931730" y="-7722"/>
                  <a:pt x="880930" y="1662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BF084D7-04AC-46A9-95A2-547A20C8D3FE}"/>
              </a:ext>
            </a:extLst>
          </p:cNvPr>
          <p:cNvSpPr/>
          <p:nvPr/>
        </p:nvSpPr>
        <p:spPr>
          <a:xfrm>
            <a:off x="3906647" y="8529543"/>
            <a:ext cx="1040514" cy="589109"/>
          </a:xfrm>
          <a:custGeom>
            <a:avLst/>
            <a:gdLst>
              <a:gd name="connsiteX0" fmla="*/ 902996 w 1120385"/>
              <a:gd name="connsiteY0" fmla="*/ 55819 h 634330"/>
              <a:gd name="connsiteX1" fmla="*/ 504534 w 1120385"/>
              <a:gd name="connsiteY1" fmla="*/ 247906 h 634330"/>
              <a:gd name="connsiteX2" fmla="*/ 736309 w 1120385"/>
              <a:gd name="connsiteY2" fmla="*/ 132019 h 634330"/>
              <a:gd name="connsiteX3" fmla="*/ 533109 w 1120385"/>
              <a:gd name="connsiteY3" fmla="*/ 232031 h 634330"/>
              <a:gd name="connsiteX4" fmla="*/ 221959 w 1120385"/>
              <a:gd name="connsiteY4" fmla="*/ 441581 h 634330"/>
              <a:gd name="connsiteX5" fmla="*/ 414046 w 1120385"/>
              <a:gd name="connsiteY5" fmla="*/ 322519 h 634330"/>
              <a:gd name="connsiteX6" fmla="*/ 7646 w 1120385"/>
              <a:gd name="connsiteY6" fmla="*/ 627319 h 634330"/>
              <a:gd name="connsiteX7" fmla="*/ 167984 w 1120385"/>
              <a:gd name="connsiteY7" fmla="*/ 520956 h 634330"/>
              <a:gd name="connsiteX8" fmla="*/ 410871 w 1120385"/>
              <a:gd name="connsiteY8" fmla="*/ 343156 h 634330"/>
              <a:gd name="connsiteX9" fmla="*/ 290221 w 1120385"/>
              <a:gd name="connsiteY9" fmla="*/ 408244 h 634330"/>
              <a:gd name="connsiteX10" fmla="*/ 675984 w 1120385"/>
              <a:gd name="connsiteY10" fmla="*/ 192344 h 634330"/>
              <a:gd name="connsiteX11" fmla="*/ 547396 w 1120385"/>
              <a:gd name="connsiteY11" fmla="*/ 252669 h 634330"/>
              <a:gd name="connsiteX12" fmla="*/ 1107784 w 1120385"/>
              <a:gd name="connsiteY12" fmla="*/ 12956 h 634330"/>
              <a:gd name="connsiteX13" fmla="*/ 902996 w 1120385"/>
              <a:gd name="connsiteY13" fmla="*/ 55819 h 63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0385" h="634330">
                <a:moveTo>
                  <a:pt x="902996" y="55819"/>
                </a:moveTo>
                <a:cubicBezTo>
                  <a:pt x="802454" y="94977"/>
                  <a:pt x="532315" y="235206"/>
                  <a:pt x="504534" y="247906"/>
                </a:cubicBezTo>
                <a:cubicBezTo>
                  <a:pt x="476753" y="260606"/>
                  <a:pt x="731547" y="134665"/>
                  <a:pt x="736309" y="132019"/>
                </a:cubicBezTo>
                <a:cubicBezTo>
                  <a:pt x="741071" y="129373"/>
                  <a:pt x="618834" y="180437"/>
                  <a:pt x="533109" y="232031"/>
                </a:cubicBezTo>
                <a:cubicBezTo>
                  <a:pt x="447384" y="283625"/>
                  <a:pt x="241803" y="426500"/>
                  <a:pt x="221959" y="441581"/>
                </a:cubicBezTo>
                <a:cubicBezTo>
                  <a:pt x="202115" y="456662"/>
                  <a:pt x="449765" y="291563"/>
                  <a:pt x="414046" y="322519"/>
                </a:cubicBezTo>
                <a:cubicBezTo>
                  <a:pt x="378327" y="353475"/>
                  <a:pt x="48656" y="594246"/>
                  <a:pt x="7646" y="627319"/>
                </a:cubicBezTo>
                <a:cubicBezTo>
                  <a:pt x="-33364" y="660392"/>
                  <a:pt x="100780" y="568317"/>
                  <a:pt x="167984" y="520956"/>
                </a:cubicBezTo>
                <a:cubicBezTo>
                  <a:pt x="235188" y="473596"/>
                  <a:pt x="390498" y="361941"/>
                  <a:pt x="410871" y="343156"/>
                </a:cubicBezTo>
                <a:cubicBezTo>
                  <a:pt x="431244" y="324371"/>
                  <a:pt x="290221" y="408244"/>
                  <a:pt x="290221" y="408244"/>
                </a:cubicBezTo>
                <a:lnTo>
                  <a:pt x="675984" y="192344"/>
                </a:lnTo>
                <a:cubicBezTo>
                  <a:pt x="718846" y="166415"/>
                  <a:pt x="475429" y="282567"/>
                  <a:pt x="547396" y="252669"/>
                </a:cubicBezTo>
                <a:cubicBezTo>
                  <a:pt x="619363" y="222771"/>
                  <a:pt x="1048518" y="46293"/>
                  <a:pt x="1107784" y="12956"/>
                </a:cubicBezTo>
                <a:cubicBezTo>
                  <a:pt x="1167050" y="-20381"/>
                  <a:pt x="1003538" y="16661"/>
                  <a:pt x="902996" y="5581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B781BD9-D7CB-4665-9ACD-CA9391DE25C2}"/>
              </a:ext>
            </a:extLst>
          </p:cNvPr>
          <p:cNvSpPr/>
          <p:nvPr/>
        </p:nvSpPr>
        <p:spPr>
          <a:xfrm>
            <a:off x="3867075" y="8737661"/>
            <a:ext cx="618713" cy="544245"/>
          </a:xfrm>
          <a:custGeom>
            <a:avLst/>
            <a:gdLst>
              <a:gd name="connsiteX0" fmla="*/ 666206 w 666206"/>
              <a:gd name="connsiteY0" fmla="*/ 0 h 586022"/>
              <a:gd name="connsiteX1" fmla="*/ 293144 w 666206"/>
              <a:gd name="connsiteY1" fmla="*/ 241300 h 586022"/>
              <a:gd name="connsiteX2" fmla="*/ 302669 w 666206"/>
              <a:gd name="connsiteY2" fmla="*/ 234950 h 586022"/>
              <a:gd name="connsiteX3" fmla="*/ 89944 w 666206"/>
              <a:gd name="connsiteY3" fmla="*/ 439737 h 586022"/>
              <a:gd name="connsiteX4" fmla="*/ 86769 w 666206"/>
              <a:gd name="connsiteY4" fmla="*/ 441325 h 586022"/>
              <a:gd name="connsiteX5" fmla="*/ 1044 w 666206"/>
              <a:gd name="connsiteY5" fmla="*/ 585787 h 586022"/>
              <a:gd name="connsiteX6" fmla="*/ 40731 w 666206"/>
              <a:gd name="connsiteY6" fmla="*/ 474662 h 586022"/>
              <a:gd name="connsiteX7" fmla="*/ 64544 w 666206"/>
              <a:gd name="connsiteY7" fmla="*/ 452437 h 586022"/>
              <a:gd name="connsiteX8" fmla="*/ 229644 w 666206"/>
              <a:gd name="connsiteY8" fmla="*/ 254000 h 586022"/>
              <a:gd name="connsiteX9" fmla="*/ 310606 w 666206"/>
              <a:gd name="connsiteY9" fmla="*/ 187325 h 586022"/>
              <a:gd name="connsiteX10" fmla="*/ 313781 w 666206"/>
              <a:gd name="connsiteY10" fmla="*/ 185737 h 586022"/>
              <a:gd name="connsiteX11" fmla="*/ 666206 w 666206"/>
              <a:gd name="connsiteY11" fmla="*/ 0 h 58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206" h="586022">
                <a:moveTo>
                  <a:pt x="666206" y="0"/>
                </a:moveTo>
                <a:lnTo>
                  <a:pt x="293144" y="241300"/>
                </a:lnTo>
                <a:cubicBezTo>
                  <a:pt x="232555" y="280458"/>
                  <a:pt x="336536" y="201877"/>
                  <a:pt x="302669" y="234950"/>
                </a:cubicBezTo>
                <a:cubicBezTo>
                  <a:pt x="268802" y="268023"/>
                  <a:pt x="125927" y="405341"/>
                  <a:pt x="89944" y="439737"/>
                </a:cubicBezTo>
                <a:cubicBezTo>
                  <a:pt x="53961" y="474133"/>
                  <a:pt x="101586" y="416983"/>
                  <a:pt x="86769" y="441325"/>
                </a:cubicBezTo>
                <a:cubicBezTo>
                  <a:pt x="71952" y="465667"/>
                  <a:pt x="8717" y="580231"/>
                  <a:pt x="1044" y="585787"/>
                </a:cubicBezTo>
                <a:cubicBezTo>
                  <a:pt x="-6629" y="591343"/>
                  <a:pt x="30148" y="496887"/>
                  <a:pt x="40731" y="474662"/>
                </a:cubicBezTo>
                <a:cubicBezTo>
                  <a:pt x="51314" y="452437"/>
                  <a:pt x="33058" y="489214"/>
                  <a:pt x="64544" y="452437"/>
                </a:cubicBezTo>
                <a:cubicBezTo>
                  <a:pt x="96029" y="415660"/>
                  <a:pt x="188634" y="298185"/>
                  <a:pt x="229644" y="254000"/>
                </a:cubicBezTo>
                <a:cubicBezTo>
                  <a:pt x="270654" y="209815"/>
                  <a:pt x="296583" y="198702"/>
                  <a:pt x="310606" y="187325"/>
                </a:cubicBezTo>
                <a:cubicBezTo>
                  <a:pt x="324629" y="175948"/>
                  <a:pt x="313781" y="185737"/>
                  <a:pt x="313781" y="185737"/>
                </a:cubicBezTo>
                <a:lnTo>
                  <a:pt x="666206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EA813110-9288-4026-B6C6-BFA40273D768}"/>
              </a:ext>
            </a:extLst>
          </p:cNvPr>
          <p:cNvSpPr/>
          <p:nvPr/>
        </p:nvSpPr>
        <p:spPr>
          <a:xfrm>
            <a:off x="3799702" y="9063449"/>
            <a:ext cx="191297" cy="517130"/>
          </a:xfrm>
          <a:custGeom>
            <a:avLst/>
            <a:gdLst>
              <a:gd name="connsiteX0" fmla="*/ 203764 w 205981"/>
              <a:gd name="connsiteY0" fmla="*/ 1629 h 556826"/>
              <a:gd name="connsiteX1" fmla="*/ 13264 w 205981"/>
              <a:gd name="connsiteY1" fmla="*/ 227054 h 556826"/>
              <a:gd name="connsiteX2" fmla="*/ 14851 w 205981"/>
              <a:gd name="connsiteY2" fmla="*/ 238166 h 556826"/>
              <a:gd name="connsiteX3" fmla="*/ 3739 w 205981"/>
              <a:gd name="connsiteY3" fmla="*/ 338179 h 556826"/>
              <a:gd name="connsiteX4" fmla="*/ 6914 w 205981"/>
              <a:gd name="connsiteY4" fmla="*/ 549316 h 556826"/>
              <a:gd name="connsiteX5" fmla="*/ 13264 w 205981"/>
              <a:gd name="connsiteY5" fmla="*/ 485816 h 556826"/>
              <a:gd name="connsiteX6" fmla="*/ 35489 w 205981"/>
              <a:gd name="connsiteY6" fmla="*/ 258804 h 556826"/>
              <a:gd name="connsiteX7" fmla="*/ 46601 w 205981"/>
              <a:gd name="connsiteY7" fmla="*/ 439779 h 556826"/>
              <a:gd name="connsiteX8" fmla="*/ 86289 w 205981"/>
              <a:gd name="connsiteY8" fmla="*/ 223879 h 556826"/>
              <a:gd name="connsiteX9" fmla="*/ 114864 w 205981"/>
              <a:gd name="connsiteY9" fmla="*/ 130216 h 556826"/>
              <a:gd name="connsiteX10" fmla="*/ 203764 w 205981"/>
              <a:gd name="connsiteY10" fmla="*/ 1629 h 55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981" h="556826">
                <a:moveTo>
                  <a:pt x="203764" y="1629"/>
                </a:moveTo>
                <a:cubicBezTo>
                  <a:pt x="186831" y="17769"/>
                  <a:pt x="44749" y="187631"/>
                  <a:pt x="13264" y="227054"/>
                </a:cubicBezTo>
                <a:cubicBezTo>
                  <a:pt x="-18221" y="266477"/>
                  <a:pt x="16438" y="219645"/>
                  <a:pt x="14851" y="238166"/>
                </a:cubicBezTo>
                <a:cubicBezTo>
                  <a:pt x="13264" y="256687"/>
                  <a:pt x="5062" y="286321"/>
                  <a:pt x="3739" y="338179"/>
                </a:cubicBezTo>
                <a:cubicBezTo>
                  <a:pt x="2416" y="390037"/>
                  <a:pt x="5327" y="524710"/>
                  <a:pt x="6914" y="549316"/>
                </a:cubicBezTo>
                <a:cubicBezTo>
                  <a:pt x="8501" y="573922"/>
                  <a:pt x="8502" y="534235"/>
                  <a:pt x="13264" y="485816"/>
                </a:cubicBezTo>
                <a:cubicBezTo>
                  <a:pt x="18026" y="437397"/>
                  <a:pt x="29933" y="266477"/>
                  <a:pt x="35489" y="258804"/>
                </a:cubicBezTo>
                <a:cubicBezTo>
                  <a:pt x="41045" y="251131"/>
                  <a:pt x="38134" y="445600"/>
                  <a:pt x="46601" y="439779"/>
                </a:cubicBezTo>
                <a:cubicBezTo>
                  <a:pt x="55068" y="433958"/>
                  <a:pt x="74912" y="275473"/>
                  <a:pt x="86289" y="223879"/>
                </a:cubicBezTo>
                <a:cubicBezTo>
                  <a:pt x="97666" y="172285"/>
                  <a:pt x="93962" y="166728"/>
                  <a:pt x="114864" y="130216"/>
                </a:cubicBezTo>
                <a:cubicBezTo>
                  <a:pt x="135766" y="93704"/>
                  <a:pt x="220697" y="-14511"/>
                  <a:pt x="203764" y="162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BB02306A-8B4D-4B85-A677-3FAEA71322C9}"/>
              </a:ext>
            </a:extLst>
          </p:cNvPr>
          <p:cNvSpPr/>
          <p:nvPr/>
        </p:nvSpPr>
        <p:spPr>
          <a:xfrm>
            <a:off x="3748728" y="9347136"/>
            <a:ext cx="210471" cy="612625"/>
          </a:xfrm>
          <a:custGeom>
            <a:avLst/>
            <a:gdLst>
              <a:gd name="connsiteX0" fmla="*/ 12587 w 226627"/>
              <a:gd name="connsiteY0" fmla="*/ 966 h 659651"/>
              <a:gd name="connsiteX1" fmla="*/ 25287 w 226627"/>
              <a:gd name="connsiteY1" fmla="*/ 275603 h 659651"/>
              <a:gd name="connsiteX2" fmla="*/ 25287 w 226627"/>
              <a:gd name="connsiteY2" fmla="*/ 277191 h 659651"/>
              <a:gd name="connsiteX3" fmla="*/ 117362 w 226627"/>
              <a:gd name="connsiteY3" fmla="*/ 477216 h 659651"/>
              <a:gd name="connsiteX4" fmla="*/ 111012 w 226627"/>
              <a:gd name="connsiteY4" fmla="*/ 448641 h 659651"/>
              <a:gd name="connsiteX5" fmla="*/ 223725 w 226627"/>
              <a:gd name="connsiteY5" fmla="*/ 653428 h 659651"/>
              <a:gd name="connsiteX6" fmla="*/ 177687 w 226627"/>
              <a:gd name="connsiteY6" fmla="*/ 577228 h 659651"/>
              <a:gd name="connsiteX7" fmla="*/ 12587 w 226627"/>
              <a:gd name="connsiteY7" fmla="*/ 283541 h 659651"/>
              <a:gd name="connsiteX8" fmla="*/ 11000 w 226627"/>
              <a:gd name="connsiteY8" fmla="*/ 186703 h 659651"/>
              <a:gd name="connsiteX9" fmla="*/ 12587 w 226627"/>
              <a:gd name="connsiteY9" fmla="*/ 966 h 65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27" h="659651">
                <a:moveTo>
                  <a:pt x="12587" y="966"/>
                </a:moveTo>
                <a:cubicBezTo>
                  <a:pt x="14968" y="15783"/>
                  <a:pt x="23170" y="229566"/>
                  <a:pt x="25287" y="275603"/>
                </a:cubicBezTo>
                <a:cubicBezTo>
                  <a:pt x="27404" y="321640"/>
                  <a:pt x="9941" y="243589"/>
                  <a:pt x="25287" y="277191"/>
                </a:cubicBezTo>
                <a:cubicBezTo>
                  <a:pt x="40633" y="310793"/>
                  <a:pt x="103075" y="448641"/>
                  <a:pt x="117362" y="477216"/>
                </a:cubicBezTo>
                <a:cubicBezTo>
                  <a:pt x="131649" y="505791"/>
                  <a:pt x="93285" y="419272"/>
                  <a:pt x="111012" y="448641"/>
                </a:cubicBezTo>
                <a:cubicBezTo>
                  <a:pt x="128739" y="478010"/>
                  <a:pt x="212612" y="631997"/>
                  <a:pt x="223725" y="653428"/>
                </a:cubicBezTo>
                <a:cubicBezTo>
                  <a:pt x="234838" y="674859"/>
                  <a:pt x="212877" y="638876"/>
                  <a:pt x="177687" y="577228"/>
                </a:cubicBezTo>
                <a:cubicBezTo>
                  <a:pt x="142497" y="515580"/>
                  <a:pt x="40368" y="348628"/>
                  <a:pt x="12587" y="283541"/>
                </a:cubicBezTo>
                <a:cubicBezTo>
                  <a:pt x="-15194" y="218454"/>
                  <a:pt x="11794" y="227449"/>
                  <a:pt x="11000" y="186703"/>
                </a:cubicBezTo>
                <a:cubicBezTo>
                  <a:pt x="10206" y="145957"/>
                  <a:pt x="10206" y="-13851"/>
                  <a:pt x="12587" y="96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E03E1AB0-EF5B-4AAB-B73D-5186B2BC10B7}"/>
              </a:ext>
            </a:extLst>
          </p:cNvPr>
          <p:cNvSpPr/>
          <p:nvPr/>
        </p:nvSpPr>
        <p:spPr>
          <a:xfrm>
            <a:off x="3827945" y="9649224"/>
            <a:ext cx="154075" cy="520959"/>
          </a:xfrm>
          <a:custGeom>
            <a:avLst/>
            <a:gdLst>
              <a:gd name="connsiteX0" fmla="*/ 314 w 165902"/>
              <a:gd name="connsiteY0" fmla="*/ 1126 h 560949"/>
              <a:gd name="connsiteX1" fmla="*/ 97152 w 165902"/>
              <a:gd name="connsiteY1" fmla="*/ 175751 h 560949"/>
              <a:gd name="connsiteX2" fmla="*/ 157477 w 165902"/>
              <a:gd name="connsiteY2" fmla="*/ 296401 h 560949"/>
              <a:gd name="connsiteX3" fmla="*/ 165414 w 165902"/>
              <a:gd name="connsiteY3" fmla="*/ 334501 h 560949"/>
              <a:gd name="connsiteX4" fmla="*/ 157477 w 165902"/>
              <a:gd name="connsiteY4" fmla="*/ 359901 h 560949"/>
              <a:gd name="connsiteX5" fmla="*/ 136839 w 165902"/>
              <a:gd name="connsiteY5" fmla="*/ 402764 h 560949"/>
              <a:gd name="connsiteX6" fmla="*/ 81277 w 165902"/>
              <a:gd name="connsiteY6" fmla="*/ 556751 h 560949"/>
              <a:gd name="connsiteX7" fmla="*/ 113027 w 165902"/>
              <a:gd name="connsiteY7" fmla="*/ 498014 h 560949"/>
              <a:gd name="connsiteX8" fmla="*/ 147952 w 165902"/>
              <a:gd name="connsiteY8" fmla="*/ 296401 h 560949"/>
              <a:gd name="connsiteX9" fmla="*/ 132077 w 165902"/>
              <a:gd name="connsiteY9" fmla="*/ 266239 h 560949"/>
              <a:gd name="connsiteX10" fmla="*/ 314 w 165902"/>
              <a:gd name="connsiteY10" fmla="*/ 1126 h 56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902" h="560949">
                <a:moveTo>
                  <a:pt x="314" y="1126"/>
                </a:moveTo>
                <a:cubicBezTo>
                  <a:pt x="-5507" y="-13955"/>
                  <a:pt x="70958" y="126539"/>
                  <a:pt x="97152" y="175751"/>
                </a:cubicBezTo>
                <a:cubicBezTo>
                  <a:pt x="123346" y="224963"/>
                  <a:pt x="146100" y="269943"/>
                  <a:pt x="157477" y="296401"/>
                </a:cubicBezTo>
                <a:cubicBezTo>
                  <a:pt x="168854" y="322859"/>
                  <a:pt x="165414" y="323918"/>
                  <a:pt x="165414" y="334501"/>
                </a:cubicBezTo>
                <a:cubicBezTo>
                  <a:pt x="165414" y="345084"/>
                  <a:pt x="162239" y="348524"/>
                  <a:pt x="157477" y="359901"/>
                </a:cubicBezTo>
                <a:cubicBezTo>
                  <a:pt x="152715" y="371278"/>
                  <a:pt x="149539" y="369956"/>
                  <a:pt x="136839" y="402764"/>
                </a:cubicBezTo>
                <a:cubicBezTo>
                  <a:pt x="124139" y="435572"/>
                  <a:pt x="85246" y="540876"/>
                  <a:pt x="81277" y="556751"/>
                </a:cubicBezTo>
                <a:cubicBezTo>
                  <a:pt x="77308" y="572626"/>
                  <a:pt x="101915" y="541406"/>
                  <a:pt x="113027" y="498014"/>
                </a:cubicBezTo>
                <a:cubicBezTo>
                  <a:pt x="124139" y="454622"/>
                  <a:pt x="144777" y="335030"/>
                  <a:pt x="147952" y="296401"/>
                </a:cubicBezTo>
                <a:cubicBezTo>
                  <a:pt x="151127" y="257772"/>
                  <a:pt x="154831" y="312276"/>
                  <a:pt x="132077" y="266239"/>
                </a:cubicBezTo>
                <a:cubicBezTo>
                  <a:pt x="109323" y="220202"/>
                  <a:pt x="6135" y="16207"/>
                  <a:pt x="314" y="112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D5AE8286-58CA-45DF-807F-56EB95C1C57B}"/>
              </a:ext>
            </a:extLst>
          </p:cNvPr>
          <p:cNvSpPr/>
          <p:nvPr/>
        </p:nvSpPr>
        <p:spPr>
          <a:xfrm>
            <a:off x="3819376" y="9437949"/>
            <a:ext cx="457661" cy="363141"/>
          </a:xfrm>
          <a:custGeom>
            <a:avLst/>
            <a:gdLst>
              <a:gd name="connsiteX0" fmla="*/ 11129 w 492792"/>
              <a:gd name="connsiteY0" fmla="*/ 19 h 391016"/>
              <a:gd name="connsiteX1" fmla="*/ 20654 w 492792"/>
              <a:gd name="connsiteY1" fmla="*/ 177819 h 391016"/>
              <a:gd name="connsiteX2" fmla="*/ 146066 w 492792"/>
              <a:gd name="connsiteY2" fmla="*/ 344507 h 391016"/>
              <a:gd name="connsiteX3" fmla="*/ 234966 w 492792"/>
              <a:gd name="connsiteY3" fmla="*/ 385782 h 391016"/>
              <a:gd name="connsiteX4" fmla="*/ 315929 w 492792"/>
              <a:gd name="connsiteY4" fmla="*/ 382607 h 391016"/>
              <a:gd name="connsiteX5" fmla="*/ 338154 w 492792"/>
              <a:gd name="connsiteY5" fmla="*/ 357207 h 391016"/>
              <a:gd name="connsiteX6" fmla="*/ 492141 w 492792"/>
              <a:gd name="connsiteY6" fmla="*/ 198457 h 391016"/>
              <a:gd name="connsiteX7" fmla="*/ 388954 w 492792"/>
              <a:gd name="connsiteY7" fmla="*/ 301644 h 391016"/>
              <a:gd name="connsiteX8" fmla="*/ 279416 w 492792"/>
              <a:gd name="connsiteY8" fmla="*/ 390544 h 391016"/>
              <a:gd name="connsiteX9" fmla="*/ 122254 w 492792"/>
              <a:gd name="connsiteY9" fmla="*/ 333394 h 391016"/>
              <a:gd name="connsiteX10" fmla="*/ 52404 w 492792"/>
              <a:gd name="connsiteY10" fmla="*/ 258782 h 391016"/>
              <a:gd name="connsiteX11" fmla="*/ 3191 w 492792"/>
              <a:gd name="connsiteY11" fmla="*/ 166707 h 391016"/>
              <a:gd name="connsiteX12" fmla="*/ 11129 w 492792"/>
              <a:gd name="connsiteY12" fmla="*/ 19 h 39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2792" h="391016">
                <a:moveTo>
                  <a:pt x="11129" y="19"/>
                </a:moveTo>
                <a:cubicBezTo>
                  <a:pt x="14039" y="1871"/>
                  <a:pt x="-1835" y="120404"/>
                  <a:pt x="20654" y="177819"/>
                </a:cubicBezTo>
                <a:cubicBezTo>
                  <a:pt x="43143" y="235234"/>
                  <a:pt x="110347" y="309847"/>
                  <a:pt x="146066" y="344507"/>
                </a:cubicBezTo>
                <a:cubicBezTo>
                  <a:pt x="181785" y="379167"/>
                  <a:pt x="206656" y="379432"/>
                  <a:pt x="234966" y="385782"/>
                </a:cubicBezTo>
                <a:cubicBezTo>
                  <a:pt x="263276" y="392132"/>
                  <a:pt x="298731" y="387370"/>
                  <a:pt x="315929" y="382607"/>
                </a:cubicBezTo>
                <a:cubicBezTo>
                  <a:pt x="333127" y="377845"/>
                  <a:pt x="308785" y="387899"/>
                  <a:pt x="338154" y="357207"/>
                </a:cubicBezTo>
                <a:cubicBezTo>
                  <a:pt x="367523" y="326515"/>
                  <a:pt x="483674" y="207718"/>
                  <a:pt x="492141" y="198457"/>
                </a:cubicBezTo>
                <a:cubicBezTo>
                  <a:pt x="500608" y="189196"/>
                  <a:pt x="424408" y="269630"/>
                  <a:pt x="388954" y="301644"/>
                </a:cubicBezTo>
                <a:cubicBezTo>
                  <a:pt x="353500" y="333658"/>
                  <a:pt x="323866" y="385252"/>
                  <a:pt x="279416" y="390544"/>
                </a:cubicBezTo>
                <a:cubicBezTo>
                  <a:pt x="234966" y="395836"/>
                  <a:pt x="160089" y="355354"/>
                  <a:pt x="122254" y="333394"/>
                </a:cubicBezTo>
                <a:cubicBezTo>
                  <a:pt x="84419" y="311434"/>
                  <a:pt x="72248" y="286563"/>
                  <a:pt x="52404" y="258782"/>
                </a:cubicBezTo>
                <a:cubicBezTo>
                  <a:pt x="32560" y="231001"/>
                  <a:pt x="12716" y="206395"/>
                  <a:pt x="3191" y="166707"/>
                </a:cubicBezTo>
                <a:cubicBezTo>
                  <a:pt x="-6334" y="127020"/>
                  <a:pt x="8219" y="-1833"/>
                  <a:pt x="11129" y="1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251E396C-A076-412D-9A64-3C054D8185EA}"/>
              </a:ext>
            </a:extLst>
          </p:cNvPr>
          <p:cNvSpPr/>
          <p:nvPr/>
        </p:nvSpPr>
        <p:spPr>
          <a:xfrm>
            <a:off x="3969607" y="9412904"/>
            <a:ext cx="527975" cy="372279"/>
          </a:xfrm>
          <a:custGeom>
            <a:avLst/>
            <a:gdLst>
              <a:gd name="connsiteX0" fmla="*/ 568503 w 568503"/>
              <a:gd name="connsiteY0" fmla="*/ 0 h 400856"/>
              <a:gd name="connsiteX1" fmla="*/ 281166 w 568503"/>
              <a:gd name="connsiteY1" fmla="*/ 220662 h 400856"/>
              <a:gd name="connsiteX2" fmla="*/ 336728 w 568503"/>
              <a:gd name="connsiteY2" fmla="*/ 180975 h 400856"/>
              <a:gd name="connsiteX3" fmla="*/ 160516 w 568503"/>
              <a:gd name="connsiteY3" fmla="*/ 358775 h 400856"/>
              <a:gd name="connsiteX4" fmla="*/ 116066 w 568503"/>
              <a:gd name="connsiteY4" fmla="*/ 379412 h 400856"/>
              <a:gd name="connsiteX5" fmla="*/ 22403 w 568503"/>
              <a:gd name="connsiteY5" fmla="*/ 385762 h 400856"/>
              <a:gd name="connsiteX6" fmla="*/ 9703 w 568503"/>
              <a:gd name="connsiteY6" fmla="*/ 382587 h 400856"/>
              <a:gd name="connsiteX7" fmla="*/ 144641 w 568503"/>
              <a:gd name="connsiteY7" fmla="*/ 393700 h 400856"/>
              <a:gd name="connsiteX8" fmla="*/ 246241 w 568503"/>
              <a:gd name="connsiteY8" fmla="*/ 258762 h 400856"/>
              <a:gd name="connsiteX9" fmla="*/ 360541 w 568503"/>
              <a:gd name="connsiteY9" fmla="*/ 174625 h 400856"/>
              <a:gd name="connsiteX10" fmla="*/ 568503 w 568503"/>
              <a:gd name="connsiteY10" fmla="*/ 0 h 40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503" h="400856">
                <a:moveTo>
                  <a:pt x="568503" y="0"/>
                </a:moveTo>
                <a:lnTo>
                  <a:pt x="281166" y="220662"/>
                </a:lnTo>
                <a:cubicBezTo>
                  <a:pt x="242537" y="250825"/>
                  <a:pt x="356836" y="157956"/>
                  <a:pt x="336728" y="180975"/>
                </a:cubicBezTo>
                <a:cubicBezTo>
                  <a:pt x="316620" y="203994"/>
                  <a:pt x="197293" y="325702"/>
                  <a:pt x="160516" y="358775"/>
                </a:cubicBezTo>
                <a:cubicBezTo>
                  <a:pt x="123739" y="391848"/>
                  <a:pt x="139085" y="374914"/>
                  <a:pt x="116066" y="379412"/>
                </a:cubicBezTo>
                <a:cubicBezTo>
                  <a:pt x="93047" y="383910"/>
                  <a:pt x="40130" y="385233"/>
                  <a:pt x="22403" y="385762"/>
                </a:cubicBezTo>
                <a:cubicBezTo>
                  <a:pt x="4676" y="386291"/>
                  <a:pt x="-10670" y="381264"/>
                  <a:pt x="9703" y="382587"/>
                </a:cubicBezTo>
                <a:cubicBezTo>
                  <a:pt x="30076" y="383910"/>
                  <a:pt x="105218" y="414338"/>
                  <a:pt x="144641" y="393700"/>
                </a:cubicBezTo>
                <a:cubicBezTo>
                  <a:pt x="184064" y="373062"/>
                  <a:pt x="210258" y="295274"/>
                  <a:pt x="246241" y="258762"/>
                </a:cubicBezTo>
                <a:cubicBezTo>
                  <a:pt x="282224" y="222250"/>
                  <a:pt x="360541" y="174625"/>
                  <a:pt x="360541" y="174625"/>
                </a:cubicBezTo>
                <a:lnTo>
                  <a:pt x="568503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43AFCC7-4FD7-4A30-B262-36FC1A0F0A72}"/>
              </a:ext>
            </a:extLst>
          </p:cNvPr>
          <p:cNvSpPr/>
          <p:nvPr/>
        </p:nvSpPr>
        <p:spPr>
          <a:xfrm>
            <a:off x="4501910" y="9103775"/>
            <a:ext cx="611878" cy="321314"/>
          </a:xfrm>
          <a:custGeom>
            <a:avLst/>
            <a:gdLst>
              <a:gd name="connsiteX0" fmla="*/ 1690 w 658847"/>
              <a:gd name="connsiteY0" fmla="*/ 343970 h 345979"/>
              <a:gd name="connsiteX1" fmla="*/ 68365 w 658847"/>
              <a:gd name="connsiteY1" fmla="*/ 309045 h 345979"/>
              <a:gd name="connsiteX2" fmla="*/ 654153 w 658847"/>
              <a:gd name="connsiteY2" fmla="*/ 4245 h 345979"/>
              <a:gd name="connsiteX3" fmla="*/ 343003 w 658847"/>
              <a:gd name="connsiteY3" fmla="*/ 131245 h 345979"/>
              <a:gd name="connsiteX4" fmla="*/ 328715 w 658847"/>
              <a:gd name="connsiteY4" fmla="*/ 137595 h 345979"/>
              <a:gd name="connsiteX5" fmla="*/ 225528 w 658847"/>
              <a:gd name="connsiteY5" fmla="*/ 205858 h 345979"/>
              <a:gd name="connsiteX6" fmla="*/ 154090 w 658847"/>
              <a:gd name="connsiteY6" fmla="*/ 236020 h 345979"/>
              <a:gd name="connsiteX7" fmla="*/ 1690 w 658847"/>
              <a:gd name="connsiteY7" fmla="*/ 343970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847" h="345979">
                <a:moveTo>
                  <a:pt x="1690" y="343970"/>
                </a:moveTo>
                <a:cubicBezTo>
                  <a:pt x="-12597" y="356141"/>
                  <a:pt x="68365" y="309045"/>
                  <a:pt x="68365" y="309045"/>
                </a:cubicBezTo>
                <a:cubicBezTo>
                  <a:pt x="177109" y="252424"/>
                  <a:pt x="608380" y="33878"/>
                  <a:pt x="654153" y="4245"/>
                </a:cubicBezTo>
                <a:cubicBezTo>
                  <a:pt x="699926" y="-25388"/>
                  <a:pt x="397243" y="109020"/>
                  <a:pt x="343003" y="131245"/>
                </a:cubicBezTo>
                <a:cubicBezTo>
                  <a:pt x="288763" y="153470"/>
                  <a:pt x="348294" y="125159"/>
                  <a:pt x="328715" y="137595"/>
                </a:cubicBezTo>
                <a:cubicBezTo>
                  <a:pt x="309136" y="150031"/>
                  <a:pt x="254632" y="189454"/>
                  <a:pt x="225528" y="205858"/>
                </a:cubicBezTo>
                <a:cubicBezTo>
                  <a:pt x="196424" y="222262"/>
                  <a:pt x="190867" y="216441"/>
                  <a:pt x="154090" y="236020"/>
                </a:cubicBezTo>
                <a:cubicBezTo>
                  <a:pt x="117313" y="255599"/>
                  <a:pt x="15977" y="331799"/>
                  <a:pt x="1690" y="34397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8D77CC8D-2FC5-4490-9118-E7B4CB1DB14C}"/>
              </a:ext>
            </a:extLst>
          </p:cNvPr>
          <p:cNvSpPr/>
          <p:nvPr/>
        </p:nvSpPr>
        <p:spPr>
          <a:xfrm>
            <a:off x="5134492" y="8951428"/>
            <a:ext cx="1103346" cy="135648"/>
          </a:xfrm>
          <a:custGeom>
            <a:avLst/>
            <a:gdLst>
              <a:gd name="connsiteX0" fmla="*/ 0 w 1188041"/>
              <a:gd name="connsiteY0" fmla="*/ 146061 h 146061"/>
              <a:gd name="connsiteX1" fmla="*/ 66675 w 1188041"/>
              <a:gd name="connsiteY1" fmla="*/ 125424 h 146061"/>
              <a:gd name="connsiteX2" fmla="*/ 403225 w 1188041"/>
              <a:gd name="connsiteY2" fmla="*/ 38111 h 146061"/>
              <a:gd name="connsiteX3" fmla="*/ 450850 w 1188041"/>
              <a:gd name="connsiteY3" fmla="*/ 42874 h 146061"/>
              <a:gd name="connsiteX4" fmla="*/ 674688 w 1188041"/>
              <a:gd name="connsiteY4" fmla="*/ 28586 h 146061"/>
              <a:gd name="connsiteX5" fmla="*/ 695325 w 1188041"/>
              <a:gd name="connsiteY5" fmla="*/ 9536 h 146061"/>
              <a:gd name="connsiteX6" fmla="*/ 1143000 w 1188041"/>
              <a:gd name="connsiteY6" fmla="*/ 11 h 146061"/>
              <a:gd name="connsiteX7" fmla="*/ 1138238 w 1188041"/>
              <a:gd name="connsiteY7" fmla="*/ 7949 h 146061"/>
              <a:gd name="connsiteX8" fmla="*/ 839788 w 1188041"/>
              <a:gd name="connsiteY8" fmla="*/ 23824 h 146061"/>
              <a:gd name="connsiteX9" fmla="*/ 947738 w 1188041"/>
              <a:gd name="connsiteY9" fmla="*/ 23824 h 146061"/>
              <a:gd name="connsiteX10" fmla="*/ 546100 w 1188041"/>
              <a:gd name="connsiteY10" fmla="*/ 17474 h 146061"/>
              <a:gd name="connsiteX11" fmla="*/ 385763 w 1188041"/>
              <a:gd name="connsiteY11" fmla="*/ 60336 h 146061"/>
              <a:gd name="connsiteX12" fmla="*/ 0 w 1188041"/>
              <a:gd name="connsiteY12" fmla="*/ 146061 h 1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8041" h="146061">
                <a:moveTo>
                  <a:pt x="0" y="146061"/>
                </a:moveTo>
                <a:cubicBezTo>
                  <a:pt x="-265" y="144738"/>
                  <a:pt x="66675" y="125424"/>
                  <a:pt x="66675" y="125424"/>
                </a:cubicBezTo>
                <a:cubicBezTo>
                  <a:pt x="133879" y="107432"/>
                  <a:pt x="339196" y="51869"/>
                  <a:pt x="403225" y="38111"/>
                </a:cubicBezTo>
                <a:cubicBezTo>
                  <a:pt x="467254" y="24353"/>
                  <a:pt x="405606" y="44461"/>
                  <a:pt x="450850" y="42874"/>
                </a:cubicBezTo>
                <a:cubicBezTo>
                  <a:pt x="496094" y="41287"/>
                  <a:pt x="633942" y="34142"/>
                  <a:pt x="674688" y="28586"/>
                </a:cubicBezTo>
                <a:cubicBezTo>
                  <a:pt x="715434" y="23030"/>
                  <a:pt x="617273" y="14299"/>
                  <a:pt x="695325" y="9536"/>
                </a:cubicBezTo>
                <a:cubicBezTo>
                  <a:pt x="773377" y="4773"/>
                  <a:pt x="1069181" y="275"/>
                  <a:pt x="1143000" y="11"/>
                </a:cubicBezTo>
                <a:cubicBezTo>
                  <a:pt x="1216819" y="-254"/>
                  <a:pt x="1188773" y="3980"/>
                  <a:pt x="1138238" y="7949"/>
                </a:cubicBezTo>
                <a:cubicBezTo>
                  <a:pt x="1087703" y="11918"/>
                  <a:pt x="871538" y="21178"/>
                  <a:pt x="839788" y="23824"/>
                </a:cubicBezTo>
                <a:cubicBezTo>
                  <a:pt x="808038" y="26470"/>
                  <a:pt x="947738" y="23824"/>
                  <a:pt x="947738" y="23824"/>
                </a:cubicBezTo>
                <a:cubicBezTo>
                  <a:pt x="898790" y="22766"/>
                  <a:pt x="639762" y="11389"/>
                  <a:pt x="546100" y="17474"/>
                </a:cubicBezTo>
                <a:cubicBezTo>
                  <a:pt x="452438" y="23559"/>
                  <a:pt x="385763" y="60336"/>
                  <a:pt x="385763" y="60336"/>
                </a:cubicBezTo>
                <a:lnTo>
                  <a:pt x="0" y="146061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BE83E77F-2F13-4E1D-99DF-7A1966EE1DF7}"/>
              </a:ext>
            </a:extLst>
          </p:cNvPr>
          <p:cNvSpPr/>
          <p:nvPr/>
        </p:nvSpPr>
        <p:spPr>
          <a:xfrm>
            <a:off x="6209833" y="8936623"/>
            <a:ext cx="949597" cy="525934"/>
          </a:xfrm>
          <a:custGeom>
            <a:avLst/>
            <a:gdLst>
              <a:gd name="connsiteX0" fmla="*/ 8927 w 1022489"/>
              <a:gd name="connsiteY0" fmla="*/ 3253 h 566306"/>
              <a:gd name="connsiteX1" fmla="*/ 88302 w 1022489"/>
              <a:gd name="connsiteY1" fmla="*/ 6428 h 566306"/>
              <a:gd name="connsiteX2" fmla="*/ 394689 w 1022489"/>
              <a:gd name="connsiteY2" fmla="*/ 36591 h 566306"/>
              <a:gd name="connsiteX3" fmla="*/ 366114 w 1022489"/>
              <a:gd name="connsiteY3" fmla="*/ 44528 h 566306"/>
              <a:gd name="connsiteX4" fmla="*/ 653452 w 1022489"/>
              <a:gd name="connsiteY4" fmla="*/ 154066 h 566306"/>
              <a:gd name="connsiteX5" fmla="*/ 629639 w 1022489"/>
              <a:gd name="connsiteY5" fmla="*/ 149303 h 566306"/>
              <a:gd name="connsiteX6" fmla="*/ 863002 w 1022489"/>
              <a:gd name="connsiteY6" fmla="*/ 335041 h 566306"/>
              <a:gd name="connsiteX7" fmla="*/ 886814 w 1022489"/>
              <a:gd name="connsiteY7" fmla="*/ 347741 h 566306"/>
              <a:gd name="connsiteX8" fmla="*/ 1020164 w 1022489"/>
              <a:gd name="connsiteY8" fmla="*/ 562053 h 566306"/>
              <a:gd name="connsiteX9" fmla="*/ 950314 w 1022489"/>
              <a:gd name="connsiteY9" fmla="*/ 468391 h 566306"/>
              <a:gd name="connsiteX10" fmla="*/ 693139 w 1022489"/>
              <a:gd name="connsiteY10" fmla="*/ 206453 h 566306"/>
              <a:gd name="connsiteX11" fmla="*/ 610589 w 1022489"/>
              <a:gd name="connsiteY11" fmla="*/ 181053 h 566306"/>
              <a:gd name="connsiteX12" fmla="*/ 393102 w 1022489"/>
              <a:gd name="connsiteY12" fmla="*/ 68341 h 566306"/>
              <a:gd name="connsiteX13" fmla="*/ 259752 w 1022489"/>
              <a:gd name="connsiteY13" fmla="*/ 44528 h 566306"/>
              <a:gd name="connsiteX14" fmla="*/ 8927 w 1022489"/>
              <a:gd name="connsiteY14" fmla="*/ 3253 h 56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2489" h="566306">
                <a:moveTo>
                  <a:pt x="8927" y="3253"/>
                </a:moveTo>
                <a:cubicBezTo>
                  <a:pt x="-19648" y="-3097"/>
                  <a:pt x="24008" y="872"/>
                  <a:pt x="88302" y="6428"/>
                </a:cubicBezTo>
                <a:cubicBezTo>
                  <a:pt x="152596" y="11984"/>
                  <a:pt x="348387" y="30241"/>
                  <a:pt x="394689" y="36591"/>
                </a:cubicBezTo>
                <a:cubicBezTo>
                  <a:pt x="440991" y="42941"/>
                  <a:pt x="322987" y="24949"/>
                  <a:pt x="366114" y="44528"/>
                </a:cubicBezTo>
                <a:cubicBezTo>
                  <a:pt x="409241" y="64107"/>
                  <a:pt x="609531" y="136604"/>
                  <a:pt x="653452" y="154066"/>
                </a:cubicBezTo>
                <a:cubicBezTo>
                  <a:pt x="697373" y="171528"/>
                  <a:pt x="594714" y="119141"/>
                  <a:pt x="629639" y="149303"/>
                </a:cubicBezTo>
                <a:cubicBezTo>
                  <a:pt x="664564" y="179466"/>
                  <a:pt x="820139" y="301968"/>
                  <a:pt x="863002" y="335041"/>
                </a:cubicBezTo>
                <a:cubicBezTo>
                  <a:pt x="905865" y="368114"/>
                  <a:pt x="860620" y="309906"/>
                  <a:pt x="886814" y="347741"/>
                </a:cubicBezTo>
                <a:cubicBezTo>
                  <a:pt x="913008" y="385576"/>
                  <a:pt x="1009581" y="541945"/>
                  <a:pt x="1020164" y="562053"/>
                </a:cubicBezTo>
                <a:cubicBezTo>
                  <a:pt x="1030747" y="582161"/>
                  <a:pt x="1004818" y="527658"/>
                  <a:pt x="950314" y="468391"/>
                </a:cubicBezTo>
                <a:cubicBezTo>
                  <a:pt x="895810" y="409124"/>
                  <a:pt x="749760" y="254343"/>
                  <a:pt x="693139" y="206453"/>
                </a:cubicBezTo>
                <a:cubicBezTo>
                  <a:pt x="636518" y="158563"/>
                  <a:pt x="660595" y="204072"/>
                  <a:pt x="610589" y="181053"/>
                </a:cubicBezTo>
                <a:cubicBezTo>
                  <a:pt x="560583" y="158034"/>
                  <a:pt x="451575" y="91095"/>
                  <a:pt x="393102" y="68341"/>
                </a:cubicBezTo>
                <a:cubicBezTo>
                  <a:pt x="334629" y="45587"/>
                  <a:pt x="318225" y="53259"/>
                  <a:pt x="259752" y="44528"/>
                </a:cubicBezTo>
                <a:cubicBezTo>
                  <a:pt x="201279" y="35797"/>
                  <a:pt x="37502" y="9603"/>
                  <a:pt x="8927" y="325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BA1DF64D-3113-4263-BC25-5EF74591E9AE}"/>
              </a:ext>
            </a:extLst>
          </p:cNvPr>
          <p:cNvSpPr/>
          <p:nvPr/>
        </p:nvSpPr>
        <p:spPr>
          <a:xfrm>
            <a:off x="7059965" y="8635864"/>
            <a:ext cx="133797" cy="1022627"/>
          </a:xfrm>
          <a:custGeom>
            <a:avLst/>
            <a:gdLst>
              <a:gd name="connsiteX0" fmla="*/ 0 w 144067"/>
              <a:gd name="connsiteY0" fmla="*/ 17007 h 1101126"/>
              <a:gd name="connsiteX1" fmla="*/ 91017 w 144067"/>
              <a:gd name="connsiteY1" fmla="*/ 556757 h 1101126"/>
              <a:gd name="connsiteX2" fmla="*/ 93133 w 144067"/>
              <a:gd name="connsiteY2" fmla="*/ 503841 h 1101126"/>
              <a:gd name="connsiteX3" fmla="*/ 101600 w 144067"/>
              <a:gd name="connsiteY3" fmla="*/ 1018191 h 1101126"/>
              <a:gd name="connsiteX4" fmla="*/ 105833 w 144067"/>
              <a:gd name="connsiteY4" fmla="*/ 950457 h 1101126"/>
              <a:gd name="connsiteX5" fmla="*/ 133350 w 144067"/>
              <a:gd name="connsiteY5" fmla="*/ 1100741 h 1101126"/>
              <a:gd name="connsiteX6" fmla="*/ 124883 w 144067"/>
              <a:gd name="connsiteY6" fmla="*/ 897541 h 1101126"/>
              <a:gd name="connsiteX7" fmla="*/ 141817 w 144067"/>
              <a:gd name="connsiteY7" fmla="*/ 527124 h 1101126"/>
              <a:gd name="connsiteX8" fmla="*/ 139700 w 144067"/>
              <a:gd name="connsiteY8" fmla="*/ 508074 h 1101126"/>
              <a:gd name="connsiteX9" fmla="*/ 103717 w 144067"/>
              <a:gd name="connsiteY9" fmla="*/ 313341 h 1101126"/>
              <a:gd name="connsiteX10" fmla="*/ 86783 w 144067"/>
              <a:gd name="connsiteY10" fmla="*/ 254074 h 1101126"/>
              <a:gd name="connsiteX11" fmla="*/ 86783 w 144067"/>
              <a:gd name="connsiteY11" fmla="*/ 226557 h 1101126"/>
              <a:gd name="connsiteX12" fmla="*/ 91017 w 144067"/>
              <a:gd name="connsiteY12" fmla="*/ 141891 h 1101126"/>
              <a:gd name="connsiteX13" fmla="*/ 0 w 144067"/>
              <a:gd name="connsiteY13" fmla="*/ 17007 h 110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067" h="1101126">
                <a:moveTo>
                  <a:pt x="0" y="17007"/>
                </a:moveTo>
                <a:cubicBezTo>
                  <a:pt x="0" y="86151"/>
                  <a:pt x="75495" y="475618"/>
                  <a:pt x="91017" y="556757"/>
                </a:cubicBezTo>
                <a:cubicBezTo>
                  <a:pt x="106539" y="637896"/>
                  <a:pt x="91369" y="426935"/>
                  <a:pt x="93133" y="503841"/>
                </a:cubicBezTo>
                <a:cubicBezTo>
                  <a:pt x="94897" y="580747"/>
                  <a:pt x="99483" y="943755"/>
                  <a:pt x="101600" y="1018191"/>
                </a:cubicBezTo>
                <a:cubicBezTo>
                  <a:pt x="103717" y="1092627"/>
                  <a:pt x="100541" y="936699"/>
                  <a:pt x="105833" y="950457"/>
                </a:cubicBezTo>
                <a:cubicBezTo>
                  <a:pt x="111125" y="964215"/>
                  <a:pt x="130175" y="1109560"/>
                  <a:pt x="133350" y="1100741"/>
                </a:cubicBezTo>
                <a:cubicBezTo>
                  <a:pt x="136525" y="1091922"/>
                  <a:pt x="123472" y="993144"/>
                  <a:pt x="124883" y="897541"/>
                </a:cubicBezTo>
                <a:cubicBezTo>
                  <a:pt x="126294" y="801938"/>
                  <a:pt x="139348" y="592035"/>
                  <a:pt x="141817" y="527124"/>
                </a:cubicBezTo>
                <a:cubicBezTo>
                  <a:pt x="144287" y="462213"/>
                  <a:pt x="146050" y="543704"/>
                  <a:pt x="139700" y="508074"/>
                </a:cubicBezTo>
                <a:cubicBezTo>
                  <a:pt x="133350" y="472444"/>
                  <a:pt x="112536" y="355674"/>
                  <a:pt x="103717" y="313341"/>
                </a:cubicBezTo>
                <a:cubicBezTo>
                  <a:pt x="94898" y="271008"/>
                  <a:pt x="89605" y="268538"/>
                  <a:pt x="86783" y="254074"/>
                </a:cubicBezTo>
                <a:cubicBezTo>
                  <a:pt x="83961" y="239610"/>
                  <a:pt x="86077" y="245254"/>
                  <a:pt x="86783" y="226557"/>
                </a:cubicBezTo>
                <a:cubicBezTo>
                  <a:pt x="87489" y="207860"/>
                  <a:pt x="101600" y="173994"/>
                  <a:pt x="91017" y="141891"/>
                </a:cubicBezTo>
                <a:cubicBezTo>
                  <a:pt x="80434" y="109788"/>
                  <a:pt x="0" y="-52137"/>
                  <a:pt x="0" y="1700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A62F543-45EE-403A-B30B-AC59A5C884E0}"/>
              </a:ext>
            </a:extLst>
          </p:cNvPr>
          <p:cNvSpPr/>
          <p:nvPr/>
        </p:nvSpPr>
        <p:spPr>
          <a:xfrm>
            <a:off x="6769030" y="9468333"/>
            <a:ext cx="412820" cy="793539"/>
          </a:xfrm>
          <a:custGeom>
            <a:avLst/>
            <a:gdLst>
              <a:gd name="connsiteX0" fmla="*/ 397934 w 444509"/>
              <a:gd name="connsiteY0" fmla="*/ 113353 h 854452"/>
              <a:gd name="connsiteX1" fmla="*/ 393700 w 444509"/>
              <a:gd name="connsiteY1" fmla="*/ 314436 h 854452"/>
              <a:gd name="connsiteX2" fmla="*/ 425450 w 444509"/>
              <a:gd name="connsiteY2" fmla="*/ 221303 h 854452"/>
              <a:gd name="connsiteX3" fmla="*/ 340784 w 444509"/>
              <a:gd name="connsiteY3" fmla="*/ 504936 h 854452"/>
              <a:gd name="connsiteX4" fmla="*/ 347134 w 444509"/>
              <a:gd name="connsiteY4" fmla="*/ 458370 h 854452"/>
              <a:gd name="connsiteX5" fmla="*/ 171450 w 444509"/>
              <a:gd name="connsiteY5" fmla="*/ 775870 h 854452"/>
              <a:gd name="connsiteX6" fmla="*/ 188384 w 444509"/>
              <a:gd name="connsiteY6" fmla="*/ 701786 h 854452"/>
              <a:gd name="connsiteX7" fmla="*/ 124884 w 444509"/>
              <a:gd name="connsiteY7" fmla="*/ 767403 h 854452"/>
              <a:gd name="connsiteX8" fmla="*/ 82550 w 444509"/>
              <a:gd name="connsiteY8" fmla="*/ 805503 h 854452"/>
              <a:gd name="connsiteX9" fmla="*/ 0 w 444509"/>
              <a:gd name="connsiteY9" fmla="*/ 841486 h 854452"/>
              <a:gd name="connsiteX10" fmla="*/ 82550 w 444509"/>
              <a:gd name="connsiteY10" fmla="*/ 799153 h 854452"/>
              <a:gd name="connsiteX11" fmla="*/ 35984 w 444509"/>
              <a:gd name="connsiteY11" fmla="*/ 854186 h 854452"/>
              <a:gd name="connsiteX12" fmla="*/ 131234 w 444509"/>
              <a:gd name="connsiteY12" fmla="*/ 813970 h 854452"/>
              <a:gd name="connsiteX13" fmla="*/ 239184 w 444509"/>
              <a:gd name="connsiteY13" fmla="*/ 686970 h 854452"/>
              <a:gd name="connsiteX14" fmla="*/ 268817 w 444509"/>
              <a:gd name="connsiteY14" fmla="*/ 646753 h 854452"/>
              <a:gd name="connsiteX15" fmla="*/ 366184 w 444509"/>
              <a:gd name="connsiteY15" fmla="*/ 500703 h 854452"/>
              <a:gd name="connsiteX16" fmla="*/ 385234 w 444509"/>
              <a:gd name="connsiteY16" fmla="*/ 509170 h 854452"/>
              <a:gd name="connsiteX17" fmla="*/ 406400 w 444509"/>
              <a:gd name="connsiteY17" fmla="*/ 310203 h 854452"/>
              <a:gd name="connsiteX18" fmla="*/ 406400 w 444509"/>
              <a:gd name="connsiteY18" fmla="*/ 255170 h 854452"/>
              <a:gd name="connsiteX19" fmla="*/ 444500 w 444509"/>
              <a:gd name="connsiteY19" fmla="*/ 5403 h 854452"/>
              <a:gd name="connsiteX20" fmla="*/ 397934 w 444509"/>
              <a:gd name="connsiteY20" fmla="*/ 113353 h 85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509" h="854452">
                <a:moveTo>
                  <a:pt x="397934" y="113353"/>
                </a:moveTo>
                <a:cubicBezTo>
                  <a:pt x="389467" y="164858"/>
                  <a:pt x="389114" y="296445"/>
                  <a:pt x="393700" y="314436"/>
                </a:cubicBezTo>
                <a:cubicBezTo>
                  <a:pt x="398286" y="332427"/>
                  <a:pt x="434269" y="189553"/>
                  <a:pt x="425450" y="221303"/>
                </a:cubicBezTo>
                <a:cubicBezTo>
                  <a:pt x="416631" y="253053"/>
                  <a:pt x="353837" y="465425"/>
                  <a:pt x="340784" y="504936"/>
                </a:cubicBezTo>
                <a:cubicBezTo>
                  <a:pt x="327731" y="544447"/>
                  <a:pt x="375356" y="413214"/>
                  <a:pt x="347134" y="458370"/>
                </a:cubicBezTo>
                <a:cubicBezTo>
                  <a:pt x="318912" y="503526"/>
                  <a:pt x="197908" y="735301"/>
                  <a:pt x="171450" y="775870"/>
                </a:cubicBezTo>
                <a:cubicBezTo>
                  <a:pt x="144992" y="816439"/>
                  <a:pt x="196145" y="703197"/>
                  <a:pt x="188384" y="701786"/>
                </a:cubicBezTo>
                <a:cubicBezTo>
                  <a:pt x="180623" y="700375"/>
                  <a:pt x="142523" y="750117"/>
                  <a:pt x="124884" y="767403"/>
                </a:cubicBezTo>
                <a:cubicBezTo>
                  <a:pt x="107245" y="784689"/>
                  <a:pt x="103364" y="793156"/>
                  <a:pt x="82550" y="805503"/>
                </a:cubicBezTo>
                <a:cubicBezTo>
                  <a:pt x="61736" y="817850"/>
                  <a:pt x="0" y="842544"/>
                  <a:pt x="0" y="841486"/>
                </a:cubicBezTo>
                <a:cubicBezTo>
                  <a:pt x="0" y="840428"/>
                  <a:pt x="76553" y="797036"/>
                  <a:pt x="82550" y="799153"/>
                </a:cubicBezTo>
                <a:cubicBezTo>
                  <a:pt x="88547" y="801270"/>
                  <a:pt x="27870" y="851717"/>
                  <a:pt x="35984" y="854186"/>
                </a:cubicBezTo>
                <a:cubicBezTo>
                  <a:pt x="44098" y="856655"/>
                  <a:pt x="97367" y="841839"/>
                  <a:pt x="131234" y="813970"/>
                </a:cubicBezTo>
                <a:cubicBezTo>
                  <a:pt x="165101" y="786101"/>
                  <a:pt x="216254" y="714839"/>
                  <a:pt x="239184" y="686970"/>
                </a:cubicBezTo>
                <a:cubicBezTo>
                  <a:pt x="262114" y="659101"/>
                  <a:pt x="247650" y="677798"/>
                  <a:pt x="268817" y="646753"/>
                </a:cubicBezTo>
                <a:cubicBezTo>
                  <a:pt x="289984" y="615709"/>
                  <a:pt x="346781" y="523634"/>
                  <a:pt x="366184" y="500703"/>
                </a:cubicBezTo>
                <a:cubicBezTo>
                  <a:pt x="385587" y="477773"/>
                  <a:pt x="378531" y="540920"/>
                  <a:pt x="385234" y="509170"/>
                </a:cubicBezTo>
                <a:cubicBezTo>
                  <a:pt x="391937" y="477420"/>
                  <a:pt x="402872" y="352536"/>
                  <a:pt x="406400" y="310203"/>
                </a:cubicBezTo>
                <a:cubicBezTo>
                  <a:pt x="409928" y="267870"/>
                  <a:pt x="400050" y="305970"/>
                  <a:pt x="406400" y="255170"/>
                </a:cubicBezTo>
                <a:cubicBezTo>
                  <a:pt x="412750" y="204370"/>
                  <a:pt x="443794" y="32920"/>
                  <a:pt x="444500" y="5403"/>
                </a:cubicBezTo>
                <a:cubicBezTo>
                  <a:pt x="445206" y="-22114"/>
                  <a:pt x="406401" y="61848"/>
                  <a:pt x="397934" y="11335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9AE1509-1FC5-4722-9C79-308CA7BDC488}"/>
              </a:ext>
            </a:extLst>
          </p:cNvPr>
          <p:cNvSpPr/>
          <p:nvPr/>
        </p:nvSpPr>
        <p:spPr>
          <a:xfrm>
            <a:off x="6035781" y="8973843"/>
            <a:ext cx="822280" cy="193710"/>
          </a:xfrm>
          <a:custGeom>
            <a:avLst/>
            <a:gdLst>
              <a:gd name="connsiteX0" fmla="*/ 19 w 885399"/>
              <a:gd name="connsiteY0" fmla="*/ 218 h 208579"/>
              <a:gd name="connsiteX1" fmla="*/ 493202 w 885399"/>
              <a:gd name="connsiteY1" fmla="*/ 27734 h 208579"/>
              <a:gd name="connsiteX2" fmla="*/ 431819 w 885399"/>
              <a:gd name="connsiteY2" fmla="*/ 29851 h 208579"/>
              <a:gd name="connsiteX3" fmla="*/ 651952 w 885399"/>
              <a:gd name="connsiteY3" fmla="*/ 87001 h 208579"/>
              <a:gd name="connsiteX4" fmla="*/ 874202 w 885399"/>
              <a:gd name="connsiteY4" fmla="*/ 192834 h 208579"/>
              <a:gd name="connsiteX5" fmla="*/ 795885 w 885399"/>
              <a:gd name="connsiteY5" fmla="*/ 152618 h 208579"/>
              <a:gd name="connsiteX6" fmla="*/ 880552 w 885399"/>
              <a:gd name="connsiteY6" fmla="*/ 207651 h 208579"/>
              <a:gd name="connsiteX7" fmla="*/ 620202 w 885399"/>
              <a:gd name="connsiteY7" fmla="*/ 97584 h 208579"/>
              <a:gd name="connsiteX8" fmla="*/ 474152 w 885399"/>
              <a:gd name="connsiteY8" fmla="*/ 44668 h 208579"/>
              <a:gd name="connsiteX9" fmla="*/ 19 w 885399"/>
              <a:gd name="connsiteY9" fmla="*/ 218 h 20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5399" h="208579">
                <a:moveTo>
                  <a:pt x="19" y="218"/>
                </a:moveTo>
                <a:cubicBezTo>
                  <a:pt x="3194" y="-2604"/>
                  <a:pt x="421236" y="22795"/>
                  <a:pt x="493202" y="27734"/>
                </a:cubicBezTo>
                <a:cubicBezTo>
                  <a:pt x="565168" y="32673"/>
                  <a:pt x="405361" y="19973"/>
                  <a:pt x="431819" y="29851"/>
                </a:cubicBezTo>
                <a:cubicBezTo>
                  <a:pt x="458277" y="39729"/>
                  <a:pt x="578222" y="59837"/>
                  <a:pt x="651952" y="87001"/>
                </a:cubicBezTo>
                <a:cubicBezTo>
                  <a:pt x="725682" y="114165"/>
                  <a:pt x="850213" y="181898"/>
                  <a:pt x="874202" y="192834"/>
                </a:cubicBezTo>
                <a:cubicBezTo>
                  <a:pt x="898191" y="203770"/>
                  <a:pt x="794827" y="150149"/>
                  <a:pt x="795885" y="152618"/>
                </a:cubicBezTo>
                <a:cubicBezTo>
                  <a:pt x="796943" y="155088"/>
                  <a:pt x="909833" y="216823"/>
                  <a:pt x="880552" y="207651"/>
                </a:cubicBezTo>
                <a:cubicBezTo>
                  <a:pt x="851272" y="198479"/>
                  <a:pt x="687935" y="124748"/>
                  <a:pt x="620202" y="97584"/>
                </a:cubicBezTo>
                <a:cubicBezTo>
                  <a:pt x="552469" y="70420"/>
                  <a:pt x="571872" y="59837"/>
                  <a:pt x="474152" y="44668"/>
                </a:cubicBezTo>
                <a:cubicBezTo>
                  <a:pt x="376433" y="29499"/>
                  <a:pt x="-3156" y="3040"/>
                  <a:pt x="19" y="2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DCC6CE33-B741-4DF4-A7ED-77F577DA8281}"/>
              </a:ext>
            </a:extLst>
          </p:cNvPr>
          <p:cNvSpPr/>
          <p:nvPr/>
        </p:nvSpPr>
        <p:spPr>
          <a:xfrm>
            <a:off x="4008897" y="9105278"/>
            <a:ext cx="1266428" cy="709865"/>
          </a:xfrm>
          <a:custGeom>
            <a:avLst/>
            <a:gdLst>
              <a:gd name="connsiteX0" fmla="*/ 1363339 w 1363641"/>
              <a:gd name="connsiteY0" fmla="*/ 509 h 764356"/>
              <a:gd name="connsiteX1" fmla="*/ 920955 w 1363641"/>
              <a:gd name="connsiteY1" fmla="*/ 174076 h 764356"/>
              <a:gd name="connsiteX2" fmla="*/ 978105 w 1363641"/>
              <a:gd name="connsiteY2" fmla="*/ 161376 h 764356"/>
              <a:gd name="connsiteX3" fmla="*/ 614039 w 1363641"/>
              <a:gd name="connsiteY3" fmla="*/ 360343 h 764356"/>
              <a:gd name="connsiteX4" fmla="*/ 603455 w 1363641"/>
              <a:gd name="connsiteY4" fmla="*/ 358226 h 764356"/>
              <a:gd name="connsiteX5" fmla="*/ 290189 w 1363641"/>
              <a:gd name="connsiteY5" fmla="*/ 665143 h 764356"/>
              <a:gd name="connsiteX6" fmla="*/ 228805 w 1363641"/>
              <a:gd name="connsiteY6" fmla="*/ 739226 h 764356"/>
              <a:gd name="connsiteX7" fmla="*/ 190705 w 1363641"/>
              <a:gd name="connsiteY7" fmla="*/ 751926 h 764356"/>
              <a:gd name="connsiteX8" fmla="*/ 205 w 1363641"/>
              <a:gd name="connsiteY8" fmla="*/ 762509 h 764356"/>
              <a:gd name="connsiteX9" fmla="*/ 230922 w 1363641"/>
              <a:gd name="connsiteY9" fmla="*/ 711709 h 764356"/>
              <a:gd name="connsiteX10" fmla="*/ 374855 w 1363641"/>
              <a:gd name="connsiteY10" fmla="*/ 572009 h 764356"/>
              <a:gd name="connsiteX11" fmla="*/ 639439 w 1363641"/>
              <a:gd name="connsiteY11" fmla="*/ 343409 h 764356"/>
              <a:gd name="connsiteX12" fmla="*/ 844755 w 1363641"/>
              <a:gd name="connsiteY12" fmla="*/ 237576 h 764356"/>
              <a:gd name="connsiteX13" fmla="*/ 1363339 w 1363641"/>
              <a:gd name="connsiteY13" fmla="*/ 509 h 7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63641" h="764356">
                <a:moveTo>
                  <a:pt x="1363339" y="509"/>
                </a:moveTo>
                <a:cubicBezTo>
                  <a:pt x="1376039" y="-10074"/>
                  <a:pt x="985161" y="147265"/>
                  <a:pt x="920955" y="174076"/>
                </a:cubicBezTo>
                <a:cubicBezTo>
                  <a:pt x="856749" y="200887"/>
                  <a:pt x="1029258" y="130332"/>
                  <a:pt x="978105" y="161376"/>
                </a:cubicBezTo>
                <a:cubicBezTo>
                  <a:pt x="926952" y="192421"/>
                  <a:pt x="676481" y="327535"/>
                  <a:pt x="614039" y="360343"/>
                </a:cubicBezTo>
                <a:cubicBezTo>
                  <a:pt x="551597" y="393151"/>
                  <a:pt x="657430" y="307426"/>
                  <a:pt x="603455" y="358226"/>
                </a:cubicBezTo>
                <a:cubicBezTo>
                  <a:pt x="549480" y="409026"/>
                  <a:pt x="352631" y="601643"/>
                  <a:pt x="290189" y="665143"/>
                </a:cubicBezTo>
                <a:cubicBezTo>
                  <a:pt x="227747" y="728643"/>
                  <a:pt x="245386" y="724762"/>
                  <a:pt x="228805" y="739226"/>
                </a:cubicBezTo>
                <a:cubicBezTo>
                  <a:pt x="212224" y="753690"/>
                  <a:pt x="228805" y="748046"/>
                  <a:pt x="190705" y="751926"/>
                </a:cubicBezTo>
                <a:cubicBezTo>
                  <a:pt x="152605" y="755806"/>
                  <a:pt x="-6498" y="769212"/>
                  <a:pt x="205" y="762509"/>
                </a:cubicBezTo>
                <a:cubicBezTo>
                  <a:pt x="6908" y="755806"/>
                  <a:pt x="168480" y="743459"/>
                  <a:pt x="230922" y="711709"/>
                </a:cubicBezTo>
                <a:cubicBezTo>
                  <a:pt x="293364" y="679959"/>
                  <a:pt x="306769" y="633392"/>
                  <a:pt x="374855" y="572009"/>
                </a:cubicBezTo>
                <a:cubicBezTo>
                  <a:pt x="442941" y="510626"/>
                  <a:pt x="561122" y="399148"/>
                  <a:pt x="639439" y="343409"/>
                </a:cubicBezTo>
                <a:cubicBezTo>
                  <a:pt x="717756" y="287670"/>
                  <a:pt x="725869" y="295079"/>
                  <a:pt x="844755" y="237576"/>
                </a:cubicBezTo>
                <a:cubicBezTo>
                  <a:pt x="963641" y="180073"/>
                  <a:pt x="1350639" y="11092"/>
                  <a:pt x="1363339" y="50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D0D747A9-E688-4467-9ADB-8D9D592E4519}"/>
              </a:ext>
            </a:extLst>
          </p:cNvPr>
          <p:cNvSpPr/>
          <p:nvPr/>
        </p:nvSpPr>
        <p:spPr>
          <a:xfrm>
            <a:off x="3868749" y="9689100"/>
            <a:ext cx="363945" cy="323031"/>
          </a:xfrm>
          <a:custGeom>
            <a:avLst/>
            <a:gdLst>
              <a:gd name="connsiteX0" fmla="*/ 828 w 391882"/>
              <a:gd name="connsiteY0" fmla="*/ 522 h 347827"/>
              <a:gd name="connsiteX1" fmla="*/ 189211 w 391882"/>
              <a:gd name="connsiteY1" fmla="*/ 125406 h 347827"/>
              <a:gd name="connsiteX2" fmla="*/ 195561 w 391882"/>
              <a:gd name="connsiteY2" fmla="*/ 119056 h 347827"/>
              <a:gd name="connsiteX3" fmla="*/ 364895 w 391882"/>
              <a:gd name="connsiteY3" fmla="*/ 142339 h 347827"/>
              <a:gd name="connsiteX4" fmla="*/ 263295 w 391882"/>
              <a:gd name="connsiteY4" fmla="*/ 138106 h 347827"/>
              <a:gd name="connsiteX5" fmla="*/ 322561 w 391882"/>
              <a:gd name="connsiteY5" fmla="*/ 167739 h 347827"/>
              <a:gd name="connsiteX6" fmla="*/ 356428 w 391882"/>
              <a:gd name="connsiteY6" fmla="*/ 250289 h 347827"/>
              <a:gd name="connsiteX7" fmla="*/ 388178 w 391882"/>
              <a:gd name="connsiteY7" fmla="*/ 161389 h 347827"/>
              <a:gd name="connsiteX8" fmla="*/ 390295 w 391882"/>
              <a:gd name="connsiteY8" fmla="*/ 284156 h 347827"/>
              <a:gd name="connsiteX9" fmla="*/ 379711 w 391882"/>
              <a:gd name="connsiteY9" fmla="*/ 347656 h 347827"/>
              <a:gd name="connsiteX10" fmla="*/ 379711 w 391882"/>
              <a:gd name="connsiteY10" fmla="*/ 301089 h 347827"/>
              <a:gd name="connsiteX11" fmla="*/ 259061 w 391882"/>
              <a:gd name="connsiteY11" fmla="*/ 248172 h 347827"/>
              <a:gd name="connsiteX12" fmla="*/ 125711 w 391882"/>
              <a:gd name="connsiteY12" fmla="*/ 180439 h 347827"/>
              <a:gd name="connsiteX13" fmla="*/ 828 w 391882"/>
              <a:gd name="connsiteY13" fmla="*/ 522 h 34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882" h="347827">
                <a:moveTo>
                  <a:pt x="828" y="522"/>
                </a:moveTo>
                <a:cubicBezTo>
                  <a:pt x="11411" y="-8650"/>
                  <a:pt x="156756" y="105650"/>
                  <a:pt x="189211" y="125406"/>
                </a:cubicBezTo>
                <a:cubicBezTo>
                  <a:pt x="221667" y="145162"/>
                  <a:pt x="166280" y="116234"/>
                  <a:pt x="195561" y="119056"/>
                </a:cubicBezTo>
                <a:cubicBezTo>
                  <a:pt x="224842" y="121878"/>
                  <a:pt x="353606" y="139164"/>
                  <a:pt x="364895" y="142339"/>
                </a:cubicBezTo>
                <a:cubicBezTo>
                  <a:pt x="376184" y="145514"/>
                  <a:pt x="270351" y="133873"/>
                  <a:pt x="263295" y="138106"/>
                </a:cubicBezTo>
                <a:cubicBezTo>
                  <a:pt x="256239" y="142339"/>
                  <a:pt x="307039" y="149042"/>
                  <a:pt x="322561" y="167739"/>
                </a:cubicBezTo>
                <a:cubicBezTo>
                  <a:pt x="338083" y="186436"/>
                  <a:pt x="345492" y="251347"/>
                  <a:pt x="356428" y="250289"/>
                </a:cubicBezTo>
                <a:cubicBezTo>
                  <a:pt x="367364" y="249231"/>
                  <a:pt x="382534" y="155745"/>
                  <a:pt x="388178" y="161389"/>
                </a:cubicBezTo>
                <a:cubicBezTo>
                  <a:pt x="393822" y="167033"/>
                  <a:pt x="391706" y="253112"/>
                  <a:pt x="390295" y="284156"/>
                </a:cubicBezTo>
                <a:cubicBezTo>
                  <a:pt x="388884" y="315200"/>
                  <a:pt x="381475" y="344834"/>
                  <a:pt x="379711" y="347656"/>
                </a:cubicBezTo>
                <a:cubicBezTo>
                  <a:pt x="377947" y="350478"/>
                  <a:pt x="399819" y="317670"/>
                  <a:pt x="379711" y="301089"/>
                </a:cubicBezTo>
                <a:cubicBezTo>
                  <a:pt x="359603" y="284508"/>
                  <a:pt x="259061" y="248172"/>
                  <a:pt x="259061" y="248172"/>
                </a:cubicBezTo>
                <a:cubicBezTo>
                  <a:pt x="216728" y="228064"/>
                  <a:pt x="167692" y="221008"/>
                  <a:pt x="125711" y="180439"/>
                </a:cubicBezTo>
                <a:cubicBezTo>
                  <a:pt x="83730" y="139870"/>
                  <a:pt x="-9755" y="9694"/>
                  <a:pt x="828" y="5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FB71281D-F4E5-471C-B05F-36844276B5EF}"/>
              </a:ext>
            </a:extLst>
          </p:cNvPr>
          <p:cNvSpPr/>
          <p:nvPr/>
        </p:nvSpPr>
        <p:spPr>
          <a:xfrm>
            <a:off x="3901742" y="9782883"/>
            <a:ext cx="236397" cy="386359"/>
          </a:xfrm>
          <a:custGeom>
            <a:avLst/>
            <a:gdLst>
              <a:gd name="connsiteX0" fmla="*/ 228 w 254543"/>
              <a:gd name="connsiteY0" fmla="*/ 82 h 416017"/>
              <a:gd name="connsiteX1" fmla="*/ 131991 w 254543"/>
              <a:gd name="connsiteY1" fmla="*/ 173120 h 416017"/>
              <a:gd name="connsiteX2" fmla="*/ 111353 w 254543"/>
              <a:gd name="connsiteY2" fmla="*/ 154070 h 416017"/>
              <a:gd name="connsiteX3" fmla="*/ 254228 w 254543"/>
              <a:gd name="connsiteY3" fmla="*/ 195345 h 416017"/>
              <a:gd name="connsiteX4" fmla="*/ 152628 w 254543"/>
              <a:gd name="connsiteY4" fmla="*/ 195345 h 416017"/>
              <a:gd name="connsiteX5" fmla="*/ 251053 w 254543"/>
              <a:gd name="connsiteY5" fmla="*/ 204870 h 416017"/>
              <a:gd name="connsiteX6" fmla="*/ 212953 w 254543"/>
              <a:gd name="connsiteY6" fmla="*/ 254082 h 416017"/>
              <a:gd name="connsiteX7" fmla="*/ 163741 w 254543"/>
              <a:gd name="connsiteY7" fmla="*/ 416007 h 416017"/>
              <a:gd name="connsiteX8" fmla="*/ 206603 w 254543"/>
              <a:gd name="connsiteY8" fmla="*/ 246145 h 416017"/>
              <a:gd name="connsiteX9" fmla="*/ 122466 w 254543"/>
              <a:gd name="connsiteY9" fmla="*/ 225507 h 416017"/>
              <a:gd name="connsiteX10" fmla="*/ 116116 w 254543"/>
              <a:gd name="connsiteY10" fmla="*/ 223920 h 416017"/>
              <a:gd name="connsiteX11" fmla="*/ 211366 w 254543"/>
              <a:gd name="connsiteY11" fmla="*/ 223920 h 416017"/>
              <a:gd name="connsiteX12" fmla="*/ 124053 w 254543"/>
              <a:gd name="connsiteY12" fmla="*/ 193757 h 416017"/>
              <a:gd name="connsiteX13" fmla="*/ 100241 w 254543"/>
              <a:gd name="connsiteY13" fmla="*/ 150895 h 416017"/>
              <a:gd name="connsiteX14" fmla="*/ 228 w 254543"/>
              <a:gd name="connsiteY14" fmla="*/ 82 h 41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4543" h="416017">
                <a:moveTo>
                  <a:pt x="228" y="82"/>
                </a:moveTo>
                <a:cubicBezTo>
                  <a:pt x="5520" y="3786"/>
                  <a:pt x="113470" y="147455"/>
                  <a:pt x="131991" y="173120"/>
                </a:cubicBezTo>
                <a:cubicBezTo>
                  <a:pt x="150512" y="198785"/>
                  <a:pt x="90980" y="150366"/>
                  <a:pt x="111353" y="154070"/>
                </a:cubicBezTo>
                <a:cubicBezTo>
                  <a:pt x="131726" y="157774"/>
                  <a:pt x="247349" y="188466"/>
                  <a:pt x="254228" y="195345"/>
                </a:cubicBezTo>
                <a:cubicBezTo>
                  <a:pt x="261107" y="202224"/>
                  <a:pt x="153157" y="193758"/>
                  <a:pt x="152628" y="195345"/>
                </a:cubicBezTo>
                <a:cubicBezTo>
                  <a:pt x="152099" y="196932"/>
                  <a:pt x="240999" y="195081"/>
                  <a:pt x="251053" y="204870"/>
                </a:cubicBezTo>
                <a:cubicBezTo>
                  <a:pt x="261107" y="214660"/>
                  <a:pt x="227505" y="218893"/>
                  <a:pt x="212953" y="254082"/>
                </a:cubicBezTo>
                <a:cubicBezTo>
                  <a:pt x="198401" y="289271"/>
                  <a:pt x="164799" y="417330"/>
                  <a:pt x="163741" y="416007"/>
                </a:cubicBezTo>
                <a:cubicBezTo>
                  <a:pt x="162683" y="414684"/>
                  <a:pt x="213482" y="277895"/>
                  <a:pt x="206603" y="246145"/>
                </a:cubicBezTo>
                <a:cubicBezTo>
                  <a:pt x="199724" y="214395"/>
                  <a:pt x="137547" y="229211"/>
                  <a:pt x="122466" y="225507"/>
                </a:cubicBezTo>
                <a:cubicBezTo>
                  <a:pt x="107385" y="221803"/>
                  <a:pt x="101299" y="224185"/>
                  <a:pt x="116116" y="223920"/>
                </a:cubicBezTo>
                <a:cubicBezTo>
                  <a:pt x="130933" y="223656"/>
                  <a:pt x="210043" y="228947"/>
                  <a:pt x="211366" y="223920"/>
                </a:cubicBezTo>
                <a:cubicBezTo>
                  <a:pt x="212689" y="218893"/>
                  <a:pt x="142574" y="205928"/>
                  <a:pt x="124053" y="193757"/>
                </a:cubicBezTo>
                <a:cubicBezTo>
                  <a:pt x="105532" y="181586"/>
                  <a:pt x="117439" y="183968"/>
                  <a:pt x="100241" y="150895"/>
                </a:cubicBezTo>
                <a:cubicBezTo>
                  <a:pt x="83043" y="117822"/>
                  <a:pt x="-5064" y="-3622"/>
                  <a:pt x="228" y="8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B32147A5-9652-4235-B2E2-E97FA0F9A51D}"/>
              </a:ext>
            </a:extLst>
          </p:cNvPr>
          <p:cNvSpPr/>
          <p:nvPr/>
        </p:nvSpPr>
        <p:spPr>
          <a:xfrm>
            <a:off x="4173230" y="9203410"/>
            <a:ext cx="1037990" cy="610284"/>
          </a:xfrm>
          <a:custGeom>
            <a:avLst/>
            <a:gdLst>
              <a:gd name="connsiteX0" fmla="*/ 0 w 1117668"/>
              <a:gd name="connsiteY0" fmla="*/ 655787 h 657131"/>
              <a:gd name="connsiteX1" fmla="*/ 155575 w 1117668"/>
              <a:gd name="connsiteY1" fmla="*/ 574825 h 657131"/>
              <a:gd name="connsiteX2" fmla="*/ 217488 w 1117668"/>
              <a:gd name="connsiteY2" fmla="*/ 471637 h 657131"/>
              <a:gd name="connsiteX3" fmla="*/ 187325 w 1117668"/>
              <a:gd name="connsiteY3" fmla="*/ 495450 h 657131"/>
              <a:gd name="connsiteX4" fmla="*/ 293688 w 1117668"/>
              <a:gd name="connsiteY4" fmla="*/ 395437 h 657131"/>
              <a:gd name="connsiteX5" fmla="*/ 541338 w 1117668"/>
              <a:gd name="connsiteY5" fmla="*/ 236687 h 657131"/>
              <a:gd name="connsiteX6" fmla="*/ 609600 w 1117668"/>
              <a:gd name="connsiteY6" fmla="*/ 206525 h 657131"/>
              <a:gd name="connsiteX7" fmla="*/ 809625 w 1117668"/>
              <a:gd name="connsiteY7" fmla="*/ 92225 h 657131"/>
              <a:gd name="connsiteX8" fmla="*/ 666750 w 1117668"/>
              <a:gd name="connsiteY8" fmla="*/ 157312 h 657131"/>
              <a:gd name="connsiteX9" fmla="*/ 936625 w 1117668"/>
              <a:gd name="connsiteY9" fmla="*/ 39837 h 657131"/>
              <a:gd name="connsiteX10" fmla="*/ 1031875 w 1117668"/>
              <a:gd name="connsiteY10" fmla="*/ 150 h 657131"/>
              <a:gd name="connsiteX11" fmla="*/ 862013 w 1117668"/>
              <a:gd name="connsiteY11" fmla="*/ 50950 h 657131"/>
              <a:gd name="connsiteX12" fmla="*/ 1117600 w 1117668"/>
              <a:gd name="connsiteY12" fmla="*/ 22375 h 657131"/>
              <a:gd name="connsiteX13" fmla="*/ 833438 w 1117668"/>
              <a:gd name="connsiteY13" fmla="*/ 117625 h 657131"/>
              <a:gd name="connsiteX14" fmla="*/ 458788 w 1117668"/>
              <a:gd name="connsiteY14" fmla="*/ 333525 h 657131"/>
              <a:gd name="connsiteX15" fmla="*/ 519113 w 1117668"/>
              <a:gd name="connsiteY15" fmla="*/ 319237 h 657131"/>
              <a:gd name="connsiteX16" fmla="*/ 222250 w 1117668"/>
              <a:gd name="connsiteY16" fmla="*/ 570062 h 657131"/>
              <a:gd name="connsiteX17" fmla="*/ 153988 w 1117668"/>
              <a:gd name="connsiteY17" fmla="*/ 620862 h 657131"/>
              <a:gd name="connsiteX18" fmla="*/ 0 w 1117668"/>
              <a:gd name="connsiteY18" fmla="*/ 655787 h 6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17668" h="657131">
                <a:moveTo>
                  <a:pt x="0" y="655787"/>
                </a:moveTo>
                <a:cubicBezTo>
                  <a:pt x="264" y="648114"/>
                  <a:pt x="119327" y="605517"/>
                  <a:pt x="155575" y="574825"/>
                </a:cubicBezTo>
                <a:cubicBezTo>
                  <a:pt x="191823" y="544133"/>
                  <a:pt x="212196" y="484866"/>
                  <a:pt x="217488" y="471637"/>
                </a:cubicBezTo>
                <a:cubicBezTo>
                  <a:pt x="222780" y="458408"/>
                  <a:pt x="174625" y="508150"/>
                  <a:pt x="187325" y="495450"/>
                </a:cubicBezTo>
                <a:cubicBezTo>
                  <a:pt x="200025" y="482750"/>
                  <a:pt x="234686" y="438564"/>
                  <a:pt x="293688" y="395437"/>
                </a:cubicBezTo>
                <a:cubicBezTo>
                  <a:pt x="352690" y="352310"/>
                  <a:pt x="488686" y="268172"/>
                  <a:pt x="541338" y="236687"/>
                </a:cubicBezTo>
                <a:cubicBezTo>
                  <a:pt x="593990" y="205202"/>
                  <a:pt x="564886" y="230602"/>
                  <a:pt x="609600" y="206525"/>
                </a:cubicBezTo>
                <a:cubicBezTo>
                  <a:pt x="654314" y="182448"/>
                  <a:pt x="800100" y="100427"/>
                  <a:pt x="809625" y="92225"/>
                </a:cubicBezTo>
                <a:cubicBezTo>
                  <a:pt x="819150" y="84023"/>
                  <a:pt x="645583" y="166043"/>
                  <a:pt x="666750" y="157312"/>
                </a:cubicBezTo>
                <a:cubicBezTo>
                  <a:pt x="687917" y="148581"/>
                  <a:pt x="875771" y="66031"/>
                  <a:pt x="936625" y="39837"/>
                </a:cubicBezTo>
                <a:cubicBezTo>
                  <a:pt x="997479" y="13643"/>
                  <a:pt x="1044310" y="-1702"/>
                  <a:pt x="1031875" y="150"/>
                </a:cubicBezTo>
                <a:cubicBezTo>
                  <a:pt x="1019440" y="2002"/>
                  <a:pt x="847726" y="47246"/>
                  <a:pt x="862013" y="50950"/>
                </a:cubicBezTo>
                <a:cubicBezTo>
                  <a:pt x="876300" y="54654"/>
                  <a:pt x="1122362" y="11263"/>
                  <a:pt x="1117600" y="22375"/>
                </a:cubicBezTo>
                <a:cubicBezTo>
                  <a:pt x="1112838" y="33487"/>
                  <a:pt x="943240" y="65767"/>
                  <a:pt x="833438" y="117625"/>
                </a:cubicBezTo>
                <a:cubicBezTo>
                  <a:pt x="723636" y="169483"/>
                  <a:pt x="511175" y="299923"/>
                  <a:pt x="458788" y="333525"/>
                </a:cubicBezTo>
                <a:cubicBezTo>
                  <a:pt x="406401" y="367127"/>
                  <a:pt x="558536" y="279814"/>
                  <a:pt x="519113" y="319237"/>
                </a:cubicBezTo>
                <a:cubicBezTo>
                  <a:pt x="479690" y="358660"/>
                  <a:pt x="283104" y="519791"/>
                  <a:pt x="222250" y="570062"/>
                </a:cubicBezTo>
                <a:cubicBezTo>
                  <a:pt x="161396" y="620333"/>
                  <a:pt x="189971" y="605252"/>
                  <a:pt x="153988" y="620862"/>
                </a:cubicBezTo>
                <a:cubicBezTo>
                  <a:pt x="118005" y="636472"/>
                  <a:pt x="-264" y="663460"/>
                  <a:pt x="0" y="65578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F99F94EB-B2AD-40E5-88F7-F3E7B20DDE90}"/>
              </a:ext>
            </a:extLst>
          </p:cNvPr>
          <p:cNvSpPr/>
          <p:nvPr/>
        </p:nvSpPr>
        <p:spPr>
          <a:xfrm>
            <a:off x="5306214" y="8991489"/>
            <a:ext cx="891122" cy="113379"/>
          </a:xfrm>
          <a:custGeom>
            <a:avLst/>
            <a:gdLst>
              <a:gd name="connsiteX0" fmla="*/ 834 w 959526"/>
              <a:gd name="connsiteY0" fmla="*/ 117213 h 122082"/>
              <a:gd name="connsiteX1" fmla="*/ 99259 w 959526"/>
              <a:gd name="connsiteY1" fmla="*/ 110863 h 122082"/>
              <a:gd name="connsiteX2" fmla="*/ 623134 w 959526"/>
              <a:gd name="connsiteY2" fmla="*/ 18788 h 122082"/>
              <a:gd name="connsiteX3" fmla="*/ 958096 w 959526"/>
              <a:gd name="connsiteY3" fmla="*/ 18788 h 122082"/>
              <a:gd name="connsiteX4" fmla="*/ 497721 w 959526"/>
              <a:gd name="connsiteY4" fmla="*/ 1325 h 122082"/>
              <a:gd name="connsiteX5" fmla="*/ 486609 w 959526"/>
              <a:gd name="connsiteY5" fmla="*/ 9263 h 122082"/>
              <a:gd name="connsiteX6" fmla="*/ 180221 w 959526"/>
              <a:gd name="connsiteY6" fmla="*/ 72763 h 122082"/>
              <a:gd name="connsiteX7" fmla="*/ 834 w 959526"/>
              <a:gd name="connsiteY7" fmla="*/ 117213 h 12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26" h="122082">
                <a:moveTo>
                  <a:pt x="834" y="117213"/>
                </a:moveTo>
                <a:cubicBezTo>
                  <a:pt x="-1812" y="122240"/>
                  <a:pt x="-4458" y="127267"/>
                  <a:pt x="99259" y="110863"/>
                </a:cubicBezTo>
                <a:cubicBezTo>
                  <a:pt x="202976" y="94459"/>
                  <a:pt x="479995" y="34134"/>
                  <a:pt x="623134" y="18788"/>
                </a:cubicBezTo>
                <a:cubicBezTo>
                  <a:pt x="766273" y="3442"/>
                  <a:pt x="978998" y="21699"/>
                  <a:pt x="958096" y="18788"/>
                </a:cubicBezTo>
                <a:cubicBezTo>
                  <a:pt x="937194" y="15877"/>
                  <a:pt x="576302" y="2912"/>
                  <a:pt x="497721" y="1325"/>
                </a:cubicBezTo>
                <a:cubicBezTo>
                  <a:pt x="419140" y="-262"/>
                  <a:pt x="539525" y="-2643"/>
                  <a:pt x="486609" y="9263"/>
                </a:cubicBezTo>
                <a:cubicBezTo>
                  <a:pt x="433693" y="21169"/>
                  <a:pt x="180221" y="72763"/>
                  <a:pt x="180221" y="72763"/>
                </a:cubicBezTo>
                <a:lnTo>
                  <a:pt x="834" y="117213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159A1C0D-F8EB-4999-8D55-AA537E4DDF59}"/>
              </a:ext>
            </a:extLst>
          </p:cNvPr>
          <p:cNvSpPr/>
          <p:nvPr/>
        </p:nvSpPr>
        <p:spPr>
          <a:xfrm>
            <a:off x="4974435" y="9024163"/>
            <a:ext cx="1338017" cy="263546"/>
          </a:xfrm>
          <a:custGeom>
            <a:avLst/>
            <a:gdLst>
              <a:gd name="connsiteX0" fmla="*/ 188218 w 1440725"/>
              <a:gd name="connsiteY0" fmla="*/ 169343 h 283776"/>
              <a:gd name="connsiteX1" fmla="*/ 480318 w 1440725"/>
              <a:gd name="connsiteY1" fmla="*/ 88381 h 283776"/>
              <a:gd name="connsiteX2" fmla="*/ 488256 w 1440725"/>
              <a:gd name="connsiteY2" fmla="*/ 88381 h 283776"/>
              <a:gd name="connsiteX3" fmla="*/ 1012131 w 1440725"/>
              <a:gd name="connsiteY3" fmla="*/ 1068 h 283776"/>
              <a:gd name="connsiteX4" fmla="*/ 920056 w 1440725"/>
              <a:gd name="connsiteY4" fmla="*/ 39168 h 283776"/>
              <a:gd name="connsiteX5" fmla="*/ 1243906 w 1440725"/>
              <a:gd name="connsiteY5" fmla="*/ 29643 h 283776"/>
              <a:gd name="connsiteX6" fmla="*/ 1382018 w 1440725"/>
              <a:gd name="connsiteY6" fmla="*/ 29643 h 283776"/>
              <a:gd name="connsiteX7" fmla="*/ 1312168 w 1440725"/>
              <a:gd name="connsiteY7" fmla="*/ 37581 h 283776"/>
              <a:gd name="connsiteX8" fmla="*/ 1439168 w 1440725"/>
              <a:gd name="connsiteY8" fmla="*/ 110606 h 283776"/>
              <a:gd name="connsiteX9" fmla="*/ 1207393 w 1440725"/>
              <a:gd name="connsiteY9" fmla="*/ 70918 h 283776"/>
              <a:gd name="connsiteX10" fmla="*/ 689868 w 1440725"/>
              <a:gd name="connsiteY10" fmla="*/ 88381 h 283776"/>
              <a:gd name="connsiteX11" fmla="*/ 515243 w 1440725"/>
              <a:gd name="connsiteY11" fmla="*/ 115368 h 283776"/>
              <a:gd name="connsiteX12" fmla="*/ 686693 w 1440725"/>
              <a:gd name="connsiteY12" fmla="*/ 104256 h 283776"/>
              <a:gd name="connsiteX13" fmla="*/ 812106 w 1440725"/>
              <a:gd name="connsiteY13" fmla="*/ 91556 h 283776"/>
              <a:gd name="connsiteX14" fmla="*/ 499368 w 1440725"/>
              <a:gd name="connsiteY14" fmla="*/ 148706 h 283776"/>
              <a:gd name="connsiteX15" fmla="*/ 340618 w 1440725"/>
              <a:gd name="connsiteY15" fmla="*/ 182043 h 283776"/>
              <a:gd name="connsiteX16" fmla="*/ 4068 w 1440725"/>
              <a:gd name="connsiteY16" fmla="*/ 283643 h 283776"/>
              <a:gd name="connsiteX17" fmla="*/ 188218 w 1440725"/>
              <a:gd name="connsiteY17" fmla="*/ 169343 h 2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0725" h="283776">
                <a:moveTo>
                  <a:pt x="188218" y="169343"/>
                </a:moveTo>
                <a:cubicBezTo>
                  <a:pt x="267593" y="136799"/>
                  <a:pt x="430312" y="101875"/>
                  <a:pt x="480318" y="88381"/>
                </a:cubicBezTo>
                <a:cubicBezTo>
                  <a:pt x="530324" y="74887"/>
                  <a:pt x="488256" y="88381"/>
                  <a:pt x="488256" y="88381"/>
                </a:cubicBezTo>
                <a:lnTo>
                  <a:pt x="1012131" y="1068"/>
                </a:lnTo>
                <a:cubicBezTo>
                  <a:pt x="1084098" y="-7134"/>
                  <a:pt x="881427" y="34406"/>
                  <a:pt x="920056" y="39168"/>
                </a:cubicBezTo>
                <a:cubicBezTo>
                  <a:pt x="958685" y="43930"/>
                  <a:pt x="1166912" y="31230"/>
                  <a:pt x="1243906" y="29643"/>
                </a:cubicBezTo>
                <a:cubicBezTo>
                  <a:pt x="1320900" y="28055"/>
                  <a:pt x="1370641" y="28320"/>
                  <a:pt x="1382018" y="29643"/>
                </a:cubicBezTo>
                <a:cubicBezTo>
                  <a:pt x="1393395" y="30966"/>
                  <a:pt x="1302643" y="24087"/>
                  <a:pt x="1312168" y="37581"/>
                </a:cubicBezTo>
                <a:cubicBezTo>
                  <a:pt x="1321693" y="51075"/>
                  <a:pt x="1456630" y="105050"/>
                  <a:pt x="1439168" y="110606"/>
                </a:cubicBezTo>
                <a:cubicBezTo>
                  <a:pt x="1421706" y="116162"/>
                  <a:pt x="1332276" y="74622"/>
                  <a:pt x="1207393" y="70918"/>
                </a:cubicBezTo>
                <a:lnTo>
                  <a:pt x="689868" y="88381"/>
                </a:lnTo>
                <a:cubicBezTo>
                  <a:pt x="574510" y="95789"/>
                  <a:pt x="515772" y="112722"/>
                  <a:pt x="515243" y="115368"/>
                </a:cubicBezTo>
                <a:cubicBezTo>
                  <a:pt x="514714" y="118014"/>
                  <a:pt x="637216" y="108225"/>
                  <a:pt x="686693" y="104256"/>
                </a:cubicBezTo>
                <a:cubicBezTo>
                  <a:pt x="736170" y="100287"/>
                  <a:pt x="843327" y="84148"/>
                  <a:pt x="812106" y="91556"/>
                </a:cubicBezTo>
                <a:cubicBezTo>
                  <a:pt x="780885" y="98964"/>
                  <a:pt x="577949" y="133625"/>
                  <a:pt x="499368" y="148706"/>
                </a:cubicBezTo>
                <a:cubicBezTo>
                  <a:pt x="420787" y="163787"/>
                  <a:pt x="423168" y="159554"/>
                  <a:pt x="340618" y="182043"/>
                </a:cubicBezTo>
                <a:cubicBezTo>
                  <a:pt x="258068" y="204532"/>
                  <a:pt x="33172" y="279674"/>
                  <a:pt x="4068" y="283643"/>
                </a:cubicBezTo>
                <a:cubicBezTo>
                  <a:pt x="-25036" y="287612"/>
                  <a:pt x="108843" y="201887"/>
                  <a:pt x="188218" y="16934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56AB565-BD9C-4DE5-A345-FACA0CDD7DBE}"/>
              </a:ext>
            </a:extLst>
          </p:cNvPr>
          <p:cNvSpPr/>
          <p:nvPr/>
        </p:nvSpPr>
        <p:spPr>
          <a:xfrm>
            <a:off x="5625015" y="9025708"/>
            <a:ext cx="1340862" cy="416835"/>
          </a:xfrm>
          <a:custGeom>
            <a:avLst/>
            <a:gdLst>
              <a:gd name="connsiteX0" fmla="*/ 360824 w 1443789"/>
              <a:gd name="connsiteY0" fmla="*/ 5754 h 448832"/>
              <a:gd name="connsiteX1" fmla="*/ 417974 w 1443789"/>
              <a:gd name="connsiteY1" fmla="*/ 4167 h 448832"/>
              <a:gd name="connsiteX2" fmla="*/ 797387 w 1443789"/>
              <a:gd name="connsiteY2" fmla="*/ 35917 h 448832"/>
              <a:gd name="connsiteX3" fmla="*/ 843424 w 1443789"/>
              <a:gd name="connsiteY3" fmla="*/ 54967 h 448832"/>
              <a:gd name="connsiteX4" fmla="*/ 1154574 w 1443789"/>
              <a:gd name="connsiteY4" fmla="*/ 177204 h 448832"/>
              <a:gd name="connsiteX5" fmla="*/ 1187912 w 1443789"/>
              <a:gd name="connsiteY5" fmla="*/ 193079 h 448832"/>
              <a:gd name="connsiteX6" fmla="*/ 1391112 w 1443789"/>
              <a:gd name="connsiteY6" fmla="*/ 353417 h 448832"/>
              <a:gd name="connsiteX7" fmla="*/ 1410162 w 1443789"/>
              <a:gd name="connsiteY7" fmla="*/ 399454 h 448832"/>
              <a:gd name="connsiteX8" fmla="*/ 1443499 w 1443789"/>
              <a:gd name="connsiteY8" fmla="*/ 448667 h 448832"/>
              <a:gd name="connsiteX9" fmla="*/ 1389524 w 1443789"/>
              <a:gd name="connsiteY9" fmla="*/ 381992 h 448832"/>
              <a:gd name="connsiteX10" fmla="*/ 1162512 w 1443789"/>
              <a:gd name="connsiteY10" fmla="*/ 228004 h 448832"/>
              <a:gd name="connsiteX11" fmla="*/ 1332374 w 1443789"/>
              <a:gd name="connsiteY11" fmla="*/ 402629 h 448832"/>
              <a:gd name="connsiteX12" fmla="*/ 1167274 w 1443789"/>
              <a:gd name="connsiteY12" fmla="*/ 275629 h 448832"/>
              <a:gd name="connsiteX13" fmla="*/ 898987 w 1443789"/>
              <a:gd name="connsiteY13" fmla="*/ 147042 h 448832"/>
              <a:gd name="connsiteX14" fmla="*/ 738649 w 1443789"/>
              <a:gd name="connsiteY14" fmla="*/ 93067 h 448832"/>
              <a:gd name="connsiteX15" fmla="*/ 781512 w 1443789"/>
              <a:gd name="connsiteY15" fmla="*/ 97829 h 448832"/>
              <a:gd name="connsiteX16" fmla="*/ 489412 w 1443789"/>
              <a:gd name="connsiteY16" fmla="*/ 56554 h 448832"/>
              <a:gd name="connsiteX17" fmla="*/ 178262 w 1443789"/>
              <a:gd name="connsiteY17" fmla="*/ 53379 h 448832"/>
              <a:gd name="connsiteX18" fmla="*/ 5224 w 1443789"/>
              <a:gd name="connsiteY18" fmla="*/ 53379 h 448832"/>
              <a:gd name="connsiteX19" fmla="*/ 360824 w 1443789"/>
              <a:gd name="connsiteY19" fmla="*/ 5754 h 4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3789" h="448832">
                <a:moveTo>
                  <a:pt x="360824" y="5754"/>
                </a:moveTo>
                <a:cubicBezTo>
                  <a:pt x="429616" y="-2448"/>
                  <a:pt x="345214" y="-860"/>
                  <a:pt x="417974" y="4167"/>
                </a:cubicBezTo>
                <a:cubicBezTo>
                  <a:pt x="490734" y="9194"/>
                  <a:pt x="726479" y="27450"/>
                  <a:pt x="797387" y="35917"/>
                </a:cubicBezTo>
                <a:cubicBezTo>
                  <a:pt x="868295" y="44384"/>
                  <a:pt x="843424" y="54967"/>
                  <a:pt x="843424" y="54967"/>
                </a:cubicBezTo>
                <a:lnTo>
                  <a:pt x="1154574" y="177204"/>
                </a:lnTo>
                <a:cubicBezTo>
                  <a:pt x="1211989" y="200223"/>
                  <a:pt x="1148489" y="163710"/>
                  <a:pt x="1187912" y="193079"/>
                </a:cubicBezTo>
                <a:cubicBezTo>
                  <a:pt x="1227335" y="222448"/>
                  <a:pt x="1354070" y="319021"/>
                  <a:pt x="1391112" y="353417"/>
                </a:cubicBezTo>
                <a:cubicBezTo>
                  <a:pt x="1428154" y="387813"/>
                  <a:pt x="1401431" y="383579"/>
                  <a:pt x="1410162" y="399454"/>
                </a:cubicBezTo>
                <a:cubicBezTo>
                  <a:pt x="1418893" y="415329"/>
                  <a:pt x="1446939" y="451577"/>
                  <a:pt x="1443499" y="448667"/>
                </a:cubicBezTo>
                <a:cubicBezTo>
                  <a:pt x="1440059" y="445757"/>
                  <a:pt x="1436355" y="418769"/>
                  <a:pt x="1389524" y="381992"/>
                </a:cubicBezTo>
                <a:cubicBezTo>
                  <a:pt x="1342693" y="345215"/>
                  <a:pt x="1172037" y="224565"/>
                  <a:pt x="1162512" y="228004"/>
                </a:cubicBezTo>
                <a:cubicBezTo>
                  <a:pt x="1152987" y="231444"/>
                  <a:pt x="1331580" y="394692"/>
                  <a:pt x="1332374" y="402629"/>
                </a:cubicBezTo>
                <a:cubicBezTo>
                  <a:pt x="1333168" y="410566"/>
                  <a:pt x="1239505" y="318227"/>
                  <a:pt x="1167274" y="275629"/>
                </a:cubicBezTo>
                <a:cubicBezTo>
                  <a:pt x="1095043" y="233031"/>
                  <a:pt x="970424" y="177469"/>
                  <a:pt x="898987" y="147042"/>
                </a:cubicBezTo>
                <a:cubicBezTo>
                  <a:pt x="827550" y="116615"/>
                  <a:pt x="758228" y="101269"/>
                  <a:pt x="738649" y="93067"/>
                </a:cubicBezTo>
                <a:cubicBezTo>
                  <a:pt x="719070" y="84865"/>
                  <a:pt x="781512" y="97829"/>
                  <a:pt x="781512" y="97829"/>
                </a:cubicBezTo>
                <a:cubicBezTo>
                  <a:pt x="739973" y="91744"/>
                  <a:pt x="589954" y="63962"/>
                  <a:pt x="489412" y="56554"/>
                </a:cubicBezTo>
                <a:cubicBezTo>
                  <a:pt x="388870" y="49146"/>
                  <a:pt x="178262" y="53379"/>
                  <a:pt x="178262" y="53379"/>
                </a:cubicBezTo>
                <a:cubicBezTo>
                  <a:pt x="97564" y="52850"/>
                  <a:pt x="-27055" y="58671"/>
                  <a:pt x="5224" y="53379"/>
                </a:cubicBezTo>
                <a:cubicBezTo>
                  <a:pt x="37503" y="48087"/>
                  <a:pt x="292032" y="13956"/>
                  <a:pt x="360824" y="575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F2929414-8B30-48E0-81AD-9640913F49B8}"/>
              </a:ext>
            </a:extLst>
          </p:cNvPr>
          <p:cNvSpPr/>
          <p:nvPr/>
        </p:nvSpPr>
        <p:spPr>
          <a:xfrm>
            <a:off x="6138261" y="9021505"/>
            <a:ext cx="940133" cy="702702"/>
          </a:xfrm>
          <a:custGeom>
            <a:avLst/>
            <a:gdLst>
              <a:gd name="connsiteX0" fmla="*/ 268 w 1012299"/>
              <a:gd name="connsiteY0" fmla="*/ 755 h 756643"/>
              <a:gd name="connsiteX1" fmla="*/ 408255 w 1012299"/>
              <a:gd name="connsiteY1" fmla="*/ 70605 h 756643"/>
              <a:gd name="connsiteX2" fmla="*/ 390793 w 1012299"/>
              <a:gd name="connsiteY2" fmla="*/ 62668 h 756643"/>
              <a:gd name="connsiteX3" fmla="*/ 655905 w 1012299"/>
              <a:gd name="connsiteY3" fmla="*/ 183318 h 756643"/>
              <a:gd name="connsiteX4" fmla="*/ 689243 w 1012299"/>
              <a:gd name="connsiteY4" fmla="*/ 196018 h 756643"/>
              <a:gd name="connsiteX5" fmla="*/ 859105 w 1012299"/>
              <a:gd name="connsiteY5" fmla="*/ 335718 h 756643"/>
              <a:gd name="connsiteX6" fmla="*/ 874980 w 1012299"/>
              <a:gd name="connsiteY6" fmla="*/ 351593 h 756643"/>
              <a:gd name="connsiteX7" fmla="*/ 941655 w 1012299"/>
              <a:gd name="connsiteY7" fmla="*/ 494468 h 756643"/>
              <a:gd name="connsiteX8" fmla="*/ 957530 w 1012299"/>
              <a:gd name="connsiteY8" fmla="*/ 488118 h 756643"/>
              <a:gd name="connsiteX9" fmla="*/ 1006743 w 1012299"/>
              <a:gd name="connsiteY9" fmla="*/ 591305 h 756643"/>
              <a:gd name="connsiteX10" fmla="*/ 1011505 w 1012299"/>
              <a:gd name="connsiteY10" fmla="*/ 599243 h 756643"/>
              <a:gd name="connsiteX11" fmla="*/ 1009918 w 1012299"/>
              <a:gd name="connsiteY11" fmla="*/ 754818 h 756643"/>
              <a:gd name="connsiteX12" fmla="*/ 1008330 w 1012299"/>
              <a:gd name="connsiteY12" fmla="*/ 672268 h 756643"/>
              <a:gd name="connsiteX13" fmla="*/ 984518 w 1012299"/>
              <a:gd name="connsiteY13" fmla="*/ 492880 h 756643"/>
              <a:gd name="connsiteX14" fmla="*/ 932130 w 1012299"/>
              <a:gd name="connsiteY14" fmla="*/ 399218 h 756643"/>
              <a:gd name="connsiteX15" fmla="*/ 813068 w 1012299"/>
              <a:gd name="connsiteY15" fmla="*/ 278568 h 756643"/>
              <a:gd name="connsiteX16" fmla="*/ 600343 w 1012299"/>
              <a:gd name="connsiteY16" fmla="*/ 121405 h 756643"/>
              <a:gd name="connsiteX17" fmla="*/ 349518 w 1012299"/>
              <a:gd name="connsiteY17" fmla="*/ 38855 h 756643"/>
              <a:gd name="connsiteX18" fmla="*/ 268 w 1012299"/>
              <a:gd name="connsiteY18" fmla="*/ 755 h 7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2299" h="756643">
                <a:moveTo>
                  <a:pt x="268" y="755"/>
                </a:moveTo>
                <a:cubicBezTo>
                  <a:pt x="10057" y="6047"/>
                  <a:pt x="343167" y="60286"/>
                  <a:pt x="408255" y="70605"/>
                </a:cubicBezTo>
                <a:cubicBezTo>
                  <a:pt x="473343" y="80924"/>
                  <a:pt x="390793" y="62668"/>
                  <a:pt x="390793" y="62668"/>
                </a:cubicBezTo>
                <a:lnTo>
                  <a:pt x="655905" y="183318"/>
                </a:lnTo>
                <a:cubicBezTo>
                  <a:pt x="705647" y="205543"/>
                  <a:pt x="655376" y="170618"/>
                  <a:pt x="689243" y="196018"/>
                </a:cubicBezTo>
                <a:cubicBezTo>
                  <a:pt x="723110" y="221418"/>
                  <a:pt x="828149" y="309789"/>
                  <a:pt x="859105" y="335718"/>
                </a:cubicBezTo>
                <a:cubicBezTo>
                  <a:pt x="890061" y="361647"/>
                  <a:pt x="861222" y="325135"/>
                  <a:pt x="874980" y="351593"/>
                </a:cubicBezTo>
                <a:cubicBezTo>
                  <a:pt x="888738" y="378051"/>
                  <a:pt x="927897" y="471714"/>
                  <a:pt x="941655" y="494468"/>
                </a:cubicBezTo>
                <a:cubicBezTo>
                  <a:pt x="955413" y="517222"/>
                  <a:pt x="946682" y="471979"/>
                  <a:pt x="957530" y="488118"/>
                </a:cubicBezTo>
                <a:cubicBezTo>
                  <a:pt x="968378" y="504257"/>
                  <a:pt x="997747" y="572784"/>
                  <a:pt x="1006743" y="591305"/>
                </a:cubicBezTo>
                <a:cubicBezTo>
                  <a:pt x="1015739" y="609826"/>
                  <a:pt x="1010976" y="571991"/>
                  <a:pt x="1011505" y="599243"/>
                </a:cubicBezTo>
                <a:cubicBezTo>
                  <a:pt x="1012034" y="626495"/>
                  <a:pt x="1010447" y="742647"/>
                  <a:pt x="1009918" y="754818"/>
                </a:cubicBezTo>
                <a:cubicBezTo>
                  <a:pt x="1009389" y="766989"/>
                  <a:pt x="1012563" y="715924"/>
                  <a:pt x="1008330" y="672268"/>
                </a:cubicBezTo>
                <a:cubicBezTo>
                  <a:pt x="1004097" y="628612"/>
                  <a:pt x="997218" y="538388"/>
                  <a:pt x="984518" y="492880"/>
                </a:cubicBezTo>
                <a:cubicBezTo>
                  <a:pt x="971818" y="447372"/>
                  <a:pt x="960705" y="434937"/>
                  <a:pt x="932130" y="399218"/>
                </a:cubicBezTo>
                <a:cubicBezTo>
                  <a:pt x="903555" y="363499"/>
                  <a:pt x="868366" y="324870"/>
                  <a:pt x="813068" y="278568"/>
                </a:cubicBezTo>
                <a:cubicBezTo>
                  <a:pt x="757770" y="232266"/>
                  <a:pt x="677601" y="161357"/>
                  <a:pt x="600343" y="121405"/>
                </a:cubicBezTo>
                <a:cubicBezTo>
                  <a:pt x="523085" y="81453"/>
                  <a:pt x="447943" y="58699"/>
                  <a:pt x="349518" y="38855"/>
                </a:cubicBezTo>
                <a:cubicBezTo>
                  <a:pt x="251093" y="19011"/>
                  <a:pt x="-9521" y="-4537"/>
                  <a:pt x="268" y="75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52F25EAA-5165-41C1-A7A0-A7AD3494F39B}"/>
              </a:ext>
            </a:extLst>
          </p:cNvPr>
          <p:cNvSpPr/>
          <p:nvPr/>
        </p:nvSpPr>
        <p:spPr>
          <a:xfrm>
            <a:off x="6325749" y="9131306"/>
            <a:ext cx="555374" cy="310417"/>
          </a:xfrm>
          <a:custGeom>
            <a:avLst/>
            <a:gdLst>
              <a:gd name="connsiteX0" fmla="*/ 0 w 598005"/>
              <a:gd name="connsiteY0" fmla="*/ 0 h 334245"/>
              <a:gd name="connsiteX1" fmla="*/ 322263 w 598005"/>
              <a:gd name="connsiteY1" fmla="*/ 139700 h 334245"/>
              <a:gd name="connsiteX2" fmla="*/ 296863 w 598005"/>
              <a:gd name="connsiteY2" fmla="*/ 133350 h 334245"/>
              <a:gd name="connsiteX3" fmla="*/ 593725 w 598005"/>
              <a:gd name="connsiteY3" fmla="*/ 331788 h 334245"/>
              <a:gd name="connsiteX4" fmla="*/ 465138 w 598005"/>
              <a:gd name="connsiteY4" fmla="*/ 239713 h 334245"/>
              <a:gd name="connsiteX5" fmla="*/ 358775 w 598005"/>
              <a:gd name="connsiteY5" fmla="*/ 171450 h 334245"/>
              <a:gd name="connsiteX6" fmla="*/ 401638 w 598005"/>
              <a:gd name="connsiteY6" fmla="*/ 196850 h 334245"/>
              <a:gd name="connsiteX7" fmla="*/ 200025 w 598005"/>
              <a:gd name="connsiteY7" fmla="*/ 104775 h 334245"/>
              <a:gd name="connsiteX8" fmla="*/ 122238 w 598005"/>
              <a:gd name="connsiteY8" fmla="*/ 61913 h 334245"/>
              <a:gd name="connsiteX9" fmla="*/ 0 w 598005"/>
              <a:gd name="connsiteY9" fmla="*/ 0 h 33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005" h="334245">
                <a:moveTo>
                  <a:pt x="0" y="0"/>
                </a:moveTo>
                <a:lnTo>
                  <a:pt x="322263" y="139700"/>
                </a:lnTo>
                <a:cubicBezTo>
                  <a:pt x="371740" y="161925"/>
                  <a:pt x="251619" y="101335"/>
                  <a:pt x="296863" y="133350"/>
                </a:cubicBezTo>
                <a:cubicBezTo>
                  <a:pt x="342107" y="165365"/>
                  <a:pt x="565679" y="314061"/>
                  <a:pt x="593725" y="331788"/>
                </a:cubicBezTo>
                <a:cubicBezTo>
                  <a:pt x="621771" y="349515"/>
                  <a:pt x="504296" y="266436"/>
                  <a:pt x="465138" y="239713"/>
                </a:cubicBezTo>
                <a:cubicBezTo>
                  <a:pt x="425980" y="212990"/>
                  <a:pt x="369358" y="178594"/>
                  <a:pt x="358775" y="171450"/>
                </a:cubicBezTo>
                <a:cubicBezTo>
                  <a:pt x="348192" y="164306"/>
                  <a:pt x="428096" y="207963"/>
                  <a:pt x="401638" y="196850"/>
                </a:cubicBezTo>
                <a:cubicBezTo>
                  <a:pt x="375180" y="185738"/>
                  <a:pt x="246592" y="127264"/>
                  <a:pt x="200025" y="104775"/>
                </a:cubicBezTo>
                <a:cubicBezTo>
                  <a:pt x="153458" y="82286"/>
                  <a:pt x="122238" y="61913"/>
                  <a:pt x="122238" y="61913"/>
                </a:cubicBezTo>
                <a:lnTo>
                  <a:pt x="0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6255986F-801A-496A-875F-F436D2675C2A}"/>
              </a:ext>
            </a:extLst>
          </p:cNvPr>
          <p:cNvSpPr/>
          <p:nvPr/>
        </p:nvSpPr>
        <p:spPr>
          <a:xfrm>
            <a:off x="6510141" y="9144379"/>
            <a:ext cx="517634" cy="567844"/>
          </a:xfrm>
          <a:custGeom>
            <a:avLst/>
            <a:gdLst>
              <a:gd name="connsiteX0" fmla="*/ 223729 w 557368"/>
              <a:gd name="connsiteY0" fmla="*/ 87524 h 611433"/>
              <a:gd name="connsiteX1" fmla="*/ 482492 w 557368"/>
              <a:gd name="connsiteY1" fmla="*/ 300249 h 611433"/>
              <a:gd name="connsiteX2" fmla="*/ 485667 w 557368"/>
              <a:gd name="connsiteY2" fmla="*/ 311362 h 611433"/>
              <a:gd name="connsiteX3" fmla="*/ 553929 w 557368"/>
              <a:gd name="connsiteY3" fmla="*/ 503449 h 611433"/>
              <a:gd name="connsiteX4" fmla="*/ 547579 w 557368"/>
              <a:gd name="connsiteY4" fmla="*/ 493924 h 611433"/>
              <a:gd name="connsiteX5" fmla="*/ 550754 w 557368"/>
              <a:gd name="connsiteY5" fmla="*/ 609812 h 611433"/>
              <a:gd name="connsiteX6" fmla="*/ 545992 w 557368"/>
              <a:gd name="connsiteY6" fmla="*/ 563774 h 611433"/>
              <a:gd name="connsiteX7" fmla="*/ 534879 w 557368"/>
              <a:gd name="connsiteY7" fmla="*/ 592349 h 611433"/>
              <a:gd name="connsiteX8" fmla="*/ 504717 w 557368"/>
              <a:gd name="connsiteY8" fmla="*/ 501862 h 611433"/>
              <a:gd name="connsiteX9" fmla="*/ 453917 w 557368"/>
              <a:gd name="connsiteY9" fmla="*/ 397087 h 611433"/>
              <a:gd name="connsiteX10" fmla="*/ 323742 w 557368"/>
              <a:gd name="connsiteY10" fmla="*/ 251037 h 611433"/>
              <a:gd name="connsiteX11" fmla="*/ 385654 w 557368"/>
              <a:gd name="connsiteY11" fmla="*/ 295487 h 611433"/>
              <a:gd name="connsiteX12" fmla="*/ 198329 w 557368"/>
              <a:gd name="connsiteY12" fmla="*/ 158962 h 611433"/>
              <a:gd name="connsiteX13" fmla="*/ 1479 w 557368"/>
              <a:gd name="connsiteY13" fmla="*/ 212 h 611433"/>
              <a:gd name="connsiteX14" fmla="*/ 306279 w 557368"/>
              <a:gd name="connsiteY14" fmla="*/ 193887 h 611433"/>
              <a:gd name="connsiteX15" fmla="*/ 223729 w 557368"/>
              <a:gd name="connsiteY15" fmla="*/ 87524 h 61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368" h="611433">
                <a:moveTo>
                  <a:pt x="223729" y="87524"/>
                </a:moveTo>
                <a:cubicBezTo>
                  <a:pt x="253098" y="105251"/>
                  <a:pt x="438836" y="262943"/>
                  <a:pt x="482492" y="300249"/>
                </a:cubicBezTo>
                <a:cubicBezTo>
                  <a:pt x="526148" y="337555"/>
                  <a:pt x="473761" y="277495"/>
                  <a:pt x="485667" y="311362"/>
                </a:cubicBezTo>
                <a:cubicBezTo>
                  <a:pt x="497573" y="345229"/>
                  <a:pt x="543610" y="473022"/>
                  <a:pt x="553929" y="503449"/>
                </a:cubicBezTo>
                <a:cubicBezTo>
                  <a:pt x="564248" y="533876"/>
                  <a:pt x="548108" y="476197"/>
                  <a:pt x="547579" y="493924"/>
                </a:cubicBezTo>
                <a:cubicBezTo>
                  <a:pt x="547050" y="511651"/>
                  <a:pt x="551019" y="598170"/>
                  <a:pt x="550754" y="609812"/>
                </a:cubicBezTo>
                <a:cubicBezTo>
                  <a:pt x="550490" y="621454"/>
                  <a:pt x="548638" y="566684"/>
                  <a:pt x="545992" y="563774"/>
                </a:cubicBezTo>
                <a:cubicBezTo>
                  <a:pt x="543346" y="560864"/>
                  <a:pt x="541758" y="602668"/>
                  <a:pt x="534879" y="592349"/>
                </a:cubicBezTo>
                <a:cubicBezTo>
                  <a:pt x="528000" y="582030"/>
                  <a:pt x="518211" y="534406"/>
                  <a:pt x="504717" y="501862"/>
                </a:cubicBezTo>
                <a:cubicBezTo>
                  <a:pt x="491223" y="469318"/>
                  <a:pt x="484080" y="438891"/>
                  <a:pt x="453917" y="397087"/>
                </a:cubicBezTo>
                <a:cubicBezTo>
                  <a:pt x="423755" y="355283"/>
                  <a:pt x="335119" y="267970"/>
                  <a:pt x="323742" y="251037"/>
                </a:cubicBezTo>
                <a:cubicBezTo>
                  <a:pt x="312365" y="234104"/>
                  <a:pt x="385654" y="295487"/>
                  <a:pt x="385654" y="295487"/>
                </a:cubicBezTo>
                <a:cubicBezTo>
                  <a:pt x="364752" y="280141"/>
                  <a:pt x="262358" y="208174"/>
                  <a:pt x="198329" y="158962"/>
                </a:cubicBezTo>
                <a:cubicBezTo>
                  <a:pt x="134300" y="109750"/>
                  <a:pt x="-16513" y="-5609"/>
                  <a:pt x="1479" y="212"/>
                </a:cubicBezTo>
                <a:cubicBezTo>
                  <a:pt x="19471" y="6033"/>
                  <a:pt x="268179" y="176689"/>
                  <a:pt x="306279" y="193887"/>
                </a:cubicBezTo>
                <a:cubicBezTo>
                  <a:pt x="344379" y="211085"/>
                  <a:pt x="194360" y="69797"/>
                  <a:pt x="223729" y="8752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6DD6D1D-AD12-4FB4-8595-DB9261B6485C}"/>
              </a:ext>
            </a:extLst>
          </p:cNvPr>
          <p:cNvSpPr/>
          <p:nvPr/>
        </p:nvSpPr>
        <p:spPr>
          <a:xfrm>
            <a:off x="6786587" y="9489796"/>
            <a:ext cx="285882" cy="745787"/>
          </a:xfrm>
          <a:custGeom>
            <a:avLst/>
            <a:gdLst>
              <a:gd name="connsiteX0" fmla="*/ 268963 w 307827"/>
              <a:gd name="connsiteY0" fmla="*/ 1342 h 803035"/>
              <a:gd name="connsiteX1" fmla="*/ 299126 w 307827"/>
              <a:gd name="connsiteY1" fmla="*/ 331542 h 803035"/>
              <a:gd name="connsiteX2" fmla="*/ 300713 w 307827"/>
              <a:gd name="connsiteY2" fmla="*/ 250580 h 803035"/>
              <a:gd name="connsiteX3" fmla="*/ 257851 w 307827"/>
              <a:gd name="connsiteY3" fmla="*/ 449017 h 803035"/>
              <a:gd name="connsiteX4" fmla="*/ 272138 w 307827"/>
              <a:gd name="connsiteY4" fmla="*/ 396630 h 803035"/>
              <a:gd name="connsiteX5" fmla="*/ 181651 w 307827"/>
              <a:gd name="connsiteY5" fmla="*/ 601417 h 803035"/>
              <a:gd name="connsiteX6" fmla="*/ 203876 w 307827"/>
              <a:gd name="connsiteY6" fmla="*/ 563317 h 803035"/>
              <a:gd name="connsiteX7" fmla="*/ 53063 w 307827"/>
              <a:gd name="connsiteY7" fmla="*/ 777630 h 803035"/>
              <a:gd name="connsiteX8" fmla="*/ 676 w 307827"/>
              <a:gd name="connsiteY8" fmla="*/ 793505 h 803035"/>
              <a:gd name="connsiteX9" fmla="*/ 83226 w 307827"/>
              <a:gd name="connsiteY9" fmla="*/ 728417 h 803035"/>
              <a:gd name="connsiteX10" fmla="*/ 175301 w 307827"/>
              <a:gd name="connsiteY10" fmla="*/ 636342 h 803035"/>
              <a:gd name="connsiteX11" fmla="*/ 181651 w 307827"/>
              <a:gd name="connsiteY11" fmla="*/ 625230 h 803035"/>
              <a:gd name="connsiteX12" fmla="*/ 299126 w 307827"/>
              <a:gd name="connsiteY12" fmla="*/ 352180 h 803035"/>
              <a:gd name="connsiteX13" fmla="*/ 299126 w 307827"/>
              <a:gd name="connsiteY13" fmla="*/ 349005 h 803035"/>
              <a:gd name="connsiteX14" fmla="*/ 299126 w 307827"/>
              <a:gd name="connsiteY14" fmla="*/ 218830 h 803035"/>
              <a:gd name="connsiteX15" fmla="*/ 268963 w 307827"/>
              <a:gd name="connsiteY15" fmla="*/ 1342 h 80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7827" h="803035">
                <a:moveTo>
                  <a:pt x="268963" y="1342"/>
                </a:moveTo>
                <a:cubicBezTo>
                  <a:pt x="268963" y="20127"/>
                  <a:pt x="293834" y="290002"/>
                  <a:pt x="299126" y="331542"/>
                </a:cubicBezTo>
                <a:cubicBezTo>
                  <a:pt x="304418" y="373082"/>
                  <a:pt x="307592" y="231001"/>
                  <a:pt x="300713" y="250580"/>
                </a:cubicBezTo>
                <a:cubicBezTo>
                  <a:pt x="293834" y="270159"/>
                  <a:pt x="262613" y="424675"/>
                  <a:pt x="257851" y="449017"/>
                </a:cubicBezTo>
                <a:cubicBezTo>
                  <a:pt x="253089" y="473359"/>
                  <a:pt x="284838" y="371230"/>
                  <a:pt x="272138" y="396630"/>
                </a:cubicBezTo>
                <a:cubicBezTo>
                  <a:pt x="259438" y="422030"/>
                  <a:pt x="193028" y="573636"/>
                  <a:pt x="181651" y="601417"/>
                </a:cubicBezTo>
                <a:cubicBezTo>
                  <a:pt x="170274" y="629198"/>
                  <a:pt x="225307" y="533948"/>
                  <a:pt x="203876" y="563317"/>
                </a:cubicBezTo>
                <a:cubicBezTo>
                  <a:pt x="182445" y="592686"/>
                  <a:pt x="86930" y="739265"/>
                  <a:pt x="53063" y="777630"/>
                </a:cubicBezTo>
                <a:cubicBezTo>
                  <a:pt x="19196" y="815995"/>
                  <a:pt x="-4351" y="801707"/>
                  <a:pt x="676" y="793505"/>
                </a:cubicBezTo>
                <a:cubicBezTo>
                  <a:pt x="5703" y="785303"/>
                  <a:pt x="54122" y="754611"/>
                  <a:pt x="83226" y="728417"/>
                </a:cubicBezTo>
                <a:cubicBezTo>
                  <a:pt x="112330" y="702223"/>
                  <a:pt x="158897" y="653540"/>
                  <a:pt x="175301" y="636342"/>
                </a:cubicBezTo>
                <a:cubicBezTo>
                  <a:pt x="191705" y="619144"/>
                  <a:pt x="161014" y="672590"/>
                  <a:pt x="181651" y="625230"/>
                </a:cubicBezTo>
                <a:cubicBezTo>
                  <a:pt x="202288" y="577870"/>
                  <a:pt x="299126" y="352180"/>
                  <a:pt x="299126" y="352180"/>
                </a:cubicBezTo>
                <a:cubicBezTo>
                  <a:pt x="318705" y="306143"/>
                  <a:pt x="299126" y="349005"/>
                  <a:pt x="299126" y="349005"/>
                </a:cubicBezTo>
                <a:cubicBezTo>
                  <a:pt x="299126" y="326780"/>
                  <a:pt x="301772" y="271482"/>
                  <a:pt x="299126" y="218830"/>
                </a:cubicBezTo>
                <a:cubicBezTo>
                  <a:pt x="296480" y="166178"/>
                  <a:pt x="268963" y="-17443"/>
                  <a:pt x="268963" y="134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C8DABB74-0F07-4A9F-B31F-39DA19F0120C}"/>
              </a:ext>
            </a:extLst>
          </p:cNvPr>
          <p:cNvSpPr/>
          <p:nvPr/>
        </p:nvSpPr>
        <p:spPr>
          <a:xfrm>
            <a:off x="6772776" y="9505436"/>
            <a:ext cx="257115" cy="733287"/>
          </a:xfrm>
          <a:custGeom>
            <a:avLst/>
            <a:gdLst>
              <a:gd name="connsiteX0" fmla="*/ 182234 w 276852"/>
              <a:gd name="connsiteY0" fmla="*/ 6727 h 789575"/>
              <a:gd name="connsiteX1" fmla="*/ 236209 w 276852"/>
              <a:gd name="connsiteY1" fmla="*/ 324227 h 789575"/>
              <a:gd name="connsiteX2" fmla="*/ 256847 w 276852"/>
              <a:gd name="connsiteY2" fmla="*/ 249615 h 789575"/>
              <a:gd name="connsiteX3" fmla="*/ 158422 w 276852"/>
              <a:gd name="connsiteY3" fmla="*/ 471865 h 789575"/>
              <a:gd name="connsiteX4" fmla="*/ 1259 w 276852"/>
              <a:gd name="connsiteY4" fmla="*/ 786190 h 789575"/>
              <a:gd name="connsiteX5" fmla="*/ 85397 w 276852"/>
              <a:gd name="connsiteY5" fmla="*/ 638552 h 789575"/>
              <a:gd name="connsiteX6" fmla="*/ 101272 w 276852"/>
              <a:gd name="connsiteY6" fmla="*/ 643315 h 789575"/>
              <a:gd name="connsiteX7" fmla="*/ 236209 w 276852"/>
              <a:gd name="connsiteY7" fmla="*/ 389315 h 789575"/>
              <a:gd name="connsiteX8" fmla="*/ 213984 w 276852"/>
              <a:gd name="connsiteY8" fmla="*/ 430590 h 789575"/>
              <a:gd name="connsiteX9" fmla="*/ 274309 w 276852"/>
              <a:gd name="connsiteY9" fmla="*/ 197227 h 789575"/>
              <a:gd name="connsiteX10" fmla="*/ 261609 w 276852"/>
              <a:gd name="connsiteY10" fmla="*/ 224215 h 789575"/>
              <a:gd name="connsiteX11" fmla="*/ 225097 w 276852"/>
              <a:gd name="connsiteY11" fmla="*/ 114677 h 789575"/>
              <a:gd name="connsiteX12" fmla="*/ 182234 w 276852"/>
              <a:gd name="connsiteY12" fmla="*/ 6727 h 78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52" h="789575">
                <a:moveTo>
                  <a:pt x="182234" y="6727"/>
                </a:moveTo>
                <a:cubicBezTo>
                  <a:pt x="184086" y="41652"/>
                  <a:pt x="223773" y="283746"/>
                  <a:pt x="236209" y="324227"/>
                </a:cubicBezTo>
                <a:cubicBezTo>
                  <a:pt x="248645" y="364708"/>
                  <a:pt x="269812" y="225009"/>
                  <a:pt x="256847" y="249615"/>
                </a:cubicBezTo>
                <a:cubicBezTo>
                  <a:pt x="243883" y="274221"/>
                  <a:pt x="201020" y="382436"/>
                  <a:pt x="158422" y="471865"/>
                </a:cubicBezTo>
                <a:cubicBezTo>
                  <a:pt x="115824" y="561294"/>
                  <a:pt x="13430" y="758409"/>
                  <a:pt x="1259" y="786190"/>
                </a:cubicBezTo>
                <a:cubicBezTo>
                  <a:pt x="-10912" y="813971"/>
                  <a:pt x="68728" y="662365"/>
                  <a:pt x="85397" y="638552"/>
                </a:cubicBezTo>
                <a:cubicBezTo>
                  <a:pt x="102066" y="614740"/>
                  <a:pt x="76137" y="684855"/>
                  <a:pt x="101272" y="643315"/>
                </a:cubicBezTo>
                <a:cubicBezTo>
                  <a:pt x="126407" y="601776"/>
                  <a:pt x="217424" y="424769"/>
                  <a:pt x="236209" y="389315"/>
                </a:cubicBezTo>
                <a:cubicBezTo>
                  <a:pt x="254994" y="353861"/>
                  <a:pt x="207634" y="462605"/>
                  <a:pt x="213984" y="430590"/>
                </a:cubicBezTo>
                <a:cubicBezTo>
                  <a:pt x="220334" y="398575"/>
                  <a:pt x="266372" y="231623"/>
                  <a:pt x="274309" y="197227"/>
                </a:cubicBezTo>
                <a:cubicBezTo>
                  <a:pt x="282246" y="162831"/>
                  <a:pt x="269811" y="237973"/>
                  <a:pt x="261609" y="224215"/>
                </a:cubicBezTo>
                <a:cubicBezTo>
                  <a:pt x="253407" y="210457"/>
                  <a:pt x="235151" y="146692"/>
                  <a:pt x="225097" y="114677"/>
                </a:cubicBezTo>
                <a:cubicBezTo>
                  <a:pt x="215043" y="82662"/>
                  <a:pt x="180382" y="-28198"/>
                  <a:pt x="182234" y="67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5CC76B5A-88C8-4DAA-ABF9-05AD83108D0E}"/>
              </a:ext>
            </a:extLst>
          </p:cNvPr>
          <p:cNvSpPr/>
          <p:nvPr/>
        </p:nvSpPr>
        <p:spPr>
          <a:xfrm>
            <a:off x="6337293" y="9229797"/>
            <a:ext cx="584037" cy="255615"/>
          </a:xfrm>
          <a:custGeom>
            <a:avLst/>
            <a:gdLst>
              <a:gd name="connsiteX0" fmla="*/ 8208 w 628869"/>
              <a:gd name="connsiteY0" fmla="*/ 5074 h 275236"/>
              <a:gd name="connsiteX1" fmla="*/ 73295 w 628869"/>
              <a:gd name="connsiteY1" fmla="*/ 13012 h 275236"/>
              <a:gd name="connsiteX2" fmla="*/ 346345 w 628869"/>
              <a:gd name="connsiteY2" fmla="*/ 108262 h 275236"/>
              <a:gd name="connsiteX3" fmla="*/ 347933 w 628869"/>
              <a:gd name="connsiteY3" fmla="*/ 113024 h 275236"/>
              <a:gd name="connsiteX4" fmla="*/ 620983 w 628869"/>
              <a:gd name="connsiteY4" fmla="*/ 271774 h 275236"/>
              <a:gd name="connsiteX5" fmla="*/ 533670 w 628869"/>
              <a:gd name="connsiteY5" fmla="*/ 211449 h 275236"/>
              <a:gd name="connsiteX6" fmla="*/ 311420 w 628869"/>
              <a:gd name="connsiteY6" fmla="*/ 84449 h 275236"/>
              <a:gd name="connsiteX7" fmla="*/ 220933 w 628869"/>
              <a:gd name="connsiteY7" fmla="*/ 52699 h 275236"/>
              <a:gd name="connsiteX8" fmla="*/ 8208 w 628869"/>
              <a:gd name="connsiteY8" fmla="*/ 5074 h 27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869" h="275236">
                <a:moveTo>
                  <a:pt x="8208" y="5074"/>
                </a:moveTo>
                <a:cubicBezTo>
                  <a:pt x="-16398" y="-1541"/>
                  <a:pt x="16939" y="-4186"/>
                  <a:pt x="73295" y="13012"/>
                </a:cubicBezTo>
                <a:cubicBezTo>
                  <a:pt x="129651" y="30210"/>
                  <a:pt x="300572" y="91593"/>
                  <a:pt x="346345" y="108262"/>
                </a:cubicBezTo>
                <a:cubicBezTo>
                  <a:pt x="392118" y="124931"/>
                  <a:pt x="302160" y="85772"/>
                  <a:pt x="347933" y="113024"/>
                </a:cubicBezTo>
                <a:cubicBezTo>
                  <a:pt x="393706" y="140276"/>
                  <a:pt x="590027" y="255370"/>
                  <a:pt x="620983" y="271774"/>
                </a:cubicBezTo>
                <a:cubicBezTo>
                  <a:pt x="651939" y="288178"/>
                  <a:pt x="585264" y="242670"/>
                  <a:pt x="533670" y="211449"/>
                </a:cubicBezTo>
                <a:cubicBezTo>
                  <a:pt x="482076" y="180228"/>
                  <a:pt x="363543" y="110907"/>
                  <a:pt x="311420" y="84449"/>
                </a:cubicBezTo>
                <a:cubicBezTo>
                  <a:pt x="259297" y="57991"/>
                  <a:pt x="268029" y="65134"/>
                  <a:pt x="220933" y="52699"/>
                </a:cubicBezTo>
                <a:cubicBezTo>
                  <a:pt x="173837" y="40264"/>
                  <a:pt x="32814" y="11689"/>
                  <a:pt x="8208" y="507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BFD15BE-5493-4162-881A-AABDE541C89C}"/>
              </a:ext>
            </a:extLst>
          </p:cNvPr>
          <p:cNvSpPr/>
          <p:nvPr/>
        </p:nvSpPr>
        <p:spPr>
          <a:xfrm>
            <a:off x="5856914" y="9169332"/>
            <a:ext cx="760253" cy="108033"/>
          </a:xfrm>
          <a:custGeom>
            <a:avLst/>
            <a:gdLst>
              <a:gd name="connsiteX0" fmla="*/ 6349 w 818611"/>
              <a:gd name="connsiteY0" fmla="*/ 13030 h 116326"/>
              <a:gd name="connsiteX1" fmla="*/ 522287 w 818611"/>
              <a:gd name="connsiteY1" fmla="*/ 24143 h 116326"/>
              <a:gd name="connsiteX2" fmla="*/ 479424 w 818611"/>
              <a:gd name="connsiteY2" fmla="*/ 30493 h 116326"/>
              <a:gd name="connsiteX3" fmla="*/ 817562 w 818611"/>
              <a:gd name="connsiteY3" fmla="*/ 116218 h 116326"/>
              <a:gd name="connsiteX4" fmla="*/ 581024 w 818611"/>
              <a:gd name="connsiteY4" fmla="*/ 47955 h 116326"/>
              <a:gd name="connsiteX5" fmla="*/ 452437 w 818611"/>
              <a:gd name="connsiteY5" fmla="*/ 28905 h 116326"/>
              <a:gd name="connsiteX6" fmla="*/ 249237 w 818611"/>
              <a:gd name="connsiteY6" fmla="*/ 330 h 116326"/>
              <a:gd name="connsiteX7" fmla="*/ 6349 w 818611"/>
              <a:gd name="connsiteY7" fmla="*/ 13030 h 11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611" h="116326">
                <a:moveTo>
                  <a:pt x="6349" y="13030"/>
                </a:moveTo>
                <a:cubicBezTo>
                  <a:pt x="51857" y="16999"/>
                  <a:pt x="443441" y="21233"/>
                  <a:pt x="522287" y="24143"/>
                </a:cubicBezTo>
                <a:cubicBezTo>
                  <a:pt x="601133" y="27053"/>
                  <a:pt x="430211" y="15147"/>
                  <a:pt x="479424" y="30493"/>
                </a:cubicBezTo>
                <a:cubicBezTo>
                  <a:pt x="528637" y="45839"/>
                  <a:pt x="800629" y="113308"/>
                  <a:pt x="817562" y="116218"/>
                </a:cubicBezTo>
                <a:cubicBezTo>
                  <a:pt x="834495" y="119128"/>
                  <a:pt x="641878" y="62507"/>
                  <a:pt x="581024" y="47955"/>
                </a:cubicBezTo>
                <a:cubicBezTo>
                  <a:pt x="520170" y="33403"/>
                  <a:pt x="452437" y="28905"/>
                  <a:pt x="452437" y="28905"/>
                </a:cubicBezTo>
                <a:cubicBezTo>
                  <a:pt x="397139" y="20968"/>
                  <a:pt x="326231" y="2711"/>
                  <a:pt x="249237" y="330"/>
                </a:cubicBezTo>
                <a:cubicBezTo>
                  <a:pt x="172243" y="-2051"/>
                  <a:pt x="-39159" y="9061"/>
                  <a:pt x="6349" y="130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96BD895E-3007-412C-89FD-37B30A867732}"/>
              </a:ext>
            </a:extLst>
          </p:cNvPr>
          <p:cNvSpPr/>
          <p:nvPr/>
        </p:nvSpPr>
        <p:spPr>
          <a:xfrm>
            <a:off x="5632562" y="9203855"/>
            <a:ext cx="743193" cy="23309"/>
          </a:xfrm>
          <a:custGeom>
            <a:avLst/>
            <a:gdLst>
              <a:gd name="connsiteX0" fmla="*/ 11385 w 800242"/>
              <a:gd name="connsiteY0" fmla="*/ 1257 h 25098"/>
              <a:gd name="connsiteX1" fmla="*/ 498747 w 800242"/>
              <a:gd name="connsiteY1" fmla="*/ 1257 h 25098"/>
              <a:gd name="connsiteX2" fmla="*/ 798785 w 800242"/>
              <a:gd name="connsiteY2" fmla="*/ 15545 h 25098"/>
              <a:gd name="connsiteX3" fmla="*/ 617810 w 800242"/>
              <a:gd name="connsiteY3" fmla="*/ 12370 h 25098"/>
              <a:gd name="connsiteX4" fmla="*/ 728935 w 800242"/>
              <a:gd name="connsiteY4" fmla="*/ 25070 h 25098"/>
              <a:gd name="connsiteX5" fmla="*/ 305072 w 800242"/>
              <a:gd name="connsiteY5" fmla="*/ 15545 h 25098"/>
              <a:gd name="connsiteX6" fmla="*/ 168547 w 800242"/>
              <a:gd name="connsiteY6" fmla="*/ 6020 h 25098"/>
              <a:gd name="connsiteX7" fmla="*/ 11385 w 800242"/>
              <a:gd name="connsiteY7" fmla="*/ 1257 h 2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42" h="25098">
                <a:moveTo>
                  <a:pt x="11385" y="1257"/>
                </a:moveTo>
                <a:cubicBezTo>
                  <a:pt x="66418" y="463"/>
                  <a:pt x="367514" y="-1124"/>
                  <a:pt x="498747" y="1257"/>
                </a:cubicBezTo>
                <a:cubicBezTo>
                  <a:pt x="629980" y="3638"/>
                  <a:pt x="778941" y="13693"/>
                  <a:pt x="798785" y="15545"/>
                </a:cubicBezTo>
                <a:cubicBezTo>
                  <a:pt x="818629" y="17397"/>
                  <a:pt x="629452" y="10783"/>
                  <a:pt x="617810" y="12370"/>
                </a:cubicBezTo>
                <a:cubicBezTo>
                  <a:pt x="606168" y="13957"/>
                  <a:pt x="728935" y="25070"/>
                  <a:pt x="728935" y="25070"/>
                </a:cubicBezTo>
                <a:cubicBezTo>
                  <a:pt x="676812" y="25599"/>
                  <a:pt x="398470" y="18720"/>
                  <a:pt x="305072" y="15545"/>
                </a:cubicBezTo>
                <a:cubicBezTo>
                  <a:pt x="211674" y="12370"/>
                  <a:pt x="221199" y="7607"/>
                  <a:pt x="168547" y="6020"/>
                </a:cubicBezTo>
                <a:cubicBezTo>
                  <a:pt x="115895" y="4433"/>
                  <a:pt x="-43648" y="2051"/>
                  <a:pt x="11385" y="125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581F7281-BC68-4448-8F6E-43545B049494}"/>
              </a:ext>
            </a:extLst>
          </p:cNvPr>
          <p:cNvSpPr/>
          <p:nvPr/>
        </p:nvSpPr>
        <p:spPr>
          <a:xfrm>
            <a:off x="5240100" y="9157844"/>
            <a:ext cx="619761" cy="131483"/>
          </a:xfrm>
          <a:custGeom>
            <a:avLst/>
            <a:gdLst>
              <a:gd name="connsiteX0" fmla="*/ 667335 w 667335"/>
              <a:gd name="connsiteY0" fmla="*/ 0 h 141576"/>
              <a:gd name="connsiteX1" fmla="*/ 286335 w 667335"/>
              <a:gd name="connsiteY1" fmla="*/ 71438 h 141576"/>
              <a:gd name="connsiteX2" fmla="*/ 475248 w 667335"/>
              <a:gd name="connsiteY2" fmla="*/ 74613 h 141576"/>
              <a:gd name="connsiteX3" fmla="*/ 176798 w 667335"/>
              <a:gd name="connsiteY3" fmla="*/ 100013 h 141576"/>
              <a:gd name="connsiteX4" fmla="*/ 343485 w 667335"/>
              <a:gd name="connsiteY4" fmla="*/ 100013 h 141576"/>
              <a:gd name="connsiteX5" fmla="*/ 2173 w 667335"/>
              <a:gd name="connsiteY5" fmla="*/ 141288 h 141576"/>
              <a:gd name="connsiteX6" fmla="*/ 206960 w 667335"/>
              <a:gd name="connsiteY6" fmla="*/ 115888 h 141576"/>
              <a:gd name="connsiteX7" fmla="*/ 395873 w 667335"/>
              <a:gd name="connsiteY7" fmla="*/ 69850 h 141576"/>
              <a:gd name="connsiteX8" fmla="*/ 667335 w 667335"/>
              <a:gd name="connsiteY8" fmla="*/ 0 h 14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335" h="141576">
                <a:moveTo>
                  <a:pt x="667335" y="0"/>
                </a:moveTo>
                <a:cubicBezTo>
                  <a:pt x="492842" y="29501"/>
                  <a:pt x="318349" y="59003"/>
                  <a:pt x="286335" y="71438"/>
                </a:cubicBezTo>
                <a:cubicBezTo>
                  <a:pt x="254321" y="83873"/>
                  <a:pt x="493504" y="69851"/>
                  <a:pt x="475248" y="74613"/>
                </a:cubicBezTo>
                <a:cubicBezTo>
                  <a:pt x="456992" y="79375"/>
                  <a:pt x="198758" y="95780"/>
                  <a:pt x="176798" y="100013"/>
                </a:cubicBezTo>
                <a:cubicBezTo>
                  <a:pt x="154838" y="104246"/>
                  <a:pt x="372589" y="93134"/>
                  <a:pt x="343485" y="100013"/>
                </a:cubicBezTo>
                <a:cubicBezTo>
                  <a:pt x="314381" y="106892"/>
                  <a:pt x="24927" y="138642"/>
                  <a:pt x="2173" y="141288"/>
                </a:cubicBezTo>
                <a:cubicBezTo>
                  <a:pt x="-20581" y="143934"/>
                  <a:pt x="141343" y="127794"/>
                  <a:pt x="206960" y="115888"/>
                </a:cubicBezTo>
                <a:cubicBezTo>
                  <a:pt x="272577" y="103982"/>
                  <a:pt x="395873" y="69850"/>
                  <a:pt x="395873" y="69850"/>
                </a:cubicBezTo>
                <a:lnTo>
                  <a:pt x="667335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923B793-83AA-4DC1-86A2-34677FCB0C2C}"/>
              </a:ext>
            </a:extLst>
          </p:cNvPr>
          <p:cNvSpPr/>
          <p:nvPr/>
        </p:nvSpPr>
        <p:spPr>
          <a:xfrm>
            <a:off x="4784960" y="9255391"/>
            <a:ext cx="698058" cy="253349"/>
          </a:xfrm>
          <a:custGeom>
            <a:avLst/>
            <a:gdLst>
              <a:gd name="connsiteX0" fmla="*/ 749426 w 751642"/>
              <a:gd name="connsiteY0" fmla="*/ 1328 h 272797"/>
              <a:gd name="connsiteX1" fmla="*/ 382713 w 751642"/>
              <a:gd name="connsiteY1" fmla="*/ 71178 h 272797"/>
              <a:gd name="connsiteX2" fmla="*/ 481138 w 751642"/>
              <a:gd name="connsiteY2" fmla="*/ 48953 h 272797"/>
              <a:gd name="connsiteX3" fmla="*/ 160463 w 751642"/>
              <a:gd name="connsiteY3" fmla="*/ 168015 h 272797"/>
              <a:gd name="connsiteX4" fmla="*/ 295401 w 751642"/>
              <a:gd name="connsiteY4" fmla="*/ 112453 h 272797"/>
              <a:gd name="connsiteX5" fmla="*/ 126 w 751642"/>
              <a:gd name="connsiteY5" fmla="*/ 272790 h 272797"/>
              <a:gd name="connsiteX6" fmla="*/ 336676 w 751642"/>
              <a:gd name="connsiteY6" fmla="*/ 118803 h 272797"/>
              <a:gd name="connsiteX7" fmla="*/ 466851 w 751642"/>
              <a:gd name="connsiteY7" fmla="*/ 47365 h 272797"/>
              <a:gd name="connsiteX8" fmla="*/ 533526 w 751642"/>
              <a:gd name="connsiteY8" fmla="*/ 26728 h 272797"/>
              <a:gd name="connsiteX9" fmla="*/ 749426 w 751642"/>
              <a:gd name="connsiteY9" fmla="*/ 1328 h 27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642" h="272797">
                <a:moveTo>
                  <a:pt x="749426" y="1328"/>
                </a:moveTo>
                <a:cubicBezTo>
                  <a:pt x="724290" y="8736"/>
                  <a:pt x="427428" y="63241"/>
                  <a:pt x="382713" y="71178"/>
                </a:cubicBezTo>
                <a:cubicBezTo>
                  <a:pt x="337998" y="79115"/>
                  <a:pt x="518180" y="32814"/>
                  <a:pt x="481138" y="48953"/>
                </a:cubicBezTo>
                <a:cubicBezTo>
                  <a:pt x="444096" y="65092"/>
                  <a:pt x="191419" y="157432"/>
                  <a:pt x="160463" y="168015"/>
                </a:cubicBezTo>
                <a:cubicBezTo>
                  <a:pt x="129507" y="178598"/>
                  <a:pt x="322124" y="94991"/>
                  <a:pt x="295401" y="112453"/>
                </a:cubicBezTo>
                <a:cubicBezTo>
                  <a:pt x="268678" y="129916"/>
                  <a:pt x="-6753" y="271732"/>
                  <a:pt x="126" y="272790"/>
                </a:cubicBezTo>
                <a:cubicBezTo>
                  <a:pt x="7005" y="273848"/>
                  <a:pt x="258889" y="156374"/>
                  <a:pt x="336676" y="118803"/>
                </a:cubicBezTo>
                <a:cubicBezTo>
                  <a:pt x="414463" y="81232"/>
                  <a:pt x="434043" y="62711"/>
                  <a:pt x="466851" y="47365"/>
                </a:cubicBezTo>
                <a:cubicBezTo>
                  <a:pt x="499659" y="32019"/>
                  <a:pt x="488547" y="33872"/>
                  <a:pt x="533526" y="26728"/>
                </a:cubicBezTo>
                <a:cubicBezTo>
                  <a:pt x="578505" y="19584"/>
                  <a:pt x="774562" y="-6080"/>
                  <a:pt x="749426" y="132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F880CF36-B3DC-47E6-9539-B240C6B7B1AF}"/>
              </a:ext>
            </a:extLst>
          </p:cNvPr>
          <p:cNvSpPr/>
          <p:nvPr/>
        </p:nvSpPr>
        <p:spPr>
          <a:xfrm>
            <a:off x="4606108" y="9246594"/>
            <a:ext cx="960369" cy="383882"/>
          </a:xfrm>
          <a:custGeom>
            <a:avLst/>
            <a:gdLst>
              <a:gd name="connsiteX0" fmla="*/ 1003919 w 1034088"/>
              <a:gd name="connsiteY0" fmla="*/ 7626 h 413349"/>
              <a:gd name="connsiteX1" fmla="*/ 526082 w 1034088"/>
              <a:gd name="connsiteY1" fmla="*/ 131451 h 413349"/>
              <a:gd name="connsiteX2" fmla="*/ 619744 w 1034088"/>
              <a:gd name="connsiteY2" fmla="*/ 112401 h 413349"/>
              <a:gd name="connsiteX3" fmla="*/ 380032 w 1034088"/>
              <a:gd name="connsiteY3" fmla="*/ 204476 h 413349"/>
              <a:gd name="connsiteX4" fmla="*/ 162544 w 1034088"/>
              <a:gd name="connsiteY4" fmla="*/ 323538 h 413349"/>
              <a:gd name="connsiteX5" fmla="*/ 619 w 1034088"/>
              <a:gd name="connsiteY5" fmla="*/ 412438 h 413349"/>
              <a:gd name="connsiteX6" fmla="*/ 221282 w 1034088"/>
              <a:gd name="connsiteY6" fmla="*/ 267976 h 413349"/>
              <a:gd name="connsiteX7" fmla="*/ 268907 w 1034088"/>
              <a:gd name="connsiteY7" fmla="*/ 255276 h 413349"/>
              <a:gd name="connsiteX8" fmla="*/ 676894 w 1034088"/>
              <a:gd name="connsiteY8" fmla="*/ 93351 h 413349"/>
              <a:gd name="connsiteX9" fmla="*/ 953119 w 1034088"/>
              <a:gd name="connsiteY9" fmla="*/ 20326 h 413349"/>
              <a:gd name="connsiteX10" fmla="*/ 1003919 w 1034088"/>
              <a:gd name="connsiteY10" fmla="*/ 7626 h 41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88" h="413349">
                <a:moveTo>
                  <a:pt x="1003919" y="7626"/>
                </a:moveTo>
                <a:lnTo>
                  <a:pt x="526082" y="131451"/>
                </a:lnTo>
                <a:cubicBezTo>
                  <a:pt x="462053" y="148913"/>
                  <a:pt x="644086" y="100230"/>
                  <a:pt x="619744" y="112401"/>
                </a:cubicBezTo>
                <a:cubicBezTo>
                  <a:pt x="595402" y="124572"/>
                  <a:pt x="456232" y="169287"/>
                  <a:pt x="380032" y="204476"/>
                </a:cubicBezTo>
                <a:cubicBezTo>
                  <a:pt x="303832" y="239666"/>
                  <a:pt x="162544" y="323538"/>
                  <a:pt x="162544" y="323538"/>
                </a:cubicBezTo>
                <a:cubicBezTo>
                  <a:pt x="99308" y="358198"/>
                  <a:pt x="-9171" y="421698"/>
                  <a:pt x="619" y="412438"/>
                </a:cubicBezTo>
                <a:cubicBezTo>
                  <a:pt x="10409" y="403178"/>
                  <a:pt x="176567" y="294170"/>
                  <a:pt x="221282" y="267976"/>
                </a:cubicBezTo>
                <a:cubicBezTo>
                  <a:pt x="265997" y="241782"/>
                  <a:pt x="192972" y="284380"/>
                  <a:pt x="268907" y="255276"/>
                </a:cubicBezTo>
                <a:cubicBezTo>
                  <a:pt x="344842" y="226172"/>
                  <a:pt x="562859" y="132509"/>
                  <a:pt x="676894" y="93351"/>
                </a:cubicBezTo>
                <a:cubicBezTo>
                  <a:pt x="790929" y="54193"/>
                  <a:pt x="901525" y="31968"/>
                  <a:pt x="953119" y="20326"/>
                </a:cubicBezTo>
                <a:cubicBezTo>
                  <a:pt x="1004713" y="8684"/>
                  <a:pt x="1075092" y="-10895"/>
                  <a:pt x="1003919" y="762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F58019D4-36A5-4532-895B-2A710AAEED22}"/>
              </a:ext>
            </a:extLst>
          </p:cNvPr>
          <p:cNvSpPr/>
          <p:nvPr/>
        </p:nvSpPr>
        <p:spPr>
          <a:xfrm>
            <a:off x="4160196" y="9618562"/>
            <a:ext cx="457352" cy="767556"/>
          </a:xfrm>
          <a:custGeom>
            <a:avLst/>
            <a:gdLst>
              <a:gd name="connsiteX0" fmla="*/ 490284 w 492459"/>
              <a:gd name="connsiteY0" fmla="*/ 3980 h 826475"/>
              <a:gd name="connsiteX1" fmla="*/ 190247 w 492459"/>
              <a:gd name="connsiteY1" fmla="*/ 277030 h 826475"/>
              <a:gd name="connsiteX2" fmla="*/ 226759 w 492459"/>
              <a:gd name="connsiteY2" fmla="*/ 227817 h 826475"/>
              <a:gd name="connsiteX3" fmla="*/ 61659 w 492459"/>
              <a:gd name="connsiteY3" fmla="*/ 448480 h 826475"/>
              <a:gd name="connsiteX4" fmla="*/ 80709 w 492459"/>
              <a:gd name="connsiteY4" fmla="*/ 424667 h 826475"/>
              <a:gd name="connsiteX5" fmla="*/ 15622 w 492459"/>
              <a:gd name="connsiteY5" fmla="*/ 619930 h 826475"/>
              <a:gd name="connsiteX6" fmla="*/ 1334 w 492459"/>
              <a:gd name="connsiteY6" fmla="*/ 710417 h 826475"/>
              <a:gd name="connsiteX7" fmla="*/ 1334 w 492459"/>
              <a:gd name="connsiteY7" fmla="*/ 683430 h 826475"/>
              <a:gd name="connsiteX8" fmla="*/ 7684 w 492459"/>
              <a:gd name="connsiteY8" fmla="*/ 824717 h 826475"/>
              <a:gd name="connsiteX9" fmla="*/ 7684 w 492459"/>
              <a:gd name="connsiteY9" fmla="*/ 743755 h 826475"/>
              <a:gd name="connsiteX10" fmla="*/ 52134 w 492459"/>
              <a:gd name="connsiteY10" fmla="*/ 481817 h 826475"/>
              <a:gd name="connsiteX11" fmla="*/ 112459 w 492459"/>
              <a:gd name="connsiteY11" fmla="*/ 343705 h 826475"/>
              <a:gd name="connsiteX12" fmla="*/ 168022 w 492459"/>
              <a:gd name="connsiteY12" fmla="*/ 288142 h 826475"/>
              <a:gd name="connsiteX13" fmla="*/ 317247 w 492459"/>
              <a:gd name="connsiteY13" fmla="*/ 126217 h 826475"/>
              <a:gd name="connsiteX14" fmla="*/ 490284 w 492459"/>
              <a:gd name="connsiteY14" fmla="*/ 3980 h 82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2459" h="826475">
                <a:moveTo>
                  <a:pt x="490284" y="3980"/>
                </a:moveTo>
                <a:cubicBezTo>
                  <a:pt x="469117" y="29115"/>
                  <a:pt x="234168" y="239724"/>
                  <a:pt x="190247" y="277030"/>
                </a:cubicBezTo>
                <a:cubicBezTo>
                  <a:pt x="146326" y="314336"/>
                  <a:pt x="226759" y="227817"/>
                  <a:pt x="226759" y="227817"/>
                </a:cubicBezTo>
                <a:lnTo>
                  <a:pt x="61659" y="448480"/>
                </a:lnTo>
                <a:cubicBezTo>
                  <a:pt x="37317" y="481288"/>
                  <a:pt x="88382" y="396092"/>
                  <a:pt x="80709" y="424667"/>
                </a:cubicBezTo>
                <a:cubicBezTo>
                  <a:pt x="73036" y="453242"/>
                  <a:pt x="28851" y="572305"/>
                  <a:pt x="15622" y="619930"/>
                </a:cubicBezTo>
                <a:cubicBezTo>
                  <a:pt x="2393" y="667555"/>
                  <a:pt x="3715" y="699834"/>
                  <a:pt x="1334" y="710417"/>
                </a:cubicBezTo>
                <a:cubicBezTo>
                  <a:pt x="-1047" y="721000"/>
                  <a:pt x="276" y="664380"/>
                  <a:pt x="1334" y="683430"/>
                </a:cubicBezTo>
                <a:cubicBezTo>
                  <a:pt x="2392" y="702480"/>
                  <a:pt x="6626" y="814663"/>
                  <a:pt x="7684" y="824717"/>
                </a:cubicBezTo>
                <a:cubicBezTo>
                  <a:pt x="8742" y="834771"/>
                  <a:pt x="276" y="800905"/>
                  <a:pt x="7684" y="743755"/>
                </a:cubicBezTo>
                <a:cubicBezTo>
                  <a:pt x="15092" y="686605"/>
                  <a:pt x="34672" y="548492"/>
                  <a:pt x="52134" y="481817"/>
                </a:cubicBezTo>
                <a:cubicBezTo>
                  <a:pt x="69596" y="415142"/>
                  <a:pt x="93144" y="375984"/>
                  <a:pt x="112459" y="343705"/>
                </a:cubicBezTo>
                <a:cubicBezTo>
                  <a:pt x="131774" y="311426"/>
                  <a:pt x="133891" y="324390"/>
                  <a:pt x="168022" y="288142"/>
                </a:cubicBezTo>
                <a:cubicBezTo>
                  <a:pt x="202153" y="251894"/>
                  <a:pt x="261949" y="173313"/>
                  <a:pt x="317247" y="126217"/>
                </a:cubicBezTo>
                <a:cubicBezTo>
                  <a:pt x="372545" y="79121"/>
                  <a:pt x="511451" y="-21155"/>
                  <a:pt x="490284" y="398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87AEC1B-E3A0-4980-B96C-F8356D84F185}"/>
              </a:ext>
            </a:extLst>
          </p:cNvPr>
          <p:cNvSpPr/>
          <p:nvPr/>
        </p:nvSpPr>
        <p:spPr>
          <a:xfrm>
            <a:off x="4228369" y="9657030"/>
            <a:ext cx="204421" cy="307272"/>
          </a:xfrm>
          <a:custGeom>
            <a:avLst/>
            <a:gdLst>
              <a:gd name="connsiteX0" fmla="*/ 220028 w 220113"/>
              <a:gd name="connsiteY0" fmla="*/ 659 h 330859"/>
              <a:gd name="connsiteX1" fmla="*/ 110491 w 220113"/>
              <a:gd name="connsiteY1" fmla="*/ 140359 h 330859"/>
              <a:gd name="connsiteX2" fmla="*/ 62866 w 220113"/>
              <a:gd name="connsiteY2" fmla="*/ 154646 h 330859"/>
              <a:gd name="connsiteX3" fmla="*/ 4128 w 220113"/>
              <a:gd name="connsiteY3" fmla="*/ 173696 h 330859"/>
              <a:gd name="connsiteX4" fmla="*/ 13653 w 220113"/>
              <a:gd name="connsiteY4" fmla="*/ 184809 h 330859"/>
              <a:gd name="connsiteX5" fmla="*/ 26353 w 220113"/>
              <a:gd name="connsiteY5" fmla="*/ 330859 h 330859"/>
              <a:gd name="connsiteX6" fmla="*/ 953 w 220113"/>
              <a:gd name="connsiteY6" fmla="*/ 186396 h 330859"/>
              <a:gd name="connsiteX7" fmla="*/ 66041 w 220113"/>
              <a:gd name="connsiteY7" fmla="*/ 140359 h 330859"/>
              <a:gd name="connsiteX8" fmla="*/ 127953 w 220113"/>
              <a:gd name="connsiteY8" fmla="*/ 89559 h 330859"/>
              <a:gd name="connsiteX9" fmla="*/ 220028 w 220113"/>
              <a:gd name="connsiteY9" fmla="*/ 659 h 33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113" h="330859">
                <a:moveTo>
                  <a:pt x="220028" y="659"/>
                </a:moveTo>
                <a:cubicBezTo>
                  <a:pt x="217118" y="9126"/>
                  <a:pt x="136685" y="114695"/>
                  <a:pt x="110491" y="140359"/>
                </a:cubicBezTo>
                <a:cubicBezTo>
                  <a:pt x="84297" y="166023"/>
                  <a:pt x="80593" y="149090"/>
                  <a:pt x="62866" y="154646"/>
                </a:cubicBezTo>
                <a:cubicBezTo>
                  <a:pt x="45139" y="160202"/>
                  <a:pt x="12330" y="168669"/>
                  <a:pt x="4128" y="173696"/>
                </a:cubicBezTo>
                <a:cubicBezTo>
                  <a:pt x="-4074" y="178723"/>
                  <a:pt x="9949" y="158615"/>
                  <a:pt x="13653" y="184809"/>
                </a:cubicBezTo>
                <a:cubicBezTo>
                  <a:pt x="17357" y="211003"/>
                  <a:pt x="28470" y="330595"/>
                  <a:pt x="26353" y="330859"/>
                </a:cubicBezTo>
                <a:cubicBezTo>
                  <a:pt x="24236" y="331123"/>
                  <a:pt x="-5662" y="218146"/>
                  <a:pt x="953" y="186396"/>
                </a:cubicBezTo>
                <a:cubicBezTo>
                  <a:pt x="7568" y="154646"/>
                  <a:pt x="66041" y="140359"/>
                  <a:pt x="66041" y="140359"/>
                </a:cubicBezTo>
                <a:cubicBezTo>
                  <a:pt x="87208" y="124220"/>
                  <a:pt x="105463" y="111520"/>
                  <a:pt x="127953" y="89559"/>
                </a:cubicBezTo>
                <a:cubicBezTo>
                  <a:pt x="150442" y="67599"/>
                  <a:pt x="222938" y="-7808"/>
                  <a:pt x="220028" y="65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AABA5A7B-B156-4B31-B0DF-7CA7BE2A9DA8}"/>
              </a:ext>
            </a:extLst>
          </p:cNvPr>
          <p:cNvSpPr/>
          <p:nvPr/>
        </p:nvSpPr>
        <p:spPr>
          <a:xfrm>
            <a:off x="4245284" y="9594336"/>
            <a:ext cx="311598" cy="296254"/>
          </a:xfrm>
          <a:custGeom>
            <a:avLst/>
            <a:gdLst>
              <a:gd name="connsiteX0" fmla="*/ 333578 w 335517"/>
              <a:gd name="connsiteY0" fmla="*/ 3077 h 318995"/>
              <a:gd name="connsiteX1" fmla="*/ 119265 w 335517"/>
              <a:gd name="connsiteY1" fmla="*/ 209452 h 318995"/>
              <a:gd name="connsiteX2" fmla="*/ 49415 w 335517"/>
              <a:gd name="connsiteY2" fmla="*/ 244377 h 318995"/>
              <a:gd name="connsiteX3" fmla="*/ 22428 w 335517"/>
              <a:gd name="connsiteY3" fmla="*/ 266602 h 318995"/>
              <a:gd name="connsiteX4" fmla="*/ 6553 w 335517"/>
              <a:gd name="connsiteY4" fmla="*/ 318990 h 318995"/>
              <a:gd name="connsiteX5" fmla="*/ 9728 w 335517"/>
              <a:gd name="connsiteY5" fmla="*/ 263427 h 318995"/>
              <a:gd name="connsiteX6" fmla="*/ 117678 w 335517"/>
              <a:gd name="connsiteY6" fmla="*/ 185640 h 318995"/>
              <a:gd name="connsiteX7" fmla="*/ 219278 w 335517"/>
              <a:gd name="connsiteY7" fmla="*/ 91977 h 318995"/>
              <a:gd name="connsiteX8" fmla="*/ 333578 w 335517"/>
              <a:gd name="connsiteY8" fmla="*/ 3077 h 31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517" h="318995">
                <a:moveTo>
                  <a:pt x="333578" y="3077"/>
                </a:moveTo>
                <a:cubicBezTo>
                  <a:pt x="316909" y="22656"/>
                  <a:pt x="166625" y="169235"/>
                  <a:pt x="119265" y="209452"/>
                </a:cubicBezTo>
                <a:cubicBezTo>
                  <a:pt x="71905" y="249669"/>
                  <a:pt x="65554" y="234852"/>
                  <a:pt x="49415" y="244377"/>
                </a:cubicBezTo>
                <a:cubicBezTo>
                  <a:pt x="33275" y="253902"/>
                  <a:pt x="29572" y="254167"/>
                  <a:pt x="22428" y="266602"/>
                </a:cubicBezTo>
                <a:cubicBezTo>
                  <a:pt x="15284" y="279037"/>
                  <a:pt x="8670" y="319519"/>
                  <a:pt x="6553" y="318990"/>
                </a:cubicBezTo>
                <a:cubicBezTo>
                  <a:pt x="4436" y="318461"/>
                  <a:pt x="-8793" y="285652"/>
                  <a:pt x="9728" y="263427"/>
                </a:cubicBezTo>
                <a:cubicBezTo>
                  <a:pt x="28249" y="241202"/>
                  <a:pt x="82753" y="214215"/>
                  <a:pt x="117678" y="185640"/>
                </a:cubicBezTo>
                <a:cubicBezTo>
                  <a:pt x="152603" y="157065"/>
                  <a:pt x="183559" y="121346"/>
                  <a:pt x="219278" y="91977"/>
                </a:cubicBezTo>
                <a:cubicBezTo>
                  <a:pt x="254997" y="62608"/>
                  <a:pt x="350247" y="-16502"/>
                  <a:pt x="333578" y="307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855663AF-3019-4255-9086-66A37EF8540E}"/>
              </a:ext>
            </a:extLst>
          </p:cNvPr>
          <p:cNvSpPr/>
          <p:nvPr/>
        </p:nvSpPr>
        <p:spPr>
          <a:xfrm>
            <a:off x="4144965" y="10000666"/>
            <a:ext cx="69912" cy="386598"/>
          </a:xfrm>
          <a:custGeom>
            <a:avLst/>
            <a:gdLst>
              <a:gd name="connsiteX0" fmla="*/ 74885 w 75279"/>
              <a:gd name="connsiteY0" fmla="*/ 532 h 416274"/>
              <a:gd name="connsiteX1" fmla="*/ 1860 w 75279"/>
              <a:gd name="connsiteY1" fmla="*/ 227545 h 416274"/>
              <a:gd name="connsiteX2" fmla="*/ 20910 w 75279"/>
              <a:gd name="connsiteY2" fmla="*/ 414870 h 416274"/>
              <a:gd name="connsiteX3" fmla="*/ 11385 w 75279"/>
              <a:gd name="connsiteY3" fmla="*/ 306920 h 416274"/>
              <a:gd name="connsiteX4" fmla="*/ 20910 w 75279"/>
              <a:gd name="connsiteY4" fmla="*/ 189445 h 416274"/>
              <a:gd name="connsiteX5" fmla="*/ 30435 w 75279"/>
              <a:gd name="connsiteY5" fmla="*/ 165632 h 416274"/>
              <a:gd name="connsiteX6" fmla="*/ 74885 w 75279"/>
              <a:gd name="connsiteY6" fmla="*/ 532 h 41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79" h="416274">
                <a:moveTo>
                  <a:pt x="74885" y="532"/>
                </a:moveTo>
                <a:cubicBezTo>
                  <a:pt x="70123" y="10851"/>
                  <a:pt x="10856" y="158489"/>
                  <a:pt x="1860" y="227545"/>
                </a:cubicBezTo>
                <a:cubicBezTo>
                  <a:pt x="-7136" y="296601"/>
                  <a:pt x="19323" y="401641"/>
                  <a:pt x="20910" y="414870"/>
                </a:cubicBezTo>
                <a:cubicBezTo>
                  <a:pt x="22497" y="428099"/>
                  <a:pt x="11385" y="344491"/>
                  <a:pt x="11385" y="306920"/>
                </a:cubicBezTo>
                <a:cubicBezTo>
                  <a:pt x="11385" y="269349"/>
                  <a:pt x="17735" y="212993"/>
                  <a:pt x="20910" y="189445"/>
                </a:cubicBezTo>
                <a:cubicBezTo>
                  <a:pt x="24085" y="165897"/>
                  <a:pt x="20910" y="198440"/>
                  <a:pt x="30435" y="165632"/>
                </a:cubicBezTo>
                <a:cubicBezTo>
                  <a:pt x="39960" y="132824"/>
                  <a:pt x="79647" y="-9787"/>
                  <a:pt x="74885" y="53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9490067-DE4D-4ACF-AE9F-AB2118BD7EC7}"/>
              </a:ext>
            </a:extLst>
          </p:cNvPr>
          <p:cNvSpPr/>
          <p:nvPr/>
        </p:nvSpPr>
        <p:spPr>
          <a:xfrm>
            <a:off x="4152143" y="9871374"/>
            <a:ext cx="234911" cy="765027"/>
          </a:xfrm>
          <a:custGeom>
            <a:avLst/>
            <a:gdLst>
              <a:gd name="connsiteX0" fmla="*/ 252894 w 252943"/>
              <a:gd name="connsiteY0" fmla="*/ 49 h 823752"/>
              <a:gd name="connsiteX1" fmla="*/ 105256 w 252943"/>
              <a:gd name="connsiteY1" fmla="*/ 174674 h 823752"/>
              <a:gd name="connsiteX2" fmla="*/ 108431 w 252943"/>
              <a:gd name="connsiteY2" fmla="*/ 157212 h 823752"/>
              <a:gd name="connsiteX3" fmla="*/ 83031 w 252943"/>
              <a:gd name="connsiteY3" fmla="*/ 303262 h 823752"/>
              <a:gd name="connsiteX4" fmla="*/ 48106 w 252943"/>
              <a:gd name="connsiteY4" fmla="*/ 393749 h 823752"/>
              <a:gd name="connsiteX5" fmla="*/ 35406 w 252943"/>
              <a:gd name="connsiteY5" fmla="*/ 454074 h 823752"/>
              <a:gd name="connsiteX6" fmla="*/ 33819 w 252943"/>
              <a:gd name="connsiteY6" fmla="*/ 517574 h 823752"/>
              <a:gd name="connsiteX7" fmla="*/ 73506 w 252943"/>
              <a:gd name="connsiteY7" fmla="*/ 679499 h 823752"/>
              <a:gd name="connsiteX8" fmla="*/ 149706 w 252943"/>
              <a:gd name="connsiteY8" fmla="*/ 820787 h 823752"/>
              <a:gd name="connsiteX9" fmla="*/ 116369 w 252943"/>
              <a:gd name="connsiteY9" fmla="*/ 754112 h 823752"/>
              <a:gd name="connsiteX10" fmla="*/ 481 w 252943"/>
              <a:gd name="connsiteY10" fmla="*/ 511224 h 823752"/>
              <a:gd name="connsiteX11" fmla="*/ 73506 w 252943"/>
              <a:gd name="connsiteY11" fmla="*/ 698549 h 823752"/>
              <a:gd name="connsiteX12" fmla="*/ 33819 w 252943"/>
              <a:gd name="connsiteY12" fmla="*/ 495349 h 823752"/>
              <a:gd name="connsiteX13" fmla="*/ 87794 w 252943"/>
              <a:gd name="connsiteY13" fmla="*/ 193724 h 823752"/>
              <a:gd name="connsiteX14" fmla="*/ 252894 w 252943"/>
              <a:gd name="connsiteY14" fmla="*/ 49 h 82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3" h="823752">
                <a:moveTo>
                  <a:pt x="252894" y="49"/>
                </a:moveTo>
                <a:cubicBezTo>
                  <a:pt x="255804" y="-3126"/>
                  <a:pt x="129333" y="148480"/>
                  <a:pt x="105256" y="174674"/>
                </a:cubicBezTo>
                <a:cubicBezTo>
                  <a:pt x="81179" y="200868"/>
                  <a:pt x="112135" y="135781"/>
                  <a:pt x="108431" y="157212"/>
                </a:cubicBezTo>
                <a:cubicBezTo>
                  <a:pt x="104727" y="178643"/>
                  <a:pt x="93085" y="263839"/>
                  <a:pt x="83031" y="303262"/>
                </a:cubicBezTo>
                <a:cubicBezTo>
                  <a:pt x="72977" y="342685"/>
                  <a:pt x="56043" y="368614"/>
                  <a:pt x="48106" y="393749"/>
                </a:cubicBezTo>
                <a:cubicBezTo>
                  <a:pt x="40169" y="418884"/>
                  <a:pt x="37787" y="433437"/>
                  <a:pt x="35406" y="454074"/>
                </a:cubicBezTo>
                <a:cubicBezTo>
                  <a:pt x="33025" y="474712"/>
                  <a:pt x="27469" y="480003"/>
                  <a:pt x="33819" y="517574"/>
                </a:cubicBezTo>
                <a:cubicBezTo>
                  <a:pt x="40169" y="555145"/>
                  <a:pt x="54192" y="628964"/>
                  <a:pt x="73506" y="679499"/>
                </a:cubicBezTo>
                <a:cubicBezTo>
                  <a:pt x="92820" y="730034"/>
                  <a:pt x="142562" y="808351"/>
                  <a:pt x="149706" y="820787"/>
                </a:cubicBezTo>
                <a:cubicBezTo>
                  <a:pt x="156850" y="833223"/>
                  <a:pt x="141240" y="805706"/>
                  <a:pt x="116369" y="754112"/>
                </a:cubicBezTo>
                <a:cubicBezTo>
                  <a:pt x="91498" y="702518"/>
                  <a:pt x="7625" y="520485"/>
                  <a:pt x="481" y="511224"/>
                </a:cubicBezTo>
                <a:cubicBezTo>
                  <a:pt x="-6663" y="501964"/>
                  <a:pt x="67950" y="701195"/>
                  <a:pt x="73506" y="698549"/>
                </a:cubicBezTo>
                <a:cubicBezTo>
                  <a:pt x="79062" y="695903"/>
                  <a:pt x="31438" y="579486"/>
                  <a:pt x="33819" y="495349"/>
                </a:cubicBezTo>
                <a:cubicBezTo>
                  <a:pt x="36200" y="411212"/>
                  <a:pt x="52340" y="274686"/>
                  <a:pt x="87794" y="193724"/>
                </a:cubicBezTo>
                <a:cubicBezTo>
                  <a:pt x="123248" y="112762"/>
                  <a:pt x="249984" y="3224"/>
                  <a:pt x="252894" y="4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F0D78AD6-D43D-4374-B7CD-931447BB21C0}"/>
              </a:ext>
            </a:extLst>
          </p:cNvPr>
          <p:cNvSpPr/>
          <p:nvPr/>
        </p:nvSpPr>
        <p:spPr>
          <a:xfrm>
            <a:off x="4558993" y="9274693"/>
            <a:ext cx="515622" cy="336415"/>
          </a:xfrm>
          <a:custGeom>
            <a:avLst/>
            <a:gdLst>
              <a:gd name="connsiteX0" fmla="*/ 555117 w 555202"/>
              <a:gd name="connsiteY0" fmla="*/ 124 h 362239"/>
              <a:gd name="connsiteX1" fmla="*/ 186817 w 555202"/>
              <a:gd name="connsiteY1" fmla="*/ 205440 h 362239"/>
              <a:gd name="connsiteX2" fmla="*/ 201633 w 555202"/>
              <a:gd name="connsiteY2" fmla="*/ 199090 h 362239"/>
              <a:gd name="connsiteX3" fmla="*/ 550 w 555202"/>
              <a:gd name="connsiteY3" fmla="*/ 362074 h 362239"/>
              <a:gd name="connsiteX4" fmla="*/ 144483 w 555202"/>
              <a:gd name="connsiteY4" fmla="*/ 228724 h 362239"/>
              <a:gd name="connsiteX5" fmla="*/ 220683 w 555202"/>
              <a:gd name="connsiteY5" fmla="*/ 175807 h 362239"/>
              <a:gd name="connsiteX6" fmla="*/ 555117 w 555202"/>
              <a:gd name="connsiteY6" fmla="*/ 124 h 36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202" h="362239">
                <a:moveTo>
                  <a:pt x="555117" y="124"/>
                </a:moveTo>
                <a:cubicBezTo>
                  <a:pt x="549473" y="5063"/>
                  <a:pt x="245731" y="172279"/>
                  <a:pt x="186817" y="205440"/>
                </a:cubicBezTo>
                <a:cubicBezTo>
                  <a:pt x="127903" y="238601"/>
                  <a:pt x="232677" y="172984"/>
                  <a:pt x="201633" y="199090"/>
                </a:cubicBezTo>
                <a:cubicBezTo>
                  <a:pt x="170589" y="225196"/>
                  <a:pt x="10075" y="357135"/>
                  <a:pt x="550" y="362074"/>
                </a:cubicBezTo>
                <a:cubicBezTo>
                  <a:pt x="-8975" y="367013"/>
                  <a:pt x="107794" y="259768"/>
                  <a:pt x="144483" y="228724"/>
                </a:cubicBezTo>
                <a:cubicBezTo>
                  <a:pt x="181172" y="197680"/>
                  <a:pt x="155419" y="213201"/>
                  <a:pt x="220683" y="175807"/>
                </a:cubicBezTo>
                <a:cubicBezTo>
                  <a:pt x="285947" y="138413"/>
                  <a:pt x="560761" y="-4815"/>
                  <a:pt x="555117" y="12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C3F5BAAD-67F7-43A5-9CC5-DD66A2CEA0F8}"/>
              </a:ext>
            </a:extLst>
          </p:cNvPr>
          <p:cNvSpPr/>
          <p:nvPr/>
        </p:nvSpPr>
        <p:spPr>
          <a:xfrm>
            <a:off x="4724128" y="9277211"/>
            <a:ext cx="481788" cy="234132"/>
          </a:xfrm>
          <a:custGeom>
            <a:avLst/>
            <a:gdLst>
              <a:gd name="connsiteX0" fmla="*/ 453506 w 518771"/>
              <a:gd name="connsiteY0" fmla="*/ 3762 h 252104"/>
              <a:gd name="connsiteX1" fmla="*/ 377306 w 518771"/>
              <a:gd name="connsiteY1" fmla="*/ 27045 h 252104"/>
              <a:gd name="connsiteX2" fmla="*/ 539 w 518771"/>
              <a:gd name="connsiteY2" fmla="*/ 251412 h 252104"/>
              <a:gd name="connsiteX3" fmla="*/ 294756 w 518771"/>
              <a:gd name="connsiteY3" fmla="*/ 96895 h 252104"/>
              <a:gd name="connsiteX4" fmla="*/ 326506 w 518771"/>
              <a:gd name="connsiteY4" fmla="*/ 86312 h 252104"/>
              <a:gd name="connsiteX5" fmla="*/ 377306 w 518771"/>
              <a:gd name="connsiteY5" fmla="*/ 69378 h 252104"/>
              <a:gd name="connsiteX6" fmla="*/ 517006 w 518771"/>
              <a:gd name="connsiteY6" fmla="*/ 24928 h 252104"/>
              <a:gd name="connsiteX7" fmla="*/ 453506 w 518771"/>
              <a:gd name="connsiteY7" fmla="*/ 3762 h 25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771" h="252104">
                <a:moveTo>
                  <a:pt x="453506" y="3762"/>
                </a:moveTo>
                <a:cubicBezTo>
                  <a:pt x="430223" y="4115"/>
                  <a:pt x="452800" y="-14230"/>
                  <a:pt x="377306" y="27045"/>
                </a:cubicBezTo>
                <a:cubicBezTo>
                  <a:pt x="301811" y="68320"/>
                  <a:pt x="14297" y="239770"/>
                  <a:pt x="539" y="251412"/>
                </a:cubicBezTo>
                <a:cubicBezTo>
                  <a:pt x="-13219" y="263054"/>
                  <a:pt x="240428" y="124412"/>
                  <a:pt x="294756" y="96895"/>
                </a:cubicBezTo>
                <a:cubicBezTo>
                  <a:pt x="349084" y="69378"/>
                  <a:pt x="312748" y="90898"/>
                  <a:pt x="326506" y="86312"/>
                </a:cubicBezTo>
                <a:lnTo>
                  <a:pt x="377306" y="69378"/>
                </a:lnTo>
                <a:cubicBezTo>
                  <a:pt x="409056" y="59147"/>
                  <a:pt x="505012" y="33747"/>
                  <a:pt x="517006" y="24928"/>
                </a:cubicBezTo>
                <a:cubicBezTo>
                  <a:pt x="529000" y="16109"/>
                  <a:pt x="476789" y="3409"/>
                  <a:pt x="453506" y="376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01FC6EA1-828D-4C16-B9CD-4274914F28FA}"/>
              </a:ext>
            </a:extLst>
          </p:cNvPr>
          <p:cNvSpPr/>
          <p:nvPr/>
        </p:nvSpPr>
        <p:spPr>
          <a:xfrm>
            <a:off x="3964904" y="9864874"/>
            <a:ext cx="251590" cy="522561"/>
          </a:xfrm>
          <a:custGeom>
            <a:avLst/>
            <a:gdLst>
              <a:gd name="connsiteX0" fmla="*/ 10005 w 270902"/>
              <a:gd name="connsiteY0" fmla="*/ 698 h 562674"/>
              <a:gd name="connsiteX1" fmla="*/ 224317 w 270902"/>
              <a:gd name="connsiteY1" fmla="*/ 78486 h 562674"/>
              <a:gd name="connsiteX2" fmla="*/ 206855 w 270902"/>
              <a:gd name="connsiteY2" fmla="*/ 81661 h 562674"/>
              <a:gd name="connsiteX3" fmla="*/ 270355 w 270902"/>
              <a:gd name="connsiteY3" fmla="*/ 107061 h 562674"/>
              <a:gd name="connsiteX4" fmla="*/ 235430 w 270902"/>
              <a:gd name="connsiteY4" fmla="*/ 162623 h 562674"/>
              <a:gd name="connsiteX5" fmla="*/ 197330 w 270902"/>
              <a:gd name="connsiteY5" fmla="*/ 272161 h 562674"/>
              <a:gd name="connsiteX6" fmla="*/ 170342 w 270902"/>
              <a:gd name="connsiteY6" fmla="*/ 359473 h 562674"/>
              <a:gd name="connsiteX7" fmla="*/ 171930 w 270902"/>
              <a:gd name="connsiteY7" fmla="*/ 324548 h 562674"/>
              <a:gd name="connsiteX8" fmla="*/ 205267 w 270902"/>
              <a:gd name="connsiteY8" fmla="*/ 562673 h 562674"/>
              <a:gd name="connsiteX9" fmla="*/ 157642 w 270902"/>
              <a:gd name="connsiteY9" fmla="*/ 327723 h 562674"/>
              <a:gd name="connsiteX10" fmla="*/ 146530 w 270902"/>
              <a:gd name="connsiteY10" fmla="*/ 295973 h 562674"/>
              <a:gd name="connsiteX11" fmla="*/ 146530 w 270902"/>
              <a:gd name="connsiteY11" fmla="*/ 315023 h 562674"/>
              <a:gd name="connsiteX12" fmla="*/ 179867 w 270902"/>
              <a:gd name="connsiteY12" fmla="*/ 135636 h 562674"/>
              <a:gd name="connsiteX13" fmla="*/ 140180 w 270902"/>
              <a:gd name="connsiteY13" fmla="*/ 99123 h 562674"/>
              <a:gd name="connsiteX14" fmla="*/ 44930 w 270902"/>
              <a:gd name="connsiteY14" fmla="*/ 43561 h 562674"/>
              <a:gd name="connsiteX15" fmla="*/ 10005 w 270902"/>
              <a:gd name="connsiteY15" fmla="*/ 698 h 56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0902" h="562674">
                <a:moveTo>
                  <a:pt x="10005" y="698"/>
                </a:moveTo>
                <a:cubicBezTo>
                  <a:pt x="39903" y="6519"/>
                  <a:pt x="191509" y="64992"/>
                  <a:pt x="224317" y="78486"/>
                </a:cubicBezTo>
                <a:cubicBezTo>
                  <a:pt x="257125" y="91980"/>
                  <a:pt x="199182" y="76899"/>
                  <a:pt x="206855" y="81661"/>
                </a:cubicBezTo>
                <a:cubicBezTo>
                  <a:pt x="214528" y="86423"/>
                  <a:pt x="265592" y="93567"/>
                  <a:pt x="270355" y="107061"/>
                </a:cubicBezTo>
                <a:cubicBezTo>
                  <a:pt x="275118" y="120555"/>
                  <a:pt x="247601" y="135106"/>
                  <a:pt x="235430" y="162623"/>
                </a:cubicBezTo>
                <a:cubicBezTo>
                  <a:pt x="223259" y="190140"/>
                  <a:pt x="208178" y="239353"/>
                  <a:pt x="197330" y="272161"/>
                </a:cubicBezTo>
                <a:cubicBezTo>
                  <a:pt x="186482" y="304969"/>
                  <a:pt x="174575" y="350742"/>
                  <a:pt x="170342" y="359473"/>
                </a:cubicBezTo>
                <a:cubicBezTo>
                  <a:pt x="166109" y="368204"/>
                  <a:pt x="166109" y="290681"/>
                  <a:pt x="171930" y="324548"/>
                </a:cubicBezTo>
                <a:cubicBezTo>
                  <a:pt x="177751" y="358415"/>
                  <a:pt x="207648" y="562144"/>
                  <a:pt x="205267" y="562673"/>
                </a:cubicBezTo>
                <a:cubicBezTo>
                  <a:pt x="202886" y="563202"/>
                  <a:pt x="167432" y="372173"/>
                  <a:pt x="157642" y="327723"/>
                </a:cubicBezTo>
                <a:cubicBezTo>
                  <a:pt x="147853" y="283273"/>
                  <a:pt x="148382" y="298090"/>
                  <a:pt x="146530" y="295973"/>
                </a:cubicBezTo>
                <a:cubicBezTo>
                  <a:pt x="144678" y="293856"/>
                  <a:pt x="140974" y="341746"/>
                  <a:pt x="146530" y="315023"/>
                </a:cubicBezTo>
                <a:cubicBezTo>
                  <a:pt x="152086" y="288300"/>
                  <a:pt x="180925" y="171619"/>
                  <a:pt x="179867" y="135636"/>
                </a:cubicBezTo>
                <a:cubicBezTo>
                  <a:pt x="178809" y="99653"/>
                  <a:pt x="162670" y="114469"/>
                  <a:pt x="140180" y="99123"/>
                </a:cubicBezTo>
                <a:cubicBezTo>
                  <a:pt x="117690" y="83777"/>
                  <a:pt x="65038" y="60230"/>
                  <a:pt x="44930" y="43561"/>
                </a:cubicBezTo>
                <a:cubicBezTo>
                  <a:pt x="24822" y="26892"/>
                  <a:pt x="-19893" y="-5123"/>
                  <a:pt x="10005" y="69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011A0571-EC70-4750-A5C7-2472DCCDADD5}"/>
              </a:ext>
            </a:extLst>
          </p:cNvPr>
          <p:cNvSpPr/>
          <p:nvPr/>
        </p:nvSpPr>
        <p:spPr>
          <a:xfrm>
            <a:off x="4032528" y="10021505"/>
            <a:ext cx="229426" cy="656041"/>
          </a:xfrm>
          <a:custGeom>
            <a:avLst/>
            <a:gdLst>
              <a:gd name="connsiteX0" fmla="*/ 690 w 247037"/>
              <a:gd name="connsiteY0" fmla="*/ 318 h 706400"/>
              <a:gd name="connsiteX1" fmla="*/ 16565 w 247037"/>
              <a:gd name="connsiteY1" fmla="*/ 200343 h 706400"/>
              <a:gd name="connsiteX2" fmla="*/ 13390 w 247037"/>
              <a:gd name="connsiteY2" fmla="*/ 211456 h 706400"/>
              <a:gd name="connsiteX3" fmla="*/ 10215 w 247037"/>
              <a:gd name="connsiteY3" fmla="*/ 384493 h 706400"/>
              <a:gd name="connsiteX4" fmla="*/ 19740 w 247037"/>
              <a:gd name="connsiteY4" fmla="*/ 389256 h 706400"/>
              <a:gd name="connsiteX5" fmla="*/ 241990 w 247037"/>
              <a:gd name="connsiteY5" fmla="*/ 695643 h 706400"/>
              <a:gd name="connsiteX6" fmla="*/ 162615 w 247037"/>
              <a:gd name="connsiteY6" fmla="*/ 614681 h 706400"/>
              <a:gd name="connsiteX7" fmla="*/ 19740 w 247037"/>
              <a:gd name="connsiteY7" fmla="*/ 398781 h 706400"/>
              <a:gd name="connsiteX8" fmla="*/ 26090 w 247037"/>
              <a:gd name="connsiteY8" fmla="*/ 252731 h 706400"/>
              <a:gd name="connsiteX9" fmla="*/ 690 w 247037"/>
              <a:gd name="connsiteY9" fmla="*/ 318 h 7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037" h="706400">
                <a:moveTo>
                  <a:pt x="690" y="318"/>
                </a:moveTo>
                <a:cubicBezTo>
                  <a:pt x="-898" y="-8413"/>
                  <a:pt x="14448" y="165153"/>
                  <a:pt x="16565" y="200343"/>
                </a:cubicBezTo>
                <a:cubicBezTo>
                  <a:pt x="18682" y="235533"/>
                  <a:pt x="14448" y="180764"/>
                  <a:pt x="13390" y="211456"/>
                </a:cubicBezTo>
                <a:cubicBezTo>
                  <a:pt x="12332" y="242148"/>
                  <a:pt x="9157" y="354860"/>
                  <a:pt x="10215" y="384493"/>
                </a:cubicBezTo>
                <a:cubicBezTo>
                  <a:pt x="11273" y="414126"/>
                  <a:pt x="-18889" y="337398"/>
                  <a:pt x="19740" y="389256"/>
                </a:cubicBezTo>
                <a:cubicBezTo>
                  <a:pt x="58369" y="441114"/>
                  <a:pt x="218178" y="658072"/>
                  <a:pt x="241990" y="695643"/>
                </a:cubicBezTo>
                <a:cubicBezTo>
                  <a:pt x="265802" y="733214"/>
                  <a:pt x="199657" y="664158"/>
                  <a:pt x="162615" y="614681"/>
                </a:cubicBezTo>
                <a:cubicBezTo>
                  <a:pt x="125573" y="565204"/>
                  <a:pt x="42494" y="459106"/>
                  <a:pt x="19740" y="398781"/>
                </a:cubicBezTo>
                <a:cubicBezTo>
                  <a:pt x="-3014" y="338456"/>
                  <a:pt x="30059" y="319671"/>
                  <a:pt x="26090" y="252731"/>
                </a:cubicBezTo>
                <a:cubicBezTo>
                  <a:pt x="22121" y="185791"/>
                  <a:pt x="2278" y="9049"/>
                  <a:pt x="690" y="3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FE0F43DB-AA46-44B8-8D39-E2BD253FECCC}"/>
              </a:ext>
            </a:extLst>
          </p:cNvPr>
          <p:cNvSpPr/>
          <p:nvPr/>
        </p:nvSpPr>
        <p:spPr>
          <a:xfrm>
            <a:off x="4067042" y="10094683"/>
            <a:ext cx="41409" cy="352200"/>
          </a:xfrm>
          <a:custGeom>
            <a:avLst/>
            <a:gdLst>
              <a:gd name="connsiteX0" fmla="*/ 39 w 44588"/>
              <a:gd name="connsiteY0" fmla="*/ 2486 h 379236"/>
              <a:gd name="connsiteX1" fmla="*/ 3214 w 44588"/>
              <a:gd name="connsiteY1" fmla="*/ 262836 h 379236"/>
              <a:gd name="connsiteX2" fmla="*/ 14327 w 44588"/>
              <a:gd name="connsiteY2" fmla="*/ 250136 h 379236"/>
              <a:gd name="connsiteX3" fmla="*/ 28614 w 44588"/>
              <a:gd name="connsiteY3" fmla="*/ 332686 h 379236"/>
              <a:gd name="connsiteX4" fmla="*/ 44489 w 44588"/>
              <a:gd name="connsiteY4" fmla="*/ 378723 h 379236"/>
              <a:gd name="connsiteX5" fmla="*/ 20677 w 44588"/>
              <a:gd name="connsiteY5" fmla="*/ 304111 h 379236"/>
              <a:gd name="connsiteX6" fmla="*/ 4802 w 44588"/>
              <a:gd name="connsiteY6" fmla="*/ 140598 h 379236"/>
              <a:gd name="connsiteX7" fmla="*/ 39 w 44588"/>
              <a:gd name="connsiteY7" fmla="*/ 2486 h 37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88" h="379236">
                <a:moveTo>
                  <a:pt x="39" y="2486"/>
                </a:moveTo>
                <a:cubicBezTo>
                  <a:pt x="-226" y="22859"/>
                  <a:pt x="833" y="221561"/>
                  <a:pt x="3214" y="262836"/>
                </a:cubicBezTo>
                <a:cubicBezTo>
                  <a:pt x="5595" y="304111"/>
                  <a:pt x="10094" y="238494"/>
                  <a:pt x="14327" y="250136"/>
                </a:cubicBezTo>
                <a:cubicBezTo>
                  <a:pt x="18560" y="261778"/>
                  <a:pt x="23587" y="311255"/>
                  <a:pt x="28614" y="332686"/>
                </a:cubicBezTo>
                <a:cubicBezTo>
                  <a:pt x="33641" y="354117"/>
                  <a:pt x="45812" y="383485"/>
                  <a:pt x="44489" y="378723"/>
                </a:cubicBezTo>
                <a:cubicBezTo>
                  <a:pt x="43166" y="373961"/>
                  <a:pt x="27291" y="343798"/>
                  <a:pt x="20677" y="304111"/>
                </a:cubicBezTo>
                <a:cubicBezTo>
                  <a:pt x="14063" y="264424"/>
                  <a:pt x="7977" y="189017"/>
                  <a:pt x="4802" y="140598"/>
                </a:cubicBezTo>
                <a:cubicBezTo>
                  <a:pt x="1627" y="92179"/>
                  <a:pt x="304" y="-17887"/>
                  <a:pt x="39" y="248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729C25C-3A98-408C-85EB-1C3478F9A7FC}"/>
              </a:ext>
            </a:extLst>
          </p:cNvPr>
          <p:cNvSpPr/>
          <p:nvPr/>
        </p:nvSpPr>
        <p:spPr>
          <a:xfrm>
            <a:off x="3895951" y="10048338"/>
            <a:ext cx="498122" cy="768298"/>
          </a:xfrm>
          <a:custGeom>
            <a:avLst/>
            <a:gdLst>
              <a:gd name="connsiteX0" fmla="*/ 79488 w 536359"/>
              <a:gd name="connsiteY0" fmla="*/ 0 h 827274"/>
              <a:gd name="connsiteX1" fmla="*/ 15988 w 536359"/>
              <a:gd name="connsiteY1" fmla="*/ 274638 h 827274"/>
              <a:gd name="connsiteX2" fmla="*/ 20751 w 536359"/>
              <a:gd name="connsiteY2" fmla="*/ 287338 h 827274"/>
              <a:gd name="connsiteX3" fmla="*/ 82663 w 536359"/>
              <a:gd name="connsiteY3" fmla="*/ 471488 h 827274"/>
              <a:gd name="connsiteX4" fmla="*/ 66788 w 536359"/>
              <a:gd name="connsiteY4" fmla="*/ 452438 h 827274"/>
              <a:gd name="connsiteX5" fmla="*/ 239826 w 536359"/>
              <a:gd name="connsiteY5" fmla="*/ 666750 h 827274"/>
              <a:gd name="connsiteX6" fmla="*/ 243001 w 536359"/>
              <a:gd name="connsiteY6" fmla="*/ 630238 h 827274"/>
              <a:gd name="connsiteX7" fmla="*/ 530338 w 536359"/>
              <a:gd name="connsiteY7" fmla="*/ 820738 h 827274"/>
              <a:gd name="connsiteX8" fmla="*/ 422388 w 536359"/>
              <a:gd name="connsiteY8" fmla="*/ 773113 h 827274"/>
              <a:gd name="connsiteX9" fmla="*/ 235063 w 536359"/>
              <a:gd name="connsiteY9" fmla="*/ 674688 h 827274"/>
              <a:gd name="connsiteX10" fmla="*/ 198551 w 536359"/>
              <a:gd name="connsiteY10" fmla="*/ 606425 h 827274"/>
              <a:gd name="connsiteX11" fmla="*/ 181088 w 536359"/>
              <a:gd name="connsiteY11" fmla="*/ 576263 h 827274"/>
              <a:gd name="connsiteX12" fmla="*/ 36626 w 536359"/>
              <a:gd name="connsiteY12" fmla="*/ 395288 h 827274"/>
              <a:gd name="connsiteX13" fmla="*/ 1701 w 536359"/>
              <a:gd name="connsiteY13" fmla="*/ 274638 h 827274"/>
              <a:gd name="connsiteX14" fmla="*/ 79488 w 536359"/>
              <a:gd name="connsiteY14" fmla="*/ 0 h 8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359" h="827274">
                <a:moveTo>
                  <a:pt x="79488" y="0"/>
                </a:moveTo>
                <a:cubicBezTo>
                  <a:pt x="81869" y="0"/>
                  <a:pt x="25777" y="226748"/>
                  <a:pt x="15988" y="274638"/>
                </a:cubicBezTo>
                <a:cubicBezTo>
                  <a:pt x="6199" y="322528"/>
                  <a:pt x="9638" y="254530"/>
                  <a:pt x="20751" y="287338"/>
                </a:cubicBezTo>
                <a:cubicBezTo>
                  <a:pt x="31863" y="320146"/>
                  <a:pt x="74990" y="443971"/>
                  <a:pt x="82663" y="471488"/>
                </a:cubicBezTo>
                <a:cubicBezTo>
                  <a:pt x="90336" y="499005"/>
                  <a:pt x="66788" y="452438"/>
                  <a:pt x="66788" y="452438"/>
                </a:cubicBezTo>
                <a:cubicBezTo>
                  <a:pt x="92982" y="484982"/>
                  <a:pt x="210457" y="637117"/>
                  <a:pt x="239826" y="666750"/>
                </a:cubicBezTo>
                <a:cubicBezTo>
                  <a:pt x="269195" y="696383"/>
                  <a:pt x="194582" y="604573"/>
                  <a:pt x="243001" y="630238"/>
                </a:cubicBezTo>
                <a:cubicBezTo>
                  <a:pt x="291420" y="655903"/>
                  <a:pt x="500440" y="796926"/>
                  <a:pt x="530338" y="820738"/>
                </a:cubicBezTo>
                <a:cubicBezTo>
                  <a:pt x="560236" y="844550"/>
                  <a:pt x="471600" y="797455"/>
                  <a:pt x="422388" y="773113"/>
                </a:cubicBezTo>
                <a:cubicBezTo>
                  <a:pt x="373176" y="748771"/>
                  <a:pt x="272369" y="702469"/>
                  <a:pt x="235063" y="674688"/>
                </a:cubicBezTo>
                <a:cubicBezTo>
                  <a:pt x="197757" y="646907"/>
                  <a:pt x="207547" y="622829"/>
                  <a:pt x="198551" y="606425"/>
                </a:cubicBezTo>
                <a:cubicBezTo>
                  <a:pt x="189555" y="590021"/>
                  <a:pt x="208075" y="611452"/>
                  <a:pt x="181088" y="576263"/>
                </a:cubicBezTo>
                <a:cubicBezTo>
                  <a:pt x="154101" y="541074"/>
                  <a:pt x="66524" y="445559"/>
                  <a:pt x="36626" y="395288"/>
                </a:cubicBezTo>
                <a:cubicBezTo>
                  <a:pt x="6728" y="345017"/>
                  <a:pt x="-4649" y="341842"/>
                  <a:pt x="1701" y="274638"/>
                </a:cubicBezTo>
                <a:cubicBezTo>
                  <a:pt x="8051" y="207434"/>
                  <a:pt x="77107" y="0"/>
                  <a:pt x="79488" y="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D0BCF30-1164-4A83-826C-37FCF8C916E9}"/>
              </a:ext>
            </a:extLst>
          </p:cNvPr>
          <p:cNvSpPr/>
          <p:nvPr/>
        </p:nvSpPr>
        <p:spPr>
          <a:xfrm>
            <a:off x="4103182" y="10192458"/>
            <a:ext cx="100733" cy="366095"/>
          </a:xfrm>
          <a:custGeom>
            <a:avLst/>
            <a:gdLst>
              <a:gd name="connsiteX0" fmla="*/ 27800 w 108465"/>
              <a:gd name="connsiteY0" fmla="*/ 392 h 394197"/>
              <a:gd name="connsiteX1" fmla="*/ 70663 w 108465"/>
              <a:gd name="connsiteY1" fmla="*/ 179780 h 394197"/>
              <a:gd name="connsiteX2" fmla="*/ 42088 w 108465"/>
              <a:gd name="connsiteY2" fmla="*/ 133742 h 394197"/>
              <a:gd name="connsiteX3" fmla="*/ 83363 w 108465"/>
              <a:gd name="connsiteY3" fmla="*/ 248042 h 394197"/>
              <a:gd name="connsiteX4" fmla="*/ 105588 w 108465"/>
              <a:gd name="connsiteY4" fmla="*/ 341705 h 394197"/>
              <a:gd name="connsiteX5" fmla="*/ 104000 w 108465"/>
              <a:gd name="connsiteY5" fmla="*/ 394092 h 394197"/>
              <a:gd name="connsiteX6" fmla="*/ 67488 w 108465"/>
              <a:gd name="connsiteY6" fmla="*/ 329005 h 394197"/>
              <a:gd name="connsiteX7" fmla="*/ 813 w 108465"/>
              <a:gd name="connsiteY7" fmla="*/ 159142 h 394197"/>
              <a:gd name="connsiteX8" fmla="*/ 27800 w 108465"/>
              <a:gd name="connsiteY8" fmla="*/ 236930 h 394197"/>
              <a:gd name="connsiteX9" fmla="*/ 27800 w 108465"/>
              <a:gd name="connsiteY9" fmla="*/ 392 h 39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465" h="394197">
                <a:moveTo>
                  <a:pt x="27800" y="392"/>
                </a:moveTo>
                <a:cubicBezTo>
                  <a:pt x="34944" y="-9133"/>
                  <a:pt x="68282" y="157555"/>
                  <a:pt x="70663" y="179780"/>
                </a:cubicBezTo>
                <a:cubicBezTo>
                  <a:pt x="73044" y="202005"/>
                  <a:pt x="39971" y="122365"/>
                  <a:pt x="42088" y="133742"/>
                </a:cubicBezTo>
                <a:cubicBezTo>
                  <a:pt x="44205" y="145119"/>
                  <a:pt x="72780" y="213381"/>
                  <a:pt x="83363" y="248042"/>
                </a:cubicBezTo>
                <a:cubicBezTo>
                  <a:pt x="93946" y="282703"/>
                  <a:pt x="102149" y="317363"/>
                  <a:pt x="105588" y="341705"/>
                </a:cubicBezTo>
                <a:cubicBezTo>
                  <a:pt x="109027" y="366047"/>
                  <a:pt x="110350" y="396209"/>
                  <a:pt x="104000" y="394092"/>
                </a:cubicBezTo>
                <a:cubicBezTo>
                  <a:pt x="97650" y="391975"/>
                  <a:pt x="84686" y="368163"/>
                  <a:pt x="67488" y="329005"/>
                </a:cubicBezTo>
                <a:cubicBezTo>
                  <a:pt x="50290" y="289847"/>
                  <a:pt x="7428" y="174488"/>
                  <a:pt x="813" y="159142"/>
                </a:cubicBezTo>
                <a:cubicBezTo>
                  <a:pt x="-5802" y="143796"/>
                  <a:pt x="30181" y="260213"/>
                  <a:pt x="27800" y="236930"/>
                </a:cubicBezTo>
                <a:cubicBezTo>
                  <a:pt x="25419" y="213647"/>
                  <a:pt x="20656" y="9917"/>
                  <a:pt x="27800" y="39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C33F044B-4A4C-4769-B3FA-B7113B1E89FC}"/>
              </a:ext>
            </a:extLst>
          </p:cNvPr>
          <p:cNvSpPr/>
          <p:nvPr/>
        </p:nvSpPr>
        <p:spPr>
          <a:xfrm>
            <a:off x="4114683" y="10662178"/>
            <a:ext cx="794268" cy="258566"/>
          </a:xfrm>
          <a:custGeom>
            <a:avLst/>
            <a:gdLst>
              <a:gd name="connsiteX0" fmla="*/ 4304 w 855237"/>
              <a:gd name="connsiteY0" fmla="*/ 1029 h 278414"/>
              <a:gd name="connsiteX1" fmla="*/ 288466 w 855237"/>
              <a:gd name="connsiteY1" fmla="*/ 199466 h 278414"/>
              <a:gd name="connsiteX2" fmla="*/ 329741 w 855237"/>
              <a:gd name="connsiteY2" fmla="*/ 210579 h 278414"/>
              <a:gd name="connsiteX3" fmla="*/ 612316 w 855237"/>
              <a:gd name="connsiteY3" fmla="*/ 277254 h 278414"/>
              <a:gd name="connsiteX4" fmla="*/ 580566 w 855237"/>
              <a:gd name="connsiteY4" fmla="*/ 253441 h 278414"/>
              <a:gd name="connsiteX5" fmla="*/ 855204 w 855237"/>
              <a:gd name="connsiteY5" fmla="*/ 259791 h 278414"/>
              <a:gd name="connsiteX6" fmla="*/ 598029 w 855237"/>
              <a:gd name="connsiteY6" fmla="*/ 239154 h 278414"/>
              <a:gd name="connsiteX7" fmla="*/ 413879 w 855237"/>
              <a:gd name="connsiteY7" fmla="*/ 189941 h 278414"/>
              <a:gd name="connsiteX8" fmla="*/ 418641 w 855237"/>
              <a:gd name="connsiteY8" fmla="*/ 201054 h 278414"/>
              <a:gd name="connsiteX9" fmla="*/ 137654 w 855237"/>
              <a:gd name="connsiteY9" fmla="*/ 124854 h 278414"/>
              <a:gd name="connsiteX10" fmla="*/ 4304 w 855237"/>
              <a:gd name="connsiteY10" fmla="*/ 1029 h 27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237" h="278414">
                <a:moveTo>
                  <a:pt x="4304" y="1029"/>
                </a:moveTo>
                <a:cubicBezTo>
                  <a:pt x="29439" y="13464"/>
                  <a:pt x="234227" y="164541"/>
                  <a:pt x="288466" y="199466"/>
                </a:cubicBezTo>
                <a:cubicBezTo>
                  <a:pt x="342705" y="234391"/>
                  <a:pt x="329741" y="210579"/>
                  <a:pt x="329741" y="210579"/>
                </a:cubicBezTo>
                <a:cubicBezTo>
                  <a:pt x="383716" y="223544"/>
                  <a:pt x="570512" y="270110"/>
                  <a:pt x="612316" y="277254"/>
                </a:cubicBezTo>
                <a:cubicBezTo>
                  <a:pt x="654120" y="284398"/>
                  <a:pt x="540085" y="256352"/>
                  <a:pt x="580566" y="253441"/>
                </a:cubicBezTo>
                <a:cubicBezTo>
                  <a:pt x="621047" y="250530"/>
                  <a:pt x="852294" y="262172"/>
                  <a:pt x="855204" y="259791"/>
                </a:cubicBezTo>
                <a:cubicBezTo>
                  <a:pt x="858114" y="257410"/>
                  <a:pt x="671583" y="250796"/>
                  <a:pt x="598029" y="239154"/>
                </a:cubicBezTo>
                <a:cubicBezTo>
                  <a:pt x="524475" y="227512"/>
                  <a:pt x="443777" y="196291"/>
                  <a:pt x="413879" y="189941"/>
                </a:cubicBezTo>
                <a:cubicBezTo>
                  <a:pt x="383981" y="183591"/>
                  <a:pt x="464678" y="211902"/>
                  <a:pt x="418641" y="201054"/>
                </a:cubicBezTo>
                <a:cubicBezTo>
                  <a:pt x="372604" y="190206"/>
                  <a:pt x="205916" y="157398"/>
                  <a:pt x="137654" y="124854"/>
                </a:cubicBezTo>
                <a:cubicBezTo>
                  <a:pt x="69392" y="92310"/>
                  <a:pt x="-20831" y="-11406"/>
                  <a:pt x="4304" y="102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AA631C7A-DB75-4B2D-A9CA-18ABDC8A4F1C}"/>
              </a:ext>
            </a:extLst>
          </p:cNvPr>
          <p:cNvSpPr/>
          <p:nvPr/>
        </p:nvSpPr>
        <p:spPr>
          <a:xfrm>
            <a:off x="4194152" y="10537521"/>
            <a:ext cx="853052" cy="374819"/>
          </a:xfrm>
          <a:custGeom>
            <a:avLst/>
            <a:gdLst>
              <a:gd name="connsiteX0" fmla="*/ 2872 w 918534"/>
              <a:gd name="connsiteY0" fmla="*/ 317 h 403591"/>
              <a:gd name="connsiteX1" fmla="*/ 263222 w 918534"/>
              <a:gd name="connsiteY1" fmla="*/ 208280 h 403591"/>
              <a:gd name="connsiteX2" fmla="*/ 113997 w 918534"/>
              <a:gd name="connsiteY2" fmla="*/ 103505 h 403591"/>
              <a:gd name="connsiteX3" fmla="*/ 350535 w 918534"/>
              <a:gd name="connsiteY3" fmla="*/ 271780 h 403591"/>
              <a:gd name="connsiteX4" fmla="*/ 661685 w 918534"/>
              <a:gd name="connsiteY4" fmla="*/ 378142 h 403591"/>
              <a:gd name="connsiteX5" fmla="*/ 609297 w 918534"/>
              <a:gd name="connsiteY5" fmla="*/ 363855 h 403591"/>
              <a:gd name="connsiteX6" fmla="*/ 917272 w 918534"/>
              <a:gd name="connsiteY6" fmla="*/ 403542 h 403591"/>
              <a:gd name="connsiteX7" fmla="*/ 706135 w 918534"/>
              <a:gd name="connsiteY7" fmla="*/ 354330 h 403591"/>
              <a:gd name="connsiteX8" fmla="*/ 407685 w 918534"/>
              <a:gd name="connsiteY8" fmla="*/ 295592 h 403591"/>
              <a:gd name="connsiteX9" fmla="*/ 418797 w 918534"/>
              <a:gd name="connsiteY9" fmla="*/ 281305 h 403591"/>
              <a:gd name="connsiteX10" fmla="*/ 167972 w 918534"/>
              <a:gd name="connsiteY10" fmla="*/ 167005 h 403591"/>
              <a:gd name="connsiteX11" fmla="*/ 126697 w 918534"/>
              <a:gd name="connsiteY11" fmla="*/ 160655 h 403591"/>
              <a:gd name="connsiteX12" fmla="*/ 2872 w 918534"/>
              <a:gd name="connsiteY12" fmla="*/ 317 h 40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8534" h="403591">
                <a:moveTo>
                  <a:pt x="2872" y="317"/>
                </a:moveTo>
                <a:cubicBezTo>
                  <a:pt x="25626" y="8255"/>
                  <a:pt x="244701" y="191082"/>
                  <a:pt x="263222" y="208280"/>
                </a:cubicBezTo>
                <a:cubicBezTo>
                  <a:pt x="281743" y="225478"/>
                  <a:pt x="99445" y="92922"/>
                  <a:pt x="113997" y="103505"/>
                </a:cubicBezTo>
                <a:cubicBezTo>
                  <a:pt x="128549" y="114088"/>
                  <a:pt x="259254" y="226007"/>
                  <a:pt x="350535" y="271780"/>
                </a:cubicBezTo>
                <a:cubicBezTo>
                  <a:pt x="441816" y="317553"/>
                  <a:pt x="618558" y="362796"/>
                  <a:pt x="661685" y="378142"/>
                </a:cubicBezTo>
                <a:cubicBezTo>
                  <a:pt x="704812" y="393488"/>
                  <a:pt x="566699" y="359622"/>
                  <a:pt x="609297" y="363855"/>
                </a:cubicBezTo>
                <a:cubicBezTo>
                  <a:pt x="651895" y="368088"/>
                  <a:pt x="901132" y="405130"/>
                  <a:pt x="917272" y="403542"/>
                </a:cubicBezTo>
                <a:cubicBezTo>
                  <a:pt x="933412" y="401955"/>
                  <a:pt x="791066" y="372322"/>
                  <a:pt x="706135" y="354330"/>
                </a:cubicBezTo>
                <a:cubicBezTo>
                  <a:pt x="621204" y="336338"/>
                  <a:pt x="455575" y="307763"/>
                  <a:pt x="407685" y="295592"/>
                </a:cubicBezTo>
                <a:cubicBezTo>
                  <a:pt x="359795" y="283421"/>
                  <a:pt x="458749" y="302736"/>
                  <a:pt x="418797" y="281305"/>
                </a:cubicBezTo>
                <a:cubicBezTo>
                  <a:pt x="378845" y="259874"/>
                  <a:pt x="216655" y="187113"/>
                  <a:pt x="167972" y="167005"/>
                </a:cubicBezTo>
                <a:cubicBezTo>
                  <a:pt x="119289" y="146897"/>
                  <a:pt x="154214" y="185790"/>
                  <a:pt x="126697" y="160655"/>
                </a:cubicBezTo>
                <a:cubicBezTo>
                  <a:pt x="99180" y="135520"/>
                  <a:pt x="-19882" y="-7621"/>
                  <a:pt x="2872" y="31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6BF765A4-A9C1-4B47-BAC5-989890C40FD1}"/>
              </a:ext>
            </a:extLst>
          </p:cNvPr>
          <p:cNvSpPr/>
          <p:nvPr/>
        </p:nvSpPr>
        <p:spPr>
          <a:xfrm>
            <a:off x="4533841" y="10745663"/>
            <a:ext cx="1521478" cy="199950"/>
          </a:xfrm>
          <a:custGeom>
            <a:avLst/>
            <a:gdLst>
              <a:gd name="connsiteX0" fmla="*/ 114946 w 1638269"/>
              <a:gd name="connsiteY0" fmla="*/ 182598 h 215299"/>
              <a:gd name="connsiteX1" fmla="*/ 734071 w 1638269"/>
              <a:gd name="connsiteY1" fmla="*/ 209586 h 215299"/>
              <a:gd name="connsiteX2" fmla="*/ 397521 w 1638269"/>
              <a:gd name="connsiteY2" fmla="*/ 209586 h 215299"/>
              <a:gd name="connsiteX3" fmla="*/ 907108 w 1638269"/>
              <a:gd name="connsiteY3" fmla="*/ 206411 h 215299"/>
              <a:gd name="connsiteX4" fmla="*/ 1335733 w 1638269"/>
              <a:gd name="connsiteY4" fmla="*/ 100048 h 215299"/>
              <a:gd name="connsiteX5" fmla="*/ 895996 w 1638269"/>
              <a:gd name="connsiteY5" fmla="*/ 181011 h 215299"/>
              <a:gd name="connsiteX6" fmla="*/ 1394471 w 1638269"/>
              <a:gd name="connsiteY6" fmla="*/ 109573 h 215299"/>
              <a:gd name="connsiteX7" fmla="*/ 1445271 w 1638269"/>
              <a:gd name="connsiteY7" fmla="*/ 85761 h 215299"/>
              <a:gd name="connsiteX8" fmla="*/ 1635771 w 1638269"/>
              <a:gd name="connsiteY8" fmla="*/ 36 h 215299"/>
              <a:gd name="connsiteX9" fmla="*/ 1292871 w 1638269"/>
              <a:gd name="connsiteY9" fmla="*/ 96873 h 215299"/>
              <a:gd name="connsiteX10" fmla="*/ 1043633 w 1638269"/>
              <a:gd name="connsiteY10" fmla="*/ 130211 h 215299"/>
              <a:gd name="connsiteX11" fmla="*/ 989658 w 1638269"/>
              <a:gd name="connsiteY11" fmla="*/ 154023 h 215299"/>
              <a:gd name="connsiteX12" fmla="*/ 651521 w 1638269"/>
              <a:gd name="connsiteY12" fmla="*/ 195298 h 215299"/>
              <a:gd name="connsiteX13" fmla="*/ 788046 w 1638269"/>
              <a:gd name="connsiteY13" fmla="*/ 190536 h 215299"/>
              <a:gd name="connsiteX14" fmla="*/ 64146 w 1638269"/>
              <a:gd name="connsiteY14" fmla="*/ 173073 h 215299"/>
              <a:gd name="connsiteX15" fmla="*/ 114946 w 1638269"/>
              <a:gd name="connsiteY15" fmla="*/ 182598 h 21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8269" h="215299">
                <a:moveTo>
                  <a:pt x="114946" y="182598"/>
                </a:moveTo>
                <a:cubicBezTo>
                  <a:pt x="226600" y="188683"/>
                  <a:pt x="686975" y="205088"/>
                  <a:pt x="734071" y="209586"/>
                </a:cubicBezTo>
                <a:cubicBezTo>
                  <a:pt x="781167" y="214084"/>
                  <a:pt x="368682" y="210115"/>
                  <a:pt x="397521" y="209586"/>
                </a:cubicBezTo>
                <a:cubicBezTo>
                  <a:pt x="426360" y="209057"/>
                  <a:pt x="750739" y="224667"/>
                  <a:pt x="907108" y="206411"/>
                </a:cubicBezTo>
                <a:cubicBezTo>
                  <a:pt x="1063477" y="188155"/>
                  <a:pt x="1337585" y="104281"/>
                  <a:pt x="1335733" y="100048"/>
                </a:cubicBezTo>
                <a:cubicBezTo>
                  <a:pt x="1333881" y="95815"/>
                  <a:pt x="895996" y="181011"/>
                  <a:pt x="895996" y="181011"/>
                </a:cubicBezTo>
                <a:cubicBezTo>
                  <a:pt x="905786" y="182599"/>
                  <a:pt x="1302925" y="125448"/>
                  <a:pt x="1394471" y="109573"/>
                </a:cubicBezTo>
                <a:cubicBezTo>
                  <a:pt x="1486017" y="93698"/>
                  <a:pt x="1445271" y="85761"/>
                  <a:pt x="1445271" y="85761"/>
                </a:cubicBezTo>
                <a:cubicBezTo>
                  <a:pt x="1485488" y="67505"/>
                  <a:pt x="1661171" y="-1816"/>
                  <a:pt x="1635771" y="36"/>
                </a:cubicBezTo>
                <a:cubicBezTo>
                  <a:pt x="1610371" y="1888"/>
                  <a:pt x="1391561" y="75177"/>
                  <a:pt x="1292871" y="96873"/>
                </a:cubicBezTo>
                <a:cubicBezTo>
                  <a:pt x="1194181" y="118569"/>
                  <a:pt x="1094169" y="120686"/>
                  <a:pt x="1043633" y="130211"/>
                </a:cubicBezTo>
                <a:cubicBezTo>
                  <a:pt x="993097" y="139736"/>
                  <a:pt x="1055010" y="143175"/>
                  <a:pt x="989658" y="154023"/>
                </a:cubicBezTo>
                <a:cubicBezTo>
                  <a:pt x="924306" y="164871"/>
                  <a:pt x="685123" y="189213"/>
                  <a:pt x="651521" y="195298"/>
                </a:cubicBezTo>
                <a:cubicBezTo>
                  <a:pt x="617919" y="201383"/>
                  <a:pt x="885942" y="194240"/>
                  <a:pt x="788046" y="190536"/>
                </a:cubicBezTo>
                <a:cubicBezTo>
                  <a:pt x="690150" y="186832"/>
                  <a:pt x="179504" y="178629"/>
                  <a:pt x="64146" y="173073"/>
                </a:cubicBezTo>
                <a:cubicBezTo>
                  <a:pt x="-51212" y="167517"/>
                  <a:pt x="3292" y="176513"/>
                  <a:pt x="114946" y="18259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0169910B-DAA9-45B4-A2DE-78B1088281F2}"/>
              </a:ext>
            </a:extLst>
          </p:cNvPr>
          <p:cNvSpPr/>
          <p:nvPr/>
        </p:nvSpPr>
        <p:spPr>
          <a:xfrm>
            <a:off x="5844250" y="10229839"/>
            <a:ext cx="913846" cy="587330"/>
          </a:xfrm>
          <a:custGeom>
            <a:avLst/>
            <a:gdLst>
              <a:gd name="connsiteX0" fmla="*/ 983598 w 983994"/>
              <a:gd name="connsiteY0" fmla="*/ 1417 h 632414"/>
              <a:gd name="connsiteX1" fmla="*/ 821673 w 983994"/>
              <a:gd name="connsiteY1" fmla="*/ 171280 h 632414"/>
              <a:gd name="connsiteX2" fmla="*/ 810560 w 983994"/>
              <a:gd name="connsiteY2" fmla="*/ 183980 h 632414"/>
              <a:gd name="connsiteX3" fmla="*/ 594660 w 983994"/>
              <a:gd name="connsiteY3" fmla="*/ 339555 h 632414"/>
              <a:gd name="connsiteX4" fmla="*/ 618473 w 983994"/>
              <a:gd name="connsiteY4" fmla="*/ 337967 h 632414"/>
              <a:gd name="connsiteX5" fmla="*/ 477185 w 983994"/>
              <a:gd name="connsiteY5" fmla="*/ 431630 h 632414"/>
              <a:gd name="connsiteX6" fmla="*/ 454960 w 983994"/>
              <a:gd name="connsiteY6" fmla="*/ 452267 h 632414"/>
              <a:gd name="connsiteX7" fmla="*/ 210485 w 983994"/>
              <a:gd name="connsiteY7" fmla="*/ 590380 h 632414"/>
              <a:gd name="connsiteX8" fmla="*/ 193023 w 983994"/>
              <a:gd name="connsiteY8" fmla="*/ 555455 h 632414"/>
              <a:gd name="connsiteX9" fmla="*/ 4110 w 983994"/>
              <a:gd name="connsiteY9" fmla="*/ 630067 h 632414"/>
              <a:gd name="connsiteX10" fmla="*/ 397810 w 983994"/>
              <a:gd name="connsiteY10" fmla="*/ 450680 h 632414"/>
              <a:gd name="connsiteX11" fmla="*/ 470835 w 983994"/>
              <a:gd name="connsiteY11" fmla="*/ 406230 h 632414"/>
              <a:gd name="connsiteX12" fmla="*/ 769285 w 983994"/>
              <a:gd name="connsiteY12" fmla="*/ 218905 h 632414"/>
              <a:gd name="connsiteX13" fmla="*/ 864535 w 983994"/>
              <a:gd name="connsiteY13" fmla="*/ 96667 h 632414"/>
              <a:gd name="connsiteX14" fmla="*/ 983598 w 983994"/>
              <a:gd name="connsiteY14" fmla="*/ 1417 h 63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994" h="632414">
                <a:moveTo>
                  <a:pt x="983598" y="1417"/>
                </a:moveTo>
                <a:cubicBezTo>
                  <a:pt x="976454" y="13852"/>
                  <a:pt x="850513" y="140853"/>
                  <a:pt x="821673" y="171280"/>
                </a:cubicBezTo>
                <a:cubicBezTo>
                  <a:pt x="792833" y="201707"/>
                  <a:pt x="848395" y="155934"/>
                  <a:pt x="810560" y="183980"/>
                </a:cubicBezTo>
                <a:cubicBezTo>
                  <a:pt x="772725" y="212026"/>
                  <a:pt x="626674" y="313891"/>
                  <a:pt x="594660" y="339555"/>
                </a:cubicBezTo>
                <a:cubicBezTo>
                  <a:pt x="562646" y="365219"/>
                  <a:pt x="638052" y="322621"/>
                  <a:pt x="618473" y="337967"/>
                </a:cubicBezTo>
                <a:cubicBezTo>
                  <a:pt x="598894" y="353313"/>
                  <a:pt x="504437" y="412580"/>
                  <a:pt x="477185" y="431630"/>
                </a:cubicBezTo>
                <a:cubicBezTo>
                  <a:pt x="449933" y="450680"/>
                  <a:pt x="499410" y="425809"/>
                  <a:pt x="454960" y="452267"/>
                </a:cubicBezTo>
                <a:cubicBezTo>
                  <a:pt x="410510" y="478725"/>
                  <a:pt x="254141" y="573182"/>
                  <a:pt x="210485" y="590380"/>
                </a:cubicBezTo>
                <a:cubicBezTo>
                  <a:pt x="166829" y="607578"/>
                  <a:pt x="227419" y="548841"/>
                  <a:pt x="193023" y="555455"/>
                </a:cubicBezTo>
                <a:cubicBezTo>
                  <a:pt x="158627" y="562069"/>
                  <a:pt x="-30021" y="647529"/>
                  <a:pt x="4110" y="630067"/>
                </a:cubicBezTo>
                <a:cubicBezTo>
                  <a:pt x="38241" y="612605"/>
                  <a:pt x="320023" y="487986"/>
                  <a:pt x="397810" y="450680"/>
                </a:cubicBezTo>
                <a:cubicBezTo>
                  <a:pt x="475597" y="413374"/>
                  <a:pt x="470835" y="406230"/>
                  <a:pt x="470835" y="406230"/>
                </a:cubicBezTo>
                <a:cubicBezTo>
                  <a:pt x="532747" y="367601"/>
                  <a:pt x="703668" y="270499"/>
                  <a:pt x="769285" y="218905"/>
                </a:cubicBezTo>
                <a:cubicBezTo>
                  <a:pt x="834902" y="167311"/>
                  <a:pt x="829610" y="131856"/>
                  <a:pt x="864535" y="96667"/>
                </a:cubicBezTo>
                <a:cubicBezTo>
                  <a:pt x="899460" y="61478"/>
                  <a:pt x="990742" y="-11018"/>
                  <a:pt x="983598" y="141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951E2A99-DC0D-4B98-8CD9-8B649B7527A5}"/>
              </a:ext>
            </a:extLst>
          </p:cNvPr>
          <p:cNvSpPr/>
          <p:nvPr/>
        </p:nvSpPr>
        <p:spPr>
          <a:xfrm>
            <a:off x="6679526" y="10230561"/>
            <a:ext cx="110647" cy="197143"/>
          </a:xfrm>
          <a:custGeom>
            <a:avLst/>
            <a:gdLst>
              <a:gd name="connsiteX0" fmla="*/ 119130 w 119140"/>
              <a:gd name="connsiteY0" fmla="*/ 640 h 212276"/>
              <a:gd name="connsiteX1" fmla="*/ 19117 w 119140"/>
              <a:gd name="connsiteY1" fmla="*/ 172090 h 212276"/>
              <a:gd name="connsiteX2" fmla="*/ 67 w 119140"/>
              <a:gd name="connsiteY2" fmla="*/ 211778 h 212276"/>
              <a:gd name="connsiteX3" fmla="*/ 12767 w 119140"/>
              <a:gd name="connsiteY3" fmla="*/ 156215 h 212276"/>
              <a:gd name="connsiteX4" fmla="*/ 12767 w 119140"/>
              <a:gd name="connsiteY4" fmla="*/ 114940 h 212276"/>
              <a:gd name="connsiteX5" fmla="*/ 119130 w 119140"/>
              <a:gd name="connsiteY5" fmla="*/ 640 h 21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140" h="212276">
                <a:moveTo>
                  <a:pt x="119130" y="640"/>
                </a:moveTo>
                <a:cubicBezTo>
                  <a:pt x="120188" y="10165"/>
                  <a:pt x="38961" y="136900"/>
                  <a:pt x="19117" y="172090"/>
                </a:cubicBezTo>
                <a:cubicBezTo>
                  <a:pt x="-727" y="207280"/>
                  <a:pt x="1125" y="214424"/>
                  <a:pt x="67" y="211778"/>
                </a:cubicBezTo>
                <a:cubicBezTo>
                  <a:pt x="-991" y="209132"/>
                  <a:pt x="10650" y="172355"/>
                  <a:pt x="12767" y="156215"/>
                </a:cubicBezTo>
                <a:cubicBezTo>
                  <a:pt x="14884" y="140075"/>
                  <a:pt x="-1785" y="139282"/>
                  <a:pt x="12767" y="114940"/>
                </a:cubicBezTo>
                <a:cubicBezTo>
                  <a:pt x="27319" y="90598"/>
                  <a:pt x="118072" y="-8885"/>
                  <a:pt x="119130" y="64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56CCCC5-958A-4B1E-9CF8-CE832778DA81}"/>
              </a:ext>
            </a:extLst>
          </p:cNvPr>
          <p:cNvSpPr/>
          <p:nvPr/>
        </p:nvSpPr>
        <p:spPr>
          <a:xfrm>
            <a:off x="6094381" y="10263538"/>
            <a:ext cx="626780" cy="461608"/>
          </a:xfrm>
          <a:custGeom>
            <a:avLst/>
            <a:gdLst>
              <a:gd name="connsiteX0" fmla="*/ 674578 w 674893"/>
              <a:gd name="connsiteY0" fmla="*/ 56 h 497042"/>
              <a:gd name="connsiteX1" fmla="*/ 552341 w 674893"/>
              <a:gd name="connsiteY1" fmla="*/ 174681 h 497042"/>
              <a:gd name="connsiteX2" fmla="*/ 425341 w 674893"/>
              <a:gd name="connsiteY2" fmla="*/ 273106 h 497042"/>
              <a:gd name="connsiteX3" fmla="*/ 1478 w 674893"/>
              <a:gd name="connsiteY3" fmla="*/ 495356 h 497042"/>
              <a:gd name="connsiteX4" fmla="*/ 285641 w 674893"/>
              <a:gd name="connsiteY4" fmla="*/ 374706 h 497042"/>
              <a:gd name="connsiteX5" fmla="*/ 293578 w 674893"/>
              <a:gd name="connsiteY5" fmla="*/ 363594 h 497042"/>
              <a:gd name="connsiteX6" fmla="*/ 577741 w 674893"/>
              <a:gd name="connsiteY6" fmla="*/ 193731 h 497042"/>
              <a:gd name="connsiteX7" fmla="*/ 674578 w 674893"/>
              <a:gd name="connsiteY7" fmla="*/ 56 h 49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893" h="497042">
                <a:moveTo>
                  <a:pt x="674578" y="56"/>
                </a:moveTo>
                <a:cubicBezTo>
                  <a:pt x="670345" y="-3119"/>
                  <a:pt x="593880" y="129173"/>
                  <a:pt x="552341" y="174681"/>
                </a:cubicBezTo>
                <a:cubicBezTo>
                  <a:pt x="510801" y="220189"/>
                  <a:pt x="517151" y="219660"/>
                  <a:pt x="425341" y="273106"/>
                </a:cubicBezTo>
                <a:cubicBezTo>
                  <a:pt x="333531" y="326552"/>
                  <a:pt x="24761" y="478423"/>
                  <a:pt x="1478" y="495356"/>
                </a:cubicBezTo>
                <a:cubicBezTo>
                  <a:pt x="-21805" y="512289"/>
                  <a:pt x="236958" y="396666"/>
                  <a:pt x="285641" y="374706"/>
                </a:cubicBezTo>
                <a:cubicBezTo>
                  <a:pt x="334324" y="352746"/>
                  <a:pt x="244895" y="393756"/>
                  <a:pt x="293578" y="363594"/>
                </a:cubicBezTo>
                <a:cubicBezTo>
                  <a:pt x="342261" y="333432"/>
                  <a:pt x="515299" y="251410"/>
                  <a:pt x="577741" y="193731"/>
                </a:cubicBezTo>
                <a:cubicBezTo>
                  <a:pt x="640183" y="136052"/>
                  <a:pt x="678811" y="3231"/>
                  <a:pt x="674578" y="5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D6C9BF2C-8D91-4541-B0AB-65B735243B19}"/>
              </a:ext>
            </a:extLst>
          </p:cNvPr>
          <p:cNvSpPr/>
          <p:nvPr/>
        </p:nvSpPr>
        <p:spPr>
          <a:xfrm>
            <a:off x="3590284" y="9576185"/>
            <a:ext cx="467635" cy="1080603"/>
          </a:xfrm>
          <a:custGeom>
            <a:avLst/>
            <a:gdLst>
              <a:gd name="connsiteX0" fmla="*/ 8569 w 503531"/>
              <a:gd name="connsiteY0" fmla="*/ 16272 h 1163552"/>
              <a:gd name="connsiteX1" fmla="*/ 102 w 503531"/>
              <a:gd name="connsiteY1" fmla="*/ 344355 h 1163552"/>
              <a:gd name="connsiteX2" fmla="*/ 14919 w 503531"/>
              <a:gd name="connsiteY2" fmla="*/ 316839 h 1163552"/>
              <a:gd name="connsiteX3" fmla="*/ 118636 w 503531"/>
              <a:gd name="connsiteY3" fmla="*/ 604705 h 1163552"/>
              <a:gd name="connsiteX4" fmla="*/ 95352 w 503531"/>
              <a:gd name="connsiteY4" fmla="*/ 562372 h 1163552"/>
              <a:gd name="connsiteX5" fmla="*/ 408619 w 503531"/>
              <a:gd name="connsiteY5" fmla="*/ 1006872 h 1163552"/>
              <a:gd name="connsiteX6" fmla="*/ 402269 w 503531"/>
              <a:gd name="connsiteY6" fmla="*/ 1006872 h 1163552"/>
              <a:gd name="connsiteX7" fmla="*/ 501752 w 503531"/>
              <a:gd name="connsiteY7" fmla="*/ 1159272 h 1163552"/>
              <a:gd name="connsiteX8" fmla="*/ 438252 w 503531"/>
              <a:gd name="connsiteY8" fmla="*/ 1072489 h 1163552"/>
              <a:gd name="connsiteX9" fmla="*/ 122869 w 503531"/>
              <a:gd name="connsiteY9" fmla="*/ 596239 h 1163552"/>
              <a:gd name="connsiteX10" fmla="*/ 114402 w 503531"/>
              <a:gd name="connsiteY10" fmla="*/ 536972 h 1163552"/>
              <a:gd name="connsiteX11" fmla="*/ 6452 w 503531"/>
              <a:gd name="connsiteY11" fmla="*/ 302022 h 1163552"/>
              <a:gd name="connsiteX12" fmla="*/ 25502 w 503531"/>
              <a:gd name="connsiteY12" fmla="*/ 223705 h 1163552"/>
              <a:gd name="connsiteX13" fmla="*/ 12802 w 503531"/>
              <a:gd name="connsiteY13" fmla="*/ 67072 h 1163552"/>
              <a:gd name="connsiteX14" fmla="*/ 8569 w 503531"/>
              <a:gd name="connsiteY14" fmla="*/ 16272 h 11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531" h="1163552">
                <a:moveTo>
                  <a:pt x="8569" y="16272"/>
                </a:moveTo>
                <a:cubicBezTo>
                  <a:pt x="6452" y="62486"/>
                  <a:pt x="-956" y="294261"/>
                  <a:pt x="102" y="344355"/>
                </a:cubicBezTo>
                <a:cubicBezTo>
                  <a:pt x="1160" y="394449"/>
                  <a:pt x="-4837" y="273447"/>
                  <a:pt x="14919" y="316839"/>
                </a:cubicBezTo>
                <a:cubicBezTo>
                  <a:pt x="34675" y="360231"/>
                  <a:pt x="105231" y="563783"/>
                  <a:pt x="118636" y="604705"/>
                </a:cubicBezTo>
                <a:cubicBezTo>
                  <a:pt x="132041" y="645627"/>
                  <a:pt x="47022" y="495344"/>
                  <a:pt x="95352" y="562372"/>
                </a:cubicBezTo>
                <a:cubicBezTo>
                  <a:pt x="143683" y="629400"/>
                  <a:pt x="357466" y="932789"/>
                  <a:pt x="408619" y="1006872"/>
                </a:cubicBezTo>
                <a:cubicBezTo>
                  <a:pt x="459772" y="1080955"/>
                  <a:pt x="386747" y="981472"/>
                  <a:pt x="402269" y="1006872"/>
                </a:cubicBezTo>
                <a:cubicBezTo>
                  <a:pt x="417791" y="1032272"/>
                  <a:pt x="495755" y="1148336"/>
                  <a:pt x="501752" y="1159272"/>
                </a:cubicBezTo>
                <a:cubicBezTo>
                  <a:pt x="507749" y="1170208"/>
                  <a:pt x="501399" y="1166328"/>
                  <a:pt x="438252" y="1072489"/>
                </a:cubicBezTo>
                <a:cubicBezTo>
                  <a:pt x="375105" y="978650"/>
                  <a:pt x="176844" y="685492"/>
                  <a:pt x="122869" y="596239"/>
                </a:cubicBezTo>
                <a:cubicBezTo>
                  <a:pt x="68894" y="506986"/>
                  <a:pt x="133805" y="586008"/>
                  <a:pt x="114402" y="536972"/>
                </a:cubicBezTo>
                <a:cubicBezTo>
                  <a:pt x="94999" y="487936"/>
                  <a:pt x="21269" y="354233"/>
                  <a:pt x="6452" y="302022"/>
                </a:cubicBezTo>
                <a:cubicBezTo>
                  <a:pt x="-8365" y="249811"/>
                  <a:pt x="24444" y="262863"/>
                  <a:pt x="25502" y="223705"/>
                </a:cubicBezTo>
                <a:cubicBezTo>
                  <a:pt x="26560" y="184547"/>
                  <a:pt x="14919" y="100586"/>
                  <a:pt x="12802" y="67072"/>
                </a:cubicBezTo>
                <a:cubicBezTo>
                  <a:pt x="10685" y="33558"/>
                  <a:pt x="10686" y="-29942"/>
                  <a:pt x="8569" y="1627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29619DAA-67F1-44C6-8C42-C420C1505253}"/>
              </a:ext>
            </a:extLst>
          </p:cNvPr>
          <p:cNvSpPr/>
          <p:nvPr/>
        </p:nvSpPr>
        <p:spPr>
          <a:xfrm>
            <a:off x="3625317" y="9565709"/>
            <a:ext cx="283682" cy="839512"/>
          </a:xfrm>
          <a:custGeom>
            <a:avLst/>
            <a:gdLst>
              <a:gd name="connsiteX0" fmla="*/ 480 w 305458"/>
              <a:gd name="connsiteY0" fmla="*/ 35 h 903954"/>
              <a:gd name="connsiteX1" fmla="*/ 17414 w 305458"/>
              <a:gd name="connsiteY1" fmla="*/ 315419 h 903954"/>
              <a:gd name="connsiteX2" fmla="*/ 21647 w 305458"/>
              <a:gd name="connsiteY2" fmla="*/ 332352 h 903954"/>
              <a:gd name="connsiteX3" fmla="*/ 83030 w 305458"/>
              <a:gd name="connsiteY3" fmla="*/ 584235 h 903954"/>
              <a:gd name="connsiteX4" fmla="*/ 93614 w 305458"/>
              <a:gd name="connsiteY4" fmla="*/ 582119 h 903954"/>
              <a:gd name="connsiteX5" fmla="*/ 220614 w 305458"/>
              <a:gd name="connsiteY5" fmla="*/ 772619 h 903954"/>
              <a:gd name="connsiteX6" fmla="*/ 305280 w 305458"/>
              <a:gd name="connsiteY6" fmla="*/ 903852 h 903954"/>
              <a:gd name="connsiteX7" fmla="*/ 237547 w 305458"/>
              <a:gd name="connsiteY7" fmla="*/ 787435 h 903954"/>
              <a:gd name="connsiteX8" fmla="*/ 68214 w 305458"/>
              <a:gd name="connsiteY8" fmla="*/ 444535 h 903954"/>
              <a:gd name="connsiteX9" fmla="*/ 38580 w 305458"/>
              <a:gd name="connsiteY9" fmla="*/ 336585 h 903954"/>
              <a:gd name="connsiteX10" fmla="*/ 480 w 305458"/>
              <a:gd name="connsiteY10" fmla="*/ 35 h 9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458" h="903954">
                <a:moveTo>
                  <a:pt x="480" y="35"/>
                </a:moveTo>
                <a:cubicBezTo>
                  <a:pt x="-3048" y="-3493"/>
                  <a:pt x="13886" y="260033"/>
                  <a:pt x="17414" y="315419"/>
                </a:cubicBezTo>
                <a:cubicBezTo>
                  <a:pt x="20942" y="370805"/>
                  <a:pt x="21647" y="332352"/>
                  <a:pt x="21647" y="332352"/>
                </a:cubicBezTo>
                <a:cubicBezTo>
                  <a:pt x="32583" y="377155"/>
                  <a:pt x="71036" y="542607"/>
                  <a:pt x="83030" y="584235"/>
                </a:cubicBezTo>
                <a:cubicBezTo>
                  <a:pt x="95024" y="625863"/>
                  <a:pt x="70683" y="550722"/>
                  <a:pt x="93614" y="582119"/>
                </a:cubicBezTo>
                <a:cubicBezTo>
                  <a:pt x="116545" y="613516"/>
                  <a:pt x="185336" y="718997"/>
                  <a:pt x="220614" y="772619"/>
                </a:cubicBezTo>
                <a:cubicBezTo>
                  <a:pt x="255892" y="826241"/>
                  <a:pt x="302458" y="901383"/>
                  <a:pt x="305280" y="903852"/>
                </a:cubicBezTo>
                <a:cubicBezTo>
                  <a:pt x="308102" y="906321"/>
                  <a:pt x="277058" y="863988"/>
                  <a:pt x="237547" y="787435"/>
                </a:cubicBezTo>
                <a:cubicBezTo>
                  <a:pt x="198036" y="710882"/>
                  <a:pt x="101375" y="519677"/>
                  <a:pt x="68214" y="444535"/>
                </a:cubicBezTo>
                <a:cubicBezTo>
                  <a:pt x="35053" y="369393"/>
                  <a:pt x="50575" y="407846"/>
                  <a:pt x="38580" y="336585"/>
                </a:cubicBezTo>
                <a:cubicBezTo>
                  <a:pt x="26586" y="265324"/>
                  <a:pt x="4008" y="3563"/>
                  <a:pt x="480" y="3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0758119A-C96B-424B-A23F-7528783165E8}"/>
              </a:ext>
            </a:extLst>
          </p:cNvPr>
          <p:cNvSpPr/>
          <p:nvPr/>
        </p:nvSpPr>
        <p:spPr>
          <a:xfrm>
            <a:off x="3040924" y="7213146"/>
            <a:ext cx="1484442" cy="773288"/>
          </a:xfrm>
          <a:custGeom>
            <a:avLst/>
            <a:gdLst>
              <a:gd name="connsiteX0" fmla="*/ 1611 w 1598390"/>
              <a:gd name="connsiteY0" fmla="*/ 42927 h 832647"/>
              <a:gd name="connsiteX1" fmla="*/ 306411 w 1598390"/>
              <a:gd name="connsiteY1" fmla="*/ 39752 h 832647"/>
              <a:gd name="connsiteX2" fmla="*/ 100036 w 1598390"/>
              <a:gd name="connsiteY2" fmla="*/ 6415 h 832647"/>
              <a:gd name="connsiteX3" fmla="*/ 65111 w 1598390"/>
              <a:gd name="connsiteY3" fmla="*/ 6415 h 832647"/>
              <a:gd name="connsiteX4" fmla="*/ 441348 w 1598390"/>
              <a:gd name="connsiteY4" fmla="*/ 73090 h 832647"/>
              <a:gd name="connsiteX5" fmla="*/ 438173 w 1598390"/>
              <a:gd name="connsiteY5" fmla="*/ 95315 h 832647"/>
              <a:gd name="connsiteX6" fmla="*/ 730273 w 1598390"/>
              <a:gd name="connsiteY6" fmla="*/ 188977 h 832647"/>
              <a:gd name="connsiteX7" fmla="*/ 720748 w 1598390"/>
              <a:gd name="connsiteY7" fmla="*/ 222315 h 832647"/>
              <a:gd name="connsiteX8" fmla="*/ 1055711 w 1598390"/>
              <a:gd name="connsiteY8" fmla="*/ 420752 h 832647"/>
              <a:gd name="connsiteX9" fmla="*/ 1044598 w 1598390"/>
              <a:gd name="connsiteY9" fmla="*/ 428690 h 832647"/>
              <a:gd name="connsiteX10" fmla="*/ 1355748 w 1598390"/>
              <a:gd name="connsiteY10" fmla="*/ 643002 h 832647"/>
              <a:gd name="connsiteX11" fmla="*/ 1357336 w 1598390"/>
              <a:gd name="connsiteY11" fmla="*/ 657290 h 832647"/>
              <a:gd name="connsiteX12" fmla="*/ 1597048 w 1598390"/>
              <a:gd name="connsiteY12" fmla="*/ 831915 h 832647"/>
              <a:gd name="connsiteX13" fmla="*/ 1460523 w 1598390"/>
              <a:gd name="connsiteY13" fmla="*/ 723965 h 832647"/>
              <a:gd name="connsiteX14" fmla="*/ 1076348 w 1598390"/>
              <a:gd name="connsiteY14" fmla="*/ 401702 h 832647"/>
              <a:gd name="connsiteX15" fmla="*/ 1223986 w 1598390"/>
              <a:gd name="connsiteY15" fmla="*/ 466790 h 832647"/>
              <a:gd name="connsiteX16" fmla="*/ 777898 w 1598390"/>
              <a:gd name="connsiteY16" fmla="*/ 181040 h 832647"/>
              <a:gd name="connsiteX17" fmla="*/ 662011 w 1598390"/>
              <a:gd name="connsiteY17" fmla="*/ 212790 h 832647"/>
              <a:gd name="connsiteX18" fmla="*/ 492148 w 1598390"/>
              <a:gd name="connsiteY18" fmla="*/ 131827 h 832647"/>
              <a:gd name="connsiteX19" fmla="*/ 500086 w 1598390"/>
              <a:gd name="connsiteY19" fmla="*/ 98490 h 832647"/>
              <a:gd name="connsiteX20" fmla="*/ 252436 w 1598390"/>
              <a:gd name="connsiteY20" fmla="*/ 44515 h 832647"/>
              <a:gd name="connsiteX21" fmla="*/ 214336 w 1598390"/>
              <a:gd name="connsiteY21" fmla="*/ 63565 h 832647"/>
              <a:gd name="connsiteX22" fmla="*/ 354036 w 1598390"/>
              <a:gd name="connsiteY22" fmla="*/ 342965 h 832647"/>
              <a:gd name="connsiteX23" fmla="*/ 192111 w 1598390"/>
              <a:gd name="connsiteY23" fmla="*/ 76265 h 832647"/>
              <a:gd name="connsiteX24" fmla="*/ 1611 w 1598390"/>
              <a:gd name="connsiteY24" fmla="*/ 42927 h 8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8390" h="832647">
                <a:moveTo>
                  <a:pt x="1611" y="42927"/>
                </a:moveTo>
                <a:cubicBezTo>
                  <a:pt x="20661" y="36842"/>
                  <a:pt x="290007" y="45837"/>
                  <a:pt x="306411" y="39752"/>
                </a:cubicBezTo>
                <a:cubicBezTo>
                  <a:pt x="322815" y="33667"/>
                  <a:pt x="140253" y="11971"/>
                  <a:pt x="100036" y="6415"/>
                </a:cubicBezTo>
                <a:cubicBezTo>
                  <a:pt x="59819" y="859"/>
                  <a:pt x="8226" y="-4698"/>
                  <a:pt x="65111" y="6415"/>
                </a:cubicBezTo>
                <a:cubicBezTo>
                  <a:pt x="121996" y="17527"/>
                  <a:pt x="379171" y="58273"/>
                  <a:pt x="441348" y="73090"/>
                </a:cubicBezTo>
                <a:cubicBezTo>
                  <a:pt x="503525" y="87907"/>
                  <a:pt x="390019" y="76001"/>
                  <a:pt x="438173" y="95315"/>
                </a:cubicBezTo>
                <a:cubicBezTo>
                  <a:pt x="486327" y="114629"/>
                  <a:pt x="683177" y="167810"/>
                  <a:pt x="730273" y="188977"/>
                </a:cubicBezTo>
                <a:cubicBezTo>
                  <a:pt x="777369" y="210144"/>
                  <a:pt x="666508" y="183686"/>
                  <a:pt x="720748" y="222315"/>
                </a:cubicBezTo>
                <a:cubicBezTo>
                  <a:pt x="774988" y="260944"/>
                  <a:pt x="1001736" y="386356"/>
                  <a:pt x="1055711" y="420752"/>
                </a:cubicBezTo>
                <a:cubicBezTo>
                  <a:pt x="1109686" y="455148"/>
                  <a:pt x="994592" y="391648"/>
                  <a:pt x="1044598" y="428690"/>
                </a:cubicBezTo>
                <a:cubicBezTo>
                  <a:pt x="1094604" y="465732"/>
                  <a:pt x="1303625" y="604902"/>
                  <a:pt x="1355748" y="643002"/>
                </a:cubicBezTo>
                <a:cubicBezTo>
                  <a:pt x="1407871" y="681102"/>
                  <a:pt x="1317119" y="625805"/>
                  <a:pt x="1357336" y="657290"/>
                </a:cubicBezTo>
                <a:cubicBezTo>
                  <a:pt x="1397553" y="688775"/>
                  <a:pt x="1579850" y="820803"/>
                  <a:pt x="1597048" y="831915"/>
                </a:cubicBezTo>
                <a:cubicBezTo>
                  <a:pt x="1614246" y="843027"/>
                  <a:pt x="1460523" y="723965"/>
                  <a:pt x="1460523" y="723965"/>
                </a:cubicBezTo>
                <a:cubicBezTo>
                  <a:pt x="1373740" y="652263"/>
                  <a:pt x="1115771" y="444564"/>
                  <a:pt x="1076348" y="401702"/>
                </a:cubicBezTo>
                <a:cubicBezTo>
                  <a:pt x="1036925" y="358840"/>
                  <a:pt x="1273728" y="503567"/>
                  <a:pt x="1223986" y="466790"/>
                </a:cubicBezTo>
                <a:cubicBezTo>
                  <a:pt x="1174244" y="430013"/>
                  <a:pt x="871560" y="223373"/>
                  <a:pt x="777898" y="181040"/>
                </a:cubicBezTo>
                <a:cubicBezTo>
                  <a:pt x="684236" y="138707"/>
                  <a:pt x="709636" y="220992"/>
                  <a:pt x="662011" y="212790"/>
                </a:cubicBezTo>
                <a:cubicBezTo>
                  <a:pt x="614386" y="204588"/>
                  <a:pt x="519135" y="150877"/>
                  <a:pt x="492148" y="131827"/>
                </a:cubicBezTo>
                <a:cubicBezTo>
                  <a:pt x="465161" y="112777"/>
                  <a:pt x="540038" y="113042"/>
                  <a:pt x="500086" y="98490"/>
                </a:cubicBezTo>
                <a:cubicBezTo>
                  <a:pt x="460134" y="83938"/>
                  <a:pt x="300061" y="50336"/>
                  <a:pt x="252436" y="44515"/>
                </a:cubicBezTo>
                <a:cubicBezTo>
                  <a:pt x="204811" y="38694"/>
                  <a:pt x="197403" y="13823"/>
                  <a:pt x="214336" y="63565"/>
                </a:cubicBezTo>
                <a:cubicBezTo>
                  <a:pt x="231269" y="113307"/>
                  <a:pt x="357740" y="340848"/>
                  <a:pt x="354036" y="342965"/>
                </a:cubicBezTo>
                <a:cubicBezTo>
                  <a:pt x="350332" y="345082"/>
                  <a:pt x="246615" y="131298"/>
                  <a:pt x="192111" y="76265"/>
                </a:cubicBezTo>
                <a:cubicBezTo>
                  <a:pt x="137607" y="21232"/>
                  <a:pt x="-17439" y="49012"/>
                  <a:pt x="1611" y="429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2C1A0CCD-D38D-4028-B8A8-B141EDB2EC51}"/>
              </a:ext>
            </a:extLst>
          </p:cNvPr>
          <p:cNvSpPr/>
          <p:nvPr/>
        </p:nvSpPr>
        <p:spPr>
          <a:xfrm>
            <a:off x="2059640" y="7413156"/>
            <a:ext cx="329658" cy="867887"/>
          </a:xfrm>
          <a:custGeom>
            <a:avLst/>
            <a:gdLst>
              <a:gd name="connsiteX0" fmla="*/ 354957 w 354963"/>
              <a:gd name="connsiteY0" fmla="*/ 72 h 934508"/>
              <a:gd name="connsiteX1" fmla="*/ 94607 w 354963"/>
              <a:gd name="connsiteY1" fmla="*/ 345089 h 934508"/>
              <a:gd name="connsiteX2" fmla="*/ 98840 w 354963"/>
              <a:gd name="connsiteY2" fmla="*/ 330272 h 934508"/>
              <a:gd name="connsiteX3" fmla="*/ 45924 w 354963"/>
              <a:gd name="connsiteY3" fmla="*/ 525006 h 934508"/>
              <a:gd name="connsiteX4" fmla="*/ 48040 w 354963"/>
              <a:gd name="connsiteY4" fmla="*/ 565222 h 934508"/>
              <a:gd name="connsiteX5" fmla="*/ 5707 w 354963"/>
              <a:gd name="connsiteY5" fmla="*/ 649889 h 934508"/>
              <a:gd name="connsiteX6" fmla="*/ 79790 w 354963"/>
              <a:gd name="connsiteY6" fmla="*/ 675289 h 934508"/>
              <a:gd name="connsiteX7" fmla="*/ 31107 w 354963"/>
              <a:gd name="connsiteY7" fmla="*/ 730322 h 934508"/>
              <a:gd name="connsiteX8" fmla="*/ 22640 w 354963"/>
              <a:gd name="connsiteY8" fmla="*/ 779006 h 934508"/>
              <a:gd name="connsiteX9" fmla="*/ 45924 w 354963"/>
              <a:gd name="connsiteY9" fmla="*/ 891189 h 934508"/>
              <a:gd name="connsiteX10" fmla="*/ 5707 w 354963"/>
              <a:gd name="connsiteY10" fmla="*/ 929289 h 934508"/>
              <a:gd name="connsiteX11" fmla="*/ 5707 w 354963"/>
              <a:gd name="connsiteY11" fmla="*/ 785356 h 934508"/>
              <a:gd name="connsiteX12" fmla="*/ 56507 w 354963"/>
              <a:gd name="connsiteY12" fmla="*/ 412822 h 934508"/>
              <a:gd name="connsiteX13" fmla="*/ 86140 w 354963"/>
              <a:gd name="connsiteY13" fmla="*/ 315456 h 934508"/>
              <a:gd name="connsiteX14" fmla="*/ 354957 w 354963"/>
              <a:gd name="connsiteY14" fmla="*/ 72 h 9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4963" h="934508">
                <a:moveTo>
                  <a:pt x="354957" y="72"/>
                </a:moveTo>
                <a:cubicBezTo>
                  <a:pt x="356368" y="5011"/>
                  <a:pt x="137293" y="290056"/>
                  <a:pt x="94607" y="345089"/>
                </a:cubicBezTo>
                <a:cubicBezTo>
                  <a:pt x="51921" y="400122"/>
                  <a:pt x="98840" y="330272"/>
                  <a:pt x="98840" y="330272"/>
                </a:cubicBezTo>
                <a:cubicBezTo>
                  <a:pt x="90726" y="360258"/>
                  <a:pt x="54391" y="485848"/>
                  <a:pt x="45924" y="525006"/>
                </a:cubicBezTo>
                <a:cubicBezTo>
                  <a:pt x="37457" y="564164"/>
                  <a:pt x="54743" y="544408"/>
                  <a:pt x="48040" y="565222"/>
                </a:cubicBezTo>
                <a:cubicBezTo>
                  <a:pt x="41337" y="586036"/>
                  <a:pt x="415" y="631545"/>
                  <a:pt x="5707" y="649889"/>
                </a:cubicBezTo>
                <a:cubicBezTo>
                  <a:pt x="10999" y="668233"/>
                  <a:pt x="75557" y="661884"/>
                  <a:pt x="79790" y="675289"/>
                </a:cubicBezTo>
                <a:cubicBezTo>
                  <a:pt x="84023" y="688695"/>
                  <a:pt x="40632" y="713036"/>
                  <a:pt x="31107" y="730322"/>
                </a:cubicBezTo>
                <a:cubicBezTo>
                  <a:pt x="21582" y="747608"/>
                  <a:pt x="20171" y="752195"/>
                  <a:pt x="22640" y="779006"/>
                </a:cubicBezTo>
                <a:cubicBezTo>
                  <a:pt x="25109" y="805817"/>
                  <a:pt x="48746" y="866142"/>
                  <a:pt x="45924" y="891189"/>
                </a:cubicBezTo>
                <a:cubicBezTo>
                  <a:pt x="43102" y="916236"/>
                  <a:pt x="12410" y="946928"/>
                  <a:pt x="5707" y="929289"/>
                </a:cubicBezTo>
                <a:cubicBezTo>
                  <a:pt x="-996" y="911650"/>
                  <a:pt x="-2760" y="871434"/>
                  <a:pt x="5707" y="785356"/>
                </a:cubicBezTo>
                <a:cubicBezTo>
                  <a:pt x="14174" y="699278"/>
                  <a:pt x="43102" y="491139"/>
                  <a:pt x="56507" y="412822"/>
                </a:cubicBezTo>
                <a:cubicBezTo>
                  <a:pt x="69912" y="334505"/>
                  <a:pt x="37104" y="388128"/>
                  <a:pt x="86140" y="315456"/>
                </a:cubicBezTo>
                <a:cubicBezTo>
                  <a:pt x="135176" y="242784"/>
                  <a:pt x="353546" y="-4867"/>
                  <a:pt x="354957" y="7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7D2F27A1-C698-4DFD-98A3-C9F714CEC986}"/>
              </a:ext>
            </a:extLst>
          </p:cNvPr>
          <p:cNvSpPr/>
          <p:nvPr/>
        </p:nvSpPr>
        <p:spPr>
          <a:xfrm>
            <a:off x="1960714" y="7935096"/>
            <a:ext cx="330693" cy="926129"/>
          </a:xfrm>
          <a:custGeom>
            <a:avLst/>
            <a:gdLst>
              <a:gd name="connsiteX0" fmla="*/ 173610 w 356077"/>
              <a:gd name="connsiteY0" fmla="*/ 1101 h 997220"/>
              <a:gd name="connsiteX1" fmla="*/ 46610 w 356077"/>
              <a:gd name="connsiteY1" fmla="*/ 221234 h 997220"/>
              <a:gd name="connsiteX2" fmla="*/ 80477 w 356077"/>
              <a:gd name="connsiteY2" fmla="*/ 242401 h 997220"/>
              <a:gd name="connsiteX3" fmla="*/ 44 w 356077"/>
              <a:gd name="connsiteY3" fmla="*/ 365167 h 997220"/>
              <a:gd name="connsiteX4" fmla="*/ 93177 w 356077"/>
              <a:gd name="connsiteY4" fmla="*/ 284734 h 997220"/>
              <a:gd name="connsiteX5" fmla="*/ 101644 w 356077"/>
              <a:gd name="connsiteY5" fmla="*/ 430784 h 997220"/>
              <a:gd name="connsiteX6" fmla="*/ 69894 w 356077"/>
              <a:gd name="connsiteY6" fmla="*/ 551434 h 997220"/>
              <a:gd name="connsiteX7" fmla="*/ 105877 w 356077"/>
              <a:gd name="connsiteY7" fmla="*/ 532384 h 997220"/>
              <a:gd name="connsiteX8" fmla="*/ 165144 w 356077"/>
              <a:gd name="connsiteY8" fmla="*/ 545084 h 997220"/>
              <a:gd name="connsiteX9" fmla="*/ 101644 w 356077"/>
              <a:gd name="connsiteY9" fmla="*/ 682667 h 997220"/>
              <a:gd name="connsiteX10" fmla="*/ 283677 w 356077"/>
              <a:gd name="connsiteY10" fmla="*/ 523917 h 997220"/>
              <a:gd name="connsiteX11" fmla="*/ 273094 w 356077"/>
              <a:gd name="connsiteY11" fmla="*/ 526034 h 997220"/>
              <a:gd name="connsiteX12" fmla="*/ 177844 w 356077"/>
              <a:gd name="connsiteY12" fmla="*/ 693251 h 997220"/>
              <a:gd name="connsiteX13" fmla="*/ 224410 w 356077"/>
              <a:gd name="connsiteY13" fmla="*/ 816017 h 997220"/>
              <a:gd name="connsiteX14" fmla="*/ 328127 w 356077"/>
              <a:gd name="connsiteY14" fmla="*/ 993817 h 997220"/>
              <a:gd name="connsiteX15" fmla="*/ 353527 w 356077"/>
              <a:gd name="connsiteY15" fmla="*/ 936667 h 997220"/>
              <a:gd name="connsiteX16" fmla="*/ 279444 w 356077"/>
              <a:gd name="connsiteY16" fmla="*/ 983234 h 997220"/>
              <a:gd name="connsiteX17" fmla="*/ 175727 w 356077"/>
              <a:gd name="connsiteY17" fmla="*/ 741934 h 997220"/>
              <a:gd name="connsiteX18" fmla="*/ 127044 w 356077"/>
              <a:gd name="connsiteY18" fmla="*/ 373634 h 997220"/>
              <a:gd name="connsiteX19" fmla="*/ 129160 w 356077"/>
              <a:gd name="connsiteY19" fmla="*/ 145034 h 997220"/>
              <a:gd name="connsiteX20" fmla="*/ 173610 w 356077"/>
              <a:gd name="connsiteY20" fmla="*/ 1101 h 99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6077" h="997220">
                <a:moveTo>
                  <a:pt x="173610" y="1101"/>
                </a:moveTo>
                <a:cubicBezTo>
                  <a:pt x="159852" y="13801"/>
                  <a:pt x="62132" y="181017"/>
                  <a:pt x="46610" y="221234"/>
                </a:cubicBezTo>
                <a:cubicBezTo>
                  <a:pt x="31088" y="261451"/>
                  <a:pt x="88238" y="218412"/>
                  <a:pt x="80477" y="242401"/>
                </a:cubicBezTo>
                <a:cubicBezTo>
                  <a:pt x="72716" y="266390"/>
                  <a:pt x="-2073" y="358112"/>
                  <a:pt x="44" y="365167"/>
                </a:cubicBezTo>
                <a:cubicBezTo>
                  <a:pt x="2161" y="372222"/>
                  <a:pt x="76244" y="273798"/>
                  <a:pt x="93177" y="284734"/>
                </a:cubicBezTo>
                <a:cubicBezTo>
                  <a:pt x="110110" y="295670"/>
                  <a:pt x="105524" y="386334"/>
                  <a:pt x="101644" y="430784"/>
                </a:cubicBezTo>
                <a:cubicBezTo>
                  <a:pt x="97764" y="475234"/>
                  <a:pt x="69188" y="534501"/>
                  <a:pt x="69894" y="551434"/>
                </a:cubicBezTo>
                <a:cubicBezTo>
                  <a:pt x="70599" y="568367"/>
                  <a:pt x="90002" y="533442"/>
                  <a:pt x="105877" y="532384"/>
                </a:cubicBezTo>
                <a:cubicBezTo>
                  <a:pt x="121752" y="531326"/>
                  <a:pt x="165849" y="520037"/>
                  <a:pt x="165144" y="545084"/>
                </a:cubicBezTo>
                <a:cubicBezTo>
                  <a:pt x="164439" y="570131"/>
                  <a:pt x="81888" y="686195"/>
                  <a:pt x="101644" y="682667"/>
                </a:cubicBezTo>
                <a:cubicBezTo>
                  <a:pt x="121400" y="679139"/>
                  <a:pt x="255102" y="550022"/>
                  <a:pt x="283677" y="523917"/>
                </a:cubicBezTo>
                <a:cubicBezTo>
                  <a:pt x="312252" y="497812"/>
                  <a:pt x="290733" y="497812"/>
                  <a:pt x="273094" y="526034"/>
                </a:cubicBezTo>
                <a:cubicBezTo>
                  <a:pt x="255455" y="554256"/>
                  <a:pt x="185958" y="644921"/>
                  <a:pt x="177844" y="693251"/>
                </a:cubicBezTo>
                <a:cubicBezTo>
                  <a:pt x="169730" y="741582"/>
                  <a:pt x="199363" y="765923"/>
                  <a:pt x="224410" y="816017"/>
                </a:cubicBezTo>
                <a:cubicBezTo>
                  <a:pt x="249457" y="866111"/>
                  <a:pt x="306608" y="973709"/>
                  <a:pt x="328127" y="993817"/>
                </a:cubicBezTo>
                <a:cubicBezTo>
                  <a:pt x="349646" y="1013925"/>
                  <a:pt x="361641" y="938431"/>
                  <a:pt x="353527" y="936667"/>
                </a:cubicBezTo>
                <a:cubicBezTo>
                  <a:pt x="345413" y="934903"/>
                  <a:pt x="309077" y="1015689"/>
                  <a:pt x="279444" y="983234"/>
                </a:cubicBezTo>
                <a:cubicBezTo>
                  <a:pt x="249811" y="950779"/>
                  <a:pt x="201127" y="843534"/>
                  <a:pt x="175727" y="741934"/>
                </a:cubicBezTo>
                <a:cubicBezTo>
                  <a:pt x="150327" y="640334"/>
                  <a:pt x="134805" y="473117"/>
                  <a:pt x="127044" y="373634"/>
                </a:cubicBezTo>
                <a:cubicBezTo>
                  <a:pt x="119283" y="274151"/>
                  <a:pt x="119635" y="201479"/>
                  <a:pt x="129160" y="145034"/>
                </a:cubicBezTo>
                <a:cubicBezTo>
                  <a:pt x="138685" y="88589"/>
                  <a:pt x="187368" y="-11599"/>
                  <a:pt x="173610" y="110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DD865CE8-B365-40D9-825D-6B17C1845005}"/>
              </a:ext>
            </a:extLst>
          </p:cNvPr>
          <p:cNvSpPr/>
          <p:nvPr/>
        </p:nvSpPr>
        <p:spPr>
          <a:xfrm>
            <a:off x="2223706" y="8700803"/>
            <a:ext cx="611993" cy="824133"/>
          </a:xfrm>
          <a:custGeom>
            <a:avLst/>
            <a:gdLst>
              <a:gd name="connsiteX0" fmla="*/ 176180 w 658971"/>
              <a:gd name="connsiteY0" fmla="*/ 0 h 887395"/>
              <a:gd name="connsiteX1" fmla="*/ 497 w 658971"/>
              <a:gd name="connsiteY1" fmla="*/ 133350 h 887395"/>
              <a:gd name="connsiteX2" fmla="*/ 125380 w 658971"/>
              <a:gd name="connsiteY2" fmla="*/ 277283 h 887395"/>
              <a:gd name="connsiteX3" fmla="*/ 188880 w 658971"/>
              <a:gd name="connsiteY3" fmla="*/ 488950 h 887395"/>
              <a:gd name="connsiteX4" fmla="*/ 190997 w 658971"/>
              <a:gd name="connsiteY4" fmla="*/ 304800 h 887395"/>
              <a:gd name="connsiteX5" fmla="*/ 188880 w 658971"/>
              <a:gd name="connsiteY5" fmla="*/ 207433 h 887395"/>
              <a:gd name="connsiteX6" fmla="*/ 165597 w 658971"/>
              <a:gd name="connsiteY6" fmla="*/ 376767 h 887395"/>
              <a:gd name="connsiteX7" fmla="*/ 311647 w 658971"/>
              <a:gd name="connsiteY7" fmla="*/ 615950 h 887395"/>
              <a:gd name="connsiteX8" fmla="*/ 385730 w 658971"/>
              <a:gd name="connsiteY8" fmla="*/ 503767 h 887395"/>
              <a:gd name="connsiteX9" fmla="*/ 497914 w 658971"/>
              <a:gd name="connsiteY9" fmla="*/ 385233 h 887395"/>
              <a:gd name="connsiteX10" fmla="*/ 368797 w 658971"/>
              <a:gd name="connsiteY10" fmla="*/ 577850 h 887395"/>
              <a:gd name="connsiteX11" fmla="*/ 491564 w 658971"/>
              <a:gd name="connsiteY11" fmla="*/ 793750 h 887395"/>
              <a:gd name="connsiteX12" fmla="*/ 658780 w 658971"/>
              <a:gd name="connsiteY12" fmla="*/ 886883 h 887395"/>
              <a:gd name="connsiteX13" fmla="*/ 516964 w 658971"/>
              <a:gd name="connsiteY13" fmla="*/ 757767 h 887395"/>
              <a:gd name="connsiteX14" fmla="*/ 182530 w 658971"/>
              <a:gd name="connsiteY14" fmla="*/ 412750 h 887395"/>
              <a:gd name="connsiteX15" fmla="*/ 57647 w 658971"/>
              <a:gd name="connsiteY15" fmla="*/ 133350 h 887395"/>
              <a:gd name="connsiteX16" fmla="*/ 176180 w 658971"/>
              <a:gd name="connsiteY16" fmla="*/ 0 h 8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8971" h="887395">
                <a:moveTo>
                  <a:pt x="176180" y="0"/>
                </a:moveTo>
                <a:cubicBezTo>
                  <a:pt x="166655" y="0"/>
                  <a:pt x="8964" y="87136"/>
                  <a:pt x="497" y="133350"/>
                </a:cubicBezTo>
                <a:cubicBezTo>
                  <a:pt x="-7970" y="179564"/>
                  <a:pt x="93983" y="218017"/>
                  <a:pt x="125380" y="277283"/>
                </a:cubicBezTo>
                <a:cubicBezTo>
                  <a:pt x="156777" y="336549"/>
                  <a:pt x="177944" y="484364"/>
                  <a:pt x="188880" y="488950"/>
                </a:cubicBezTo>
                <a:cubicBezTo>
                  <a:pt x="199816" y="493536"/>
                  <a:pt x="190997" y="351719"/>
                  <a:pt x="190997" y="304800"/>
                </a:cubicBezTo>
                <a:cubicBezTo>
                  <a:pt x="190997" y="257881"/>
                  <a:pt x="193113" y="195439"/>
                  <a:pt x="188880" y="207433"/>
                </a:cubicBezTo>
                <a:cubicBezTo>
                  <a:pt x="184647" y="219427"/>
                  <a:pt x="145136" y="308681"/>
                  <a:pt x="165597" y="376767"/>
                </a:cubicBezTo>
                <a:cubicBezTo>
                  <a:pt x="186058" y="444853"/>
                  <a:pt x="274958" y="594783"/>
                  <a:pt x="311647" y="615950"/>
                </a:cubicBezTo>
                <a:cubicBezTo>
                  <a:pt x="348336" y="637117"/>
                  <a:pt x="354686" y="542220"/>
                  <a:pt x="385730" y="503767"/>
                </a:cubicBezTo>
                <a:cubicBezTo>
                  <a:pt x="416774" y="465314"/>
                  <a:pt x="500736" y="372886"/>
                  <a:pt x="497914" y="385233"/>
                </a:cubicBezTo>
                <a:cubicBezTo>
                  <a:pt x="495092" y="397580"/>
                  <a:pt x="369855" y="509764"/>
                  <a:pt x="368797" y="577850"/>
                </a:cubicBezTo>
                <a:cubicBezTo>
                  <a:pt x="367739" y="645936"/>
                  <a:pt x="443234" y="742245"/>
                  <a:pt x="491564" y="793750"/>
                </a:cubicBezTo>
                <a:cubicBezTo>
                  <a:pt x="539894" y="845255"/>
                  <a:pt x="654547" y="892880"/>
                  <a:pt x="658780" y="886883"/>
                </a:cubicBezTo>
                <a:cubicBezTo>
                  <a:pt x="663013" y="880886"/>
                  <a:pt x="596339" y="836789"/>
                  <a:pt x="516964" y="757767"/>
                </a:cubicBezTo>
                <a:cubicBezTo>
                  <a:pt x="437589" y="678745"/>
                  <a:pt x="259083" y="516819"/>
                  <a:pt x="182530" y="412750"/>
                </a:cubicBezTo>
                <a:cubicBezTo>
                  <a:pt x="105977" y="308681"/>
                  <a:pt x="60469" y="198261"/>
                  <a:pt x="57647" y="133350"/>
                </a:cubicBezTo>
                <a:cubicBezTo>
                  <a:pt x="54825" y="68439"/>
                  <a:pt x="185705" y="0"/>
                  <a:pt x="176180" y="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0A0A0313-57B2-4960-B980-26F0FC3340E7}"/>
              </a:ext>
            </a:extLst>
          </p:cNvPr>
          <p:cNvSpPr/>
          <p:nvPr/>
        </p:nvSpPr>
        <p:spPr>
          <a:xfrm>
            <a:off x="2491397" y="9228613"/>
            <a:ext cx="1118093" cy="817068"/>
          </a:xfrm>
          <a:custGeom>
            <a:avLst/>
            <a:gdLst>
              <a:gd name="connsiteX0" fmla="*/ 10708 w 1203920"/>
              <a:gd name="connsiteY0" fmla="*/ 7407 h 879788"/>
              <a:gd name="connsiteX1" fmla="*/ 425575 w 1203920"/>
              <a:gd name="connsiteY1" fmla="*/ 464607 h 879788"/>
              <a:gd name="connsiteX2" fmla="*/ 370541 w 1203920"/>
              <a:gd name="connsiteY2" fmla="*/ 409574 h 879788"/>
              <a:gd name="connsiteX3" fmla="*/ 745191 w 1203920"/>
              <a:gd name="connsiteY3" fmla="*/ 718607 h 879788"/>
              <a:gd name="connsiteX4" fmla="*/ 745191 w 1203920"/>
              <a:gd name="connsiteY4" fmla="*/ 661457 h 879788"/>
              <a:gd name="connsiteX5" fmla="*/ 1198158 w 1203920"/>
              <a:gd name="connsiteY5" fmla="*/ 875241 h 879788"/>
              <a:gd name="connsiteX6" fmla="*/ 1011891 w 1203920"/>
              <a:gd name="connsiteY6" fmla="*/ 809624 h 879788"/>
              <a:gd name="connsiteX7" fmla="*/ 1176991 w 1203920"/>
              <a:gd name="connsiteY7" fmla="*/ 835024 h 879788"/>
              <a:gd name="connsiteX8" fmla="*/ 937808 w 1203920"/>
              <a:gd name="connsiteY8" fmla="*/ 699557 h 879788"/>
              <a:gd name="connsiteX9" fmla="*/ 662641 w 1203920"/>
              <a:gd name="connsiteY9" fmla="*/ 570441 h 879788"/>
              <a:gd name="connsiteX10" fmla="*/ 525058 w 1203920"/>
              <a:gd name="connsiteY10" fmla="*/ 500591 h 879788"/>
              <a:gd name="connsiteX11" fmla="*/ 347258 w 1203920"/>
              <a:gd name="connsiteY11" fmla="*/ 318557 h 879788"/>
              <a:gd name="connsiteX12" fmla="*/ 326091 w 1203920"/>
              <a:gd name="connsiteY12" fmla="*/ 278341 h 879788"/>
              <a:gd name="connsiteX13" fmla="*/ 137708 w 1203920"/>
              <a:gd name="connsiteY13" fmla="*/ 187324 h 879788"/>
              <a:gd name="connsiteX14" fmla="*/ 10708 w 1203920"/>
              <a:gd name="connsiteY14" fmla="*/ 7407 h 87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3920" h="879788">
                <a:moveTo>
                  <a:pt x="10708" y="7407"/>
                </a:moveTo>
                <a:cubicBezTo>
                  <a:pt x="58686" y="53621"/>
                  <a:pt x="365603" y="397579"/>
                  <a:pt x="425575" y="464607"/>
                </a:cubicBezTo>
                <a:cubicBezTo>
                  <a:pt x="485547" y="531635"/>
                  <a:pt x="317272" y="367241"/>
                  <a:pt x="370541" y="409574"/>
                </a:cubicBezTo>
                <a:cubicBezTo>
                  <a:pt x="423810" y="451907"/>
                  <a:pt x="682749" y="676626"/>
                  <a:pt x="745191" y="718607"/>
                </a:cubicBezTo>
                <a:cubicBezTo>
                  <a:pt x="807633" y="760588"/>
                  <a:pt x="669697" y="635351"/>
                  <a:pt x="745191" y="661457"/>
                </a:cubicBezTo>
                <a:cubicBezTo>
                  <a:pt x="820685" y="687563"/>
                  <a:pt x="1153708" y="850547"/>
                  <a:pt x="1198158" y="875241"/>
                </a:cubicBezTo>
                <a:cubicBezTo>
                  <a:pt x="1242608" y="899935"/>
                  <a:pt x="1015419" y="816327"/>
                  <a:pt x="1011891" y="809624"/>
                </a:cubicBezTo>
                <a:cubicBezTo>
                  <a:pt x="1008363" y="802921"/>
                  <a:pt x="1189338" y="853368"/>
                  <a:pt x="1176991" y="835024"/>
                </a:cubicBezTo>
                <a:cubicBezTo>
                  <a:pt x="1164644" y="816680"/>
                  <a:pt x="1023533" y="743654"/>
                  <a:pt x="937808" y="699557"/>
                </a:cubicBezTo>
                <a:cubicBezTo>
                  <a:pt x="852083" y="655460"/>
                  <a:pt x="662641" y="570441"/>
                  <a:pt x="662641" y="570441"/>
                </a:cubicBezTo>
                <a:cubicBezTo>
                  <a:pt x="593849" y="537280"/>
                  <a:pt x="577622" y="542572"/>
                  <a:pt x="525058" y="500591"/>
                </a:cubicBezTo>
                <a:cubicBezTo>
                  <a:pt x="472494" y="458610"/>
                  <a:pt x="380419" y="355599"/>
                  <a:pt x="347258" y="318557"/>
                </a:cubicBezTo>
                <a:cubicBezTo>
                  <a:pt x="314097" y="281515"/>
                  <a:pt x="361016" y="300213"/>
                  <a:pt x="326091" y="278341"/>
                </a:cubicBezTo>
                <a:cubicBezTo>
                  <a:pt x="291166" y="256469"/>
                  <a:pt x="186744" y="230010"/>
                  <a:pt x="137708" y="187324"/>
                </a:cubicBezTo>
                <a:cubicBezTo>
                  <a:pt x="88672" y="144638"/>
                  <a:pt x="-37270" y="-38807"/>
                  <a:pt x="10708" y="740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58138330-9FDE-48F6-9782-957BBD8B587F}"/>
              </a:ext>
            </a:extLst>
          </p:cNvPr>
          <p:cNvSpPr/>
          <p:nvPr/>
        </p:nvSpPr>
        <p:spPr>
          <a:xfrm>
            <a:off x="2235467" y="7417366"/>
            <a:ext cx="278642" cy="1348612"/>
          </a:xfrm>
          <a:custGeom>
            <a:avLst/>
            <a:gdLst>
              <a:gd name="connsiteX0" fmla="*/ 264059 w 300031"/>
              <a:gd name="connsiteY0" fmla="*/ 831 h 1452134"/>
              <a:gd name="connsiteX1" fmla="*/ 130709 w 300031"/>
              <a:gd name="connsiteY1" fmla="*/ 277056 h 1452134"/>
              <a:gd name="connsiteX2" fmla="*/ 127534 w 300031"/>
              <a:gd name="connsiteY2" fmla="*/ 264356 h 1452134"/>
              <a:gd name="connsiteX3" fmla="*/ 48159 w 300031"/>
              <a:gd name="connsiteY3" fmla="*/ 308806 h 1452134"/>
              <a:gd name="connsiteX4" fmla="*/ 86259 w 300031"/>
              <a:gd name="connsiteY4" fmla="*/ 404056 h 1452134"/>
              <a:gd name="connsiteX5" fmla="*/ 10059 w 300031"/>
              <a:gd name="connsiteY5" fmla="*/ 432631 h 1452134"/>
              <a:gd name="connsiteX6" fmla="*/ 534 w 300031"/>
              <a:gd name="connsiteY6" fmla="*/ 467556 h 1452134"/>
              <a:gd name="connsiteX7" fmla="*/ 6884 w 300031"/>
              <a:gd name="connsiteY7" fmla="*/ 572331 h 1452134"/>
              <a:gd name="connsiteX8" fmla="*/ 29109 w 300031"/>
              <a:gd name="connsiteY8" fmla="*/ 632656 h 1452134"/>
              <a:gd name="connsiteX9" fmla="*/ 44984 w 300031"/>
              <a:gd name="connsiteY9" fmla="*/ 737431 h 1452134"/>
              <a:gd name="connsiteX10" fmla="*/ 54509 w 300031"/>
              <a:gd name="connsiteY10" fmla="*/ 753306 h 1452134"/>
              <a:gd name="connsiteX11" fmla="*/ 44984 w 300031"/>
              <a:gd name="connsiteY11" fmla="*/ 797756 h 1452134"/>
              <a:gd name="connsiteX12" fmla="*/ 22759 w 300031"/>
              <a:gd name="connsiteY12" fmla="*/ 839031 h 1452134"/>
              <a:gd name="connsiteX13" fmla="*/ 79909 w 300031"/>
              <a:gd name="connsiteY13" fmla="*/ 912056 h 1452134"/>
              <a:gd name="connsiteX14" fmla="*/ 86259 w 300031"/>
              <a:gd name="connsiteY14" fmla="*/ 966031 h 1452134"/>
              <a:gd name="connsiteX15" fmla="*/ 137059 w 300031"/>
              <a:gd name="connsiteY15" fmla="*/ 1035881 h 1452134"/>
              <a:gd name="connsiteX16" fmla="*/ 181509 w 300031"/>
              <a:gd name="connsiteY16" fmla="*/ 1096206 h 1452134"/>
              <a:gd name="connsiteX17" fmla="*/ 206909 w 300031"/>
              <a:gd name="connsiteY17" fmla="*/ 1181931 h 1452134"/>
              <a:gd name="connsiteX18" fmla="*/ 171984 w 300031"/>
              <a:gd name="connsiteY18" fmla="*/ 1220031 h 1452134"/>
              <a:gd name="connsiteX19" fmla="*/ 162459 w 300031"/>
              <a:gd name="connsiteY19" fmla="*/ 1302581 h 1452134"/>
              <a:gd name="connsiteX20" fmla="*/ 206909 w 300031"/>
              <a:gd name="connsiteY20" fmla="*/ 1385131 h 1452134"/>
              <a:gd name="connsiteX21" fmla="*/ 298984 w 300031"/>
              <a:gd name="connsiteY21" fmla="*/ 1299406 h 1452134"/>
              <a:gd name="connsiteX22" fmla="*/ 140234 w 300031"/>
              <a:gd name="connsiteY22" fmla="*/ 1451806 h 1452134"/>
              <a:gd name="connsiteX23" fmla="*/ 149759 w 300031"/>
              <a:gd name="connsiteY23" fmla="*/ 1337506 h 1452134"/>
              <a:gd name="connsiteX24" fmla="*/ 140234 w 300031"/>
              <a:gd name="connsiteY24" fmla="*/ 1251781 h 1452134"/>
              <a:gd name="connsiteX25" fmla="*/ 60859 w 300031"/>
              <a:gd name="connsiteY25" fmla="*/ 1089856 h 1452134"/>
              <a:gd name="connsiteX26" fmla="*/ 143409 w 300031"/>
              <a:gd name="connsiteY26" fmla="*/ 1067631 h 1452134"/>
              <a:gd name="connsiteX27" fmla="*/ 86259 w 300031"/>
              <a:gd name="connsiteY27" fmla="*/ 985081 h 1452134"/>
              <a:gd name="connsiteX28" fmla="*/ 35459 w 300031"/>
              <a:gd name="connsiteY28" fmla="*/ 788231 h 1452134"/>
              <a:gd name="connsiteX29" fmla="*/ 16409 w 300031"/>
              <a:gd name="connsiteY29" fmla="*/ 397706 h 1452134"/>
              <a:gd name="connsiteX30" fmla="*/ 152934 w 300031"/>
              <a:gd name="connsiteY30" fmla="*/ 197681 h 1452134"/>
              <a:gd name="connsiteX31" fmla="*/ 264059 w 300031"/>
              <a:gd name="connsiteY31" fmla="*/ 831 h 145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0031" h="1452134">
                <a:moveTo>
                  <a:pt x="264059" y="831"/>
                </a:moveTo>
                <a:cubicBezTo>
                  <a:pt x="260355" y="14060"/>
                  <a:pt x="153463" y="233135"/>
                  <a:pt x="130709" y="277056"/>
                </a:cubicBezTo>
                <a:cubicBezTo>
                  <a:pt x="107955" y="320977"/>
                  <a:pt x="141292" y="259064"/>
                  <a:pt x="127534" y="264356"/>
                </a:cubicBezTo>
                <a:cubicBezTo>
                  <a:pt x="113776" y="269648"/>
                  <a:pt x="55038" y="285523"/>
                  <a:pt x="48159" y="308806"/>
                </a:cubicBezTo>
                <a:cubicBezTo>
                  <a:pt x="41280" y="332089"/>
                  <a:pt x="92609" y="383419"/>
                  <a:pt x="86259" y="404056"/>
                </a:cubicBezTo>
                <a:cubicBezTo>
                  <a:pt x="79909" y="424693"/>
                  <a:pt x="24346" y="422048"/>
                  <a:pt x="10059" y="432631"/>
                </a:cubicBezTo>
                <a:cubicBezTo>
                  <a:pt x="-4229" y="443214"/>
                  <a:pt x="1063" y="444273"/>
                  <a:pt x="534" y="467556"/>
                </a:cubicBezTo>
                <a:cubicBezTo>
                  <a:pt x="5" y="490839"/>
                  <a:pt x="2122" y="544814"/>
                  <a:pt x="6884" y="572331"/>
                </a:cubicBezTo>
                <a:cubicBezTo>
                  <a:pt x="11646" y="599848"/>
                  <a:pt x="22759" y="605139"/>
                  <a:pt x="29109" y="632656"/>
                </a:cubicBezTo>
                <a:cubicBezTo>
                  <a:pt x="35459" y="660173"/>
                  <a:pt x="40751" y="717323"/>
                  <a:pt x="44984" y="737431"/>
                </a:cubicBezTo>
                <a:cubicBezTo>
                  <a:pt x="49217" y="757539"/>
                  <a:pt x="54509" y="743252"/>
                  <a:pt x="54509" y="753306"/>
                </a:cubicBezTo>
                <a:cubicBezTo>
                  <a:pt x="54509" y="763360"/>
                  <a:pt x="50276" y="783469"/>
                  <a:pt x="44984" y="797756"/>
                </a:cubicBezTo>
                <a:cubicBezTo>
                  <a:pt x="39692" y="812043"/>
                  <a:pt x="16938" y="819981"/>
                  <a:pt x="22759" y="839031"/>
                </a:cubicBezTo>
                <a:cubicBezTo>
                  <a:pt x="28580" y="858081"/>
                  <a:pt x="69326" y="890889"/>
                  <a:pt x="79909" y="912056"/>
                </a:cubicBezTo>
                <a:cubicBezTo>
                  <a:pt x="90492" y="933223"/>
                  <a:pt x="76734" y="945394"/>
                  <a:pt x="86259" y="966031"/>
                </a:cubicBezTo>
                <a:cubicBezTo>
                  <a:pt x="95784" y="986668"/>
                  <a:pt x="121184" y="1014185"/>
                  <a:pt x="137059" y="1035881"/>
                </a:cubicBezTo>
                <a:cubicBezTo>
                  <a:pt x="152934" y="1057577"/>
                  <a:pt x="169867" y="1071864"/>
                  <a:pt x="181509" y="1096206"/>
                </a:cubicBezTo>
                <a:cubicBezTo>
                  <a:pt x="193151" y="1120548"/>
                  <a:pt x="208496" y="1161294"/>
                  <a:pt x="206909" y="1181931"/>
                </a:cubicBezTo>
                <a:cubicBezTo>
                  <a:pt x="205322" y="1202568"/>
                  <a:pt x="179392" y="1199923"/>
                  <a:pt x="171984" y="1220031"/>
                </a:cubicBezTo>
                <a:cubicBezTo>
                  <a:pt x="164576" y="1240139"/>
                  <a:pt x="156638" y="1275064"/>
                  <a:pt x="162459" y="1302581"/>
                </a:cubicBezTo>
                <a:cubicBezTo>
                  <a:pt x="168280" y="1330098"/>
                  <a:pt x="184155" y="1385660"/>
                  <a:pt x="206909" y="1385131"/>
                </a:cubicBezTo>
                <a:cubicBezTo>
                  <a:pt x="229663" y="1384602"/>
                  <a:pt x="310096" y="1288294"/>
                  <a:pt x="298984" y="1299406"/>
                </a:cubicBezTo>
                <a:cubicBezTo>
                  <a:pt x="287872" y="1310518"/>
                  <a:pt x="165105" y="1445456"/>
                  <a:pt x="140234" y="1451806"/>
                </a:cubicBezTo>
                <a:cubicBezTo>
                  <a:pt x="115363" y="1458156"/>
                  <a:pt x="149759" y="1370843"/>
                  <a:pt x="149759" y="1337506"/>
                </a:cubicBezTo>
                <a:cubicBezTo>
                  <a:pt x="149759" y="1304169"/>
                  <a:pt x="155051" y="1293056"/>
                  <a:pt x="140234" y="1251781"/>
                </a:cubicBezTo>
                <a:cubicBezTo>
                  <a:pt x="125417" y="1210506"/>
                  <a:pt x="60330" y="1120548"/>
                  <a:pt x="60859" y="1089856"/>
                </a:cubicBezTo>
                <a:cubicBezTo>
                  <a:pt x="61388" y="1059164"/>
                  <a:pt x="139176" y="1085093"/>
                  <a:pt x="143409" y="1067631"/>
                </a:cubicBezTo>
                <a:cubicBezTo>
                  <a:pt x="147642" y="1050169"/>
                  <a:pt x="104251" y="1031648"/>
                  <a:pt x="86259" y="985081"/>
                </a:cubicBezTo>
                <a:cubicBezTo>
                  <a:pt x="68267" y="938514"/>
                  <a:pt x="47101" y="886127"/>
                  <a:pt x="35459" y="788231"/>
                </a:cubicBezTo>
                <a:cubicBezTo>
                  <a:pt x="23817" y="690335"/>
                  <a:pt x="-3170" y="496131"/>
                  <a:pt x="16409" y="397706"/>
                </a:cubicBezTo>
                <a:cubicBezTo>
                  <a:pt x="35988" y="299281"/>
                  <a:pt x="112188" y="259593"/>
                  <a:pt x="152934" y="197681"/>
                </a:cubicBezTo>
                <a:cubicBezTo>
                  <a:pt x="193680" y="135769"/>
                  <a:pt x="267763" y="-12398"/>
                  <a:pt x="264059" y="83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BE6F9A90-D71C-4A22-BB6E-19CB42BBA36E}"/>
              </a:ext>
            </a:extLst>
          </p:cNvPr>
          <p:cNvSpPr/>
          <p:nvPr/>
        </p:nvSpPr>
        <p:spPr>
          <a:xfrm>
            <a:off x="3315151" y="7763014"/>
            <a:ext cx="780997" cy="397256"/>
          </a:xfrm>
          <a:custGeom>
            <a:avLst/>
            <a:gdLst>
              <a:gd name="connsiteX0" fmla="*/ 21 w 840947"/>
              <a:gd name="connsiteY0" fmla="*/ 177925 h 427750"/>
              <a:gd name="connsiteX1" fmla="*/ 61404 w 840947"/>
              <a:gd name="connsiteY1" fmla="*/ 2242 h 427750"/>
              <a:gd name="connsiteX2" fmla="*/ 150304 w 840947"/>
              <a:gd name="connsiteY2" fmla="*/ 76325 h 427750"/>
              <a:gd name="connsiteX3" fmla="*/ 241321 w 840947"/>
              <a:gd name="connsiteY3" fmla="*/ 42458 h 427750"/>
              <a:gd name="connsiteX4" fmla="*/ 300588 w 840947"/>
              <a:gd name="connsiteY4" fmla="*/ 101725 h 427750"/>
              <a:gd name="connsiteX5" fmla="*/ 370438 w 840947"/>
              <a:gd name="connsiteY5" fmla="*/ 97492 h 427750"/>
              <a:gd name="connsiteX6" fmla="*/ 393721 w 840947"/>
              <a:gd name="connsiteY6" fmla="*/ 222375 h 427750"/>
              <a:gd name="connsiteX7" fmla="*/ 480504 w 840947"/>
              <a:gd name="connsiteY7" fmla="*/ 150408 h 427750"/>
              <a:gd name="connsiteX8" fmla="*/ 531304 w 840947"/>
              <a:gd name="connsiteY8" fmla="*/ 252008 h 427750"/>
              <a:gd name="connsiteX9" fmla="*/ 622321 w 840947"/>
              <a:gd name="connsiteY9" fmla="*/ 201208 h 427750"/>
              <a:gd name="connsiteX10" fmla="*/ 671004 w 840947"/>
              <a:gd name="connsiteY10" fmla="*/ 283758 h 427750"/>
              <a:gd name="connsiteX11" fmla="*/ 679471 w 840947"/>
              <a:gd name="connsiteY11" fmla="*/ 245658 h 427750"/>
              <a:gd name="connsiteX12" fmla="*/ 821288 w 840947"/>
              <a:gd name="connsiteY12" fmla="*/ 376892 h 427750"/>
              <a:gd name="connsiteX13" fmla="*/ 838221 w 840947"/>
              <a:gd name="connsiteY13" fmla="*/ 366308 h 427750"/>
              <a:gd name="connsiteX14" fmla="*/ 806471 w 840947"/>
              <a:gd name="connsiteY14" fmla="*/ 427692 h 427750"/>
              <a:gd name="connsiteX15" fmla="*/ 766254 w 840947"/>
              <a:gd name="connsiteY15" fmla="*/ 376892 h 427750"/>
              <a:gd name="connsiteX16" fmla="*/ 690054 w 840947"/>
              <a:gd name="connsiteY16" fmla="*/ 345142 h 427750"/>
              <a:gd name="connsiteX17" fmla="*/ 626554 w 840947"/>
              <a:gd name="connsiteY17" fmla="*/ 239308 h 427750"/>
              <a:gd name="connsiteX18" fmla="*/ 488971 w 840947"/>
              <a:gd name="connsiteY18" fmla="*/ 226608 h 427750"/>
              <a:gd name="connsiteX19" fmla="*/ 408538 w 840947"/>
              <a:gd name="connsiteY19" fmla="*/ 158875 h 427750"/>
              <a:gd name="connsiteX20" fmla="*/ 309054 w 840947"/>
              <a:gd name="connsiteY20" fmla="*/ 110192 h 427750"/>
              <a:gd name="connsiteX21" fmla="*/ 182054 w 840947"/>
              <a:gd name="connsiteY21" fmla="*/ 72092 h 427750"/>
              <a:gd name="connsiteX22" fmla="*/ 135488 w 840947"/>
              <a:gd name="connsiteY22" fmla="*/ 59392 h 427750"/>
              <a:gd name="connsiteX23" fmla="*/ 67754 w 840947"/>
              <a:gd name="connsiteY23" fmla="*/ 63625 h 427750"/>
              <a:gd name="connsiteX24" fmla="*/ 21 w 840947"/>
              <a:gd name="connsiteY24" fmla="*/ 177925 h 42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40947" h="427750">
                <a:moveTo>
                  <a:pt x="21" y="177925"/>
                </a:moveTo>
                <a:cubicBezTo>
                  <a:pt x="-1037" y="167694"/>
                  <a:pt x="36357" y="19175"/>
                  <a:pt x="61404" y="2242"/>
                </a:cubicBezTo>
                <a:cubicBezTo>
                  <a:pt x="86451" y="-14691"/>
                  <a:pt x="120318" y="69622"/>
                  <a:pt x="150304" y="76325"/>
                </a:cubicBezTo>
                <a:cubicBezTo>
                  <a:pt x="180290" y="83028"/>
                  <a:pt x="216274" y="38225"/>
                  <a:pt x="241321" y="42458"/>
                </a:cubicBezTo>
                <a:cubicBezTo>
                  <a:pt x="266368" y="46691"/>
                  <a:pt x="279069" y="92553"/>
                  <a:pt x="300588" y="101725"/>
                </a:cubicBezTo>
                <a:cubicBezTo>
                  <a:pt x="322108" y="110897"/>
                  <a:pt x="354916" y="77384"/>
                  <a:pt x="370438" y="97492"/>
                </a:cubicBezTo>
                <a:cubicBezTo>
                  <a:pt x="385960" y="117600"/>
                  <a:pt x="375377" y="213556"/>
                  <a:pt x="393721" y="222375"/>
                </a:cubicBezTo>
                <a:cubicBezTo>
                  <a:pt x="412065" y="231194"/>
                  <a:pt x="457574" y="145469"/>
                  <a:pt x="480504" y="150408"/>
                </a:cubicBezTo>
                <a:cubicBezTo>
                  <a:pt x="503434" y="155347"/>
                  <a:pt x="507668" y="243541"/>
                  <a:pt x="531304" y="252008"/>
                </a:cubicBezTo>
                <a:cubicBezTo>
                  <a:pt x="554940" y="260475"/>
                  <a:pt x="599038" y="195916"/>
                  <a:pt x="622321" y="201208"/>
                </a:cubicBezTo>
                <a:cubicBezTo>
                  <a:pt x="645604" y="206500"/>
                  <a:pt x="661479" y="276350"/>
                  <a:pt x="671004" y="283758"/>
                </a:cubicBezTo>
                <a:cubicBezTo>
                  <a:pt x="680529" y="291166"/>
                  <a:pt x="654424" y="230136"/>
                  <a:pt x="679471" y="245658"/>
                </a:cubicBezTo>
                <a:cubicBezTo>
                  <a:pt x="704518" y="261180"/>
                  <a:pt x="794830" y="356784"/>
                  <a:pt x="821288" y="376892"/>
                </a:cubicBezTo>
                <a:cubicBezTo>
                  <a:pt x="847746" y="397000"/>
                  <a:pt x="840690" y="357841"/>
                  <a:pt x="838221" y="366308"/>
                </a:cubicBezTo>
                <a:cubicBezTo>
                  <a:pt x="835752" y="374775"/>
                  <a:pt x="818466" y="425928"/>
                  <a:pt x="806471" y="427692"/>
                </a:cubicBezTo>
                <a:cubicBezTo>
                  <a:pt x="794477" y="429456"/>
                  <a:pt x="785657" y="390650"/>
                  <a:pt x="766254" y="376892"/>
                </a:cubicBezTo>
                <a:cubicBezTo>
                  <a:pt x="746851" y="363134"/>
                  <a:pt x="713337" y="368073"/>
                  <a:pt x="690054" y="345142"/>
                </a:cubicBezTo>
                <a:cubicBezTo>
                  <a:pt x="666771" y="322211"/>
                  <a:pt x="660068" y="259064"/>
                  <a:pt x="626554" y="239308"/>
                </a:cubicBezTo>
                <a:cubicBezTo>
                  <a:pt x="593040" y="219552"/>
                  <a:pt x="525307" y="240013"/>
                  <a:pt x="488971" y="226608"/>
                </a:cubicBezTo>
                <a:cubicBezTo>
                  <a:pt x="452635" y="213203"/>
                  <a:pt x="438524" y="178278"/>
                  <a:pt x="408538" y="158875"/>
                </a:cubicBezTo>
                <a:cubicBezTo>
                  <a:pt x="378552" y="139472"/>
                  <a:pt x="346801" y="124656"/>
                  <a:pt x="309054" y="110192"/>
                </a:cubicBezTo>
                <a:cubicBezTo>
                  <a:pt x="271307" y="95728"/>
                  <a:pt x="210982" y="80559"/>
                  <a:pt x="182054" y="72092"/>
                </a:cubicBezTo>
                <a:cubicBezTo>
                  <a:pt x="153126" y="63625"/>
                  <a:pt x="154538" y="60803"/>
                  <a:pt x="135488" y="59392"/>
                </a:cubicBezTo>
                <a:cubicBezTo>
                  <a:pt x="116438" y="57981"/>
                  <a:pt x="86098" y="49514"/>
                  <a:pt x="67754" y="63625"/>
                </a:cubicBezTo>
                <a:cubicBezTo>
                  <a:pt x="49410" y="77736"/>
                  <a:pt x="1079" y="188156"/>
                  <a:pt x="21" y="1779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B9FCAAFC-3B75-46C2-BABD-B4FE7A0A170C}"/>
              </a:ext>
            </a:extLst>
          </p:cNvPr>
          <p:cNvSpPr/>
          <p:nvPr/>
        </p:nvSpPr>
        <p:spPr>
          <a:xfrm>
            <a:off x="3110541" y="7877076"/>
            <a:ext cx="895992" cy="644828"/>
          </a:xfrm>
          <a:custGeom>
            <a:avLst/>
            <a:gdLst>
              <a:gd name="connsiteX0" fmla="*/ 31954 w 964770"/>
              <a:gd name="connsiteY0" fmla="*/ 237140 h 694326"/>
              <a:gd name="connsiteX1" fmla="*/ 285954 w 964770"/>
              <a:gd name="connsiteY1" fmla="*/ 171524 h 694326"/>
              <a:gd name="connsiteX2" fmla="*/ 218220 w 964770"/>
              <a:gd name="connsiteY2" fmla="*/ 209624 h 694326"/>
              <a:gd name="connsiteX3" fmla="*/ 482804 w 964770"/>
              <a:gd name="connsiteY3" fmla="*/ 184224 h 694326"/>
              <a:gd name="connsiteX4" fmla="*/ 474337 w 964770"/>
              <a:gd name="connsiteY4" fmla="*/ 228674 h 694326"/>
              <a:gd name="connsiteX5" fmla="*/ 609804 w 964770"/>
              <a:gd name="connsiteY5" fmla="*/ 243490 h 694326"/>
              <a:gd name="connsiteX6" fmla="*/ 683887 w 964770"/>
              <a:gd name="connsiteY6" fmla="*/ 292174 h 694326"/>
              <a:gd name="connsiteX7" fmla="*/ 741037 w 964770"/>
              <a:gd name="connsiteY7" fmla="*/ 313340 h 694326"/>
              <a:gd name="connsiteX8" fmla="*/ 889204 w 964770"/>
              <a:gd name="connsiteY8" fmla="*/ 353557 h 694326"/>
              <a:gd name="connsiteX9" fmla="*/ 857454 w 964770"/>
              <a:gd name="connsiteY9" fmla="*/ 381074 h 694326"/>
              <a:gd name="connsiteX10" fmla="*/ 895554 w 964770"/>
              <a:gd name="connsiteY10" fmla="*/ 423407 h 694326"/>
              <a:gd name="connsiteX11" fmla="*/ 959054 w 964770"/>
              <a:gd name="connsiteY11" fmla="*/ 400124 h 694326"/>
              <a:gd name="connsiteX12" fmla="*/ 736804 w 964770"/>
              <a:gd name="connsiteY12" fmla="*/ 687990 h 694326"/>
              <a:gd name="connsiteX13" fmla="*/ 772787 w 964770"/>
              <a:gd name="connsiteY13" fmla="*/ 594857 h 694326"/>
              <a:gd name="connsiteX14" fmla="*/ 605570 w 964770"/>
              <a:gd name="connsiteY14" fmla="*/ 544057 h 694326"/>
              <a:gd name="connsiteX15" fmla="*/ 694470 w 964770"/>
              <a:gd name="connsiteY15" fmla="*/ 520774 h 694326"/>
              <a:gd name="connsiteX16" fmla="*/ 677537 w 964770"/>
              <a:gd name="connsiteY16" fmla="*/ 480557 h 694326"/>
              <a:gd name="connsiteX17" fmla="*/ 241504 w 964770"/>
              <a:gd name="connsiteY17" fmla="*/ 431874 h 694326"/>
              <a:gd name="connsiteX18" fmla="*/ 387554 w 964770"/>
              <a:gd name="connsiteY18" fmla="*/ 433990 h 694326"/>
              <a:gd name="connsiteX19" fmla="*/ 343104 w 964770"/>
              <a:gd name="connsiteY19" fmla="*/ 429757 h 694326"/>
              <a:gd name="connsiteX20" fmla="*/ 294420 w 964770"/>
              <a:gd name="connsiteY20" fmla="*/ 378957 h 694326"/>
              <a:gd name="connsiteX21" fmla="*/ 78520 w 964770"/>
              <a:gd name="connsiteY21" fmla="*/ 347207 h 694326"/>
              <a:gd name="connsiteX22" fmla="*/ 10787 w 964770"/>
              <a:gd name="connsiteY22" fmla="*/ 461507 h 694326"/>
              <a:gd name="connsiteX23" fmla="*/ 6554 w 964770"/>
              <a:gd name="connsiteY23" fmla="*/ 374724 h 694326"/>
              <a:gd name="connsiteX24" fmla="*/ 74287 w 964770"/>
              <a:gd name="connsiteY24" fmla="*/ 2190 h 694326"/>
              <a:gd name="connsiteX25" fmla="*/ 31954 w 964770"/>
              <a:gd name="connsiteY25" fmla="*/ 237140 h 69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4770" h="694326">
                <a:moveTo>
                  <a:pt x="31954" y="237140"/>
                </a:moveTo>
                <a:cubicBezTo>
                  <a:pt x="67232" y="265362"/>
                  <a:pt x="254910" y="176110"/>
                  <a:pt x="285954" y="171524"/>
                </a:cubicBezTo>
                <a:cubicBezTo>
                  <a:pt x="316998" y="166938"/>
                  <a:pt x="185412" y="207507"/>
                  <a:pt x="218220" y="209624"/>
                </a:cubicBezTo>
                <a:cubicBezTo>
                  <a:pt x="251028" y="211741"/>
                  <a:pt x="440118" y="181049"/>
                  <a:pt x="482804" y="184224"/>
                </a:cubicBezTo>
                <a:cubicBezTo>
                  <a:pt x="525490" y="187399"/>
                  <a:pt x="453170" y="218796"/>
                  <a:pt x="474337" y="228674"/>
                </a:cubicBezTo>
                <a:cubicBezTo>
                  <a:pt x="495504" y="238552"/>
                  <a:pt x="574879" y="232907"/>
                  <a:pt x="609804" y="243490"/>
                </a:cubicBezTo>
                <a:cubicBezTo>
                  <a:pt x="644729" y="254073"/>
                  <a:pt x="662015" y="280532"/>
                  <a:pt x="683887" y="292174"/>
                </a:cubicBezTo>
                <a:cubicBezTo>
                  <a:pt x="705759" y="303816"/>
                  <a:pt x="706818" y="303110"/>
                  <a:pt x="741037" y="313340"/>
                </a:cubicBezTo>
                <a:cubicBezTo>
                  <a:pt x="775256" y="323570"/>
                  <a:pt x="869801" y="342268"/>
                  <a:pt x="889204" y="353557"/>
                </a:cubicBezTo>
                <a:cubicBezTo>
                  <a:pt x="908607" y="364846"/>
                  <a:pt x="856396" y="369432"/>
                  <a:pt x="857454" y="381074"/>
                </a:cubicBezTo>
                <a:cubicBezTo>
                  <a:pt x="858512" y="392716"/>
                  <a:pt x="878621" y="420232"/>
                  <a:pt x="895554" y="423407"/>
                </a:cubicBezTo>
                <a:cubicBezTo>
                  <a:pt x="912487" y="426582"/>
                  <a:pt x="985512" y="356027"/>
                  <a:pt x="959054" y="400124"/>
                </a:cubicBezTo>
                <a:cubicBezTo>
                  <a:pt x="932596" y="444221"/>
                  <a:pt x="767849" y="655535"/>
                  <a:pt x="736804" y="687990"/>
                </a:cubicBezTo>
                <a:cubicBezTo>
                  <a:pt x="705760" y="720446"/>
                  <a:pt x="794659" y="618846"/>
                  <a:pt x="772787" y="594857"/>
                </a:cubicBezTo>
                <a:cubicBezTo>
                  <a:pt x="750915" y="570868"/>
                  <a:pt x="618623" y="556404"/>
                  <a:pt x="605570" y="544057"/>
                </a:cubicBezTo>
                <a:cubicBezTo>
                  <a:pt x="592517" y="531710"/>
                  <a:pt x="682476" y="531357"/>
                  <a:pt x="694470" y="520774"/>
                </a:cubicBezTo>
                <a:cubicBezTo>
                  <a:pt x="706464" y="510191"/>
                  <a:pt x="753031" y="495374"/>
                  <a:pt x="677537" y="480557"/>
                </a:cubicBezTo>
                <a:cubicBezTo>
                  <a:pt x="602043" y="465740"/>
                  <a:pt x="289834" y="439635"/>
                  <a:pt x="241504" y="431874"/>
                </a:cubicBezTo>
                <a:cubicBezTo>
                  <a:pt x="193174" y="424113"/>
                  <a:pt x="370621" y="434343"/>
                  <a:pt x="387554" y="433990"/>
                </a:cubicBezTo>
                <a:cubicBezTo>
                  <a:pt x="404487" y="433637"/>
                  <a:pt x="358626" y="438929"/>
                  <a:pt x="343104" y="429757"/>
                </a:cubicBezTo>
                <a:cubicBezTo>
                  <a:pt x="327582" y="420585"/>
                  <a:pt x="338517" y="392715"/>
                  <a:pt x="294420" y="378957"/>
                </a:cubicBezTo>
                <a:cubicBezTo>
                  <a:pt x="250323" y="365199"/>
                  <a:pt x="125792" y="333449"/>
                  <a:pt x="78520" y="347207"/>
                </a:cubicBezTo>
                <a:cubicBezTo>
                  <a:pt x="31248" y="360965"/>
                  <a:pt x="22781" y="456921"/>
                  <a:pt x="10787" y="461507"/>
                </a:cubicBezTo>
                <a:cubicBezTo>
                  <a:pt x="-1207" y="466093"/>
                  <a:pt x="-4029" y="451277"/>
                  <a:pt x="6554" y="374724"/>
                </a:cubicBezTo>
                <a:cubicBezTo>
                  <a:pt x="17137" y="298171"/>
                  <a:pt x="66879" y="29354"/>
                  <a:pt x="74287" y="2190"/>
                </a:cubicBezTo>
                <a:cubicBezTo>
                  <a:pt x="81695" y="-24974"/>
                  <a:pt x="-3324" y="208918"/>
                  <a:pt x="31954" y="23714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08824DB-CFF1-443D-BEE6-6D15E2099205}"/>
              </a:ext>
            </a:extLst>
          </p:cNvPr>
          <p:cNvSpPr/>
          <p:nvPr/>
        </p:nvSpPr>
        <p:spPr>
          <a:xfrm>
            <a:off x="3163422" y="7664335"/>
            <a:ext cx="150982" cy="290823"/>
          </a:xfrm>
          <a:custGeom>
            <a:avLst/>
            <a:gdLst>
              <a:gd name="connsiteX0" fmla="*/ 159164 w 162572"/>
              <a:gd name="connsiteY0" fmla="*/ 546 h 313147"/>
              <a:gd name="connsiteX1" fmla="*/ 159164 w 162572"/>
              <a:gd name="connsiteY1" fmla="*/ 216446 h 313147"/>
              <a:gd name="connsiteX2" fmla="*/ 123180 w 162572"/>
              <a:gd name="connsiteY2" fmla="*/ 125429 h 313147"/>
              <a:gd name="connsiteX3" fmla="*/ 10997 w 162572"/>
              <a:gd name="connsiteY3" fmla="*/ 311696 h 313147"/>
              <a:gd name="connsiteX4" fmla="*/ 15230 w 162572"/>
              <a:gd name="connsiteY4" fmla="*/ 207979 h 313147"/>
              <a:gd name="connsiteX5" fmla="*/ 108364 w 162572"/>
              <a:gd name="connsiteY5" fmla="*/ 133896 h 313147"/>
              <a:gd name="connsiteX6" fmla="*/ 142230 w 162572"/>
              <a:gd name="connsiteY6" fmla="*/ 152946 h 313147"/>
              <a:gd name="connsiteX7" fmla="*/ 159164 w 162572"/>
              <a:gd name="connsiteY7" fmla="*/ 546 h 31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572" h="313147">
                <a:moveTo>
                  <a:pt x="159164" y="546"/>
                </a:moveTo>
                <a:cubicBezTo>
                  <a:pt x="161986" y="11129"/>
                  <a:pt x="165161" y="195632"/>
                  <a:pt x="159164" y="216446"/>
                </a:cubicBezTo>
                <a:cubicBezTo>
                  <a:pt x="153167" y="237260"/>
                  <a:pt x="147874" y="109554"/>
                  <a:pt x="123180" y="125429"/>
                </a:cubicBezTo>
                <a:cubicBezTo>
                  <a:pt x="98486" y="141304"/>
                  <a:pt x="28989" y="297938"/>
                  <a:pt x="10997" y="311696"/>
                </a:cubicBezTo>
                <a:cubicBezTo>
                  <a:pt x="-6995" y="325454"/>
                  <a:pt x="-998" y="237612"/>
                  <a:pt x="15230" y="207979"/>
                </a:cubicBezTo>
                <a:cubicBezTo>
                  <a:pt x="31458" y="178346"/>
                  <a:pt x="87197" y="143068"/>
                  <a:pt x="108364" y="133896"/>
                </a:cubicBezTo>
                <a:cubicBezTo>
                  <a:pt x="129531" y="124724"/>
                  <a:pt x="134469" y="169527"/>
                  <a:pt x="142230" y="152946"/>
                </a:cubicBezTo>
                <a:cubicBezTo>
                  <a:pt x="149991" y="136365"/>
                  <a:pt x="156342" y="-10037"/>
                  <a:pt x="159164" y="54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89B26593-787D-48BB-B12B-5E2F73090D7C}"/>
              </a:ext>
            </a:extLst>
          </p:cNvPr>
          <p:cNvSpPr/>
          <p:nvPr/>
        </p:nvSpPr>
        <p:spPr>
          <a:xfrm>
            <a:off x="2719059" y="8295392"/>
            <a:ext cx="814483" cy="710472"/>
          </a:xfrm>
          <a:custGeom>
            <a:avLst/>
            <a:gdLst>
              <a:gd name="connsiteX0" fmla="*/ 406920 w 877004"/>
              <a:gd name="connsiteY0" fmla="*/ 498 h 765009"/>
              <a:gd name="connsiteX1" fmla="*/ 451370 w 877004"/>
              <a:gd name="connsiteY1" fmla="*/ 207931 h 765009"/>
              <a:gd name="connsiteX2" fmla="*/ 406920 w 877004"/>
              <a:gd name="connsiteY2" fmla="*/ 159248 h 765009"/>
              <a:gd name="connsiteX3" fmla="*/ 125403 w 877004"/>
              <a:gd name="connsiteY3" fmla="*/ 102098 h 765009"/>
              <a:gd name="connsiteX4" fmla="*/ 381520 w 877004"/>
              <a:gd name="connsiteY4" fmla="*/ 155014 h 765009"/>
              <a:gd name="connsiteX5" fmla="*/ 470420 w 877004"/>
              <a:gd name="connsiteY5" fmla="*/ 269314 h 765009"/>
              <a:gd name="connsiteX6" fmla="*/ 514870 w 877004"/>
              <a:gd name="connsiteY6" fmla="*/ 392081 h 765009"/>
              <a:gd name="connsiteX7" fmla="*/ 421737 w 877004"/>
              <a:gd name="connsiteY7" fmla="*/ 389964 h 765009"/>
              <a:gd name="connsiteX8" fmla="*/ 250287 w 877004"/>
              <a:gd name="connsiteY8" fmla="*/ 440764 h 765009"/>
              <a:gd name="connsiteX9" fmla="*/ 2637 w 877004"/>
              <a:gd name="connsiteY9" fmla="*/ 561414 h 765009"/>
              <a:gd name="connsiteX10" fmla="*/ 419620 w 877004"/>
              <a:gd name="connsiteY10" fmla="*/ 411131 h 765009"/>
              <a:gd name="connsiteX11" fmla="*/ 540270 w 877004"/>
              <a:gd name="connsiteY11" fmla="*/ 402664 h 765009"/>
              <a:gd name="connsiteX12" fmla="*/ 641870 w 877004"/>
              <a:gd name="connsiteY12" fmla="*/ 555064 h 765009"/>
              <a:gd name="connsiteX13" fmla="*/ 633403 w 877004"/>
              <a:gd name="connsiteY13" fmla="*/ 485214 h 765009"/>
              <a:gd name="connsiteX14" fmla="*/ 724420 w 877004"/>
              <a:gd name="connsiteY14" fmla="*/ 601631 h 765009"/>
              <a:gd name="connsiteX15" fmla="*/ 726537 w 877004"/>
              <a:gd name="connsiteY15" fmla="*/ 610098 h 765009"/>
              <a:gd name="connsiteX16" fmla="*/ 713837 w 877004"/>
              <a:gd name="connsiteY16" fmla="*/ 654548 h 765009"/>
              <a:gd name="connsiteX17" fmla="*/ 646103 w 877004"/>
              <a:gd name="connsiteY17" fmla="*/ 739214 h 765009"/>
              <a:gd name="connsiteX18" fmla="*/ 773103 w 877004"/>
              <a:gd name="connsiteY18" fmla="*/ 677831 h 765009"/>
              <a:gd name="connsiteX19" fmla="*/ 876820 w 877004"/>
              <a:gd name="connsiteY19" fmla="*/ 764614 h 765009"/>
              <a:gd name="connsiteX20" fmla="*/ 747703 w 877004"/>
              <a:gd name="connsiteY20" fmla="*/ 635498 h 765009"/>
              <a:gd name="connsiteX21" fmla="*/ 567787 w 877004"/>
              <a:gd name="connsiteY21" fmla="*/ 383614 h 765009"/>
              <a:gd name="connsiteX22" fmla="*/ 531803 w 877004"/>
              <a:gd name="connsiteY22" fmla="*/ 373031 h 765009"/>
              <a:gd name="connsiteX23" fmla="*/ 428087 w 877004"/>
              <a:gd name="connsiteY23" fmla="*/ 233331 h 765009"/>
              <a:gd name="connsiteX24" fmla="*/ 470420 w 877004"/>
              <a:gd name="connsiteY24" fmla="*/ 337048 h 765009"/>
              <a:gd name="connsiteX25" fmla="*/ 392103 w 877004"/>
              <a:gd name="connsiteY25" fmla="*/ 155014 h 765009"/>
              <a:gd name="connsiteX26" fmla="*/ 406920 w 877004"/>
              <a:gd name="connsiteY26" fmla="*/ 498 h 76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7004" h="765009">
                <a:moveTo>
                  <a:pt x="406920" y="498"/>
                </a:moveTo>
                <a:cubicBezTo>
                  <a:pt x="416798" y="9317"/>
                  <a:pt x="451370" y="181473"/>
                  <a:pt x="451370" y="207931"/>
                </a:cubicBezTo>
                <a:cubicBezTo>
                  <a:pt x="451370" y="234389"/>
                  <a:pt x="461248" y="176887"/>
                  <a:pt x="406920" y="159248"/>
                </a:cubicBezTo>
                <a:cubicBezTo>
                  <a:pt x="352592" y="141609"/>
                  <a:pt x="129636" y="102804"/>
                  <a:pt x="125403" y="102098"/>
                </a:cubicBezTo>
                <a:cubicBezTo>
                  <a:pt x="121170" y="101392"/>
                  <a:pt x="324017" y="127145"/>
                  <a:pt x="381520" y="155014"/>
                </a:cubicBezTo>
                <a:cubicBezTo>
                  <a:pt x="439023" y="182883"/>
                  <a:pt x="448195" y="229803"/>
                  <a:pt x="470420" y="269314"/>
                </a:cubicBezTo>
                <a:cubicBezTo>
                  <a:pt x="492645" y="308825"/>
                  <a:pt x="522984" y="371973"/>
                  <a:pt x="514870" y="392081"/>
                </a:cubicBezTo>
                <a:cubicBezTo>
                  <a:pt x="506756" y="412189"/>
                  <a:pt x="465834" y="381850"/>
                  <a:pt x="421737" y="389964"/>
                </a:cubicBezTo>
                <a:cubicBezTo>
                  <a:pt x="377640" y="398078"/>
                  <a:pt x="320137" y="412189"/>
                  <a:pt x="250287" y="440764"/>
                </a:cubicBezTo>
                <a:cubicBezTo>
                  <a:pt x="180437" y="469339"/>
                  <a:pt x="-25585" y="566353"/>
                  <a:pt x="2637" y="561414"/>
                </a:cubicBezTo>
                <a:cubicBezTo>
                  <a:pt x="30859" y="556475"/>
                  <a:pt x="330015" y="437589"/>
                  <a:pt x="419620" y="411131"/>
                </a:cubicBezTo>
                <a:cubicBezTo>
                  <a:pt x="509225" y="384673"/>
                  <a:pt x="503228" y="378675"/>
                  <a:pt x="540270" y="402664"/>
                </a:cubicBezTo>
                <a:cubicBezTo>
                  <a:pt x="577312" y="426653"/>
                  <a:pt x="626348" y="541306"/>
                  <a:pt x="641870" y="555064"/>
                </a:cubicBezTo>
                <a:cubicBezTo>
                  <a:pt x="657392" y="568822"/>
                  <a:pt x="619645" y="477453"/>
                  <a:pt x="633403" y="485214"/>
                </a:cubicBezTo>
                <a:cubicBezTo>
                  <a:pt x="647161" y="492975"/>
                  <a:pt x="708898" y="580817"/>
                  <a:pt x="724420" y="601631"/>
                </a:cubicBezTo>
                <a:cubicBezTo>
                  <a:pt x="739942" y="622445"/>
                  <a:pt x="728301" y="601279"/>
                  <a:pt x="726537" y="610098"/>
                </a:cubicBezTo>
                <a:cubicBezTo>
                  <a:pt x="724773" y="618917"/>
                  <a:pt x="727243" y="633029"/>
                  <a:pt x="713837" y="654548"/>
                </a:cubicBezTo>
                <a:cubicBezTo>
                  <a:pt x="700431" y="676067"/>
                  <a:pt x="636225" y="735334"/>
                  <a:pt x="646103" y="739214"/>
                </a:cubicBezTo>
                <a:cubicBezTo>
                  <a:pt x="655981" y="743095"/>
                  <a:pt x="734650" y="673598"/>
                  <a:pt x="773103" y="677831"/>
                </a:cubicBezTo>
                <a:cubicBezTo>
                  <a:pt x="811556" y="682064"/>
                  <a:pt x="881053" y="771670"/>
                  <a:pt x="876820" y="764614"/>
                </a:cubicBezTo>
                <a:cubicBezTo>
                  <a:pt x="872587" y="757558"/>
                  <a:pt x="799208" y="698998"/>
                  <a:pt x="747703" y="635498"/>
                </a:cubicBezTo>
                <a:cubicBezTo>
                  <a:pt x="696198" y="571998"/>
                  <a:pt x="603770" y="427358"/>
                  <a:pt x="567787" y="383614"/>
                </a:cubicBezTo>
                <a:cubicBezTo>
                  <a:pt x="531804" y="339870"/>
                  <a:pt x="555086" y="398078"/>
                  <a:pt x="531803" y="373031"/>
                </a:cubicBezTo>
                <a:cubicBezTo>
                  <a:pt x="508520" y="347984"/>
                  <a:pt x="438318" y="239328"/>
                  <a:pt x="428087" y="233331"/>
                </a:cubicBezTo>
                <a:cubicBezTo>
                  <a:pt x="417857" y="227334"/>
                  <a:pt x="476417" y="350101"/>
                  <a:pt x="470420" y="337048"/>
                </a:cubicBezTo>
                <a:cubicBezTo>
                  <a:pt x="464423" y="323995"/>
                  <a:pt x="403039" y="207931"/>
                  <a:pt x="392103" y="155014"/>
                </a:cubicBezTo>
                <a:cubicBezTo>
                  <a:pt x="381167" y="102097"/>
                  <a:pt x="397042" y="-8321"/>
                  <a:pt x="406920" y="49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72FF105-6C7F-48A6-82D6-7E2E0C200AA9}"/>
              </a:ext>
            </a:extLst>
          </p:cNvPr>
          <p:cNvSpPr/>
          <p:nvPr/>
        </p:nvSpPr>
        <p:spPr>
          <a:xfrm>
            <a:off x="1684019" y="7684188"/>
            <a:ext cx="431377" cy="801791"/>
          </a:xfrm>
          <a:custGeom>
            <a:avLst/>
            <a:gdLst>
              <a:gd name="connsiteX0" fmla="*/ 462550 w 464490"/>
              <a:gd name="connsiteY0" fmla="*/ 11977 h 863338"/>
              <a:gd name="connsiteX1" fmla="*/ 260937 w 464490"/>
              <a:gd name="connsiteY1" fmla="*/ 307252 h 863338"/>
              <a:gd name="connsiteX2" fmla="*/ 291100 w 464490"/>
              <a:gd name="connsiteY2" fmla="*/ 192952 h 863338"/>
              <a:gd name="connsiteX3" fmla="*/ 95837 w 464490"/>
              <a:gd name="connsiteY3" fmla="*/ 610465 h 863338"/>
              <a:gd name="connsiteX4" fmla="*/ 114887 w 464490"/>
              <a:gd name="connsiteY4" fmla="*/ 507277 h 863338"/>
              <a:gd name="connsiteX5" fmla="*/ 6937 w 464490"/>
              <a:gd name="connsiteY5" fmla="*/ 848590 h 863338"/>
              <a:gd name="connsiteX6" fmla="*/ 35512 w 464490"/>
              <a:gd name="connsiteY6" fmla="*/ 742227 h 863338"/>
              <a:gd name="connsiteX7" fmla="*/ 235537 w 464490"/>
              <a:gd name="connsiteY7" fmla="*/ 215177 h 863338"/>
              <a:gd name="connsiteX8" fmla="*/ 243475 w 464490"/>
              <a:gd name="connsiteY8" fmla="*/ 302490 h 863338"/>
              <a:gd name="connsiteX9" fmla="*/ 357775 w 464490"/>
              <a:gd name="connsiteY9" fmla="*/ 81827 h 863338"/>
              <a:gd name="connsiteX10" fmla="*/ 462550 w 464490"/>
              <a:gd name="connsiteY10" fmla="*/ 11977 h 8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490" h="863338">
                <a:moveTo>
                  <a:pt x="462550" y="11977"/>
                </a:moveTo>
                <a:cubicBezTo>
                  <a:pt x="446410" y="49548"/>
                  <a:pt x="289512" y="277090"/>
                  <a:pt x="260937" y="307252"/>
                </a:cubicBezTo>
                <a:cubicBezTo>
                  <a:pt x="232362" y="337414"/>
                  <a:pt x="318617" y="142416"/>
                  <a:pt x="291100" y="192952"/>
                </a:cubicBezTo>
                <a:cubicBezTo>
                  <a:pt x="263583" y="243488"/>
                  <a:pt x="125206" y="558078"/>
                  <a:pt x="95837" y="610465"/>
                </a:cubicBezTo>
                <a:cubicBezTo>
                  <a:pt x="66468" y="662852"/>
                  <a:pt x="129704" y="467590"/>
                  <a:pt x="114887" y="507277"/>
                </a:cubicBezTo>
                <a:cubicBezTo>
                  <a:pt x="100070" y="546964"/>
                  <a:pt x="20166" y="809432"/>
                  <a:pt x="6937" y="848590"/>
                </a:cubicBezTo>
                <a:cubicBezTo>
                  <a:pt x="-6292" y="887748"/>
                  <a:pt x="-2588" y="847796"/>
                  <a:pt x="35512" y="742227"/>
                </a:cubicBezTo>
                <a:cubicBezTo>
                  <a:pt x="73612" y="636658"/>
                  <a:pt x="200877" y="288466"/>
                  <a:pt x="235537" y="215177"/>
                </a:cubicBezTo>
                <a:cubicBezTo>
                  <a:pt x="270197" y="141888"/>
                  <a:pt x="223102" y="324715"/>
                  <a:pt x="243475" y="302490"/>
                </a:cubicBezTo>
                <a:cubicBezTo>
                  <a:pt x="263848" y="280265"/>
                  <a:pt x="325761" y="130775"/>
                  <a:pt x="357775" y="81827"/>
                </a:cubicBezTo>
                <a:cubicBezTo>
                  <a:pt x="389789" y="32879"/>
                  <a:pt x="478690" y="-25594"/>
                  <a:pt x="462550" y="1197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9FBEBC09-7065-4D97-B749-03F4E45577BF}"/>
              </a:ext>
            </a:extLst>
          </p:cNvPr>
          <p:cNvSpPr/>
          <p:nvPr/>
        </p:nvSpPr>
        <p:spPr>
          <a:xfrm>
            <a:off x="1603374" y="8148450"/>
            <a:ext cx="180663" cy="854345"/>
          </a:xfrm>
          <a:custGeom>
            <a:avLst/>
            <a:gdLst>
              <a:gd name="connsiteX0" fmla="*/ 193785 w 194531"/>
              <a:gd name="connsiteY0" fmla="*/ 13727 h 919926"/>
              <a:gd name="connsiteX1" fmla="*/ 90597 w 194531"/>
              <a:gd name="connsiteY1" fmla="*/ 443940 h 919926"/>
              <a:gd name="connsiteX2" fmla="*/ 98535 w 194531"/>
              <a:gd name="connsiteY2" fmla="*/ 324877 h 919926"/>
              <a:gd name="connsiteX3" fmla="*/ 77897 w 194531"/>
              <a:gd name="connsiteY3" fmla="*/ 669365 h 919926"/>
              <a:gd name="connsiteX4" fmla="*/ 63610 w 194531"/>
              <a:gd name="connsiteY4" fmla="*/ 469340 h 919926"/>
              <a:gd name="connsiteX5" fmla="*/ 68372 w 194531"/>
              <a:gd name="connsiteY5" fmla="*/ 901140 h 919926"/>
              <a:gd name="connsiteX6" fmla="*/ 63610 w 194531"/>
              <a:gd name="connsiteY6" fmla="*/ 796365 h 919926"/>
              <a:gd name="connsiteX7" fmla="*/ 110 w 194531"/>
              <a:gd name="connsiteY7" fmla="*/ 383615 h 919926"/>
              <a:gd name="connsiteX8" fmla="*/ 49322 w 194531"/>
              <a:gd name="connsiteY8" fmla="*/ 589990 h 919926"/>
              <a:gd name="connsiteX9" fmla="*/ 89010 w 194531"/>
              <a:gd name="connsiteY9" fmla="*/ 296302 h 919926"/>
              <a:gd name="connsiteX10" fmla="*/ 135047 w 194531"/>
              <a:gd name="connsiteY10" fmla="*/ 121677 h 919926"/>
              <a:gd name="connsiteX11" fmla="*/ 193785 w 194531"/>
              <a:gd name="connsiteY11" fmla="*/ 13727 h 91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31" h="919926">
                <a:moveTo>
                  <a:pt x="193785" y="13727"/>
                </a:moveTo>
                <a:cubicBezTo>
                  <a:pt x="186377" y="67437"/>
                  <a:pt x="106472" y="392082"/>
                  <a:pt x="90597" y="443940"/>
                </a:cubicBezTo>
                <a:cubicBezTo>
                  <a:pt x="74722" y="495798"/>
                  <a:pt x="100652" y="287306"/>
                  <a:pt x="98535" y="324877"/>
                </a:cubicBezTo>
                <a:cubicBezTo>
                  <a:pt x="96418" y="362448"/>
                  <a:pt x="83718" y="645288"/>
                  <a:pt x="77897" y="669365"/>
                </a:cubicBezTo>
                <a:cubicBezTo>
                  <a:pt x="72076" y="693442"/>
                  <a:pt x="65197" y="430711"/>
                  <a:pt x="63610" y="469340"/>
                </a:cubicBezTo>
                <a:cubicBezTo>
                  <a:pt x="62023" y="507969"/>
                  <a:pt x="68372" y="846636"/>
                  <a:pt x="68372" y="901140"/>
                </a:cubicBezTo>
                <a:cubicBezTo>
                  <a:pt x="68372" y="955644"/>
                  <a:pt x="74987" y="882619"/>
                  <a:pt x="63610" y="796365"/>
                </a:cubicBezTo>
                <a:cubicBezTo>
                  <a:pt x="52233" y="710111"/>
                  <a:pt x="2491" y="418011"/>
                  <a:pt x="110" y="383615"/>
                </a:cubicBezTo>
                <a:cubicBezTo>
                  <a:pt x="-2271" y="349219"/>
                  <a:pt x="34505" y="604542"/>
                  <a:pt x="49322" y="589990"/>
                </a:cubicBezTo>
                <a:cubicBezTo>
                  <a:pt x="64139" y="575438"/>
                  <a:pt x="74723" y="374354"/>
                  <a:pt x="89010" y="296302"/>
                </a:cubicBezTo>
                <a:cubicBezTo>
                  <a:pt x="103297" y="218250"/>
                  <a:pt x="118643" y="165069"/>
                  <a:pt x="135047" y="121677"/>
                </a:cubicBezTo>
                <a:cubicBezTo>
                  <a:pt x="151451" y="78285"/>
                  <a:pt x="201193" y="-39983"/>
                  <a:pt x="193785" y="137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67A09FD-93C2-4419-BD9A-9B062BED1699}"/>
              </a:ext>
            </a:extLst>
          </p:cNvPr>
          <p:cNvSpPr/>
          <p:nvPr/>
        </p:nvSpPr>
        <p:spPr>
          <a:xfrm>
            <a:off x="1802966" y="8268209"/>
            <a:ext cx="118096" cy="833988"/>
          </a:xfrm>
          <a:custGeom>
            <a:avLst/>
            <a:gdLst>
              <a:gd name="connsiteX0" fmla="*/ 9034 w 127161"/>
              <a:gd name="connsiteY0" fmla="*/ 7013 h 898006"/>
              <a:gd name="connsiteX1" fmla="*/ 13797 w 127161"/>
              <a:gd name="connsiteY1" fmla="*/ 373725 h 898006"/>
              <a:gd name="connsiteX2" fmla="*/ 28084 w 127161"/>
              <a:gd name="connsiteY2" fmla="*/ 395950 h 898006"/>
              <a:gd name="connsiteX3" fmla="*/ 124922 w 127161"/>
              <a:gd name="connsiteY3" fmla="*/ 743613 h 898006"/>
              <a:gd name="connsiteX4" fmla="*/ 96347 w 127161"/>
              <a:gd name="connsiteY4" fmla="*/ 688050 h 898006"/>
              <a:gd name="connsiteX5" fmla="*/ 97934 w 127161"/>
              <a:gd name="connsiteY5" fmla="*/ 896013 h 898006"/>
              <a:gd name="connsiteX6" fmla="*/ 97934 w 127161"/>
              <a:gd name="connsiteY6" fmla="*/ 778538 h 898006"/>
              <a:gd name="connsiteX7" fmla="*/ 59834 w 127161"/>
              <a:gd name="connsiteY7" fmla="*/ 542000 h 898006"/>
              <a:gd name="connsiteX8" fmla="*/ 5859 w 127161"/>
              <a:gd name="connsiteY8" fmla="*/ 341975 h 898006"/>
              <a:gd name="connsiteX9" fmla="*/ 1097 w 127161"/>
              <a:gd name="connsiteY9" fmla="*/ 254663 h 898006"/>
              <a:gd name="connsiteX10" fmla="*/ 2684 w 127161"/>
              <a:gd name="connsiteY10" fmla="*/ 138775 h 898006"/>
              <a:gd name="connsiteX11" fmla="*/ 9034 w 127161"/>
              <a:gd name="connsiteY11" fmla="*/ 7013 h 89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161" h="898006">
                <a:moveTo>
                  <a:pt x="9034" y="7013"/>
                </a:moveTo>
                <a:cubicBezTo>
                  <a:pt x="10886" y="46171"/>
                  <a:pt x="10622" y="308902"/>
                  <a:pt x="13797" y="373725"/>
                </a:cubicBezTo>
                <a:cubicBezTo>
                  <a:pt x="16972" y="438548"/>
                  <a:pt x="9563" y="334302"/>
                  <a:pt x="28084" y="395950"/>
                </a:cubicBezTo>
                <a:cubicBezTo>
                  <a:pt x="46605" y="457598"/>
                  <a:pt x="113545" y="694930"/>
                  <a:pt x="124922" y="743613"/>
                </a:cubicBezTo>
                <a:cubicBezTo>
                  <a:pt x="136299" y="792296"/>
                  <a:pt x="100845" y="662650"/>
                  <a:pt x="96347" y="688050"/>
                </a:cubicBezTo>
                <a:cubicBezTo>
                  <a:pt x="91849" y="713450"/>
                  <a:pt x="97670" y="880932"/>
                  <a:pt x="97934" y="896013"/>
                </a:cubicBezTo>
                <a:cubicBezTo>
                  <a:pt x="98199" y="911094"/>
                  <a:pt x="104284" y="837540"/>
                  <a:pt x="97934" y="778538"/>
                </a:cubicBezTo>
                <a:cubicBezTo>
                  <a:pt x="91584" y="719536"/>
                  <a:pt x="75180" y="614760"/>
                  <a:pt x="59834" y="542000"/>
                </a:cubicBezTo>
                <a:cubicBezTo>
                  <a:pt x="44488" y="469240"/>
                  <a:pt x="15648" y="389864"/>
                  <a:pt x="5859" y="341975"/>
                </a:cubicBezTo>
                <a:cubicBezTo>
                  <a:pt x="-3930" y="294086"/>
                  <a:pt x="1626" y="288530"/>
                  <a:pt x="1097" y="254663"/>
                </a:cubicBezTo>
                <a:cubicBezTo>
                  <a:pt x="568" y="220796"/>
                  <a:pt x="1626" y="173700"/>
                  <a:pt x="2684" y="138775"/>
                </a:cubicBezTo>
                <a:cubicBezTo>
                  <a:pt x="3742" y="103850"/>
                  <a:pt x="7182" y="-32145"/>
                  <a:pt x="9034" y="701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0103407E-5F9D-486B-9A1C-609FA84375EB}"/>
              </a:ext>
            </a:extLst>
          </p:cNvPr>
          <p:cNvSpPr/>
          <p:nvPr/>
        </p:nvSpPr>
        <p:spPr>
          <a:xfrm>
            <a:off x="1774487" y="8555400"/>
            <a:ext cx="84394" cy="667469"/>
          </a:xfrm>
          <a:custGeom>
            <a:avLst/>
            <a:gdLst>
              <a:gd name="connsiteX0" fmla="*/ 15887 w 90872"/>
              <a:gd name="connsiteY0" fmla="*/ 989 h 718705"/>
              <a:gd name="connsiteX1" fmla="*/ 84149 w 90872"/>
              <a:gd name="connsiteY1" fmla="*/ 383577 h 718705"/>
              <a:gd name="connsiteX2" fmla="*/ 85737 w 90872"/>
              <a:gd name="connsiteY2" fmla="*/ 359764 h 718705"/>
              <a:gd name="connsiteX3" fmla="*/ 88912 w 90872"/>
              <a:gd name="connsiteY3" fmla="*/ 637577 h 718705"/>
              <a:gd name="connsiteX4" fmla="*/ 52399 w 90872"/>
              <a:gd name="connsiteY4" fmla="*/ 694727 h 718705"/>
              <a:gd name="connsiteX5" fmla="*/ 12 w 90872"/>
              <a:gd name="connsiteY5" fmla="*/ 716952 h 718705"/>
              <a:gd name="connsiteX6" fmla="*/ 57162 w 90872"/>
              <a:gd name="connsiteY6" fmla="*/ 651864 h 718705"/>
              <a:gd name="connsiteX7" fmla="*/ 65099 w 90872"/>
              <a:gd name="connsiteY7" fmla="*/ 569314 h 718705"/>
              <a:gd name="connsiteX8" fmla="*/ 79387 w 90872"/>
              <a:gd name="connsiteY8" fmla="*/ 375639 h 718705"/>
              <a:gd name="connsiteX9" fmla="*/ 65099 w 90872"/>
              <a:gd name="connsiteY9" fmla="*/ 275627 h 718705"/>
              <a:gd name="connsiteX10" fmla="*/ 15887 w 90872"/>
              <a:gd name="connsiteY10" fmla="*/ 989 h 71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872" h="718705">
                <a:moveTo>
                  <a:pt x="15887" y="989"/>
                </a:moveTo>
                <a:cubicBezTo>
                  <a:pt x="19062" y="18981"/>
                  <a:pt x="72507" y="323781"/>
                  <a:pt x="84149" y="383577"/>
                </a:cubicBezTo>
                <a:cubicBezTo>
                  <a:pt x="95791" y="443373"/>
                  <a:pt x="84943" y="317431"/>
                  <a:pt x="85737" y="359764"/>
                </a:cubicBezTo>
                <a:cubicBezTo>
                  <a:pt x="86531" y="402097"/>
                  <a:pt x="94468" y="581750"/>
                  <a:pt x="88912" y="637577"/>
                </a:cubicBezTo>
                <a:cubicBezTo>
                  <a:pt x="83356" y="693404"/>
                  <a:pt x="67216" y="681498"/>
                  <a:pt x="52399" y="694727"/>
                </a:cubicBezTo>
                <a:cubicBezTo>
                  <a:pt x="37582" y="707956"/>
                  <a:pt x="-782" y="724096"/>
                  <a:pt x="12" y="716952"/>
                </a:cubicBezTo>
                <a:cubicBezTo>
                  <a:pt x="806" y="709808"/>
                  <a:pt x="46314" y="676470"/>
                  <a:pt x="57162" y="651864"/>
                </a:cubicBezTo>
                <a:cubicBezTo>
                  <a:pt x="68010" y="627258"/>
                  <a:pt x="61395" y="615351"/>
                  <a:pt x="65099" y="569314"/>
                </a:cubicBezTo>
                <a:cubicBezTo>
                  <a:pt x="68803" y="523277"/>
                  <a:pt x="79387" y="424587"/>
                  <a:pt x="79387" y="375639"/>
                </a:cubicBezTo>
                <a:cubicBezTo>
                  <a:pt x="79387" y="326691"/>
                  <a:pt x="75682" y="335687"/>
                  <a:pt x="65099" y="275627"/>
                </a:cubicBezTo>
                <a:cubicBezTo>
                  <a:pt x="54516" y="215567"/>
                  <a:pt x="12712" y="-17003"/>
                  <a:pt x="15887" y="98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0260E1F7-3F54-4181-8E09-580F852E975A}"/>
              </a:ext>
            </a:extLst>
          </p:cNvPr>
          <p:cNvSpPr/>
          <p:nvPr/>
        </p:nvSpPr>
        <p:spPr>
          <a:xfrm>
            <a:off x="1775972" y="8548886"/>
            <a:ext cx="75385" cy="374046"/>
          </a:xfrm>
          <a:custGeom>
            <a:avLst/>
            <a:gdLst>
              <a:gd name="connsiteX0" fmla="*/ 0 w 81172"/>
              <a:gd name="connsiteY0" fmla="*/ 1653 h 402758"/>
              <a:gd name="connsiteX1" fmla="*/ 66675 w 81172"/>
              <a:gd name="connsiteY1" fmla="*/ 384241 h 402758"/>
              <a:gd name="connsiteX2" fmla="*/ 74613 w 81172"/>
              <a:gd name="connsiteY2" fmla="*/ 339791 h 402758"/>
              <a:gd name="connsiteX3" fmla="*/ 80963 w 81172"/>
              <a:gd name="connsiteY3" fmla="*/ 314391 h 402758"/>
              <a:gd name="connsiteX4" fmla="*/ 66675 w 81172"/>
              <a:gd name="connsiteY4" fmla="*/ 247716 h 402758"/>
              <a:gd name="connsiteX5" fmla="*/ 0 w 81172"/>
              <a:gd name="connsiteY5" fmla="*/ 1653 h 4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2" h="402758">
                <a:moveTo>
                  <a:pt x="0" y="1653"/>
                </a:moveTo>
                <a:cubicBezTo>
                  <a:pt x="0" y="24407"/>
                  <a:pt x="54239" y="327885"/>
                  <a:pt x="66675" y="384241"/>
                </a:cubicBezTo>
                <a:cubicBezTo>
                  <a:pt x="79111" y="440597"/>
                  <a:pt x="72232" y="351432"/>
                  <a:pt x="74613" y="339791"/>
                </a:cubicBezTo>
                <a:cubicBezTo>
                  <a:pt x="76994" y="328150"/>
                  <a:pt x="82286" y="329737"/>
                  <a:pt x="80963" y="314391"/>
                </a:cubicBezTo>
                <a:cubicBezTo>
                  <a:pt x="79640" y="299045"/>
                  <a:pt x="79110" y="297722"/>
                  <a:pt x="66675" y="247716"/>
                </a:cubicBezTo>
                <a:cubicBezTo>
                  <a:pt x="54240" y="197710"/>
                  <a:pt x="0" y="-21101"/>
                  <a:pt x="0" y="165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691A672C-808E-4340-ADDE-C01EDA0142D6}"/>
              </a:ext>
            </a:extLst>
          </p:cNvPr>
          <p:cNvSpPr/>
          <p:nvPr/>
        </p:nvSpPr>
        <p:spPr>
          <a:xfrm>
            <a:off x="1621111" y="8716350"/>
            <a:ext cx="223051" cy="544615"/>
          </a:xfrm>
          <a:custGeom>
            <a:avLst/>
            <a:gdLst>
              <a:gd name="connsiteX0" fmla="*/ 61 w 240173"/>
              <a:gd name="connsiteY0" fmla="*/ 722 h 586421"/>
              <a:gd name="connsiteX1" fmla="*/ 36573 w 240173"/>
              <a:gd name="connsiteY1" fmla="*/ 243609 h 586421"/>
              <a:gd name="connsiteX2" fmla="*/ 50861 w 240173"/>
              <a:gd name="connsiteY2" fmla="*/ 269009 h 586421"/>
              <a:gd name="connsiteX3" fmla="*/ 112773 w 240173"/>
              <a:gd name="connsiteY3" fmla="*/ 523009 h 586421"/>
              <a:gd name="connsiteX4" fmla="*/ 239773 w 240173"/>
              <a:gd name="connsiteY4" fmla="*/ 584922 h 586421"/>
              <a:gd name="connsiteX5" fmla="*/ 150873 w 240173"/>
              <a:gd name="connsiteY5" fmla="*/ 481734 h 586421"/>
              <a:gd name="connsiteX6" fmla="*/ 93723 w 240173"/>
              <a:gd name="connsiteY6" fmla="*/ 364259 h 586421"/>
              <a:gd name="connsiteX7" fmla="*/ 90548 w 240173"/>
              <a:gd name="connsiteY7" fmla="*/ 286472 h 586421"/>
              <a:gd name="connsiteX8" fmla="*/ 60386 w 240173"/>
              <a:gd name="connsiteY8" fmla="*/ 156297 h 586421"/>
              <a:gd name="connsiteX9" fmla="*/ 46098 w 240173"/>
              <a:gd name="connsiteY9" fmla="*/ 167409 h 586421"/>
              <a:gd name="connsiteX10" fmla="*/ 61 w 240173"/>
              <a:gd name="connsiteY10" fmla="*/ 722 h 58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73" h="586421">
                <a:moveTo>
                  <a:pt x="61" y="722"/>
                </a:moveTo>
                <a:cubicBezTo>
                  <a:pt x="-1526" y="13422"/>
                  <a:pt x="28106" y="198894"/>
                  <a:pt x="36573" y="243609"/>
                </a:cubicBezTo>
                <a:cubicBezTo>
                  <a:pt x="45040" y="288324"/>
                  <a:pt x="38161" y="222442"/>
                  <a:pt x="50861" y="269009"/>
                </a:cubicBezTo>
                <a:cubicBezTo>
                  <a:pt x="63561" y="315576"/>
                  <a:pt x="81288" y="470357"/>
                  <a:pt x="112773" y="523009"/>
                </a:cubicBezTo>
                <a:cubicBezTo>
                  <a:pt x="144258" y="575661"/>
                  <a:pt x="233423" y="591801"/>
                  <a:pt x="239773" y="584922"/>
                </a:cubicBezTo>
                <a:cubicBezTo>
                  <a:pt x="246123" y="578043"/>
                  <a:pt x="175215" y="518511"/>
                  <a:pt x="150873" y="481734"/>
                </a:cubicBezTo>
                <a:cubicBezTo>
                  <a:pt x="126531" y="444957"/>
                  <a:pt x="103777" y="396803"/>
                  <a:pt x="93723" y="364259"/>
                </a:cubicBezTo>
                <a:cubicBezTo>
                  <a:pt x="83669" y="331715"/>
                  <a:pt x="96104" y="321132"/>
                  <a:pt x="90548" y="286472"/>
                </a:cubicBezTo>
                <a:cubicBezTo>
                  <a:pt x="84992" y="251812"/>
                  <a:pt x="67794" y="176141"/>
                  <a:pt x="60386" y="156297"/>
                </a:cubicBezTo>
                <a:cubicBezTo>
                  <a:pt x="52978" y="136453"/>
                  <a:pt x="57210" y="188046"/>
                  <a:pt x="46098" y="167409"/>
                </a:cubicBezTo>
                <a:cubicBezTo>
                  <a:pt x="34986" y="146772"/>
                  <a:pt x="1648" y="-11978"/>
                  <a:pt x="61" y="7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D6C8A07C-08DF-42DD-A91D-2B0EB968003C}"/>
              </a:ext>
            </a:extLst>
          </p:cNvPr>
          <p:cNvSpPr/>
          <p:nvPr/>
        </p:nvSpPr>
        <p:spPr>
          <a:xfrm>
            <a:off x="1815676" y="8873234"/>
            <a:ext cx="83373" cy="389371"/>
          </a:xfrm>
          <a:custGeom>
            <a:avLst/>
            <a:gdLst>
              <a:gd name="connsiteX0" fmla="*/ 71548 w 89773"/>
              <a:gd name="connsiteY0" fmla="*/ 71 h 419260"/>
              <a:gd name="connsiteX1" fmla="*/ 82661 w 89773"/>
              <a:gd name="connsiteY1" fmla="*/ 266771 h 419260"/>
              <a:gd name="connsiteX2" fmla="*/ 87423 w 89773"/>
              <a:gd name="connsiteY2" fmla="*/ 225496 h 419260"/>
              <a:gd name="connsiteX3" fmla="*/ 73136 w 89773"/>
              <a:gd name="connsiteY3" fmla="*/ 328683 h 419260"/>
              <a:gd name="connsiteX4" fmla="*/ 111 w 89773"/>
              <a:gd name="connsiteY4" fmla="*/ 419171 h 419260"/>
              <a:gd name="connsiteX5" fmla="*/ 57261 w 89773"/>
              <a:gd name="connsiteY5" fmla="*/ 344558 h 419260"/>
              <a:gd name="connsiteX6" fmla="*/ 89011 w 89773"/>
              <a:gd name="connsiteY6" fmla="*/ 295346 h 419260"/>
              <a:gd name="connsiteX7" fmla="*/ 71548 w 89773"/>
              <a:gd name="connsiteY7" fmla="*/ 71 h 4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3" h="419260">
                <a:moveTo>
                  <a:pt x="71548" y="71"/>
                </a:moveTo>
                <a:cubicBezTo>
                  <a:pt x="70490" y="-4691"/>
                  <a:pt x="80015" y="229200"/>
                  <a:pt x="82661" y="266771"/>
                </a:cubicBezTo>
                <a:cubicBezTo>
                  <a:pt x="85307" y="304342"/>
                  <a:pt x="89011" y="215177"/>
                  <a:pt x="87423" y="225496"/>
                </a:cubicBezTo>
                <a:cubicBezTo>
                  <a:pt x="85836" y="235815"/>
                  <a:pt x="87688" y="296404"/>
                  <a:pt x="73136" y="328683"/>
                </a:cubicBezTo>
                <a:cubicBezTo>
                  <a:pt x="58584" y="360962"/>
                  <a:pt x="2757" y="416525"/>
                  <a:pt x="111" y="419171"/>
                </a:cubicBezTo>
                <a:cubicBezTo>
                  <a:pt x="-2535" y="421817"/>
                  <a:pt x="42444" y="365195"/>
                  <a:pt x="57261" y="344558"/>
                </a:cubicBezTo>
                <a:cubicBezTo>
                  <a:pt x="72078" y="323921"/>
                  <a:pt x="83984" y="348792"/>
                  <a:pt x="89011" y="295346"/>
                </a:cubicBezTo>
                <a:cubicBezTo>
                  <a:pt x="94038" y="241900"/>
                  <a:pt x="72606" y="4833"/>
                  <a:pt x="71548" y="7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A50E020F-B09E-4635-BED2-D46A5EBEE4FE}"/>
              </a:ext>
            </a:extLst>
          </p:cNvPr>
          <p:cNvSpPr/>
          <p:nvPr/>
        </p:nvSpPr>
        <p:spPr>
          <a:xfrm>
            <a:off x="1833394" y="7954051"/>
            <a:ext cx="85866" cy="743925"/>
          </a:xfrm>
          <a:custGeom>
            <a:avLst/>
            <a:gdLst>
              <a:gd name="connsiteX0" fmla="*/ 92158 w 92457"/>
              <a:gd name="connsiteY0" fmla="*/ 10324 h 801030"/>
              <a:gd name="connsiteX1" fmla="*/ 58820 w 92457"/>
              <a:gd name="connsiteY1" fmla="*/ 496099 h 801030"/>
              <a:gd name="connsiteX2" fmla="*/ 60408 w 92457"/>
              <a:gd name="connsiteY2" fmla="*/ 389737 h 801030"/>
              <a:gd name="connsiteX3" fmla="*/ 42945 w 92457"/>
              <a:gd name="connsiteY3" fmla="*/ 323062 h 801030"/>
              <a:gd name="connsiteX4" fmla="*/ 36595 w 92457"/>
              <a:gd name="connsiteY4" fmla="*/ 632624 h 801030"/>
              <a:gd name="connsiteX5" fmla="*/ 14370 w 92457"/>
              <a:gd name="connsiteY5" fmla="*/ 367512 h 801030"/>
              <a:gd name="connsiteX6" fmla="*/ 83 w 92457"/>
              <a:gd name="connsiteY6" fmla="*/ 189712 h 801030"/>
              <a:gd name="connsiteX7" fmla="*/ 20720 w 92457"/>
              <a:gd name="connsiteY7" fmla="*/ 508799 h 801030"/>
              <a:gd name="connsiteX8" fmla="*/ 76283 w 92457"/>
              <a:gd name="connsiteY8" fmla="*/ 797724 h 801030"/>
              <a:gd name="connsiteX9" fmla="*/ 76283 w 92457"/>
              <a:gd name="connsiteY9" fmla="*/ 651674 h 801030"/>
              <a:gd name="connsiteX10" fmla="*/ 46120 w 92457"/>
              <a:gd name="connsiteY10" fmla="*/ 442124 h 801030"/>
              <a:gd name="connsiteX11" fmla="*/ 25483 w 92457"/>
              <a:gd name="connsiteY11" fmla="*/ 265912 h 801030"/>
              <a:gd name="connsiteX12" fmla="*/ 39770 w 92457"/>
              <a:gd name="connsiteY12" fmla="*/ 192887 h 801030"/>
              <a:gd name="connsiteX13" fmla="*/ 50883 w 92457"/>
              <a:gd name="connsiteY13" fmla="*/ 218287 h 801030"/>
              <a:gd name="connsiteX14" fmla="*/ 36595 w 92457"/>
              <a:gd name="connsiteY14" fmla="*/ 165899 h 801030"/>
              <a:gd name="connsiteX15" fmla="*/ 92158 w 92457"/>
              <a:gd name="connsiteY15" fmla="*/ 10324 h 80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457" h="801030">
                <a:moveTo>
                  <a:pt x="92158" y="10324"/>
                </a:moveTo>
                <a:cubicBezTo>
                  <a:pt x="95862" y="65357"/>
                  <a:pt x="64112" y="432863"/>
                  <a:pt x="58820" y="496099"/>
                </a:cubicBezTo>
                <a:cubicBezTo>
                  <a:pt x="53528" y="559335"/>
                  <a:pt x="63054" y="418576"/>
                  <a:pt x="60408" y="389737"/>
                </a:cubicBezTo>
                <a:cubicBezTo>
                  <a:pt x="57762" y="360898"/>
                  <a:pt x="46914" y="282581"/>
                  <a:pt x="42945" y="323062"/>
                </a:cubicBezTo>
                <a:cubicBezTo>
                  <a:pt x="38976" y="363543"/>
                  <a:pt x="41357" y="625216"/>
                  <a:pt x="36595" y="632624"/>
                </a:cubicBezTo>
                <a:cubicBezTo>
                  <a:pt x="31832" y="640032"/>
                  <a:pt x="20455" y="441331"/>
                  <a:pt x="14370" y="367512"/>
                </a:cubicBezTo>
                <a:cubicBezTo>
                  <a:pt x="8285" y="293693"/>
                  <a:pt x="-975" y="166164"/>
                  <a:pt x="83" y="189712"/>
                </a:cubicBezTo>
                <a:cubicBezTo>
                  <a:pt x="1141" y="213260"/>
                  <a:pt x="8020" y="407464"/>
                  <a:pt x="20720" y="508799"/>
                </a:cubicBezTo>
                <a:cubicBezTo>
                  <a:pt x="33420" y="610134"/>
                  <a:pt x="67023" y="773912"/>
                  <a:pt x="76283" y="797724"/>
                </a:cubicBezTo>
                <a:cubicBezTo>
                  <a:pt x="85543" y="821536"/>
                  <a:pt x="81310" y="710941"/>
                  <a:pt x="76283" y="651674"/>
                </a:cubicBezTo>
                <a:cubicBezTo>
                  <a:pt x="71256" y="592407"/>
                  <a:pt x="54587" y="506418"/>
                  <a:pt x="46120" y="442124"/>
                </a:cubicBezTo>
                <a:cubicBezTo>
                  <a:pt x="37653" y="377830"/>
                  <a:pt x="26541" y="307451"/>
                  <a:pt x="25483" y="265912"/>
                </a:cubicBezTo>
                <a:cubicBezTo>
                  <a:pt x="24425" y="224373"/>
                  <a:pt x="35537" y="200824"/>
                  <a:pt x="39770" y="192887"/>
                </a:cubicBezTo>
                <a:cubicBezTo>
                  <a:pt x="44003" y="184950"/>
                  <a:pt x="51412" y="222785"/>
                  <a:pt x="50883" y="218287"/>
                </a:cubicBezTo>
                <a:cubicBezTo>
                  <a:pt x="50354" y="213789"/>
                  <a:pt x="28128" y="195003"/>
                  <a:pt x="36595" y="165899"/>
                </a:cubicBezTo>
                <a:cubicBezTo>
                  <a:pt x="45062" y="136795"/>
                  <a:pt x="88454" y="-44709"/>
                  <a:pt x="92158" y="1032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C494924D-25C0-4BC2-95B4-F4B27FB2A02E}"/>
              </a:ext>
            </a:extLst>
          </p:cNvPr>
          <p:cNvSpPr/>
          <p:nvPr/>
        </p:nvSpPr>
        <p:spPr>
          <a:xfrm>
            <a:off x="1839821" y="8536861"/>
            <a:ext cx="296408" cy="588548"/>
          </a:xfrm>
          <a:custGeom>
            <a:avLst/>
            <a:gdLst>
              <a:gd name="connsiteX0" fmla="*/ 4275 w 319161"/>
              <a:gd name="connsiteY0" fmla="*/ 16189 h 633726"/>
              <a:gd name="connsiteX1" fmla="*/ 218588 w 319161"/>
              <a:gd name="connsiteY1" fmla="*/ 570226 h 633726"/>
              <a:gd name="connsiteX2" fmla="*/ 226525 w 319161"/>
              <a:gd name="connsiteY2" fmla="*/ 533714 h 633726"/>
              <a:gd name="connsiteX3" fmla="*/ 318600 w 319161"/>
              <a:gd name="connsiteY3" fmla="*/ 633726 h 633726"/>
              <a:gd name="connsiteX4" fmla="*/ 256688 w 319161"/>
              <a:gd name="connsiteY4" fmla="*/ 532126 h 633726"/>
              <a:gd name="connsiteX5" fmla="*/ 93175 w 319161"/>
              <a:gd name="connsiteY5" fmla="*/ 108264 h 633726"/>
              <a:gd name="connsiteX6" fmla="*/ 229700 w 319161"/>
              <a:gd name="connsiteY6" fmla="*/ 543239 h 633726"/>
              <a:gd name="connsiteX7" fmla="*/ 166200 w 319161"/>
              <a:gd name="connsiteY7" fmla="*/ 340039 h 633726"/>
              <a:gd name="connsiteX8" fmla="*/ 86825 w 319161"/>
              <a:gd name="connsiteY8" fmla="*/ 103501 h 633726"/>
              <a:gd name="connsiteX9" fmla="*/ 56663 w 319161"/>
              <a:gd name="connsiteY9" fmla="*/ 24126 h 633726"/>
              <a:gd name="connsiteX10" fmla="*/ 72538 w 319161"/>
              <a:gd name="connsiteY10" fmla="*/ 136839 h 633726"/>
              <a:gd name="connsiteX11" fmla="*/ 4275 w 319161"/>
              <a:gd name="connsiteY11" fmla="*/ 16189 h 633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161" h="633726">
                <a:moveTo>
                  <a:pt x="4275" y="16189"/>
                </a:moveTo>
                <a:cubicBezTo>
                  <a:pt x="28617" y="88420"/>
                  <a:pt x="181546" y="483972"/>
                  <a:pt x="218588" y="570226"/>
                </a:cubicBezTo>
                <a:cubicBezTo>
                  <a:pt x="255630" y="656480"/>
                  <a:pt x="209856" y="523131"/>
                  <a:pt x="226525" y="533714"/>
                </a:cubicBezTo>
                <a:cubicBezTo>
                  <a:pt x="243194" y="544297"/>
                  <a:pt x="313573" y="633991"/>
                  <a:pt x="318600" y="633726"/>
                </a:cubicBezTo>
                <a:cubicBezTo>
                  <a:pt x="323627" y="633461"/>
                  <a:pt x="294259" y="619703"/>
                  <a:pt x="256688" y="532126"/>
                </a:cubicBezTo>
                <a:cubicBezTo>
                  <a:pt x="219117" y="444549"/>
                  <a:pt x="97673" y="106412"/>
                  <a:pt x="93175" y="108264"/>
                </a:cubicBezTo>
                <a:cubicBezTo>
                  <a:pt x="88677" y="110116"/>
                  <a:pt x="217529" y="504610"/>
                  <a:pt x="229700" y="543239"/>
                </a:cubicBezTo>
                <a:cubicBezTo>
                  <a:pt x="241871" y="581868"/>
                  <a:pt x="190013" y="413329"/>
                  <a:pt x="166200" y="340039"/>
                </a:cubicBezTo>
                <a:cubicBezTo>
                  <a:pt x="142387" y="266749"/>
                  <a:pt x="105081" y="156153"/>
                  <a:pt x="86825" y="103501"/>
                </a:cubicBezTo>
                <a:cubicBezTo>
                  <a:pt x="68569" y="50849"/>
                  <a:pt x="59044" y="18570"/>
                  <a:pt x="56663" y="24126"/>
                </a:cubicBezTo>
                <a:cubicBezTo>
                  <a:pt x="54282" y="29682"/>
                  <a:pt x="77830" y="136839"/>
                  <a:pt x="72538" y="136839"/>
                </a:cubicBezTo>
                <a:cubicBezTo>
                  <a:pt x="67246" y="136839"/>
                  <a:pt x="-20067" y="-56042"/>
                  <a:pt x="4275" y="1618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FE3A50D3-7608-455D-967D-57C9A67B64C8}"/>
              </a:ext>
            </a:extLst>
          </p:cNvPr>
          <p:cNvSpPr/>
          <p:nvPr/>
        </p:nvSpPr>
        <p:spPr>
          <a:xfrm>
            <a:off x="2027732" y="9032030"/>
            <a:ext cx="285940" cy="437481"/>
          </a:xfrm>
          <a:custGeom>
            <a:avLst/>
            <a:gdLst>
              <a:gd name="connsiteX0" fmla="*/ 5140 w 307889"/>
              <a:gd name="connsiteY0" fmla="*/ 6885 h 471063"/>
              <a:gd name="connsiteX1" fmla="*/ 295653 w 307889"/>
              <a:gd name="connsiteY1" fmla="*/ 454560 h 471063"/>
              <a:gd name="connsiteX2" fmla="*/ 244853 w 307889"/>
              <a:gd name="connsiteY2" fmla="*/ 364072 h 471063"/>
              <a:gd name="connsiteX3" fmla="*/ 163890 w 307889"/>
              <a:gd name="connsiteY3" fmla="*/ 264060 h 471063"/>
              <a:gd name="connsiteX4" fmla="*/ 111503 w 307889"/>
              <a:gd name="connsiteY4" fmla="*/ 186272 h 471063"/>
              <a:gd name="connsiteX5" fmla="*/ 5140 w 307889"/>
              <a:gd name="connsiteY5" fmla="*/ 6885 h 47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89" h="471063">
                <a:moveTo>
                  <a:pt x="5140" y="6885"/>
                </a:moveTo>
                <a:cubicBezTo>
                  <a:pt x="35832" y="51600"/>
                  <a:pt x="255701" y="395029"/>
                  <a:pt x="295653" y="454560"/>
                </a:cubicBezTo>
                <a:cubicBezTo>
                  <a:pt x="335605" y="514091"/>
                  <a:pt x="266814" y="395822"/>
                  <a:pt x="244853" y="364072"/>
                </a:cubicBezTo>
                <a:cubicBezTo>
                  <a:pt x="222893" y="332322"/>
                  <a:pt x="186115" y="293693"/>
                  <a:pt x="163890" y="264060"/>
                </a:cubicBezTo>
                <a:cubicBezTo>
                  <a:pt x="141665" y="234427"/>
                  <a:pt x="132670" y="224107"/>
                  <a:pt x="111503" y="186272"/>
                </a:cubicBezTo>
                <a:cubicBezTo>
                  <a:pt x="90336" y="148437"/>
                  <a:pt x="-25552" y="-37830"/>
                  <a:pt x="5140" y="688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42F66057-8483-4B67-9C0D-1B44DA5772C7}"/>
              </a:ext>
            </a:extLst>
          </p:cNvPr>
          <p:cNvSpPr/>
          <p:nvPr/>
        </p:nvSpPr>
        <p:spPr>
          <a:xfrm>
            <a:off x="1803900" y="9226647"/>
            <a:ext cx="369061" cy="646736"/>
          </a:xfrm>
          <a:custGeom>
            <a:avLst/>
            <a:gdLst>
              <a:gd name="connsiteX0" fmla="*/ 35016 w 397391"/>
              <a:gd name="connsiteY0" fmla="*/ 529 h 696381"/>
              <a:gd name="connsiteX1" fmla="*/ 25491 w 397391"/>
              <a:gd name="connsiteY1" fmla="*/ 129116 h 696381"/>
              <a:gd name="connsiteX2" fmla="*/ 91 w 397391"/>
              <a:gd name="connsiteY2" fmla="*/ 168804 h 696381"/>
              <a:gd name="connsiteX3" fmla="*/ 19141 w 397391"/>
              <a:gd name="connsiteY3" fmla="*/ 170391 h 696381"/>
              <a:gd name="connsiteX4" fmla="*/ 71528 w 397391"/>
              <a:gd name="connsiteY4" fmla="*/ 311679 h 696381"/>
              <a:gd name="connsiteX5" fmla="*/ 144553 w 397391"/>
              <a:gd name="connsiteY5" fmla="*/ 418041 h 696381"/>
              <a:gd name="connsiteX6" fmla="*/ 41366 w 397391"/>
              <a:gd name="connsiteY6" fmla="*/ 246591 h 696381"/>
              <a:gd name="connsiteX7" fmla="*/ 192178 w 397391"/>
              <a:gd name="connsiteY7" fmla="*/ 489479 h 696381"/>
              <a:gd name="connsiteX8" fmla="*/ 320766 w 397391"/>
              <a:gd name="connsiteY8" fmla="*/ 660929 h 696381"/>
              <a:gd name="connsiteX9" fmla="*/ 323941 w 397391"/>
              <a:gd name="connsiteY9" fmla="*/ 678391 h 696381"/>
              <a:gd name="connsiteX10" fmla="*/ 396966 w 397391"/>
              <a:gd name="connsiteY10" fmla="*/ 689504 h 696381"/>
              <a:gd name="connsiteX11" fmla="*/ 285841 w 397391"/>
              <a:gd name="connsiteY11" fmla="*/ 565679 h 696381"/>
              <a:gd name="connsiteX12" fmla="*/ 76291 w 397391"/>
              <a:gd name="connsiteY12" fmla="*/ 265641 h 696381"/>
              <a:gd name="connsiteX13" fmla="*/ 46128 w 397391"/>
              <a:gd name="connsiteY13" fmla="*/ 243416 h 696381"/>
              <a:gd name="connsiteX14" fmla="*/ 49303 w 397391"/>
              <a:gd name="connsiteY14" fmla="*/ 141816 h 696381"/>
              <a:gd name="connsiteX15" fmla="*/ 60416 w 397391"/>
              <a:gd name="connsiteY15" fmla="*/ 84666 h 696381"/>
              <a:gd name="connsiteX16" fmla="*/ 35016 w 397391"/>
              <a:gd name="connsiteY16" fmla="*/ 529 h 69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7391" h="696381">
                <a:moveTo>
                  <a:pt x="35016" y="529"/>
                </a:moveTo>
                <a:cubicBezTo>
                  <a:pt x="29195" y="7937"/>
                  <a:pt x="31312" y="101070"/>
                  <a:pt x="25491" y="129116"/>
                </a:cubicBezTo>
                <a:cubicBezTo>
                  <a:pt x="19670" y="157162"/>
                  <a:pt x="1149" y="161925"/>
                  <a:pt x="91" y="168804"/>
                </a:cubicBezTo>
                <a:cubicBezTo>
                  <a:pt x="-967" y="175683"/>
                  <a:pt x="7235" y="146579"/>
                  <a:pt x="19141" y="170391"/>
                </a:cubicBezTo>
                <a:cubicBezTo>
                  <a:pt x="31047" y="194203"/>
                  <a:pt x="50626" y="270404"/>
                  <a:pt x="71528" y="311679"/>
                </a:cubicBezTo>
                <a:cubicBezTo>
                  <a:pt x="92430" y="352954"/>
                  <a:pt x="149580" y="428889"/>
                  <a:pt x="144553" y="418041"/>
                </a:cubicBezTo>
                <a:cubicBezTo>
                  <a:pt x="139526" y="407193"/>
                  <a:pt x="33429" y="234685"/>
                  <a:pt x="41366" y="246591"/>
                </a:cubicBezTo>
                <a:cubicBezTo>
                  <a:pt x="49303" y="258497"/>
                  <a:pt x="145611" y="420423"/>
                  <a:pt x="192178" y="489479"/>
                </a:cubicBezTo>
                <a:cubicBezTo>
                  <a:pt x="238745" y="558535"/>
                  <a:pt x="298806" y="629444"/>
                  <a:pt x="320766" y="660929"/>
                </a:cubicBezTo>
                <a:cubicBezTo>
                  <a:pt x="342726" y="692414"/>
                  <a:pt x="311241" y="673628"/>
                  <a:pt x="323941" y="678391"/>
                </a:cubicBezTo>
                <a:cubicBezTo>
                  <a:pt x="336641" y="683154"/>
                  <a:pt x="403316" y="708289"/>
                  <a:pt x="396966" y="689504"/>
                </a:cubicBezTo>
                <a:cubicBezTo>
                  <a:pt x="390616" y="670719"/>
                  <a:pt x="339287" y="636323"/>
                  <a:pt x="285841" y="565679"/>
                </a:cubicBezTo>
                <a:cubicBezTo>
                  <a:pt x="232395" y="495035"/>
                  <a:pt x="116243" y="319352"/>
                  <a:pt x="76291" y="265641"/>
                </a:cubicBezTo>
                <a:cubicBezTo>
                  <a:pt x="36339" y="211931"/>
                  <a:pt x="50626" y="264053"/>
                  <a:pt x="46128" y="243416"/>
                </a:cubicBezTo>
                <a:cubicBezTo>
                  <a:pt x="41630" y="222779"/>
                  <a:pt x="46922" y="168274"/>
                  <a:pt x="49303" y="141816"/>
                </a:cubicBezTo>
                <a:cubicBezTo>
                  <a:pt x="51684" y="115358"/>
                  <a:pt x="59358" y="103716"/>
                  <a:pt x="60416" y="84666"/>
                </a:cubicBezTo>
                <a:cubicBezTo>
                  <a:pt x="61474" y="65616"/>
                  <a:pt x="40837" y="-6879"/>
                  <a:pt x="35016" y="52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6E275FA5-E06C-4554-90F1-B09EEA9F06BE}"/>
              </a:ext>
            </a:extLst>
          </p:cNvPr>
          <p:cNvSpPr/>
          <p:nvPr/>
        </p:nvSpPr>
        <p:spPr>
          <a:xfrm>
            <a:off x="2100323" y="9825520"/>
            <a:ext cx="1067223" cy="660815"/>
          </a:xfrm>
          <a:custGeom>
            <a:avLst/>
            <a:gdLst>
              <a:gd name="connsiteX0" fmla="*/ 1 w 1149145"/>
              <a:gd name="connsiteY0" fmla="*/ 210 h 711540"/>
              <a:gd name="connsiteX1" fmla="*/ 44451 w 1149145"/>
              <a:gd name="connsiteY1" fmla="*/ 52597 h 711540"/>
              <a:gd name="connsiteX2" fmla="*/ 123826 w 1149145"/>
              <a:gd name="connsiteY2" fmla="*/ 128797 h 711540"/>
              <a:gd name="connsiteX3" fmla="*/ 152401 w 1149145"/>
              <a:gd name="connsiteY3" fmla="*/ 165310 h 711540"/>
              <a:gd name="connsiteX4" fmla="*/ 193676 w 1149145"/>
              <a:gd name="connsiteY4" fmla="*/ 222460 h 711540"/>
              <a:gd name="connsiteX5" fmla="*/ 201614 w 1149145"/>
              <a:gd name="connsiteY5" fmla="*/ 189122 h 711540"/>
              <a:gd name="connsiteX6" fmla="*/ 244476 w 1149145"/>
              <a:gd name="connsiteY6" fmla="*/ 265322 h 711540"/>
              <a:gd name="connsiteX7" fmla="*/ 268289 w 1149145"/>
              <a:gd name="connsiteY7" fmla="*/ 273260 h 711540"/>
              <a:gd name="connsiteX8" fmla="*/ 352426 w 1149145"/>
              <a:gd name="connsiteY8" fmla="*/ 368510 h 711540"/>
              <a:gd name="connsiteX9" fmla="*/ 390526 w 1149145"/>
              <a:gd name="connsiteY9" fmla="*/ 338347 h 711540"/>
              <a:gd name="connsiteX10" fmla="*/ 441326 w 1149145"/>
              <a:gd name="connsiteY10" fmla="*/ 424072 h 711540"/>
              <a:gd name="connsiteX11" fmla="*/ 482601 w 1149145"/>
              <a:gd name="connsiteY11" fmla="*/ 436772 h 711540"/>
              <a:gd name="connsiteX12" fmla="*/ 538164 w 1149145"/>
              <a:gd name="connsiteY12" fmla="*/ 455822 h 711540"/>
              <a:gd name="connsiteX13" fmla="*/ 579439 w 1149145"/>
              <a:gd name="connsiteY13" fmla="*/ 492335 h 711540"/>
              <a:gd name="connsiteX14" fmla="*/ 668339 w 1149145"/>
              <a:gd name="connsiteY14" fmla="*/ 519322 h 711540"/>
              <a:gd name="connsiteX15" fmla="*/ 712789 w 1149145"/>
              <a:gd name="connsiteY15" fmla="*/ 535197 h 711540"/>
              <a:gd name="connsiteX16" fmla="*/ 709614 w 1149145"/>
              <a:gd name="connsiteY16" fmla="*/ 608222 h 711540"/>
              <a:gd name="connsiteX17" fmla="*/ 865189 w 1149145"/>
              <a:gd name="connsiteY17" fmla="*/ 566947 h 711540"/>
              <a:gd name="connsiteX18" fmla="*/ 900114 w 1149145"/>
              <a:gd name="connsiteY18" fmla="*/ 624097 h 711540"/>
              <a:gd name="connsiteX19" fmla="*/ 968376 w 1149145"/>
              <a:gd name="connsiteY19" fmla="*/ 674897 h 711540"/>
              <a:gd name="connsiteX20" fmla="*/ 1039814 w 1149145"/>
              <a:gd name="connsiteY20" fmla="*/ 705060 h 711540"/>
              <a:gd name="connsiteX21" fmla="*/ 1146176 w 1149145"/>
              <a:gd name="connsiteY21" fmla="*/ 705060 h 711540"/>
              <a:gd name="connsiteX22" fmla="*/ 912814 w 1149145"/>
              <a:gd name="connsiteY22" fmla="*/ 635210 h 711540"/>
              <a:gd name="connsiteX23" fmla="*/ 481014 w 1149145"/>
              <a:gd name="connsiteY23" fmla="*/ 436772 h 711540"/>
              <a:gd name="connsiteX24" fmla="*/ 290514 w 1149145"/>
              <a:gd name="connsiteY24" fmla="*/ 263735 h 711540"/>
              <a:gd name="connsiteX25" fmla="*/ 193676 w 1149145"/>
              <a:gd name="connsiteY25" fmla="*/ 160547 h 711540"/>
              <a:gd name="connsiteX26" fmla="*/ 57151 w 1149145"/>
              <a:gd name="connsiteY26" fmla="*/ 62122 h 711540"/>
              <a:gd name="connsiteX27" fmla="*/ 42864 w 1149145"/>
              <a:gd name="connsiteY27" fmla="*/ 35135 h 711540"/>
              <a:gd name="connsiteX28" fmla="*/ 1 w 1149145"/>
              <a:gd name="connsiteY28" fmla="*/ 210 h 71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49145" h="711540">
                <a:moveTo>
                  <a:pt x="1" y="210"/>
                </a:moveTo>
                <a:cubicBezTo>
                  <a:pt x="266" y="3120"/>
                  <a:pt x="23814" y="31166"/>
                  <a:pt x="44451" y="52597"/>
                </a:cubicBezTo>
                <a:cubicBezTo>
                  <a:pt x="65089" y="74028"/>
                  <a:pt x="105834" y="110012"/>
                  <a:pt x="123826" y="128797"/>
                </a:cubicBezTo>
                <a:cubicBezTo>
                  <a:pt x="141818" y="147582"/>
                  <a:pt x="140759" y="149700"/>
                  <a:pt x="152401" y="165310"/>
                </a:cubicBezTo>
                <a:cubicBezTo>
                  <a:pt x="164043" y="180920"/>
                  <a:pt x="185474" y="218491"/>
                  <a:pt x="193676" y="222460"/>
                </a:cubicBezTo>
                <a:cubicBezTo>
                  <a:pt x="201878" y="226429"/>
                  <a:pt x="193147" y="181978"/>
                  <a:pt x="201614" y="189122"/>
                </a:cubicBezTo>
                <a:cubicBezTo>
                  <a:pt x="210081" y="196266"/>
                  <a:pt x="233364" y="251299"/>
                  <a:pt x="244476" y="265322"/>
                </a:cubicBezTo>
                <a:cubicBezTo>
                  <a:pt x="255588" y="279345"/>
                  <a:pt x="250297" y="256062"/>
                  <a:pt x="268289" y="273260"/>
                </a:cubicBezTo>
                <a:cubicBezTo>
                  <a:pt x="286281" y="290458"/>
                  <a:pt x="332053" y="357662"/>
                  <a:pt x="352426" y="368510"/>
                </a:cubicBezTo>
                <a:cubicBezTo>
                  <a:pt x="372799" y="379358"/>
                  <a:pt x="375709" y="329087"/>
                  <a:pt x="390526" y="338347"/>
                </a:cubicBezTo>
                <a:cubicBezTo>
                  <a:pt x="405343" y="347607"/>
                  <a:pt x="425980" y="407668"/>
                  <a:pt x="441326" y="424072"/>
                </a:cubicBezTo>
                <a:cubicBezTo>
                  <a:pt x="456672" y="440476"/>
                  <a:pt x="466461" y="431480"/>
                  <a:pt x="482601" y="436772"/>
                </a:cubicBezTo>
                <a:cubicBezTo>
                  <a:pt x="498741" y="442064"/>
                  <a:pt x="522024" y="446562"/>
                  <a:pt x="538164" y="455822"/>
                </a:cubicBezTo>
                <a:cubicBezTo>
                  <a:pt x="554304" y="465082"/>
                  <a:pt x="557743" y="481752"/>
                  <a:pt x="579439" y="492335"/>
                </a:cubicBezTo>
                <a:cubicBezTo>
                  <a:pt x="601135" y="502918"/>
                  <a:pt x="646114" y="512178"/>
                  <a:pt x="668339" y="519322"/>
                </a:cubicBezTo>
                <a:cubicBezTo>
                  <a:pt x="690564" y="526466"/>
                  <a:pt x="705910" y="520380"/>
                  <a:pt x="712789" y="535197"/>
                </a:cubicBezTo>
                <a:cubicBezTo>
                  <a:pt x="719668" y="550014"/>
                  <a:pt x="684214" y="602930"/>
                  <a:pt x="709614" y="608222"/>
                </a:cubicBezTo>
                <a:cubicBezTo>
                  <a:pt x="735014" y="613514"/>
                  <a:pt x="833439" y="564301"/>
                  <a:pt x="865189" y="566947"/>
                </a:cubicBezTo>
                <a:cubicBezTo>
                  <a:pt x="896939" y="569593"/>
                  <a:pt x="882916" y="606105"/>
                  <a:pt x="900114" y="624097"/>
                </a:cubicBezTo>
                <a:cubicBezTo>
                  <a:pt x="917312" y="642089"/>
                  <a:pt x="968376" y="674897"/>
                  <a:pt x="968376" y="674897"/>
                </a:cubicBezTo>
                <a:cubicBezTo>
                  <a:pt x="991659" y="688391"/>
                  <a:pt x="1010181" y="700033"/>
                  <a:pt x="1039814" y="705060"/>
                </a:cubicBezTo>
                <a:cubicBezTo>
                  <a:pt x="1069447" y="710087"/>
                  <a:pt x="1167343" y="716702"/>
                  <a:pt x="1146176" y="705060"/>
                </a:cubicBezTo>
                <a:cubicBezTo>
                  <a:pt x="1125009" y="693418"/>
                  <a:pt x="1023674" y="679925"/>
                  <a:pt x="912814" y="635210"/>
                </a:cubicBezTo>
                <a:cubicBezTo>
                  <a:pt x="801954" y="590495"/>
                  <a:pt x="584731" y="498684"/>
                  <a:pt x="481014" y="436772"/>
                </a:cubicBezTo>
                <a:cubicBezTo>
                  <a:pt x="377297" y="374860"/>
                  <a:pt x="338404" y="309772"/>
                  <a:pt x="290514" y="263735"/>
                </a:cubicBezTo>
                <a:cubicBezTo>
                  <a:pt x="242624" y="217698"/>
                  <a:pt x="232570" y="194149"/>
                  <a:pt x="193676" y="160547"/>
                </a:cubicBezTo>
                <a:cubicBezTo>
                  <a:pt x="154782" y="126945"/>
                  <a:pt x="82286" y="83024"/>
                  <a:pt x="57151" y="62122"/>
                </a:cubicBezTo>
                <a:cubicBezTo>
                  <a:pt x="32016" y="41220"/>
                  <a:pt x="52389" y="44924"/>
                  <a:pt x="42864" y="35135"/>
                </a:cubicBezTo>
                <a:cubicBezTo>
                  <a:pt x="33339" y="25346"/>
                  <a:pt x="-264" y="-2700"/>
                  <a:pt x="1" y="2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94A961F-1633-4452-894A-5324C2EE826F}"/>
              </a:ext>
            </a:extLst>
          </p:cNvPr>
          <p:cNvSpPr/>
          <p:nvPr/>
        </p:nvSpPr>
        <p:spPr>
          <a:xfrm>
            <a:off x="2450513" y="10134841"/>
            <a:ext cx="1499749" cy="445500"/>
          </a:xfrm>
          <a:custGeom>
            <a:avLst/>
            <a:gdLst>
              <a:gd name="connsiteX0" fmla="*/ 3930 w 1614872"/>
              <a:gd name="connsiteY0" fmla="*/ 5282 h 479697"/>
              <a:gd name="connsiteX1" fmla="*/ 105530 w 1614872"/>
              <a:gd name="connsiteY1" fmla="*/ 62432 h 479697"/>
              <a:gd name="connsiteX2" fmla="*/ 685497 w 1614872"/>
              <a:gd name="connsiteY2" fmla="*/ 367232 h 479697"/>
              <a:gd name="connsiteX3" fmla="*/ 486530 w 1614872"/>
              <a:gd name="connsiteY3" fmla="*/ 316432 h 479697"/>
              <a:gd name="connsiteX4" fmla="*/ 1041097 w 1614872"/>
              <a:gd name="connsiteY4" fmla="*/ 428615 h 479697"/>
              <a:gd name="connsiteX5" fmla="*/ 704547 w 1614872"/>
              <a:gd name="connsiteY5" fmla="*/ 401099 h 479697"/>
              <a:gd name="connsiteX6" fmla="*/ 840013 w 1614872"/>
              <a:gd name="connsiteY6" fmla="*/ 401099 h 479697"/>
              <a:gd name="connsiteX7" fmla="*/ 1604130 w 1614872"/>
              <a:gd name="connsiteY7" fmla="*/ 337599 h 479697"/>
              <a:gd name="connsiteX8" fmla="*/ 1292980 w 1614872"/>
              <a:gd name="connsiteY8" fmla="*/ 426499 h 479697"/>
              <a:gd name="connsiteX9" fmla="*/ 1358597 w 1614872"/>
              <a:gd name="connsiteY9" fmla="*/ 462482 h 479697"/>
              <a:gd name="connsiteX10" fmla="*/ 738413 w 1614872"/>
              <a:gd name="connsiteY10" fmla="*/ 475182 h 479697"/>
              <a:gd name="connsiteX11" fmla="*/ 738413 w 1614872"/>
              <a:gd name="connsiteY11" fmla="*/ 386282 h 479697"/>
              <a:gd name="connsiteX12" fmla="*/ 825197 w 1614872"/>
              <a:gd name="connsiteY12" fmla="*/ 382049 h 479697"/>
              <a:gd name="connsiteX13" fmla="*/ 272747 w 1614872"/>
              <a:gd name="connsiteY13" fmla="*/ 223299 h 479697"/>
              <a:gd name="connsiteX14" fmla="*/ 3930 w 1614872"/>
              <a:gd name="connsiteY14" fmla="*/ 5282 h 47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4872" h="479697">
                <a:moveTo>
                  <a:pt x="3930" y="5282"/>
                </a:moveTo>
                <a:cubicBezTo>
                  <a:pt x="-23940" y="-21529"/>
                  <a:pt x="105530" y="62432"/>
                  <a:pt x="105530" y="62432"/>
                </a:cubicBezTo>
                <a:cubicBezTo>
                  <a:pt x="219124" y="122757"/>
                  <a:pt x="621997" y="324899"/>
                  <a:pt x="685497" y="367232"/>
                </a:cubicBezTo>
                <a:cubicBezTo>
                  <a:pt x="748997" y="409565"/>
                  <a:pt x="427263" y="306202"/>
                  <a:pt x="486530" y="316432"/>
                </a:cubicBezTo>
                <a:cubicBezTo>
                  <a:pt x="545797" y="326663"/>
                  <a:pt x="1004761" y="414504"/>
                  <a:pt x="1041097" y="428615"/>
                </a:cubicBezTo>
                <a:cubicBezTo>
                  <a:pt x="1077433" y="442726"/>
                  <a:pt x="738061" y="405685"/>
                  <a:pt x="704547" y="401099"/>
                </a:cubicBezTo>
                <a:cubicBezTo>
                  <a:pt x="671033" y="396513"/>
                  <a:pt x="690083" y="411682"/>
                  <a:pt x="840013" y="401099"/>
                </a:cubicBezTo>
                <a:cubicBezTo>
                  <a:pt x="989943" y="390516"/>
                  <a:pt x="1528636" y="333366"/>
                  <a:pt x="1604130" y="337599"/>
                </a:cubicBezTo>
                <a:cubicBezTo>
                  <a:pt x="1679624" y="341832"/>
                  <a:pt x="1333902" y="405685"/>
                  <a:pt x="1292980" y="426499"/>
                </a:cubicBezTo>
                <a:cubicBezTo>
                  <a:pt x="1252058" y="447313"/>
                  <a:pt x="1451025" y="454368"/>
                  <a:pt x="1358597" y="462482"/>
                </a:cubicBezTo>
                <a:cubicBezTo>
                  <a:pt x="1266169" y="470596"/>
                  <a:pt x="841777" y="487882"/>
                  <a:pt x="738413" y="475182"/>
                </a:cubicBezTo>
                <a:cubicBezTo>
                  <a:pt x="635049" y="462482"/>
                  <a:pt x="723949" y="401804"/>
                  <a:pt x="738413" y="386282"/>
                </a:cubicBezTo>
                <a:cubicBezTo>
                  <a:pt x="752877" y="370760"/>
                  <a:pt x="902808" y="409213"/>
                  <a:pt x="825197" y="382049"/>
                </a:cubicBezTo>
                <a:cubicBezTo>
                  <a:pt x="747586" y="354885"/>
                  <a:pt x="411389" y="285388"/>
                  <a:pt x="272747" y="223299"/>
                </a:cubicBezTo>
                <a:cubicBezTo>
                  <a:pt x="134105" y="161210"/>
                  <a:pt x="31800" y="32093"/>
                  <a:pt x="3930" y="528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2D2569E7-B679-4F89-9128-A4826DC0D1B8}"/>
              </a:ext>
            </a:extLst>
          </p:cNvPr>
          <p:cNvSpPr/>
          <p:nvPr/>
        </p:nvSpPr>
        <p:spPr>
          <a:xfrm>
            <a:off x="2808464" y="9701500"/>
            <a:ext cx="902201" cy="380372"/>
          </a:xfrm>
          <a:custGeom>
            <a:avLst/>
            <a:gdLst>
              <a:gd name="connsiteX0" fmla="*/ 395319 w 971455"/>
              <a:gd name="connsiteY0" fmla="*/ 198837 h 409570"/>
              <a:gd name="connsiteX1" fmla="*/ 463052 w 971455"/>
              <a:gd name="connsiteY1" fmla="*/ 215770 h 409570"/>
              <a:gd name="connsiteX2" fmla="*/ 674719 w 971455"/>
              <a:gd name="connsiteY2" fmla="*/ 315254 h 409570"/>
              <a:gd name="connsiteX3" fmla="*/ 613335 w 971455"/>
              <a:gd name="connsiteY3" fmla="*/ 300437 h 409570"/>
              <a:gd name="connsiteX4" fmla="*/ 666252 w 971455"/>
              <a:gd name="connsiteY4" fmla="*/ 334304 h 409570"/>
              <a:gd name="connsiteX5" fmla="*/ 638735 w 971455"/>
              <a:gd name="connsiteY5" fmla="*/ 395687 h 409570"/>
              <a:gd name="connsiteX6" fmla="*/ 774202 w 971455"/>
              <a:gd name="connsiteY6" fmla="*/ 391454 h 409570"/>
              <a:gd name="connsiteX7" fmla="*/ 971052 w 971455"/>
              <a:gd name="connsiteY7" fmla="*/ 408387 h 409570"/>
              <a:gd name="connsiteX8" fmla="*/ 825002 w 971455"/>
              <a:gd name="connsiteY8" fmla="*/ 353354 h 409570"/>
              <a:gd name="connsiteX9" fmla="*/ 808069 w 971455"/>
              <a:gd name="connsiteY9" fmla="*/ 342770 h 409570"/>
              <a:gd name="connsiteX10" fmla="*/ 784785 w 971455"/>
              <a:gd name="connsiteY10" fmla="*/ 323720 h 409570"/>
              <a:gd name="connsiteX11" fmla="*/ 509619 w 971455"/>
              <a:gd name="connsiteY11" fmla="*/ 171320 h 409570"/>
              <a:gd name="connsiteX12" fmla="*/ 7969 w 971455"/>
              <a:gd name="connsiteY12" fmla="*/ 1987 h 409570"/>
              <a:gd name="connsiteX13" fmla="*/ 221752 w 971455"/>
              <a:gd name="connsiteY13" fmla="*/ 93004 h 409570"/>
              <a:gd name="connsiteX14" fmla="*/ 492685 w 971455"/>
              <a:gd name="connsiteY14" fmla="*/ 304670 h 409570"/>
              <a:gd name="connsiteX15" fmla="*/ 395319 w 971455"/>
              <a:gd name="connsiteY15" fmla="*/ 198837 h 40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1455" h="409570">
                <a:moveTo>
                  <a:pt x="395319" y="198837"/>
                </a:moveTo>
                <a:cubicBezTo>
                  <a:pt x="390380" y="184020"/>
                  <a:pt x="416485" y="196367"/>
                  <a:pt x="463052" y="215770"/>
                </a:cubicBezTo>
                <a:cubicBezTo>
                  <a:pt x="509619" y="235173"/>
                  <a:pt x="649672" y="301143"/>
                  <a:pt x="674719" y="315254"/>
                </a:cubicBezTo>
                <a:cubicBezTo>
                  <a:pt x="699766" y="329365"/>
                  <a:pt x="614746" y="297262"/>
                  <a:pt x="613335" y="300437"/>
                </a:cubicBezTo>
                <a:cubicBezTo>
                  <a:pt x="611924" y="303612"/>
                  <a:pt x="662019" y="318429"/>
                  <a:pt x="666252" y="334304"/>
                </a:cubicBezTo>
                <a:cubicBezTo>
                  <a:pt x="670485" y="350179"/>
                  <a:pt x="620743" y="386162"/>
                  <a:pt x="638735" y="395687"/>
                </a:cubicBezTo>
                <a:cubicBezTo>
                  <a:pt x="656727" y="405212"/>
                  <a:pt x="718816" y="389337"/>
                  <a:pt x="774202" y="391454"/>
                </a:cubicBezTo>
                <a:cubicBezTo>
                  <a:pt x="829588" y="393571"/>
                  <a:pt x="962585" y="414737"/>
                  <a:pt x="971052" y="408387"/>
                </a:cubicBezTo>
                <a:cubicBezTo>
                  <a:pt x="979519" y="402037"/>
                  <a:pt x="852166" y="364290"/>
                  <a:pt x="825002" y="353354"/>
                </a:cubicBezTo>
                <a:cubicBezTo>
                  <a:pt x="797838" y="342418"/>
                  <a:pt x="814772" y="347709"/>
                  <a:pt x="808069" y="342770"/>
                </a:cubicBezTo>
                <a:cubicBezTo>
                  <a:pt x="801366" y="337831"/>
                  <a:pt x="834527" y="352295"/>
                  <a:pt x="784785" y="323720"/>
                </a:cubicBezTo>
                <a:cubicBezTo>
                  <a:pt x="735043" y="295145"/>
                  <a:pt x="639088" y="224942"/>
                  <a:pt x="509619" y="171320"/>
                </a:cubicBezTo>
                <a:cubicBezTo>
                  <a:pt x="380150" y="117698"/>
                  <a:pt x="55947" y="15040"/>
                  <a:pt x="7969" y="1987"/>
                </a:cubicBezTo>
                <a:cubicBezTo>
                  <a:pt x="-40009" y="-11066"/>
                  <a:pt x="140966" y="42557"/>
                  <a:pt x="221752" y="93004"/>
                </a:cubicBezTo>
                <a:cubicBezTo>
                  <a:pt x="302538" y="143451"/>
                  <a:pt x="457407" y="286326"/>
                  <a:pt x="492685" y="304670"/>
                </a:cubicBezTo>
                <a:cubicBezTo>
                  <a:pt x="527963" y="323014"/>
                  <a:pt x="400258" y="213654"/>
                  <a:pt x="395319" y="19883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6589AD2-C1CE-49D0-8880-8F9874010910}"/>
              </a:ext>
            </a:extLst>
          </p:cNvPr>
          <p:cNvSpPr/>
          <p:nvPr/>
        </p:nvSpPr>
        <p:spPr>
          <a:xfrm>
            <a:off x="1985895" y="8973153"/>
            <a:ext cx="1101297" cy="1123704"/>
          </a:xfrm>
          <a:custGeom>
            <a:avLst/>
            <a:gdLst>
              <a:gd name="connsiteX0" fmla="*/ 138030 w 1185834"/>
              <a:gd name="connsiteY0" fmla="*/ 83511 h 1209961"/>
              <a:gd name="connsiteX1" fmla="*/ 320063 w 1185834"/>
              <a:gd name="connsiteY1" fmla="*/ 415827 h 1209961"/>
              <a:gd name="connsiteX2" fmla="*/ 345463 w 1185834"/>
              <a:gd name="connsiteY2" fmla="*/ 390427 h 1209961"/>
              <a:gd name="connsiteX3" fmla="*/ 578296 w 1185834"/>
              <a:gd name="connsiteY3" fmla="*/ 735444 h 1209961"/>
              <a:gd name="connsiteX4" fmla="*/ 582530 w 1185834"/>
              <a:gd name="connsiteY4" fmla="*/ 722744 h 1209961"/>
              <a:gd name="connsiteX5" fmla="*/ 870396 w 1185834"/>
              <a:gd name="connsiteY5" fmla="*/ 951344 h 1209961"/>
              <a:gd name="connsiteX6" fmla="*/ 775146 w 1185834"/>
              <a:gd name="connsiteY6" fmla="*/ 892077 h 1209961"/>
              <a:gd name="connsiteX7" fmla="*/ 1181546 w 1185834"/>
              <a:gd name="connsiteY7" fmla="*/ 1205344 h 1209961"/>
              <a:gd name="connsiteX8" fmla="*/ 971996 w 1185834"/>
              <a:gd name="connsiteY8" fmla="*/ 1065644 h 1209961"/>
              <a:gd name="connsiteX9" fmla="*/ 709530 w 1185834"/>
              <a:gd name="connsiteY9" fmla="*/ 879377 h 1209961"/>
              <a:gd name="connsiteX10" fmla="*/ 533846 w 1185834"/>
              <a:gd name="connsiteY10" fmla="*/ 762961 h 1209961"/>
              <a:gd name="connsiteX11" fmla="*/ 419546 w 1185834"/>
              <a:gd name="connsiteY11" fmla="*/ 538594 h 1209961"/>
              <a:gd name="connsiteX12" fmla="*/ 292546 w 1185834"/>
              <a:gd name="connsiteY12" fmla="*/ 439111 h 1209961"/>
              <a:gd name="connsiteX13" fmla="*/ 112630 w 1185834"/>
              <a:gd name="connsiteY13" fmla="*/ 132194 h 1209961"/>
              <a:gd name="connsiteX14" fmla="*/ 446 w 1185834"/>
              <a:gd name="connsiteY14" fmla="*/ 3077 h 1209961"/>
              <a:gd name="connsiteX15" fmla="*/ 152846 w 1185834"/>
              <a:gd name="connsiteY15" fmla="*/ 248611 h 1209961"/>
              <a:gd name="connsiteX16" fmla="*/ 138030 w 1185834"/>
              <a:gd name="connsiteY16" fmla="*/ 83511 h 120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5834" h="1209961">
                <a:moveTo>
                  <a:pt x="138030" y="83511"/>
                </a:moveTo>
                <a:cubicBezTo>
                  <a:pt x="165899" y="111380"/>
                  <a:pt x="285491" y="364674"/>
                  <a:pt x="320063" y="415827"/>
                </a:cubicBezTo>
                <a:cubicBezTo>
                  <a:pt x="354635" y="466980"/>
                  <a:pt x="302424" y="337158"/>
                  <a:pt x="345463" y="390427"/>
                </a:cubicBezTo>
                <a:cubicBezTo>
                  <a:pt x="388502" y="443696"/>
                  <a:pt x="538785" y="680058"/>
                  <a:pt x="578296" y="735444"/>
                </a:cubicBezTo>
                <a:cubicBezTo>
                  <a:pt x="617807" y="790830"/>
                  <a:pt x="533847" y="686761"/>
                  <a:pt x="582530" y="722744"/>
                </a:cubicBezTo>
                <a:cubicBezTo>
                  <a:pt x="631213" y="758727"/>
                  <a:pt x="838293" y="923122"/>
                  <a:pt x="870396" y="951344"/>
                </a:cubicBezTo>
                <a:cubicBezTo>
                  <a:pt x="902499" y="979566"/>
                  <a:pt x="723288" y="849744"/>
                  <a:pt x="775146" y="892077"/>
                </a:cubicBezTo>
                <a:cubicBezTo>
                  <a:pt x="827004" y="934410"/>
                  <a:pt x="1148738" y="1176416"/>
                  <a:pt x="1181546" y="1205344"/>
                </a:cubicBezTo>
                <a:cubicBezTo>
                  <a:pt x="1214354" y="1234272"/>
                  <a:pt x="1050665" y="1119972"/>
                  <a:pt x="971996" y="1065644"/>
                </a:cubicBezTo>
                <a:cubicBezTo>
                  <a:pt x="893327" y="1011316"/>
                  <a:pt x="782555" y="929824"/>
                  <a:pt x="709530" y="879377"/>
                </a:cubicBezTo>
                <a:cubicBezTo>
                  <a:pt x="636505" y="828930"/>
                  <a:pt x="582177" y="819758"/>
                  <a:pt x="533846" y="762961"/>
                </a:cubicBezTo>
                <a:cubicBezTo>
                  <a:pt x="485515" y="706164"/>
                  <a:pt x="459763" y="592569"/>
                  <a:pt x="419546" y="538594"/>
                </a:cubicBezTo>
                <a:cubicBezTo>
                  <a:pt x="379329" y="484619"/>
                  <a:pt x="343699" y="506844"/>
                  <a:pt x="292546" y="439111"/>
                </a:cubicBezTo>
                <a:cubicBezTo>
                  <a:pt x="241393" y="371378"/>
                  <a:pt x="161313" y="204866"/>
                  <a:pt x="112630" y="132194"/>
                </a:cubicBezTo>
                <a:cubicBezTo>
                  <a:pt x="63947" y="59522"/>
                  <a:pt x="-6257" y="-16326"/>
                  <a:pt x="446" y="3077"/>
                </a:cubicBezTo>
                <a:cubicBezTo>
                  <a:pt x="7149" y="22480"/>
                  <a:pt x="127446" y="229208"/>
                  <a:pt x="152846" y="248611"/>
                </a:cubicBezTo>
                <a:cubicBezTo>
                  <a:pt x="178246" y="268014"/>
                  <a:pt x="110161" y="55642"/>
                  <a:pt x="138030" y="8351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90968413-F0D5-40FE-95AE-B196C0B5B30A}"/>
              </a:ext>
            </a:extLst>
          </p:cNvPr>
          <p:cNvSpPr/>
          <p:nvPr/>
        </p:nvSpPr>
        <p:spPr>
          <a:xfrm>
            <a:off x="2329851" y="9492258"/>
            <a:ext cx="819732" cy="696890"/>
          </a:xfrm>
          <a:custGeom>
            <a:avLst/>
            <a:gdLst>
              <a:gd name="connsiteX0" fmla="*/ 505 w 882656"/>
              <a:gd name="connsiteY0" fmla="*/ 808 h 750385"/>
              <a:gd name="connsiteX1" fmla="*/ 195238 w 882656"/>
              <a:gd name="connsiteY1" fmla="*/ 278091 h 750385"/>
              <a:gd name="connsiteX2" fmla="*/ 521205 w 882656"/>
              <a:gd name="connsiteY2" fmla="*/ 536324 h 750385"/>
              <a:gd name="connsiteX3" fmla="*/ 874688 w 882656"/>
              <a:gd name="connsiteY3" fmla="*/ 745874 h 750385"/>
              <a:gd name="connsiteX4" fmla="*/ 749805 w 882656"/>
              <a:gd name="connsiteY4" fmla="*/ 667558 h 750385"/>
              <a:gd name="connsiteX5" fmla="*/ 544488 w 882656"/>
              <a:gd name="connsiteY5" fmla="*/ 521508 h 750385"/>
              <a:gd name="connsiteX6" fmla="*/ 430188 w 882656"/>
              <a:gd name="connsiteY6" fmla="*/ 485524 h 750385"/>
              <a:gd name="connsiteX7" fmla="*/ 254505 w 882656"/>
              <a:gd name="connsiteY7" fmla="*/ 331008 h 750385"/>
              <a:gd name="connsiteX8" fmla="*/ 322238 w 882656"/>
              <a:gd name="connsiteY8" fmla="*/ 373341 h 750385"/>
              <a:gd name="connsiteX9" fmla="*/ 250272 w 882656"/>
              <a:gd name="connsiteY9" fmla="*/ 303491 h 750385"/>
              <a:gd name="connsiteX10" fmla="*/ 142322 w 882656"/>
              <a:gd name="connsiteY10" fmla="*/ 197658 h 750385"/>
              <a:gd name="connsiteX11" fmla="*/ 505 w 882656"/>
              <a:gd name="connsiteY11" fmla="*/ 808 h 75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656" h="750385">
                <a:moveTo>
                  <a:pt x="505" y="808"/>
                </a:moveTo>
                <a:cubicBezTo>
                  <a:pt x="9324" y="14214"/>
                  <a:pt x="108455" y="188838"/>
                  <a:pt x="195238" y="278091"/>
                </a:cubicBezTo>
                <a:cubicBezTo>
                  <a:pt x="282021" y="367344"/>
                  <a:pt x="407963" y="458360"/>
                  <a:pt x="521205" y="536324"/>
                </a:cubicBezTo>
                <a:cubicBezTo>
                  <a:pt x="634447" y="614288"/>
                  <a:pt x="836588" y="724002"/>
                  <a:pt x="874688" y="745874"/>
                </a:cubicBezTo>
                <a:cubicBezTo>
                  <a:pt x="912788" y="767746"/>
                  <a:pt x="804838" y="704952"/>
                  <a:pt x="749805" y="667558"/>
                </a:cubicBezTo>
                <a:cubicBezTo>
                  <a:pt x="694772" y="630164"/>
                  <a:pt x="597757" y="551847"/>
                  <a:pt x="544488" y="521508"/>
                </a:cubicBezTo>
                <a:cubicBezTo>
                  <a:pt x="491219" y="491169"/>
                  <a:pt x="478518" y="517274"/>
                  <a:pt x="430188" y="485524"/>
                </a:cubicBezTo>
                <a:cubicBezTo>
                  <a:pt x="381858" y="453774"/>
                  <a:pt x="272497" y="349705"/>
                  <a:pt x="254505" y="331008"/>
                </a:cubicBezTo>
                <a:cubicBezTo>
                  <a:pt x="236513" y="312311"/>
                  <a:pt x="322944" y="377927"/>
                  <a:pt x="322238" y="373341"/>
                </a:cubicBezTo>
                <a:cubicBezTo>
                  <a:pt x="321533" y="368755"/>
                  <a:pt x="280258" y="332771"/>
                  <a:pt x="250272" y="303491"/>
                </a:cubicBezTo>
                <a:cubicBezTo>
                  <a:pt x="220286" y="274211"/>
                  <a:pt x="183950" y="250927"/>
                  <a:pt x="142322" y="197658"/>
                </a:cubicBezTo>
                <a:cubicBezTo>
                  <a:pt x="100694" y="144389"/>
                  <a:pt x="-8314" y="-12598"/>
                  <a:pt x="505" y="80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78E94269-FED0-4813-BFCB-0EAB3093F525}"/>
              </a:ext>
            </a:extLst>
          </p:cNvPr>
          <p:cNvSpPr/>
          <p:nvPr/>
        </p:nvSpPr>
        <p:spPr>
          <a:xfrm>
            <a:off x="3131024" y="10168015"/>
            <a:ext cx="749336" cy="256769"/>
          </a:xfrm>
          <a:custGeom>
            <a:avLst/>
            <a:gdLst>
              <a:gd name="connsiteX0" fmla="*/ 1432 w 806856"/>
              <a:gd name="connsiteY0" fmla="*/ 1312 h 276479"/>
              <a:gd name="connsiteX1" fmla="*/ 263899 w 806856"/>
              <a:gd name="connsiteY1" fmla="*/ 138895 h 276479"/>
              <a:gd name="connsiteX2" fmla="*/ 367615 w 806856"/>
              <a:gd name="connsiteY2" fmla="*/ 160062 h 276479"/>
              <a:gd name="connsiteX3" fmla="*/ 655482 w 806856"/>
              <a:gd name="connsiteY3" fmla="*/ 212979 h 276479"/>
              <a:gd name="connsiteX4" fmla="*/ 805765 w 806856"/>
              <a:gd name="connsiteY4" fmla="*/ 276479 h 276479"/>
              <a:gd name="connsiteX5" fmla="*/ 583515 w 806856"/>
              <a:gd name="connsiteY5" fmla="*/ 212979 h 276479"/>
              <a:gd name="connsiteX6" fmla="*/ 371849 w 806856"/>
              <a:gd name="connsiteY6" fmla="*/ 191812 h 276479"/>
              <a:gd name="connsiteX7" fmla="*/ 357032 w 806856"/>
              <a:gd name="connsiteY7" fmla="*/ 145245 h 276479"/>
              <a:gd name="connsiteX8" fmla="*/ 168649 w 806856"/>
              <a:gd name="connsiteY8" fmla="*/ 73279 h 276479"/>
              <a:gd name="connsiteX9" fmla="*/ 1432 w 806856"/>
              <a:gd name="connsiteY9" fmla="*/ 1312 h 2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856" h="276479">
                <a:moveTo>
                  <a:pt x="1432" y="1312"/>
                </a:moveTo>
                <a:cubicBezTo>
                  <a:pt x="17307" y="12248"/>
                  <a:pt x="202869" y="112437"/>
                  <a:pt x="263899" y="138895"/>
                </a:cubicBezTo>
                <a:cubicBezTo>
                  <a:pt x="324929" y="165353"/>
                  <a:pt x="367615" y="160062"/>
                  <a:pt x="367615" y="160062"/>
                </a:cubicBezTo>
                <a:cubicBezTo>
                  <a:pt x="432879" y="172409"/>
                  <a:pt x="582457" y="193576"/>
                  <a:pt x="655482" y="212979"/>
                </a:cubicBezTo>
                <a:cubicBezTo>
                  <a:pt x="728507" y="232382"/>
                  <a:pt x="817759" y="276479"/>
                  <a:pt x="805765" y="276479"/>
                </a:cubicBezTo>
                <a:cubicBezTo>
                  <a:pt x="793771" y="276479"/>
                  <a:pt x="655834" y="227090"/>
                  <a:pt x="583515" y="212979"/>
                </a:cubicBezTo>
                <a:cubicBezTo>
                  <a:pt x="511196" y="198868"/>
                  <a:pt x="409596" y="203101"/>
                  <a:pt x="371849" y="191812"/>
                </a:cubicBezTo>
                <a:cubicBezTo>
                  <a:pt x="334102" y="180523"/>
                  <a:pt x="390899" y="165000"/>
                  <a:pt x="357032" y="145245"/>
                </a:cubicBezTo>
                <a:cubicBezTo>
                  <a:pt x="323165" y="125490"/>
                  <a:pt x="231796" y="95857"/>
                  <a:pt x="168649" y="73279"/>
                </a:cubicBezTo>
                <a:cubicBezTo>
                  <a:pt x="105502" y="50701"/>
                  <a:pt x="-14443" y="-9624"/>
                  <a:pt x="1432" y="131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5E083DE-FC3D-4E31-A8CB-2AD1252250BF}"/>
              </a:ext>
            </a:extLst>
          </p:cNvPr>
          <p:cNvSpPr/>
          <p:nvPr/>
        </p:nvSpPr>
        <p:spPr>
          <a:xfrm>
            <a:off x="2617352" y="9773221"/>
            <a:ext cx="1238448" cy="556295"/>
          </a:xfrm>
          <a:custGeom>
            <a:avLst/>
            <a:gdLst>
              <a:gd name="connsiteX0" fmla="*/ 31717 w 1333513"/>
              <a:gd name="connsiteY0" fmla="*/ 20011 h 598997"/>
              <a:gd name="connsiteX1" fmla="*/ 82517 w 1333513"/>
              <a:gd name="connsiteY1" fmla="*/ 47528 h 598997"/>
              <a:gd name="connsiteX2" fmla="*/ 368267 w 1333513"/>
              <a:gd name="connsiteY2" fmla="*/ 261311 h 598997"/>
              <a:gd name="connsiteX3" fmla="*/ 342867 w 1333513"/>
              <a:gd name="connsiteY3" fmla="*/ 246494 h 598997"/>
              <a:gd name="connsiteX4" fmla="*/ 704817 w 1333513"/>
              <a:gd name="connsiteY4" fmla="*/ 445461 h 598997"/>
              <a:gd name="connsiteX5" fmla="*/ 761967 w 1333513"/>
              <a:gd name="connsiteY5" fmla="*/ 468744 h 598997"/>
              <a:gd name="connsiteX6" fmla="*/ 1117567 w 1333513"/>
              <a:gd name="connsiteY6" fmla="*/ 580928 h 598997"/>
              <a:gd name="connsiteX7" fmla="*/ 1140851 w 1333513"/>
              <a:gd name="connsiteY7" fmla="*/ 583044 h 598997"/>
              <a:gd name="connsiteX8" fmla="*/ 1333467 w 1333513"/>
              <a:gd name="connsiteY8" fmla="*/ 595744 h 598997"/>
              <a:gd name="connsiteX9" fmla="*/ 1121801 w 1333513"/>
              <a:gd name="connsiteY9" fmla="*/ 515311 h 598997"/>
              <a:gd name="connsiteX10" fmla="*/ 821234 w 1333513"/>
              <a:gd name="connsiteY10" fmla="*/ 453928 h 598997"/>
              <a:gd name="connsiteX11" fmla="*/ 757734 w 1333513"/>
              <a:gd name="connsiteY11" fmla="*/ 420061 h 598997"/>
              <a:gd name="connsiteX12" fmla="*/ 518551 w 1333513"/>
              <a:gd name="connsiteY12" fmla="*/ 293061 h 598997"/>
              <a:gd name="connsiteX13" fmla="*/ 31717 w 1333513"/>
              <a:gd name="connsiteY13" fmla="*/ 20011 h 59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13" h="598997">
                <a:moveTo>
                  <a:pt x="31717" y="20011"/>
                </a:moveTo>
                <a:cubicBezTo>
                  <a:pt x="-40955" y="-20911"/>
                  <a:pt x="26425" y="7311"/>
                  <a:pt x="82517" y="47528"/>
                </a:cubicBezTo>
                <a:cubicBezTo>
                  <a:pt x="138609" y="87745"/>
                  <a:pt x="324875" y="228150"/>
                  <a:pt x="368267" y="261311"/>
                </a:cubicBezTo>
                <a:cubicBezTo>
                  <a:pt x="411659" y="294472"/>
                  <a:pt x="342867" y="246494"/>
                  <a:pt x="342867" y="246494"/>
                </a:cubicBezTo>
                <a:lnTo>
                  <a:pt x="704817" y="445461"/>
                </a:lnTo>
                <a:cubicBezTo>
                  <a:pt x="774667" y="482503"/>
                  <a:pt x="693175" y="446166"/>
                  <a:pt x="761967" y="468744"/>
                </a:cubicBezTo>
                <a:cubicBezTo>
                  <a:pt x="830759" y="491322"/>
                  <a:pt x="1054420" y="561878"/>
                  <a:pt x="1117567" y="580928"/>
                </a:cubicBezTo>
                <a:cubicBezTo>
                  <a:pt x="1180714" y="599978"/>
                  <a:pt x="1140851" y="583044"/>
                  <a:pt x="1140851" y="583044"/>
                </a:cubicBezTo>
                <a:cubicBezTo>
                  <a:pt x="1176834" y="585513"/>
                  <a:pt x="1336642" y="607033"/>
                  <a:pt x="1333467" y="595744"/>
                </a:cubicBezTo>
                <a:cubicBezTo>
                  <a:pt x="1330292" y="584455"/>
                  <a:pt x="1207173" y="538947"/>
                  <a:pt x="1121801" y="515311"/>
                </a:cubicBezTo>
                <a:cubicBezTo>
                  <a:pt x="1036429" y="491675"/>
                  <a:pt x="881912" y="469803"/>
                  <a:pt x="821234" y="453928"/>
                </a:cubicBezTo>
                <a:cubicBezTo>
                  <a:pt x="760556" y="438053"/>
                  <a:pt x="757734" y="420061"/>
                  <a:pt x="757734" y="420061"/>
                </a:cubicBezTo>
                <a:cubicBezTo>
                  <a:pt x="707287" y="393250"/>
                  <a:pt x="640259" y="360441"/>
                  <a:pt x="518551" y="293061"/>
                </a:cubicBezTo>
                <a:lnTo>
                  <a:pt x="31717" y="20011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D5932444-7FA1-469D-8D91-F988E7EA47FA}"/>
              </a:ext>
            </a:extLst>
          </p:cNvPr>
          <p:cNvSpPr/>
          <p:nvPr/>
        </p:nvSpPr>
        <p:spPr>
          <a:xfrm>
            <a:off x="4022107" y="7775229"/>
            <a:ext cx="1996681" cy="711445"/>
          </a:xfrm>
          <a:custGeom>
            <a:avLst/>
            <a:gdLst>
              <a:gd name="connsiteX0" fmla="*/ 2142865 w 2149949"/>
              <a:gd name="connsiteY0" fmla="*/ 46239 h 766057"/>
              <a:gd name="connsiteX1" fmla="*/ 2149215 w 2149949"/>
              <a:gd name="connsiteY1" fmla="*/ 107622 h 766057"/>
              <a:gd name="connsiteX2" fmla="*/ 2125931 w 2149949"/>
              <a:gd name="connsiteY2" fmla="*/ 135139 h 766057"/>
              <a:gd name="connsiteX3" fmla="*/ 2066665 w 2149949"/>
              <a:gd name="connsiteY3" fmla="*/ 109739 h 766057"/>
              <a:gd name="connsiteX4" fmla="*/ 1988348 w 2149949"/>
              <a:gd name="connsiteY4" fmla="*/ 126672 h 766057"/>
              <a:gd name="connsiteX5" fmla="*/ 1933315 w 2149949"/>
              <a:gd name="connsiteY5" fmla="*/ 128789 h 766057"/>
              <a:gd name="connsiteX6" fmla="*/ 1874048 w 2149949"/>
              <a:gd name="connsiteY6" fmla="*/ 80105 h 766057"/>
              <a:gd name="connsiteX7" fmla="*/ 1842298 w 2149949"/>
              <a:gd name="connsiteY7" fmla="*/ 122439 h 766057"/>
              <a:gd name="connsiteX8" fmla="*/ 1687781 w 2149949"/>
              <a:gd name="connsiteY8" fmla="*/ 139372 h 766057"/>
              <a:gd name="connsiteX9" fmla="*/ 1622165 w 2149949"/>
              <a:gd name="connsiteY9" fmla="*/ 149955 h 766057"/>
              <a:gd name="connsiteX10" fmla="*/ 1512098 w 2149949"/>
              <a:gd name="connsiteY10" fmla="*/ 105505 h 766057"/>
              <a:gd name="connsiteX11" fmla="*/ 1440131 w 2149949"/>
              <a:gd name="connsiteY11" fmla="*/ 190172 h 766057"/>
              <a:gd name="connsiteX12" fmla="*/ 1399915 w 2149949"/>
              <a:gd name="connsiteY12" fmla="*/ 149955 h 766057"/>
              <a:gd name="connsiteX13" fmla="*/ 1349115 w 2149949"/>
              <a:gd name="connsiteY13" fmla="*/ 232505 h 766057"/>
              <a:gd name="connsiteX14" fmla="*/ 1266565 w 2149949"/>
              <a:gd name="connsiteY14" fmla="*/ 200755 h 766057"/>
              <a:gd name="connsiteX15" fmla="*/ 1219998 w 2149949"/>
              <a:gd name="connsiteY15" fmla="*/ 260022 h 766057"/>
              <a:gd name="connsiteX16" fmla="*/ 1105698 w 2149949"/>
              <a:gd name="connsiteY16" fmla="*/ 255789 h 766057"/>
              <a:gd name="connsiteX17" fmla="*/ 1021031 w 2149949"/>
              <a:gd name="connsiteY17" fmla="*/ 255789 h 766057"/>
              <a:gd name="connsiteX18" fmla="*/ 908848 w 2149949"/>
              <a:gd name="connsiteY18" fmla="*/ 315055 h 766057"/>
              <a:gd name="connsiteX19" fmla="*/ 792431 w 2149949"/>
              <a:gd name="connsiteY19" fmla="*/ 374322 h 766057"/>
              <a:gd name="connsiteX20" fmla="*/ 697181 w 2149949"/>
              <a:gd name="connsiteY20" fmla="*/ 293889 h 766057"/>
              <a:gd name="connsiteX21" fmla="*/ 595581 w 2149949"/>
              <a:gd name="connsiteY21" fmla="*/ 452639 h 766057"/>
              <a:gd name="connsiteX22" fmla="*/ 449531 w 2149949"/>
              <a:gd name="connsiteY22" fmla="*/ 427239 h 766057"/>
              <a:gd name="connsiteX23" fmla="*/ 386031 w 2149949"/>
              <a:gd name="connsiteY23" fmla="*/ 539422 h 766057"/>
              <a:gd name="connsiteX24" fmla="*/ 278081 w 2149949"/>
              <a:gd name="connsiteY24" fmla="*/ 518255 h 766057"/>
              <a:gd name="connsiteX25" fmla="*/ 191298 w 2149949"/>
              <a:gd name="connsiteY25" fmla="*/ 556355 h 766057"/>
              <a:gd name="connsiteX26" fmla="*/ 9265 w 2149949"/>
              <a:gd name="connsiteY26" fmla="*/ 712989 h 766057"/>
              <a:gd name="connsiteX27" fmla="*/ 26198 w 2149949"/>
              <a:gd name="connsiteY27" fmla="*/ 765905 h 766057"/>
              <a:gd name="connsiteX28" fmla="*/ 21965 w 2149949"/>
              <a:gd name="connsiteY28" fmla="*/ 700289 h 766057"/>
              <a:gd name="connsiteX29" fmla="*/ 140498 w 2149949"/>
              <a:gd name="connsiteY29" fmla="*/ 598689 h 766057"/>
              <a:gd name="connsiteX30" fmla="*/ 119331 w 2149949"/>
              <a:gd name="connsiteY30" fmla="*/ 706639 h 766057"/>
              <a:gd name="connsiteX31" fmla="*/ 102398 w 2149949"/>
              <a:gd name="connsiteY31" fmla="*/ 698172 h 766057"/>
              <a:gd name="connsiteX32" fmla="*/ 151081 w 2149949"/>
              <a:gd name="connsiteY32" fmla="*/ 594455 h 766057"/>
              <a:gd name="connsiteX33" fmla="*/ 229398 w 2149949"/>
              <a:gd name="connsiteY33" fmla="*/ 503439 h 766057"/>
              <a:gd name="connsiteX34" fmla="*/ 254798 w 2149949"/>
              <a:gd name="connsiteY34" fmla="*/ 575405 h 766057"/>
              <a:gd name="connsiteX35" fmla="*/ 362748 w 2149949"/>
              <a:gd name="connsiteY35" fmla="*/ 348922 h 766057"/>
              <a:gd name="connsiteX36" fmla="*/ 343698 w 2149949"/>
              <a:gd name="connsiteY36" fmla="*/ 507672 h 766057"/>
              <a:gd name="connsiteX37" fmla="*/ 364865 w 2149949"/>
              <a:gd name="connsiteY37" fmla="*/ 600805 h 766057"/>
              <a:gd name="connsiteX38" fmla="*/ 394498 w 2149949"/>
              <a:gd name="connsiteY38" fmla="*/ 480155 h 766057"/>
              <a:gd name="connsiteX39" fmla="*/ 489748 w 2149949"/>
              <a:gd name="connsiteY39" fmla="*/ 321405 h 766057"/>
              <a:gd name="connsiteX40" fmla="*/ 489748 w 2149949"/>
              <a:gd name="connsiteY40" fmla="*/ 511905 h 766057"/>
              <a:gd name="connsiteX41" fmla="*/ 538431 w 2149949"/>
              <a:gd name="connsiteY41" fmla="*/ 516139 h 766057"/>
              <a:gd name="connsiteX42" fmla="*/ 646381 w 2149949"/>
              <a:gd name="connsiteY42" fmla="*/ 435705 h 766057"/>
              <a:gd name="connsiteX43" fmla="*/ 796665 w 2149949"/>
              <a:gd name="connsiteY43" fmla="*/ 380672 h 766057"/>
              <a:gd name="connsiteX44" fmla="*/ 834765 w 2149949"/>
              <a:gd name="connsiteY44" fmla="*/ 217689 h 766057"/>
              <a:gd name="connsiteX45" fmla="*/ 830531 w 2149949"/>
              <a:gd name="connsiteY45" fmla="*/ 401839 h 766057"/>
              <a:gd name="connsiteX46" fmla="*/ 826298 w 2149949"/>
              <a:gd name="connsiteY46" fmla="*/ 414539 h 766057"/>
              <a:gd name="connsiteX47" fmla="*/ 891915 w 2149949"/>
              <a:gd name="connsiteY47" fmla="*/ 338339 h 766057"/>
              <a:gd name="connsiteX48" fmla="*/ 1016798 w 2149949"/>
              <a:gd name="connsiteY48" fmla="*/ 238855 h 766057"/>
              <a:gd name="connsiteX49" fmla="*/ 1004098 w 2149949"/>
              <a:gd name="connsiteY49" fmla="*/ 389139 h 766057"/>
              <a:gd name="connsiteX50" fmla="*/ 985048 w 2149949"/>
              <a:gd name="connsiteY50" fmla="*/ 348922 h 766057"/>
              <a:gd name="connsiteX51" fmla="*/ 1071831 w 2149949"/>
              <a:gd name="connsiteY51" fmla="*/ 257905 h 766057"/>
              <a:gd name="connsiteX52" fmla="*/ 1116281 w 2149949"/>
              <a:gd name="connsiteY52" fmla="*/ 224039 h 766057"/>
              <a:gd name="connsiteX53" fmla="*/ 1205181 w 2149949"/>
              <a:gd name="connsiteY53" fmla="*/ 353155 h 766057"/>
              <a:gd name="connsiteX54" fmla="*/ 1264448 w 2149949"/>
              <a:gd name="connsiteY54" fmla="*/ 169005 h 766057"/>
              <a:gd name="connsiteX55" fmla="*/ 1370281 w 2149949"/>
              <a:gd name="connsiteY55" fmla="*/ 128789 h 766057"/>
              <a:gd name="connsiteX56" fmla="*/ 1353348 w 2149949"/>
              <a:gd name="connsiteY56" fmla="*/ 266372 h 766057"/>
              <a:gd name="connsiteX57" fmla="*/ 1410498 w 2149949"/>
              <a:gd name="connsiteY57" fmla="*/ 103389 h 766057"/>
              <a:gd name="connsiteX58" fmla="*/ 1507865 w 2149949"/>
              <a:gd name="connsiteY58" fmla="*/ 3905 h 766057"/>
              <a:gd name="connsiteX59" fmla="*/ 1503631 w 2149949"/>
              <a:gd name="connsiteY59" fmla="*/ 236739 h 766057"/>
              <a:gd name="connsiteX60" fmla="*/ 1531148 w 2149949"/>
              <a:gd name="connsiteY60" fmla="*/ 90689 h 766057"/>
              <a:gd name="connsiteX61" fmla="*/ 1588298 w 2149949"/>
              <a:gd name="connsiteY61" fmla="*/ 94922 h 766057"/>
              <a:gd name="connsiteX62" fmla="*/ 1835948 w 2149949"/>
              <a:gd name="connsiteY62" fmla="*/ 73755 h 766057"/>
              <a:gd name="connsiteX63" fmla="*/ 1827481 w 2149949"/>
              <a:gd name="connsiteY63" fmla="*/ 107622 h 766057"/>
              <a:gd name="connsiteX64" fmla="*/ 1929081 w 2149949"/>
              <a:gd name="connsiteY64" fmla="*/ 99155 h 766057"/>
              <a:gd name="connsiteX65" fmla="*/ 2001048 w 2149949"/>
              <a:gd name="connsiteY65" fmla="*/ 107622 h 766057"/>
              <a:gd name="connsiteX66" fmla="*/ 2130165 w 2149949"/>
              <a:gd name="connsiteY66" fmla="*/ 158422 h 766057"/>
              <a:gd name="connsiteX67" fmla="*/ 2142865 w 2149949"/>
              <a:gd name="connsiteY67" fmla="*/ 46239 h 7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149949" h="766057">
                <a:moveTo>
                  <a:pt x="2142865" y="46239"/>
                </a:moveTo>
                <a:cubicBezTo>
                  <a:pt x="2146040" y="37772"/>
                  <a:pt x="2152037" y="92805"/>
                  <a:pt x="2149215" y="107622"/>
                </a:cubicBezTo>
                <a:cubicBezTo>
                  <a:pt x="2146393" y="122439"/>
                  <a:pt x="2139689" y="134786"/>
                  <a:pt x="2125931" y="135139"/>
                </a:cubicBezTo>
                <a:cubicBezTo>
                  <a:pt x="2112173" y="135492"/>
                  <a:pt x="2089595" y="111150"/>
                  <a:pt x="2066665" y="109739"/>
                </a:cubicBezTo>
                <a:cubicBezTo>
                  <a:pt x="2043735" y="108328"/>
                  <a:pt x="2010573" y="123497"/>
                  <a:pt x="1988348" y="126672"/>
                </a:cubicBezTo>
                <a:cubicBezTo>
                  <a:pt x="1966123" y="129847"/>
                  <a:pt x="1952365" y="136550"/>
                  <a:pt x="1933315" y="128789"/>
                </a:cubicBezTo>
                <a:cubicBezTo>
                  <a:pt x="1914265" y="121028"/>
                  <a:pt x="1889217" y="81163"/>
                  <a:pt x="1874048" y="80105"/>
                </a:cubicBezTo>
                <a:cubicBezTo>
                  <a:pt x="1858878" y="79047"/>
                  <a:pt x="1873342" y="112561"/>
                  <a:pt x="1842298" y="122439"/>
                </a:cubicBezTo>
                <a:cubicBezTo>
                  <a:pt x="1811254" y="132317"/>
                  <a:pt x="1724470" y="134786"/>
                  <a:pt x="1687781" y="139372"/>
                </a:cubicBezTo>
                <a:cubicBezTo>
                  <a:pt x="1651092" y="143958"/>
                  <a:pt x="1651445" y="155600"/>
                  <a:pt x="1622165" y="149955"/>
                </a:cubicBezTo>
                <a:cubicBezTo>
                  <a:pt x="1592884" y="144311"/>
                  <a:pt x="1542437" y="98802"/>
                  <a:pt x="1512098" y="105505"/>
                </a:cubicBezTo>
                <a:cubicBezTo>
                  <a:pt x="1481759" y="112208"/>
                  <a:pt x="1458828" y="182764"/>
                  <a:pt x="1440131" y="190172"/>
                </a:cubicBezTo>
                <a:cubicBezTo>
                  <a:pt x="1421434" y="197580"/>
                  <a:pt x="1415084" y="142900"/>
                  <a:pt x="1399915" y="149955"/>
                </a:cubicBezTo>
                <a:cubicBezTo>
                  <a:pt x="1384746" y="157010"/>
                  <a:pt x="1371340" y="224038"/>
                  <a:pt x="1349115" y="232505"/>
                </a:cubicBezTo>
                <a:cubicBezTo>
                  <a:pt x="1326890" y="240972"/>
                  <a:pt x="1288084" y="196169"/>
                  <a:pt x="1266565" y="200755"/>
                </a:cubicBezTo>
                <a:cubicBezTo>
                  <a:pt x="1245046" y="205341"/>
                  <a:pt x="1246809" y="250850"/>
                  <a:pt x="1219998" y="260022"/>
                </a:cubicBezTo>
                <a:cubicBezTo>
                  <a:pt x="1193187" y="269194"/>
                  <a:pt x="1138859" y="256494"/>
                  <a:pt x="1105698" y="255789"/>
                </a:cubicBezTo>
                <a:cubicBezTo>
                  <a:pt x="1072537" y="255084"/>
                  <a:pt x="1053839" y="245911"/>
                  <a:pt x="1021031" y="255789"/>
                </a:cubicBezTo>
                <a:cubicBezTo>
                  <a:pt x="988223" y="265667"/>
                  <a:pt x="946948" y="295300"/>
                  <a:pt x="908848" y="315055"/>
                </a:cubicBezTo>
                <a:cubicBezTo>
                  <a:pt x="870748" y="334810"/>
                  <a:pt x="827709" y="377850"/>
                  <a:pt x="792431" y="374322"/>
                </a:cubicBezTo>
                <a:cubicBezTo>
                  <a:pt x="757153" y="370794"/>
                  <a:pt x="729989" y="280836"/>
                  <a:pt x="697181" y="293889"/>
                </a:cubicBezTo>
                <a:cubicBezTo>
                  <a:pt x="664373" y="306942"/>
                  <a:pt x="636856" y="430414"/>
                  <a:pt x="595581" y="452639"/>
                </a:cubicBezTo>
                <a:cubicBezTo>
                  <a:pt x="554306" y="474864"/>
                  <a:pt x="484456" y="412775"/>
                  <a:pt x="449531" y="427239"/>
                </a:cubicBezTo>
                <a:cubicBezTo>
                  <a:pt x="414606" y="441703"/>
                  <a:pt x="414606" y="524253"/>
                  <a:pt x="386031" y="539422"/>
                </a:cubicBezTo>
                <a:cubicBezTo>
                  <a:pt x="357456" y="554591"/>
                  <a:pt x="310536" y="515433"/>
                  <a:pt x="278081" y="518255"/>
                </a:cubicBezTo>
                <a:cubicBezTo>
                  <a:pt x="245626" y="521077"/>
                  <a:pt x="236101" y="523899"/>
                  <a:pt x="191298" y="556355"/>
                </a:cubicBezTo>
                <a:cubicBezTo>
                  <a:pt x="146495" y="588811"/>
                  <a:pt x="36782" y="678064"/>
                  <a:pt x="9265" y="712989"/>
                </a:cubicBezTo>
                <a:cubicBezTo>
                  <a:pt x="-18252" y="747914"/>
                  <a:pt x="24081" y="768022"/>
                  <a:pt x="26198" y="765905"/>
                </a:cubicBezTo>
                <a:cubicBezTo>
                  <a:pt x="28315" y="763788"/>
                  <a:pt x="2915" y="728158"/>
                  <a:pt x="21965" y="700289"/>
                </a:cubicBezTo>
                <a:cubicBezTo>
                  <a:pt x="41015" y="672420"/>
                  <a:pt x="124271" y="597631"/>
                  <a:pt x="140498" y="598689"/>
                </a:cubicBezTo>
                <a:cubicBezTo>
                  <a:pt x="156725" y="599747"/>
                  <a:pt x="125681" y="690059"/>
                  <a:pt x="119331" y="706639"/>
                </a:cubicBezTo>
                <a:cubicBezTo>
                  <a:pt x="112981" y="723220"/>
                  <a:pt x="97106" y="716869"/>
                  <a:pt x="102398" y="698172"/>
                </a:cubicBezTo>
                <a:cubicBezTo>
                  <a:pt x="107690" y="679475"/>
                  <a:pt x="129914" y="626910"/>
                  <a:pt x="151081" y="594455"/>
                </a:cubicBezTo>
                <a:cubicBezTo>
                  <a:pt x="172248" y="562000"/>
                  <a:pt x="212112" y="506614"/>
                  <a:pt x="229398" y="503439"/>
                </a:cubicBezTo>
                <a:cubicBezTo>
                  <a:pt x="246684" y="500264"/>
                  <a:pt x="232573" y="601158"/>
                  <a:pt x="254798" y="575405"/>
                </a:cubicBezTo>
                <a:cubicBezTo>
                  <a:pt x="277023" y="549652"/>
                  <a:pt x="347931" y="360211"/>
                  <a:pt x="362748" y="348922"/>
                </a:cubicBezTo>
                <a:cubicBezTo>
                  <a:pt x="377565" y="337633"/>
                  <a:pt x="343345" y="465692"/>
                  <a:pt x="343698" y="507672"/>
                </a:cubicBezTo>
                <a:cubicBezTo>
                  <a:pt x="344051" y="549652"/>
                  <a:pt x="356398" y="605391"/>
                  <a:pt x="364865" y="600805"/>
                </a:cubicBezTo>
                <a:cubicBezTo>
                  <a:pt x="373332" y="596219"/>
                  <a:pt x="373684" y="526722"/>
                  <a:pt x="394498" y="480155"/>
                </a:cubicBezTo>
                <a:cubicBezTo>
                  <a:pt x="415312" y="433588"/>
                  <a:pt x="473873" y="316113"/>
                  <a:pt x="489748" y="321405"/>
                </a:cubicBezTo>
                <a:cubicBezTo>
                  <a:pt x="505623" y="326697"/>
                  <a:pt x="481634" y="479449"/>
                  <a:pt x="489748" y="511905"/>
                </a:cubicBezTo>
                <a:cubicBezTo>
                  <a:pt x="497862" y="544361"/>
                  <a:pt x="512326" y="528839"/>
                  <a:pt x="538431" y="516139"/>
                </a:cubicBezTo>
                <a:cubicBezTo>
                  <a:pt x="564536" y="503439"/>
                  <a:pt x="603342" y="458283"/>
                  <a:pt x="646381" y="435705"/>
                </a:cubicBezTo>
                <a:cubicBezTo>
                  <a:pt x="689420" y="413127"/>
                  <a:pt x="765268" y="417008"/>
                  <a:pt x="796665" y="380672"/>
                </a:cubicBezTo>
                <a:cubicBezTo>
                  <a:pt x="828062" y="344336"/>
                  <a:pt x="829121" y="214161"/>
                  <a:pt x="834765" y="217689"/>
                </a:cubicBezTo>
                <a:cubicBezTo>
                  <a:pt x="840409" y="221217"/>
                  <a:pt x="831942" y="369031"/>
                  <a:pt x="830531" y="401839"/>
                </a:cubicBezTo>
                <a:cubicBezTo>
                  <a:pt x="829120" y="434647"/>
                  <a:pt x="816067" y="425122"/>
                  <a:pt x="826298" y="414539"/>
                </a:cubicBezTo>
                <a:cubicBezTo>
                  <a:pt x="836529" y="403956"/>
                  <a:pt x="860165" y="367620"/>
                  <a:pt x="891915" y="338339"/>
                </a:cubicBezTo>
                <a:cubicBezTo>
                  <a:pt x="923665" y="309058"/>
                  <a:pt x="998101" y="230388"/>
                  <a:pt x="1016798" y="238855"/>
                </a:cubicBezTo>
                <a:cubicBezTo>
                  <a:pt x="1035495" y="247322"/>
                  <a:pt x="1009390" y="370795"/>
                  <a:pt x="1004098" y="389139"/>
                </a:cubicBezTo>
                <a:cubicBezTo>
                  <a:pt x="998806" y="407483"/>
                  <a:pt x="973759" y="370794"/>
                  <a:pt x="985048" y="348922"/>
                </a:cubicBezTo>
                <a:cubicBezTo>
                  <a:pt x="996337" y="327050"/>
                  <a:pt x="1049959" y="278719"/>
                  <a:pt x="1071831" y="257905"/>
                </a:cubicBezTo>
                <a:cubicBezTo>
                  <a:pt x="1093703" y="237091"/>
                  <a:pt x="1094056" y="208164"/>
                  <a:pt x="1116281" y="224039"/>
                </a:cubicBezTo>
                <a:cubicBezTo>
                  <a:pt x="1138506" y="239914"/>
                  <a:pt x="1180487" y="362327"/>
                  <a:pt x="1205181" y="353155"/>
                </a:cubicBezTo>
                <a:cubicBezTo>
                  <a:pt x="1229875" y="343983"/>
                  <a:pt x="1236931" y="206399"/>
                  <a:pt x="1264448" y="169005"/>
                </a:cubicBezTo>
                <a:cubicBezTo>
                  <a:pt x="1291965" y="131611"/>
                  <a:pt x="1355464" y="112561"/>
                  <a:pt x="1370281" y="128789"/>
                </a:cubicBezTo>
                <a:cubicBezTo>
                  <a:pt x="1385098" y="145017"/>
                  <a:pt x="1346645" y="270605"/>
                  <a:pt x="1353348" y="266372"/>
                </a:cubicBezTo>
                <a:cubicBezTo>
                  <a:pt x="1360051" y="262139"/>
                  <a:pt x="1384745" y="147133"/>
                  <a:pt x="1410498" y="103389"/>
                </a:cubicBezTo>
                <a:cubicBezTo>
                  <a:pt x="1436251" y="59645"/>
                  <a:pt x="1492343" y="-18320"/>
                  <a:pt x="1507865" y="3905"/>
                </a:cubicBezTo>
                <a:cubicBezTo>
                  <a:pt x="1523387" y="26130"/>
                  <a:pt x="1499751" y="222275"/>
                  <a:pt x="1503631" y="236739"/>
                </a:cubicBezTo>
                <a:cubicBezTo>
                  <a:pt x="1507511" y="251203"/>
                  <a:pt x="1517037" y="114325"/>
                  <a:pt x="1531148" y="90689"/>
                </a:cubicBezTo>
                <a:cubicBezTo>
                  <a:pt x="1545259" y="67053"/>
                  <a:pt x="1537498" y="97744"/>
                  <a:pt x="1588298" y="94922"/>
                </a:cubicBezTo>
                <a:cubicBezTo>
                  <a:pt x="1639098" y="92100"/>
                  <a:pt x="1796084" y="71638"/>
                  <a:pt x="1835948" y="73755"/>
                </a:cubicBezTo>
                <a:cubicBezTo>
                  <a:pt x="1875812" y="75872"/>
                  <a:pt x="1811959" y="103389"/>
                  <a:pt x="1827481" y="107622"/>
                </a:cubicBezTo>
                <a:cubicBezTo>
                  <a:pt x="1843003" y="111855"/>
                  <a:pt x="1929081" y="99155"/>
                  <a:pt x="1929081" y="99155"/>
                </a:cubicBezTo>
                <a:cubicBezTo>
                  <a:pt x="1958009" y="99155"/>
                  <a:pt x="1967534" y="97744"/>
                  <a:pt x="2001048" y="107622"/>
                </a:cubicBezTo>
                <a:cubicBezTo>
                  <a:pt x="2034562" y="117500"/>
                  <a:pt x="2103354" y="164419"/>
                  <a:pt x="2130165" y="158422"/>
                </a:cubicBezTo>
                <a:cubicBezTo>
                  <a:pt x="2156976" y="152425"/>
                  <a:pt x="2139690" y="54706"/>
                  <a:pt x="2142865" y="4623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797168F6-6C94-40C3-8DF9-8C8E9E981165}"/>
              </a:ext>
            </a:extLst>
          </p:cNvPr>
          <p:cNvSpPr/>
          <p:nvPr/>
        </p:nvSpPr>
        <p:spPr>
          <a:xfrm>
            <a:off x="4561583" y="8028435"/>
            <a:ext cx="1355144" cy="449313"/>
          </a:xfrm>
          <a:custGeom>
            <a:avLst/>
            <a:gdLst>
              <a:gd name="connsiteX0" fmla="*/ 1388411 w 1459167"/>
              <a:gd name="connsiteY0" fmla="*/ 80 h 483803"/>
              <a:gd name="connsiteX1" fmla="*/ 1458261 w 1459167"/>
              <a:gd name="connsiteY1" fmla="*/ 116497 h 483803"/>
              <a:gd name="connsiteX2" fmla="*/ 1331261 w 1459167"/>
              <a:gd name="connsiteY2" fmla="*/ 55113 h 483803"/>
              <a:gd name="connsiteX3" fmla="*/ 1191561 w 1459167"/>
              <a:gd name="connsiteY3" fmla="*/ 74163 h 483803"/>
              <a:gd name="connsiteX4" fmla="*/ 1197911 w 1459167"/>
              <a:gd name="connsiteY4" fmla="*/ 21247 h 483803"/>
              <a:gd name="connsiteX5" fmla="*/ 975661 w 1459167"/>
              <a:gd name="connsiteY5" fmla="*/ 48763 h 483803"/>
              <a:gd name="connsiteX6" fmla="*/ 954494 w 1459167"/>
              <a:gd name="connsiteY6" fmla="*/ 55113 h 483803"/>
              <a:gd name="connsiteX7" fmla="*/ 797861 w 1459167"/>
              <a:gd name="connsiteY7" fmla="*/ 120730 h 483803"/>
              <a:gd name="connsiteX8" fmla="*/ 783044 w 1459167"/>
              <a:gd name="connsiteY8" fmla="*/ 97447 h 483803"/>
              <a:gd name="connsiteX9" fmla="*/ 607361 w 1459167"/>
              <a:gd name="connsiteY9" fmla="*/ 226563 h 483803"/>
              <a:gd name="connsiteX10" fmla="*/ 497294 w 1459167"/>
              <a:gd name="connsiteY10" fmla="*/ 256197 h 483803"/>
              <a:gd name="connsiteX11" fmla="*/ 298328 w 1459167"/>
              <a:gd name="connsiteY11" fmla="*/ 336630 h 483803"/>
              <a:gd name="connsiteX12" fmla="*/ 590428 w 1459167"/>
              <a:gd name="connsiteY12" fmla="*/ 292180 h 483803"/>
              <a:gd name="connsiteX13" fmla="*/ 408394 w 1459167"/>
              <a:gd name="connsiteY13" fmla="*/ 342980 h 483803"/>
              <a:gd name="connsiteX14" fmla="*/ 321611 w 1459167"/>
              <a:gd name="connsiteY14" fmla="*/ 279480 h 483803"/>
              <a:gd name="connsiteX15" fmla="*/ 291978 w 1459167"/>
              <a:gd name="connsiteY15" fmla="*/ 239263 h 483803"/>
              <a:gd name="connsiteX16" fmla="*/ 177678 w 1459167"/>
              <a:gd name="connsiteY16" fmla="*/ 406480 h 483803"/>
              <a:gd name="connsiteX17" fmla="*/ 8344 w 1459167"/>
              <a:gd name="connsiteY17" fmla="*/ 480563 h 483803"/>
              <a:gd name="connsiteX18" fmla="*/ 463428 w 1459167"/>
              <a:gd name="connsiteY18" fmla="*/ 306997 h 483803"/>
              <a:gd name="connsiteX19" fmla="*/ 768228 w 1459167"/>
              <a:gd name="connsiteY19" fmla="*/ 144013 h 483803"/>
              <a:gd name="connsiteX20" fmla="*/ 975661 w 1459167"/>
              <a:gd name="connsiteY20" fmla="*/ 97447 h 483803"/>
              <a:gd name="connsiteX21" fmla="*/ 1157694 w 1459167"/>
              <a:gd name="connsiteY21" fmla="*/ 74163 h 483803"/>
              <a:gd name="connsiteX22" fmla="*/ 1392644 w 1459167"/>
              <a:gd name="connsiteY22" fmla="*/ 97447 h 483803"/>
              <a:gd name="connsiteX23" fmla="*/ 1388411 w 1459167"/>
              <a:gd name="connsiteY23" fmla="*/ 80 h 483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59167" h="483803">
                <a:moveTo>
                  <a:pt x="1388411" y="80"/>
                </a:moveTo>
                <a:cubicBezTo>
                  <a:pt x="1399347" y="3255"/>
                  <a:pt x="1467786" y="107325"/>
                  <a:pt x="1458261" y="116497"/>
                </a:cubicBezTo>
                <a:cubicBezTo>
                  <a:pt x="1448736" y="125669"/>
                  <a:pt x="1375711" y="62169"/>
                  <a:pt x="1331261" y="55113"/>
                </a:cubicBezTo>
                <a:cubicBezTo>
                  <a:pt x="1286811" y="48057"/>
                  <a:pt x="1213786" y="79807"/>
                  <a:pt x="1191561" y="74163"/>
                </a:cubicBezTo>
                <a:cubicBezTo>
                  <a:pt x="1169336" y="68519"/>
                  <a:pt x="1233894" y="25480"/>
                  <a:pt x="1197911" y="21247"/>
                </a:cubicBezTo>
                <a:lnTo>
                  <a:pt x="975661" y="48763"/>
                </a:lnTo>
                <a:cubicBezTo>
                  <a:pt x="935091" y="54407"/>
                  <a:pt x="984127" y="43119"/>
                  <a:pt x="954494" y="55113"/>
                </a:cubicBezTo>
                <a:cubicBezTo>
                  <a:pt x="924861" y="67108"/>
                  <a:pt x="826436" y="113674"/>
                  <a:pt x="797861" y="120730"/>
                </a:cubicBezTo>
                <a:cubicBezTo>
                  <a:pt x="769286" y="127786"/>
                  <a:pt x="814794" y="79808"/>
                  <a:pt x="783044" y="97447"/>
                </a:cubicBezTo>
                <a:cubicBezTo>
                  <a:pt x="751294" y="115086"/>
                  <a:pt x="654986" y="200105"/>
                  <a:pt x="607361" y="226563"/>
                </a:cubicBezTo>
                <a:cubicBezTo>
                  <a:pt x="559736" y="253021"/>
                  <a:pt x="548799" y="237853"/>
                  <a:pt x="497294" y="256197"/>
                </a:cubicBezTo>
                <a:cubicBezTo>
                  <a:pt x="445789" y="274541"/>
                  <a:pt x="282806" y="330633"/>
                  <a:pt x="298328" y="336630"/>
                </a:cubicBezTo>
                <a:cubicBezTo>
                  <a:pt x="313850" y="342627"/>
                  <a:pt x="572084" y="291122"/>
                  <a:pt x="590428" y="292180"/>
                </a:cubicBezTo>
                <a:cubicBezTo>
                  <a:pt x="608772" y="293238"/>
                  <a:pt x="453197" y="345097"/>
                  <a:pt x="408394" y="342980"/>
                </a:cubicBezTo>
                <a:cubicBezTo>
                  <a:pt x="363591" y="340863"/>
                  <a:pt x="341014" y="296766"/>
                  <a:pt x="321611" y="279480"/>
                </a:cubicBezTo>
                <a:cubicBezTo>
                  <a:pt x="302208" y="262194"/>
                  <a:pt x="315967" y="218096"/>
                  <a:pt x="291978" y="239263"/>
                </a:cubicBezTo>
                <a:cubicBezTo>
                  <a:pt x="267989" y="260430"/>
                  <a:pt x="224950" y="366263"/>
                  <a:pt x="177678" y="406480"/>
                </a:cubicBezTo>
                <a:cubicBezTo>
                  <a:pt x="130406" y="446697"/>
                  <a:pt x="-39281" y="497144"/>
                  <a:pt x="8344" y="480563"/>
                </a:cubicBezTo>
                <a:cubicBezTo>
                  <a:pt x="55969" y="463983"/>
                  <a:pt x="336781" y="363089"/>
                  <a:pt x="463428" y="306997"/>
                </a:cubicBezTo>
                <a:cubicBezTo>
                  <a:pt x="590075" y="250905"/>
                  <a:pt x="682856" y="178938"/>
                  <a:pt x="768228" y="144013"/>
                </a:cubicBezTo>
                <a:cubicBezTo>
                  <a:pt x="853600" y="109088"/>
                  <a:pt x="975661" y="97447"/>
                  <a:pt x="975661" y="97447"/>
                </a:cubicBezTo>
                <a:cubicBezTo>
                  <a:pt x="1040572" y="85805"/>
                  <a:pt x="1088197" y="74163"/>
                  <a:pt x="1157694" y="74163"/>
                </a:cubicBezTo>
                <a:cubicBezTo>
                  <a:pt x="1227191" y="74163"/>
                  <a:pt x="1349958" y="106266"/>
                  <a:pt x="1392644" y="97447"/>
                </a:cubicBezTo>
                <a:cubicBezTo>
                  <a:pt x="1435330" y="88628"/>
                  <a:pt x="1377475" y="-3095"/>
                  <a:pt x="1388411" y="8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F6304C93-4E06-460F-89C1-12AE633D322B}"/>
              </a:ext>
            </a:extLst>
          </p:cNvPr>
          <p:cNvSpPr/>
          <p:nvPr/>
        </p:nvSpPr>
        <p:spPr>
          <a:xfrm>
            <a:off x="3622541" y="8339090"/>
            <a:ext cx="599338" cy="627363"/>
          </a:xfrm>
          <a:custGeom>
            <a:avLst/>
            <a:gdLst>
              <a:gd name="connsiteX0" fmla="*/ 1353 w 645344"/>
              <a:gd name="connsiteY0" fmla="*/ 599028 h 675521"/>
              <a:gd name="connsiteX1" fmla="*/ 113536 w 645344"/>
              <a:gd name="connsiteY1" fmla="*/ 592678 h 675521"/>
              <a:gd name="connsiteX2" fmla="*/ 128353 w 645344"/>
              <a:gd name="connsiteY2" fmla="*/ 495311 h 675521"/>
              <a:gd name="connsiteX3" fmla="*/ 149519 w 645344"/>
              <a:gd name="connsiteY3" fmla="*/ 429695 h 675521"/>
              <a:gd name="connsiteX4" fmla="*/ 198203 w 645344"/>
              <a:gd name="connsiteY4" fmla="*/ 427578 h 675521"/>
              <a:gd name="connsiteX5" fmla="*/ 282869 w 645344"/>
              <a:gd name="connsiteY5" fmla="*/ 404295 h 675521"/>
              <a:gd name="connsiteX6" fmla="*/ 284986 w 645344"/>
              <a:gd name="connsiteY6" fmla="*/ 391595 h 675521"/>
              <a:gd name="connsiteX7" fmla="*/ 274403 w 645344"/>
              <a:gd name="connsiteY7" fmla="*/ 262478 h 675521"/>
              <a:gd name="connsiteX8" fmla="*/ 287103 w 645344"/>
              <a:gd name="connsiteY8" fmla="*/ 228611 h 675521"/>
              <a:gd name="connsiteX9" fmla="*/ 352719 w 645344"/>
              <a:gd name="connsiteY9" fmla="*/ 323861 h 675521"/>
              <a:gd name="connsiteX10" fmla="*/ 441619 w 645344"/>
              <a:gd name="connsiteY10" fmla="*/ 260361 h 675521"/>
              <a:gd name="connsiteX11" fmla="*/ 454319 w 645344"/>
              <a:gd name="connsiteY11" fmla="*/ 93145 h 675521"/>
              <a:gd name="connsiteX12" fmla="*/ 481836 w 645344"/>
              <a:gd name="connsiteY12" fmla="*/ 2128 h 675521"/>
              <a:gd name="connsiteX13" fmla="*/ 458553 w 645344"/>
              <a:gd name="connsiteY13" fmla="*/ 179928 h 675521"/>
              <a:gd name="connsiteX14" fmla="*/ 625769 w 645344"/>
              <a:gd name="connsiteY14" fmla="*/ 124895 h 675521"/>
              <a:gd name="connsiteX15" fmla="*/ 606719 w 645344"/>
              <a:gd name="connsiteY15" fmla="*/ 127011 h 675521"/>
              <a:gd name="connsiteX16" fmla="*/ 310386 w 645344"/>
              <a:gd name="connsiteY16" fmla="*/ 325978 h 675521"/>
              <a:gd name="connsiteX17" fmla="*/ 268053 w 645344"/>
              <a:gd name="connsiteY17" fmla="*/ 275178 h 675521"/>
              <a:gd name="connsiteX18" fmla="*/ 189736 w 645344"/>
              <a:gd name="connsiteY18" fmla="*/ 461445 h 675521"/>
              <a:gd name="connsiteX19" fmla="*/ 177036 w 645344"/>
              <a:gd name="connsiteY19" fmla="*/ 518595 h 675521"/>
              <a:gd name="connsiteX20" fmla="*/ 100836 w 645344"/>
              <a:gd name="connsiteY20" fmla="*/ 607495 h 675521"/>
              <a:gd name="connsiteX21" fmla="*/ 86019 w 645344"/>
              <a:gd name="connsiteY21" fmla="*/ 584211 h 675521"/>
              <a:gd name="connsiteX22" fmla="*/ 52153 w 645344"/>
              <a:gd name="connsiteY22" fmla="*/ 675228 h 675521"/>
              <a:gd name="connsiteX23" fmla="*/ 1353 w 645344"/>
              <a:gd name="connsiteY23" fmla="*/ 599028 h 67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5344" h="675521">
                <a:moveTo>
                  <a:pt x="1353" y="599028"/>
                </a:moveTo>
                <a:cubicBezTo>
                  <a:pt x="11584" y="585270"/>
                  <a:pt x="92369" y="609964"/>
                  <a:pt x="113536" y="592678"/>
                </a:cubicBezTo>
                <a:cubicBezTo>
                  <a:pt x="134703" y="575392"/>
                  <a:pt x="122356" y="522475"/>
                  <a:pt x="128353" y="495311"/>
                </a:cubicBezTo>
                <a:cubicBezTo>
                  <a:pt x="134350" y="468147"/>
                  <a:pt x="137877" y="440984"/>
                  <a:pt x="149519" y="429695"/>
                </a:cubicBezTo>
                <a:cubicBezTo>
                  <a:pt x="161161" y="418406"/>
                  <a:pt x="175978" y="431811"/>
                  <a:pt x="198203" y="427578"/>
                </a:cubicBezTo>
                <a:cubicBezTo>
                  <a:pt x="220428" y="423345"/>
                  <a:pt x="268405" y="410292"/>
                  <a:pt x="282869" y="404295"/>
                </a:cubicBezTo>
                <a:cubicBezTo>
                  <a:pt x="297333" y="398298"/>
                  <a:pt x="286397" y="415231"/>
                  <a:pt x="284986" y="391595"/>
                </a:cubicBezTo>
                <a:cubicBezTo>
                  <a:pt x="283575" y="367959"/>
                  <a:pt x="274050" y="289642"/>
                  <a:pt x="274403" y="262478"/>
                </a:cubicBezTo>
                <a:cubicBezTo>
                  <a:pt x="274756" y="235314"/>
                  <a:pt x="274050" y="218381"/>
                  <a:pt x="287103" y="228611"/>
                </a:cubicBezTo>
                <a:cubicBezTo>
                  <a:pt x="300156" y="238841"/>
                  <a:pt x="326966" y="318569"/>
                  <a:pt x="352719" y="323861"/>
                </a:cubicBezTo>
                <a:cubicBezTo>
                  <a:pt x="378472" y="329153"/>
                  <a:pt x="424686" y="298814"/>
                  <a:pt x="441619" y="260361"/>
                </a:cubicBezTo>
                <a:cubicBezTo>
                  <a:pt x="458552" y="221908"/>
                  <a:pt x="447616" y="136184"/>
                  <a:pt x="454319" y="93145"/>
                </a:cubicBezTo>
                <a:cubicBezTo>
                  <a:pt x="461022" y="50106"/>
                  <a:pt x="481130" y="-12336"/>
                  <a:pt x="481836" y="2128"/>
                </a:cubicBezTo>
                <a:cubicBezTo>
                  <a:pt x="482542" y="16592"/>
                  <a:pt x="434564" y="159467"/>
                  <a:pt x="458553" y="179928"/>
                </a:cubicBezTo>
                <a:cubicBezTo>
                  <a:pt x="482542" y="200389"/>
                  <a:pt x="601075" y="133714"/>
                  <a:pt x="625769" y="124895"/>
                </a:cubicBezTo>
                <a:cubicBezTo>
                  <a:pt x="650463" y="116076"/>
                  <a:pt x="659283" y="93497"/>
                  <a:pt x="606719" y="127011"/>
                </a:cubicBezTo>
                <a:cubicBezTo>
                  <a:pt x="554155" y="160525"/>
                  <a:pt x="366830" y="301284"/>
                  <a:pt x="310386" y="325978"/>
                </a:cubicBezTo>
                <a:cubicBezTo>
                  <a:pt x="253942" y="350672"/>
                  <a:pt x="288161" y="252600"/>
                  <a:pt x="268053" y="275178"/>
                </a:cubicBezTo>
                <a:cubicBezTo>
                  <a:pt x="247945" y="297756"/>
                  <a:pt x="204905" y="420876"/>
                  <a:pt x="189736" y="461445"/>
                </a:cubicBezTo>
                <a:cubicBezTo>
                  <a:pt x="174567" y="502014"/>
                  <a:pt x="191853" y="494253"/>
                  <a:pt x="177036" y="518595"/>
                </a:cubicBezTo>
                <a:cubicBezTo>
                  <a:pt x="162219" y="542937"/>
                  <a:pt x="116005" y="596559"/>
                  <a:pt x="100836" y="607495"/>
                </a:cubicBezTo>
                <a:cubicBezTo>
                  <a:pt x="85667" y="618431"/>
                  <a:pt x="94133" y="572922"/>
                  <a:pt x="86019" y="584211"/>
                </a:cubicBezTo>
                <a:cubicBezTo>
                  <a:pt x="77905" y="595500"/>
                  <a:pt x="62383" y="669936"/>
                  <a:pt x="52153" y="675228"/>
                </a:cubicBezTo>
                <a:cubicBezTo>
                  <a:pt x="41923" y="680520"/>
                  <a:pt x="-8878" y="612786"/>
                  <a:pt x="1353" y="59902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3F0983DA-1BB6-4D4D-B93A-73157FCB6407}"/>
              </a:ext>
            </a:extLst>
          </p:cNvPr>
          <p:cNvSpPr/>
          <p:nvPr/>
        </p:nvSpPr>
        <p:spPr>
          <a:xfrm>
            <a:off x="4243555" y="7908150"/>
            <a:ext cx="163043" cy="219251"/>
          </a:xfrm>
          <a:custGeom>
            <a:avLst/>
            <a:gdLst>
              <a:gd name="connsiteX0" fmla="*/ 175102 w 175558"/>
              <a:gd name="connsiteY0" fmla="*/ 481 h 236081"/>
              <a:gd name="connsiteX1" fmla="*/ 147585 w 175558"/>
              <a:gd name="connsiteY1" fmla="*/ 97848 h 236081"/>
              <a:gd name="connsiteX2" fmla="*/ 1535 w 175558"/>
              <a:gd name="connsiteY2" fmla="*/ 235431 h 236081"/>
              <a:gd name="connsiteX3" fmla="*/ 73502 w 175558"/>
              <a:gd name="connsiteY3" fmla="*/ 150765 h 236081"/>
              <a:gd name="connsiteX4" fmla="*/ 113719 w 175558"/>
              <a:gd name="connsiteY4" fmla="*/ 176165 h 236081"/>
              <a:gd name="connsiteX5" fmla="*/ 160285 w 175558"/>
              <a:gd name="connsiteY5" fmla="*/ 138065 h 236081"/>
              <a:gd name="connsiteX6" fmla="*/ 175102 w 175558"/>
              <a:gd name="connsiteY6" fmla="*/ 481 h 2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558" h="236081">
                <a:moveTo>
                  <a:pt x="175102" y="481"/>
                </a:moveTo>
                <a:cubicBezTo>
                  <a:pt x="172985" y="-6222"/>
                  <a:pt x="176513" y="58690"/>
                  <a:pt x="147585" y="97848"/>
                </a:cubicBezTo>
                <a:cubicBezTo>
                  <a:pt x="118657" y="137006"/>
                  <a:pt x="13882" y="226612"/>
                  <a:pt x="1535" y="235431"/>
                </a:cubicBezTo>
                <a:cubicBezTo>
                  <a:pt x="-10812" y="244251"/>
                  <a:pt x="54805" y="160643"/>
                  <a:pt x="73502" y="150765"/>
                </a:cubicBezTo>
                <a:cubicBezTo>
                  <a:pt x="92199" y="140887"/>
                  <a:pt x="99255" y="178282"/>
                  <a:pt x="113719" y="176165"/>
                </a:cubicBezTo>
                <a:cubicBezTo>
                  <a:pt x="128183" y="174048"/>
                  <a:pt x="148643" y="165582"/>
                  <a:pt x="160285" y="138065"/>
                </a:cubicBezTo>
                <a:cubicBezTo>
                  <a:pt x="171927" y="110548"/>
                  <a:pt x="177219" y="7184"/>
                  <a:pt x="175102" y="481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0007F4CD-2EAD-4D25-8AC6-41443B7ADEA4}"/>
              </a:ext>
            </a:extLst>
          </p:cNvPr>
          <p:cNvSpPr/>
          <p:nvPr/>
        </p:nvSpPr>
        <p:spPr>
          <a:xfrm>
            <a:off x="3888733" y="7523041"/>
            <a:ext cx="81093" cy="488390"/>
          </a:xfrm>
          <a:custGeom>
            <a:avLst/>
            <a:gdLst>
              <a:gd name="connsiteX0" fmla="*/ 6827 w 87318"/>
              <a:gd name="connsiteY0" fmla="*/ 286 h 525880"/>
              <a:gd name="connsiteX1" fmla="*/ 477 w 87318"/>
              <a:gd name="connsiteY1" fmla="*/ 182319 h 525880"/>
              <a:gd name="connsiteX2" fmla="*/ 2593 w 87318"/>
              <a:gd name="connsiteY2" fmla="*/ 385519 h 525880"/>
              <a:gd name="connsiteX3" fmla="*/ 19527 w 87318"/>
              <a:gd name="connsiteY3" fmla="*/ 387636 h 525880"/>
              <a:gd name="connsiteX4" fmla="*/ 85143 w 87318"/>
              <a:gd name="connsiteY4" fmla="*/ 311436 h 525880"/>
              <a:gd name="connsiteX5" fmla="*/ 68210 w 87318"/>
              <a:gd name="connsiteY5" fmla="*/ 252169 h 525880"/>
              <a:gd name="connsiteX6" fmla="*/ 34343 w 87318"/>
              <a:gd name="connsiteY6" fmla="*/ 520986 h 525880"/>
              <a:gd name="connsiteX7" fmla="*/ 34343 w 87318"/>
              <a:gd name="connsiteY7" fmla="*/ 410919 h 525880"/>
              <a:gd name="connsiteX8" fmla="*/ 30110 w 87318"/>
              <a:gd name="connsiteY8" fmla="*/ 224652 h 525880"/>
              <a:gd name="connsiteX9" fmla="*/ 6827 w 87318"/>
              <a:gd name="connsiteY9" fmla="*/ 286 h 52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8" h="525880">
                <a:moveTo>
                  <a:pt x="6827" y="286"/>
                </a:moveTo>
                <a:cubicBezTo>
                  <a:pt x="1888" y="-6769"/>
                  <a:pt x="1183" y="118114"/>
                  <a:pt x="477" y="182319"/>
                </a:cubicBezTo>
                <a:cubicBezTo>
                  <a:pt x="-229" y="246524"/>
                  <a:pt x="-582" y="351299"/>
                  <a:pt x="2593" y="385519"/>
                </a:cubicBezTo>
                <a:cubicBezTo>
                  <a:pt x="5768" y="419739"/>
                  <a:pt x="5769" y="399983"/>
                  <a:pt x="19527" y="387636"/>
                </a:cubicBezTo>
                <a:cubicBezTo>
                  <a:pt x="33285" y="375289"/>
                  <a:pt x="77029" y="334014"/>
                  <a:pt x="85143" y="311436"/>
                </a:cubicBezTo>
                <a:cubicBezTo>
                  <a:pt x="93257" y="288858"/>
                  <a:pt x="76677" y="217244"/>
                  <a:pt x="68210" y="252169"/>
                </a:cubicBezTo>
                <a:cubicBezTo>
                  <a:pt x="59743" y="287094"/>
                  <a:pt x="39988" y="494528"/>
                  <a:pt x="34343" y="520986"/>
                </a:cubicBezTo>
                <a:cubicBezTo>
                  <a:pt x="28699" y="547444"/>
                  <a:pt x="35049" y="460308"/>
                  <a:pt x="34343" y="410919"/>
                </a:cubicBezTo>
                <a:cubicBezTo>
                  <a:pt x="33638" y="361530"/>
                  <a:pt x="34343" y="287447"/>
                  <a:pt x="30110" y="224652"/>
                </a:cubicBezTo>
                <a:cubicBezTo>
                  <a:pt x="25877" y="161858"/>
                  <a:pt x="11766" y="7341"/>
                  <a:pt x="6827" y="28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9420DC8C-D08D-480A-8011-C9252408C8F4}"/>
              </a:ext>
            </a:extLst>
          </p:cNvPr>
          <p:cNvSpPr/>
          <p:nvPr/>
        </p:nvSpPr>
        <p:spPr>
          <a:xfrm>
            <a:off x="4018913" y="7744420"/>
            <a:ext cx="161235" cy="304076"/>
          </a:xfrm>
          <a:custGeom>
            <a:avLst/>
            <a:gdLst>
              <a:gd name="connsiteX0" fmla="*/ 171455 w 173612"/>
              <a:gd name="connsiteY0" fmla="*/ 1096 h 327417"/>
              <a:gd name="connsiteX1" fmla="*/ 114305 w 173612"/>
              <a:gd name="connsiteY1" fmla="*/ 185246 h 327417"/>
              <a:gd name="connsiteX2" fmla="*/ 88905 w 173612"/>
              <a:gd name="connsiteY2" fmla="*/ 161963 h 327417"/>
              <a:gd name="connsiteX3" fmla="*/ 5 w 173612"/>
              <a:gd name="connsiteY3" fmla="*/ 324946 h 327417"/>
              <a:gd name="connsiteX4" fmla="*/ 93138 w 173612"/>
              <a:gd name="connsiteY4" fmla="*/ 261446 h 327417"/>
              <a:gd name="connsiteX5" fmla="*/ 105838 w 173612"/>
              <a:gd name="connsiteY5" fmla="*/ 276263 h 327417"/>
              <a:gd name="connsiteX6" fmla="*/ 156638 w 173612"/>
              <a:gd name="connsiteY6" fmla="*/ 115396 h 327417"/>
              <a:gd name="connsiteX7" fmla="*/ 171455 w 173612"/>
              <a:gd name="connsiteY7" fmla="*/ 1096 h 3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612" h="327417">
                <a:moveTo>
                  <a:pt x="171455" y="1096"/>
                </a:moveTo>
                <a:cubicBezTo>
                  <a:pt x="164400" y="12738"/>
                  <a:pt x="128063" y="158435"/>
                  <a:pt x="114305" y="185246"/>
                </a:cubicBezTo>
                <a:cubicBezTo>
                  <a:pt x="100547" y="212057"/>
                  <a:pt x="107955" y="138680"/>
                  <a:pt x="88905" y="161963"/>
                </a:cubicBezTo>
                <a:cubicBezTo>
                  <a:pt x="69855" y="185246"/>
                  <a:pt x="-700" y="308366"/>
                  <a:pt x="5" y="324946"/>
                </a:cubicBezTo>
                <a:cubicBezTo>
                  <a:pt x="710" y="341526"/>
                  <a:pt x="75499" y="269560"/>
                  <a:pt x="93138" y="261446"/>
                </a:cubicBezTo>
                <a:cubicBezTo>
                  <a:pt x="110777" y="253332"/>
                  <a:pt x="95255" y="300605"/>
                  <a:pt x="105838" y="276263"/>
                </a:cubicBezTo>
                <a:cubicBezTo>
                  <a:pt x="116421" y="251921"/>
                  <a:pt x="146408" y="157377"/>
                  <a:pt x="156638" y="115396"/>
                </a:cubicBezTo>
                <a:cubicBezTo>
                  <a:pt x="166868" y="73415"/>
                  <a:pt x="178510" y="-10546"/>
                  <a:pt x="171455" y="109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14BE08B9-B5E2-471A-8DD2-32B2DCADD45C}"/>
              </a:ext>
            </a:extLst>
          </p:cNvPr>
          <p:cNvSpPr/>
          <p:nvPr/>
        </p:nvSpPr>
        <p:spPr>
          <a:xfrm>
            <a:off x="3996672" y="8016597"/>
            <a:ext cx="260580" cy="183809"/>
          </a:xfrm>
          <a:custGeom>
            <a:avLst/>
            <a:gdLst>
              <a:gd name="connsiteX0" fmla="*/ 275836 w 280582"/>
              <a:gd name="connsiteY0" fmla="*/ 6477 h 197918"/>
              <a:gd name="connsiteX1" fmla="*/ 32419 w 280582"/>
              <a:gd name="connsiteY1" fmla="*/ 150410 h 197918"/>
              <a:gd name="connsiteX2" fmla="*/ 9136 w 280582"/>
              <a:gd name="connsiteY2" fmla="*/ 194860 h 197918"/>
              <a:gd name="connsiteX3" fmla="*/ 93803 w 280582"/>
              <a:gd name="connsiteY3" fmla="*/ 78444 h 197918"/>
              <a:gd name="connsiteX4" fmla="*/ 184819 w 280582"/>
              <a:gd name="connsiteY4" fmla="*/ 29760 h 197918"/>
              <a:gd name="connsiteX5" fmla="*/ 275836 w 280582"/>
              <a:gd name="connsiteY5" fmla="*/ 6477 h 19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582" h="197918">
                <a:moveTo>
                  <a:pt x="275836" y="6477"/>
                </a:moveTo>
                <a:cubicBezTo>
                  <a:pt x="250436" y="26585"/>
                  <a:pt x="76869" y="119013"/>
                  <a:pt x="32419" y="150410"/>
                </a:cubicBezTo>
                <a:cubicBezTo>
                  <a:pt x="-12031" y="181807"/>
                  <a:pt x="-1095" y="206854"/>
                  <a:pt x="9136" y="194860"/>
                </a:cubicBezTo>
                <a:cubicBezTo>
                  <a:pt x="19367" y="182866"/>
                  <a:pt x="64523" y="105960"/>
                  <a:pt x="93803" y="78444"/>
                </a:cubicBezTo>
                <a:cubicBezTo>
                  <a:pt x="123083" y="50928"/>
                  <a:pt x="151658" y="41049"/>
                  <a:pt x="184819" y="29760"/>
                </a:cubicBezTo>
                <a:cubicBezTo>
                  <a:pt x="217980" y="18471"/>
                  <a:pt x="301236" y="-13631"/>
                  <a:pt x="275836" y="647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6ABD6B54-FE58-4F5E-8243-36D2A524F0DF}"/>
              </a:ext>
            </a:extLst>
          </p:cNvPr>
          <p:cNvSpPr/>
          <p:nvPr/>
        </p:nvSpPr>
        <p:spPr>
          <a:xfrm>
            <a:off x="3668933" y="7607349"/>
            <a:ext cx="126373" cy="466127"/>
          </a:xfrm>
          <a:custGeom>
            <a:avLst/>
            <a:gdLst>
              <a:gd name="connsiteX0" fmla="*/ 133433 w 136074"/>
              <a:gd name="connsiteY0" fmla="*/ 13222 h 501908"/>
              <a:gd name="connsiteX1" fmla="*/ 133433 w 136074"/>
              <a:gd name="connsiteY1" fmla="*/ 66139 h 501908"/>
              <a:gd name="connsiteX2" fmla="*/ 122850 w 136074"/>
              <a:gd name="connsiteY2" fmla="*/ 311672 h 501908"/>
              <a:gd name="connsiteX3" fmla="*/ 112266 w 136074"/>
              <a:gd name="connsiteY3" fmla="*/ 271456 h 501908"/>
              <a:gd name="connsiteX4" fmla="*/ 33950 w 136074"/>
              <a:gd name="connsiteY4" fmla="*/ 440789 h 501908"/>
              <a:gd name="connsiteX5" fmla="*/ 83 w 136074"/>
              <a:gd name="connsiteY5" fmla="*/ 500056 h 501908"/>
              <a:gd name="connsiteX6" fmla="*/ 42416 w 136074"/>
              <a:gd name="connsiteY6" fmla="*/ 381522 h 501908"/>
              <a:gd name="connsiteX7" fmla="*/ 99566 w 136074"/>
              <a:gd name="connsiteY7" fmla="*/ 258756 h 501908"/>
              <a:gd name="connsiteX8" fmla="*/ 103800 w 136074"/>
              <a:gd name="connsiteY8" fmla="*/ 271456 h 501908"/>
              <a:gd name="connsiteX9" fmla="*/ 133433 w 136074"/>
              <a:gd name="connsiteY9" fmla="*/ 13222 h 50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74" h="501908">
                <a:moveTo>
                  <a:pt x="133433" y="13222"/>
                </a:moveTo>
                <a:cubicBezTo>
                  <a:pt x="138372" y="-20998"/>
                  <a:pt x="135197" y="16397"/>
                  <a:pt x="133433" y="66139"/>
                </a:cubicBezTo>
                <a:cubicBezTo>
                  <a:pt x="131669" y="115881"/>
                  <a:pt x="126378" y="277453"/>
                  <a:pt x="122850" y="311672"/>
                </a:cubicBezTo>
                <a:cubicBezTo>
                  <a:pt x="119322" y="345891"/>
                  <a:pt x="127083" y="249937"/>
                  <a:pt x="112266" y="271456"/>
                </a:cubicBezTo>
                <a:cubicBezTo>
                  <a:pt x="97449" y="292975"/>
                  <a:pt x="52647" y="402689"/>
                  <a:pt x="33950" y="440789"/>
                </a:cubicBezTo>
                <a:cubicBezTo>
                  <a:pt x="15253" y="478889"/>
                  <a:pt x="-1328" y="509934"/>
                  <a:pt x="83" y="500056"/>
                </a:cubicBezTo>
                <a:cubicBezTo>
                  <a:pt x="1494" y="490178"/>
                  <a:pt x="25836" y="421739"/>
                  <a:pt x="42416" y="381522"/>
                </a:cubicBezTo>
                <a:cubicBezTo>
                  <a:pt x="58996" y="341305"/>
                  <a:pt x="89335" y="277100"/>
                  <a:pt x="99566" y="258756"/>
                </a:cubicBezTo>
                <a:cubicBezTo>
                  <a:pt x="109797" y="240412"/>
                  <a:pt x="101331" y="310967"/>
                  <a:pt x="103800" y="271456"/>
                </a:cubicBezTo>
                <a:cubicBezTo>
                  <a:pt x="106269" y="231945"/>
                  <a:pt x="128494" y="47442"/>
                  <a:pt x="133433" y="132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B2E29FE8-8F06-44D1-8D89-F34BFEBD68B5}"/>
              </a:ext>
            </a:extLst>
          </p:cNvPr>
          <p:cNvSpPr/>
          <p:nvPr/>
        </p:nvSpPr>
        <p:spPr>
          <a:xfrm>
            <a:off x="3776580" y="7894517"/>
            <a:ext cx="260195" cy="211866"/>
          </a:xfrm>
          <a:custGeom>
            <a:avLst/>
            <a:gdLst>
              <a:gd name="connsiteX0" fmla="*/ 279989 w 280168"/>
              <a:gd name="connsiteY0" fmla="*/ 345 h 228129"/>
              <a:gd name="connsiteX1" fmla="*/ 47155 w 280168"/>
              <a:gd name="connsiteY1" fmla="*/ 176028 h 228129"/>
              <a:gd name="connsiteX2" fmla="*/ 2705 w 280168"/>
              <a:gd name="connsiteY2" fmla="*/ 207778 h 228129"/>
              <a:gd name="connsiteX3" fmla="*/ 91605 w 280168"/>
              <a:gd name="connsiteY3" fmla="*/ 188728 h 228129"/>
              <a:gd name="connsiteX4" fmla="*/ 66205 w 280168"/>
              <a:gd name="connsiteY4" fmla="*/ 209895 h 228129"/>
              <a:gd name="connsiteX5" fmla="*/ 159339 w 280168"/>
              <a:gd name="connsiteY5" fmla="*/ 116761 h 228129"/>
              <a:gd name="connsiteX6" fmla="*/ 87372 w 280168"/>
              <a:gd name="connsiteY6" fmla="*/ 226828 h 228129"/>
              <a:gd name="connsiteX7" fmla="*/ 279989 w 280168"/>
              <a:gd name="connsiteY7" fmla="*/ 345 h 22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168" h="228129">
                <a:moveTo>
                  <a:pt x="279989" y="345"/>
                </a:moveTo>
                <a:cubicBezTo>
                  <a:pt x="273286" y="-8122"/>
                  <a:pt x="93369" y="141456"/>
                  <a:pt x="47155" y="176028"/>
                </a:cubicBezTo>
                <a:cubicBezTo>
                  <a:pt x="941" y="210600"/>
                  <a:pt x="-4703" y="205661"/>
                  <a:pt x="2705" y="207778"/>
                </a:cubicBezTo>
                <a:cubicBezTo>
                  <a:pt x="10113" y="209895"/>
                  <a:pt x="81022" y="188375"/>
                  <a:pt x="91605" y="188728"/>
                </a:cubicBezTo>
                <a:cubicBezTo>
                  <a:pt x="102188" y="189081"/>
                  <a:pt x="54916" y="221889"/>
                  <a:pt x="66205" y="209895"/>
                </a:cubicBezTo>
                <a:cubicBezTo>
                  <a:pt x="77494" y="197901"/>
                  <a:pt x="155811" y="113939"/>
                  <a:pt x="159339" y="116761"/>
                </a:cubicBezTo>
                <a:cubicBezTo>
                  <a:pt x="162867" y="119583"/>
                  <a:pt x="71497" y="241997"/>
                  <a:pt x="87372" y="226828"/>
                </a:cubicBezTo>
                <a:cubicBezTo>
                  <a:pt x="103247" y="211659"/>
                  <a:pt x="286692" y="8812"/>
                  <a:pt x="279989" y="34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9AE87153-1A48-41AB-9259-EACAE9BFB3C6}"/>
              </a:ext>
            </a:extLst>
          </p:cNvPr>
          <p:cNvSpPr/>
          <p:nvPr/>
        </p:nvSpPr>
        <p:spPr>
          <a:xfrm>
            <a:off x="3497300" y="7455615"/>
            <a:ext cx="103695" cy="577902"/>
          </a:xfrm>
          <a:custGeom>
            <a:avLst/>
            <a:gdLst>
              <a:gd name="connsiteX0" fmla="*/ 740 w 111655"/>
              <a:gd name="connsiteY0" fmla="*/ 920 h 622263"/>
              <a:gd name="connsiteX1" fmla="*/ 21907 w 111655"/>
              <a:gd name="connsiteY1" fmla="*/ 53837 h 622263"/>
              <a:gd name="connsiteX2" fmla="*/ 79057 w 111655"/>
              <a:gd name="connsiteY2" fmla="*/ 301487 h 622263"/>
              <a:gd name="connsiteX3" fmla="*/ 76940 w 111655"/>
              <a:gd name="connsiteY3" fmla="*/ 288787 h 622263"/>
              <a:gd name="connsiteX4" fmla="*/ 68473 w 111655"/>
              <a:gd name="connsiteY4" fmla="*/ 610520 h 622263"/>
              <a:gd name="connsiteX5" fmla="*/ 70590 w 111655"/>
              <a:gd name="connsiteY5" fmla="*/ 527970 h 622263"/>
              <a:gd name="connsiteX6" fmla="*/ 98107 w 111655"/>
              <a:gd name="connsiteY6" fmla="*/ 297253 h 622263"/>
              <a:gd name="connsiteX7" fmla="*/ 108690 w 111655"/>
              <a:gd name="connsiteY7" fmla="*/ 396737 h 622263"/>
              <a:gd name="connsiteX8" fmla="*/ 45190 w 111655"/>
              <a:gd name="connsiteY8" fmla="*/ 77120 h 622263"/>
              <a:gd name="connsiteX9" fmla="*/ 740 w 111655"/>
              <a:gd name="connsiteY9" fmla="*/ 920 h 62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655" h="622263">
                <a:moveTo>
                  <a:pt x="740" y="920"/>
                </a:moveTo>
                <a:cubicBezTo>
                  <a:pt x="-3140" y="-2960"/>
                  <a:pt x="8854" y="3743"/>
                  <a:pt x="21907" y="53837"/>
                </a:cubicBezTo>
                <a:cubicBezTo>
                  <a:pt x="34960" y="103931"/>
                  <a:pt x="69885" y="262329"/>
                  <a:pt x="79057" y="301487"/>
                </a:cubicBezTo>
                <a:cubicBezTo>
                  <a:pt x="88229" y="340645"/>
                  <a:pt x="78704" y="237282"/>
                  <a:pt x="76940" y="288787"/>
                </a:cubicBezTo>
                <a:cubicBezTo>
                  <a:pt x="75176" y="340292"/>
                  <a:pt x="69531" y="570656"/>
                  <a:pt x="68473" y="610520"/>
                </a:cubicBezTo>
                <a:cubicBezTo>
                  <a:pt x="67415" y="650384"/>
                  <a:pt x="65651" y="580181"/>
                  <a:pt x="70590" y="527970"/>
                </a:cubicBezTo>
                <a:cubicBezTo>
                  <a:pt x="75529" y="475759"/>
                  <a:pt x="91757" y="319125"/>
                  <a:pt x="98107" y="297253"/>
                </a:cubicBezTo>
                <a:cubicBezTo>
                  <a:pt x="104457" y="275381"/>
                  <a:pt x="117509" y="433426"/>
                  <a:pt x="108690" y="396737"/>
                </a:cubicBezTo>
                <a:cubicBezTo>
                  <a:pt x="99871" y="360048"/>
                  <a:pt x="61065" y="139914"/>
                  <a:pt x="45190" y="77120"/>
                </a:cubicBezTo>
                <a:cubicBezTo>
                  <a:pt x="29315" y="14326"/>
                  <a:pt x="4620" y="4800"/>
                  <a:pt x="740" y="92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D30F385A-28BA-46FD-B619-D0FCCF31B269}"/>
              </a:ext>
            </a:extLst>
          </p:cNvPr>
          <p:cNvSpPr/>
          <p:nvPr/>
        </p:nvSpPr>
        <p:spPr>
          <a:xfrm>
            <a:off x="3566644" y="7355122"/>
            <a:ext cx="171199" cy="681646"/>
          </a:xfrm>
          <a:custGeom>
            <a:avLst/>
            <a:gdLst>
              <a:gd name="connsiteX0" fmla="*/ 156 w 184340"/>
              <a:gd name="connsiteY0" fmla="*/ 3294 h 733970"/>
              <a:gd name="connsiteX1" fmla="*/ 137740 w 184340"/>
              <a:gd name="connsiteY1" fmla="*/ 384294 h 733970"/>
              <a:gd name="connsiteX2" fmla="*/ 122923 w 184340"/>
              <a:gd name="connsiteY2" fmla="*/ 333494 h 733970"/>
              <a:gd name="connsiteX3" fmla="*/ 78473 w 184340"/>
              <a:gd name="connsiteY3" fmla="*/ 731427 h 733970"/>
              <a:gd name="connsiteX4" fmla="*/ 131390 w 184340"/>
              <a:gd name="connsiteY4" fmla="*/ 507060 h 733970"/>
              <a:gd name="connsiteX5" fmla="*/ 180073 w 184340"/>
              <a:gd name="connsiteY5" fmla="*/ 572677 h 733970"/>
              <a:gd name="connsiteX6" fmla="*/ 173723 w 184340"/>
              <a:gd name="connsiteY6" fmla="*/ 521877 h 733970"/>
              <a:gd name="connsiteX7" fmla="*/ 108106 w 184340"/>
              <a:gd name="connsiteY7" fmla="*/ 377944 h 733970"/>
              <a:gd name="connsiteX8" fmla="*/ 110223 w 184340"/>
              <a:gd name="connsiteY8" fmla="*/ 208610 h 733970"/>
              <a:gd name="connsiteX9" fmla="*/ 156 w 184340"/>
              <a:gd name="connsiteY9" fmla="*/ 3294 h 73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340" h="733970">
                <a:moveTo>
                  <a:pt x="156" y="3294"/>
                </a:moveTo>
                <a:cubicBezTo>
                  <a:pt x="4742" y="32575"/>
                  <a:pt x="117279" y="329261"/>
                  <a:pt x="137740" y="384294"/>
                </a:cubicBezTo>
                <a:cubicBezTo>
                  <a:pt x="158201" y="439327"/>
                  <a:pt x="132801" y="275638"/>
                  <a:pt x="122923" y="333494"/>
                </a:cubicBezTo>
                <a:cubicBezTo>
                  <a:pt x="113045" y="391350"/>
                  <a:pt x="77062" y="702499"/>
                  <a:pt x="78473" y="731427"/>
                </a:cubicBezTo>
                <a:cubicBezTo>
                  <a:pt x="79884" y="760355"/>
                  <a:pt x="114457" y="533518"/>
                  <a:pt x="131390" y="507060"/>
                </a:cubicBezTo>
                <a:cubicBezTo>
                  <a:pt x="148323" y="480602"/>
                  <a:pt x="173018" y="570208"/>
                  <a:pt x="180073" y="572677"/>
                </a:cubicBezTo>
                <a:cubicBezTo>
                  <a:pt x="187128" y="575146"/>
                  <a:pt x="185718" y="554333"/>
                  <a:pt x="173723" y="521877"/>
                </a:cubicBezTo>
                <a:cubicBezTo>
                  <a:pt x="161729" y="489422"/>
                  <a:pt x="118689" y="430155"/>
                  <a:pt x="108106" y="377944"/>
                </a:cubicBezTo>
                <a:cubicBezTo>
                  <a:pt x="97523" y="325733"/>
                  <a:pt x="127509" y="269288"/>
                  <a:pt x="110223" y="208610"/>
                </a:cubicBezTo>
                <a:cubicBezTo>
                  <a:pt x="92937" y="147932"/>
                  <a:pt x="-4430" y="-25987"/>
                  <a:pt x="156" y="329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EBD3A12F-E156-460E-9E0E-1C861CB631B5}"/>
              </a:ext>
            </a:extLst>
          </p:cNvPr>
          <p:cNvSpPr/>
          <p:nvPr/>
        </p:nvSpPr>
        <p:spPr>
          <a:xfrm>
            <a:off x="2758256" y="7293873"/>
            <a:ext cx="628860" cy="703291"/>
          </a:xfrm>
          <a:custGeom>
            <a:avLst/>
            <a:gdLst>
              <a:gd name="connsiteX0" fmla="*/ 451497 w 677132"/>
              <a:gd name="connsiteY0" fmla="*/ 12095 h 757277"/>
              <a:gd name="connsiteX1" fmla="*/ 470547 w 677132"/>
              <a:gd name="connsiteY1" fmla="*/ 58661 h 757277"/>
              <a:gd name="connsiteX2" fmla="*/ 639881 w 677132"/>
              <a:gd name="connsiteY2" fmla="*/ 484111 h 757277"/>
              <a:gd name="connsiteX3" fmla="*/ 667397 w 677132"/>
              <a:gd name="connsiteY3" fmla="*/ 613228 h 757277"/>
              <a:gd name="connsiteX4" fmla="*/ 667397 w 677132"/>
              <a:gd name="connsiteY4" fmla="*/ 623811 h 757277"/>
              <a:gd name="connsiteX5" fmla="*/ 550981 w 677132"/>
              <a:gd name="connsiteY5" fmla="*/ 384628 h 757277"/>
              <a:gd name="connsiteX6" fmla="*/ 299097 w 677132"/>
              <a:gd name="connsiteY6" fmla="*/ 37495 h 757277"/>
              <a:gd name="connsiteX7" fmla="*/ 436681 w 677132"/>
              <a:gd name="connsiteY7" fmla="*/ 285145 h 757277"/>
              <a:gd name="connsiteX8" fmla="*/ 540397 w 677132"/>
              <a:gd name="connsiteY8" fmla="*/ 672495 h 757277"/>
              <a:gd name="connsiteX9" fmla="*/ 485364 w 677132"/>
              <a:gd name="connsiteY9" fmla="*/ 566661 h 757277"/>
              <a:gd name="connsiteX10" fmla="*/ 227131 w 677132"/>
              <a:gd name="connsiteY10" fmla="*/ 249161 h 757277"/>
              <a:gd name="connsiteX11" fmla="*/ 647 w 677132"/>
              <a:gd name="connsiteY11" fmla="*/ 75595 h 757277"/>
              <a:gd name="connsiteX12" fmla="*/ 299097 w 677132"/>
              <a:gd name="connsiteY12" fmla="*/ 344411 h 757277"/>
              <a:gd name="connsiteX13" fmla="*/ 546747 w 677132"/>
              <a:gd name="connsiteY13" fmla="*/ 748695 h 757277"/>
              <a:gd name="connsiteX14" fmla="*/ 358364 w 677132"/>
              <a:gd name="connsiteY14" fmla="*/ 585711 h 757277"/>
              <a:gd name="connsiteX15" fmla="*/ 59914 w 677132"/>
              <a:gd name="connsiteY15" fmla="*/ 183545 h 757277"/>
              <a:gd name="connsiteX16" fmla="*/ 413397 w 677132"/>
              <a:gd name="connsiteY16" fmla="*/ 596295 h 757277"/>
              <a:gd name="connsiteX17" fmla="*/ 362597 w 677132"/>
              <a:gd name="connsiteY17" fmla="*/ 420611 h 757277"/>
              <a:gd name="connsiteX18" fmla="*/ 432447 w 677132"/>
              <a:gd name="connsiteY18" fmla="*/ 325361 h 757277"/>
              <a:gd name="connsiteX19" fmla="*/ 620831 w 677132"/>
              <a:gd name="connsiteY19" fmla="*/ 414261 h 757277"/>
              <a:gd name="connsiteX20" fmla="*/ 572147 w 677132"/>
              <a:gd name="connsiteY20" fmla="*/ 323245 h 757277"/>
              <a:gd name="connsiteX21" fmla="*/ 451497 w 677132"/>
              <a:gd name="connsiteY21" fmla="*/ 12095 h 7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132" h="757277">
                <a:moveTo>
                  <a:pt x="451497" y="12095"/>
                </a:moveTo>
                <a:cubicBezTo>
                  <a:pt x="434564" y="-32002"/>
                  <a:pt x="470547" y="58661"/>
                  <a:pt x="470547" y="58661"/>
                </a:cubicBezTo>
                <a:cubicBezTo>
                  <a:pt x="501944" y="137330"/>
                  <a:pt x="607073" y="391683"/>
                  <a:pt x="639881" y="484111"/>
                </a:cubicBezTo>
                <a:cubicBezTo>
                  <a:pt x="672689" y="576539"/>
                  <a:pt x="662811" y="589945"/>
                  <a:pt x="667397" y="613228"/>
                </a:cubicBezTo>
                <a:cubicBezTo>
                  <a:pt x="671983" y="636511"/>
                  <a:pt x="686800" y="661911"/>
                  <a:pt x="667397" y="623811"/>
                </a:cubicBezTo>
                <a:cubicBezTo>
                  <a:pt x="647994" y="585711"/>
                  <a:pt x="612364" y="482347"/>
                  <a:pt x="550981" y="384628"/>
                </a:cubicBezTo>
                <a:cubicBezTo>
                  <a:pt x="489598" y="286909"/>
                  <a:pt x="318147" y="54075"/>
                  <a:pt x="299097" y="37495"/>
                </a:cubicBezTo>
                <a:cubicBezTo>
                  <a:pt x="280047" y="20915"/>
                  <a:pt x="396464" y="179312"/>
                  <a:pt x="436681" y="285145"/>
                </a:cubicBezTo>
                <a:cubicBezTo>
                  <a:pt x="476898" y="390978"/>
                  <a:pt x="532283" y="625576"/>
                  <a:pt x="540397" y="672495"/>
                </a:cubicBezTo>
                <a:cubicBezTo>
                  <a:pt x="548511" y="719414"/>
                  <a:pt x="537575" y="637217"/>
                  <a:pt x="485364" y="566661"/>
                </a:cubicBezTo>
                <a:cubicBezTo>
                  <a:pt x="433153" y="496105"/>
                  <a:pt x="307917" y="331005"/>
                  <a:pt x="227131" y="249161"/>
                </a:cubicBezTo>
                <a:cubicBezTo>
                  <a:pt x="146345" y="167317"/>
                  <a:pt x="-11347" y="59720"/>
                  <a:pt x="647" y="75595"/>
                </a:cubicBezTo>
                <a:cubicBezTo>
                  <a:pt x="12641" y="91470"/>
                  <a:pt x="208080" y="232228"/>
                  <a:pt x="299097" y="344411"/>
                </a:cubicBezTo>
                <a:cubicBezTo>
                  <a:pt x="390114" y="456594"/>
                  <a:pt x="536869" y="708478"/>
                  <a:pt x="546747" y="748695"/>
                </a:cubicBezTo>
                <a:cubicBezTo>
                  <a:pt x="556625" y="788912"/>
                  <a:pt x="439503" y="679903"/>
                  <a:pt x="358364" y="585711"/>
                </a:cubicBezTo>
                <a:cubicBezTo>
                  <a:pt x="277225" y="491519"/>
                  <a:pt x="50742" y="181781"/>
                  <a:pt x="59914" y="183545"/>
                </a:cubicBezTo>
                <a:cubicBezTo>
                  <a:pt x="69086" y="185309"/>
                  <a:pt x="362950" y="556784"/>
                  <a:pt x="413397" y="596295"/>
                </a:cubicBezTo>
                <a:cubicBezTo>
                  <a:pt x="463844" y="635806"/>
                  <a:pt x="359422" y="465767"/>
                  <a:pt x="362597" y="420611"/>
                </a:cubicBezTo>
                <a:cubicBezTo>
                  <a:pt x="365772" y="375455"/>
                  <a:pt x="389408" y="326419"/>
                  <a:pt x="432447" y="325361"/>
                </a:cubicBezTo>
                <a:cubicBezTo>
                  <a:pt x="475486" y="324303"/>
                  <a:pt x="597548" y="414614"/>
                  <a:pt x="620831" y="414261"/>
                </a:cubicBezTo>
                <a:cubicBezTo>
                  <a:pt x="644114" y="413908"/>
                  <a:pt x="601780" y="392742"/>
                  <a:pt x="572147" y="323245"/>
                </a:cubicBezTo>
                <a:cubicBezTo>
                  <a:pt x="542514" y="253748"/>
                  <a:pt x="468430" y="56192"/>
                  <a:pt x="451497" y="1209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20EED5F1-49B5-475B-8CC7-739B0D2B57BF}"/>
              </a:ext>
            </a:extLst>
          </p:cNvPr>
          <p:cNvSpPr/>
          <p:nvPr/>
        </p:nvSpPr>
        <p:spPr>
          <a:xfrm>
            <a:off x="2402753" y="7527238"/>
            <a:ext cx="758144" cy="784390"/>
          </a:xfrm>
          <a:custGeom>
            <a:avLst/>
            <a:gdLst>
              <a:gd name="connsiteX0" fmla="*/ 154839 w 816340"/>
              <a:gd name="connsiteY0" fmla="*/ 0 h 844601"/>
              <a:gd name="connsiteX1" fmla="*/ 781373 w 816340"/>
              <a:gd name="connsiteY1" fmla="*/ 446617 h 844601"/>
              <a:gd name="connsiteX2" fmla="*/ 734806 w 816340"/>
              <a:gd name="connsiteY2" fmla="*/ 446617 h 844601"/>
              <a:gd name="connsiteX3" fmla="*/ 722106 w 816340"/>
              <a:gd name="connsiteY3" fmla="*/ 791633 h 844601"/>
              <a:gd name="connsiteX4" fmla="*/ 760206 w 816340"/>
              <a:gd name="connsiteY4" fmla="*/ 579967 h 844601"/>
              <a:gd name="connsiteX5" fmla="*/ 760206 w 816340"/>
              <a:gd name="connsiteY5" fmla="*/ 844550 h 844601"/>
              <a:gd name="connsiteX6" fmla="*/ 707289 w 816340"/>
              <a:gd name="connsiteY6" fmla="*/ 554567 h 844601"/>
              <a:gd name="connsiteX7" fmla="*/ 582406 w 816340"/>
              <a:gd name="connsiteY7" fmla="*/ 431800 h 844601"/>
              <a:gd name="connsiteX8" fmla="*/ 323 w 816340"/>
              <a:gd name="connsiteY8" fmla="*/ 69850 h 844601"/>
              <a:gd name="connsiteX9" fmla="*/ 504089 w 816340"/>
              <a:gd name="connsiteY9" fmla="*/ 315383 h 844601"/>
              <a:gd name="connsiteX10" fmla="*/ 785606 w 816340"/>
              <a:gd name="connsiteY10" fmla="*/ 495300 h 844601"/>
              <a:gd name="connsiteX11" fmla="*/ 451173 w 816340"/>
              <a:gd name="connsiteY11" fmla="*/ 167217 h 844601"/>
              <a:gd name="connsiteX12" fmla="*/ 470223 w 816340"/>
              <a:gd name="connsiteY12" fmla="*/ 179917 h 844601"/>
              <a:gd name="connsiteX13" fmla="*/ 154839 w 816340"/>
              <a:gd name="connsiteY13" fmla="*/ 0 h 8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6340" h="844601">
                <a:moveTo>
                  <a:pt x="154839" y="0"/>
                </a:moveTo>
                <a:cubicBezTo>
                  <a:pt x="363684" y="148872"/>
                  <a:pt x="684712" y="372181"/>
                  <a:pt x="781373" y="446617"/>
                </a:cubicBezTo>
                <a:cubicBezTo>
                  <a:pt x="878034" y="521053"/>
                  <a:pt x="744684" y="389114"/>
                  <a:pt x="734806" y="446617"/>
                </a:cubicBezTo>
                <a:cubicBezTo>
                  <a:pt x="724928" y="504120"/>
                  <a:pt x="717873" y="769408"/>
                  <a:pt x="722106" y="791633"/>
                </a:cubicBezTo>
                <a:cubicBezTo>
                  <a:pt x="726339" y="813858"/>
                  <a:pt x="753856" y="571148"/>
                  <a:pt x="760206" y="579967"/>
                </a:cubicBezTo>
                <a:cubicBezTo>
                  <a:pt x="766556" y="588786"/>
                  <a:pt x="769026" y="848783"/>
                  <a:pt x="760206" y="844550"/>
                </a:cubicBezTo>
                <a:cubicBezTo>
                  <a:pt x="751386" y="840317"/>
                  <a:pt x="736922" y="623359"/>
                  <a:pt x="707289" y="554567"/>
                </a:cubicBezTo>
                <a:cubicBezTo>
                  <a:pt x="677656" y="485775"/>
                  <a:pt x="700234" y="512586"/>
                  <a:pt x="582406" y="431800"/>
                </a:cubicBezTo>
                <a:cubicBezTo>
                  <a:pt x="464578" y="351014"/>
                  <a:pt x="13376" y="89253"/>
                  <a:pt x="323" y="69850"/>
                </a:cubicBezTo>
                <a:cubicBezTo>
                  <a:pt x="-12730" y="50447"/>
                  <a:pt x="373209" y="244475"/>
                  <a:pt x="504089" y="315383"/>
                </a:cubicBezTo>
                <a:cubicBezTo>
                  <a:pt x="634969" y="386291"/>
                  <a:pt x="794425" y="519994"/>
                  <a:pt x="785606" y="495300"/>
                </a:cubicBezTo>
                <a:cubicBezTo>
                  <a:pt x="776787" y="470606"/>
                  <a:pt x="503737" y="219781"/>
                  <a:pt x="451173" y="167217"/>
                </a:cubicBezTo>
                <a:cubicBezTo>
                  <a:pt x="398609" y="114653"/>
                  <a:pt x="470223" y="179917"/>
                  <a:pt x="470223" y="179917"/>
                </a:cubicBezTo>
                <a:lnTo>
                  <a:pt x="154839" y="0"/>
                </a:ln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09DDA207-5E7C-412A-BB96-B03045D5D33C}"/>
              </a:ext>
            </a:extLst>
          </p:cNvPr>
          <p:cNvSpPr/>
          <p:nvPr/>
        </p:nvSpPr>
        <p:spPr>
          <a:xfrm>
            <a:off x="2287045" y="7756395"/>
            <a:ext cx="820665" cy="404706"/>
          </a:xfrm>
          <a:custGeom>
            <a:avLst/>
            <a:gdLst>
              <a:gd name="connsiteX0" fmla="*/ 29 w 883660"/>
              <a:gd name="connsiteY0" fmla="*/ 22069 h 435772"/>
              <a:gd name="connsiteX1" fmla="*/ 196879 w 883660"/>
              <a:gd name="connsiteY1" fmla="*/ 902 h 435772"/>
              <a:gd name="connsiteX2" fmla="*/ 292129 w 883660"/>
              <a:gd name="connsiteY2" fmla="*/ 53819 h 435772"/>
              <a:gd name="connsiteX3" fmla="*/ 592696 w 883660"/>
              <a:gd name="connsiteY3" fmla="*/ 206219 h 435772"/>
              <a:gd name="connsiteX4" fmla="*/ 446646 w 883660"/>
              <a:gd name="connsiteY4" fmla="*/ 136369 h 435772"/>
              <a:gd name="connsiteX5" fmla="*/ 882679 w 883660"/>
              <a:gd name="connsiteY5" fmla="*/ 434819 h 435772"/>
              <a:gd name="connsiteX6" fmla="*/ 560946 w 883660"/>
              <a:gd name="connsiteY6" fmla="*/ 229502 h 435772"/>
              <a:gd name="connsiteX7" fmla="*/ 419129 w 883660"/>
              <a:gd name="connsiteY7" fmla="*/ 180819 h 435772"/>
              <a:gd name="connsiteX8" fmla="*/ 770496 w 883660"/>
              <a:gd name="connsiteY8" fmla="*/ 392485 h 435772"/>
              <a:gd name="connsiteX9" fmla="*/ 211696 w 883660"/>
              <a:gd name="connsiteY9" fmla="*/ 43235 h 435772"/>
              <a:gd name="connsiteX10" fmla="*/ 29 w 883660"/>
              <a:gd name="connsiteY10" fmla="*/ 22069 h 4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660" h="435772">
                <a:moveTo>
                  <a:pt x="29" y="22069"/>
                </a:moveTo>
                <a:cubicBezTo>
                  <a:pt x="-2440" y="15014"/>
                  <a:pt x="148196" y="-4390"/>
                  <a:pt x="196879" y="902"/>
                </a:cubicBezTo>
                <a:cubicBezTo>
                  <a:pt x="245562" y="6194"/>
                  <a:pt x="292129" y="53819"/>
                  <a:pt x="292129" y="53819"/>
                </a:cubicBezTo>
                <a:cubicBezTo>
                  <a:pt x="358099" y="88039"/>
                  <a:pt x="566943" y="192461"/>
                  <a:pt x="592696" y="206219"/>
                </a:cubicBezTo>
                <a:cubicBezTo>
                  <a:pt x="618449" y="219977"/>
                  <a:pt x="398316" y="98269"/>
                  <a:pt x="446646" y="136369"/>
                </a:cubicBezTo>
                <a:cubicBezTo>
                  <a:pt x="494976" y="174469"/>
                  <a:pt x="863629" y="419297"/>
                  <a:pt x="882679" y="434819"/>
                </a:cubicBezTo>
                <a:cubicBezTo>
                  <a:pt x="901729" y="450341"/>
                  <a:pt x="638204" y="271835"/>
                  <a:pt x="560946" y="229502"/>
                </a:cubicBezTo>
                <a:cubicBezTo>
                  <a:pt x="483688" y="187169"/>
                  <a:pt x="384204" y="153655"/>
                  <a:pt x="419129" y="180819"/>
                </a:cubicBezTo>
                <a:cubicBezTo>
                  <a:pt x="454054" y="207983"/>
                  <a:pt x="805068" y="415416"/>
                  <a:pt x="770496" y="392485"/>
                </a:cubicBezTo>
                <a:cubicBezTo>
                  <a:pt x="735924" y="369554"/>
                  <a:pt x="342224" y="106735"/>
                  <a:pt x="211696" y="43235"/>
                </a:cubicBezTo>
                <a:cubicBezTo>
                  <a:pt x="81168" y="-20265"/>
                  <a:pt x="2498" y="29124"/>
                  <a:pt x="29" y="2206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817371B8-DC58-4B54-B173-D590A3333215}"/>
              </a:ext>
            </a:extLst>
          </p:cNvPr>
          <p:cNvSpPr/>
          <p:nvPr/>
        </p:nvSpPr>
        <p:spPr>
          <a:xfrm>
            <a:off x="2258736" y="7795987"/>
            <a:ext cx="853231" cy="698458"/>
          </a:xfrm>
          <a:custGeom>
            <a:avLst/>
            <a:gdLst>
              <a:gd name="connsiteX0" fmla="*/ 87661 w 918726"/>
              <a:gd name="connsiteY0" fmla="*/ 13304 h 752073"/>
              <a:gd name="connsiteX1" fmla="*/ 172328 w 918726"/>
              <a:gd name="connsiteY1" fmla="*/ 49288 h 752073"/>
              <a:gd name="connsiteX2" fmla="*/ 693028 w 918726"/>
              <a:gd name="connsiteY2" fmla="*/ 330804 h 752073"/>
              <a:gd name="connsiteX3" fmla="*/ 705728 w 918726"/>
              <a:gd name="connsiteY3" fmla="*/ 332921 h 752073"/>
              <a:gd name="connsiteX4" fmla="*/ 881411 w 918726"/>
              <a:gd name="connsiteY4" fmla="*/ 409121 h 752073"/>
              <a:gd name="connsiteX5" fmla="*/ 879295 w 918726"/>
              <a:gd name="connsiteY5" fmla="*/ 536121 h 752073"/>
              <a:gd name="connsiteX6" fmla="*/ 915278 w 918726"/>
              <a:gd name="connsiteY6" fmla="*/ 752021 h 752073"/>
              <a:gd name="connsiteX7" fmla="*/ 898345 w 918726"/>
              <a:gd name="connsiteY7" fmla="*/ 555171 h 752073"/>
              <a:gd name="connsiteX8" fmla="*/ 748061 w 918726"/>
              <a:gd name="connsiteY8" fmla="*/ 398538 h 752073"/>
              <a:gd name="connsiteX9" fmla="*/ 508878 w 918726"/>
              <a:gd name="connsiteY9" fmla="*/ 292704 h 752073"/>
              <a:gd name="connsiteX10" fmla="*/ 878 w 918726"/>
              <a:gd name="connsiteY10" fmla="*/ 193221 h 752073"/>
              <a:gd name="connsiteX11" fmla="*/ 642228 w 918726"/>
              <a:gd name="connsiteY11" fmla="*/ 335038 h 752073"/>
              <a:gd name="connsiteX12" fmla="*/ 627411 w 918726"/>
              <a:gd name="connsiteY12" fmla="*/ 341388 h 752073"/>
              <a:gd name="connsiteX13" fmla="*/ 445378 w 918726"/>
              <a:gd name="connsiteY13" fmla="*/ 246138 h 752073"/>
              <a:gd name="connsiteX14" fmla="*/ 341661 w 918726"/>
              <a:gd name="connsiteY14" fmla="*/ 195338 h 752073"/>
              <a:gd name="connsiteX15" fmla="*/ 87661 w 918726"/>
              <a:gd name="connsiteY15" fmla="*/ 13304 h 75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8726" h="752073">
                <a:moveTo>
                  <a:pt x="87661" y="13304"/>
                </a:moveTo>
                <a:cubicBezTo>
                  <a:pt x="59439" y="-11038"/>
                  <a:pt x="71433" y="-3629"/>
                  <a:pt x="172328" y="49288"/>
                </a:cubicBezTo>
                <a:cubicBezTo>
                  <a:pt x="273223" y="102205"/>
                  <a:pt x="604128" y="283532"/>
                  <a:pt x="693028" y="330804"/>
                </a:cubicBezTo>
                <a:cubicBezTo>
                  <a:pt x="781928" y="378076"/>
                  <a:pt x="674331" y="319868"/>
                  <a:pt x="705728" y="332921"/>
                </a:cubicBezTo>
                <a:cubicBezTo>
                  <a:pt x="737125" y="345974"/>
                  <a:pt x="852483" y="375254"/>
                  <a:pt x="881411" y="409121"/>
                </a:cubicBezTo>
                <a:cubicBezTo>
                  <a:pt x="910339" y="442988"/>
                  <a:pt x="873650" y="478971"/>
                  <a:pt x="879295" y="536121"/>
                </a:cubicBezTo>
                <a:cubicBezTo>
                  <a:pt x="884940" y="593271"/>
                  <a:pt x="912103" y="748846"/>
                  <a:pt x="915278" y="752021"/>
                </a:cubicBezTo>
                <a:cubicBezTo>
                  <a:pt x="918453" y="755196"/>
                  <a:pt x="926214" y="614085"/>
                  <a:pt x="898345" y="555171"/>
                </a:cubicBezTo>
                <a:cubicBezTo>
                  <a:pt x="870476" y="496257"/>
                  <a:pt x="812972" y="442282"/>
                  <a:pt x="748061" y="398538"/>
                </a:cubicBezTo>
                <a:cubicBezTo>
                  <a:pt x="683150" y="354794"/>
                  <a:pt x="633408" y="326923"/>
                  <a:pt x="508878" y="292704"/>
                </a:cubicBezTo>
                <a:cubicBezTo>
                  <a:pt x="384348" y="258485"/>
                  <a:pt x="-21347" y="186165"/>
                  <a:pt x="878" y="193221"/>
                </a:cubicBezTo>
                <a:cubicBezTo>
                  <a:pt x="23103" y="200277"/>
                  <a:pt x="537806" y="310344"/>
                  <a:pt x="642228" y="335038"/>
                </a:cubicBezTo>
                <a:cubicBezTo>
                  <a:pt x="746650" y="359733"/>
                  <a:pt x="660219" y="356205"/>
                  <a:pt x="627411" y="341388"/>
                </a:cubicBezTo>
                <a:cubicBezTo>
                  <a:pt x="594603" y="326571"/>
                  <a:pt x="493003" y="270480"/>
                  <a:pt x="445378" y="246138"/>
                </a:cubicBezTo>
                <a:cubicBezTo>
                  <a:pt x="397753" y="221796"/>
                  <a:pt x="401280" y="236966"/>
                  <a:pt x="341661" y="195338"/>
                </a:cubicBezTo>
                <a:cubicBezTo>
                  <a:pt x="282042" y="153710"/>
                  <a:pt x="115883" y="37646"/>
                  <a:pt x="87661" y="1330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F7A22E86-D683-4FC8-8563-94D2200448AB}"/>
              </a:ext>
            </a:extLst>
          </p:cNvPr>
          <p:cNvSpPr/>
          <p:nvPr/>
        </p:nvSpPr>
        <p:spPr>
          <a:xfrm>
            <a:off x="2444038" y="8066063"/>
            <a:ext cx="661207" cy="378313"/>
          </a:xfrm>
          <a:custGeom>
            <a:avLst/>
            <a:gdLst>
              <a:gd name="connsiteX0" fmla="*/ 19369 w 711962"/>
              <a:gd name="connsiteY0" fmla="*/ 6130 h 407353"/>
              <a:gd name="connsiteX1" fmla="*/ 68052 w 711962"/>
              <a:gd name="connsiteY1" fmla="*/ 29413 h 407353"/>
              <a:gd name="connsiteX2" fmla="*/ 396135 w 711962"/>
              <a:gd name="connsiteY2" fmla="*/ 141596 h 407353"/>
              <a:gd name="connsiteX3" fmla="*/ 398252 w 711962"/>
              <a:gd name="connsiteY3" fmla="*/ 139480 h 407353"/>
              <a:gd name="connsiteX4" fmla="*/ 667069 w 711962"/>
              <a:gd name="connsiteY4" fmla="*/ 262246 h 407353"/>
              <a:gd name="connsiteX5" fmla="*/ 535835 w 711962"/>
              <a:gd name="connsiteY5" fmla="*/ 230496 h 407353"/>
              <a:gd name="connsiteX6" fmla="*/ 705169 w 711962"/>
              <a:gd name="connsiteY6" fmla="*/ 279180 h 407353"/>
              <a:gd name="connsiteX7" fmla="*/ 677652 w 711962"/>
              <a:gd name="connsiteY7" fmla="*/ 368080 h 407353"/>
              <a:gd name="connsiteX8" fmla="*/ 669185 w 711962"/>
              <a:gd name="connsiteY8" fmla="*/ 393480 h 407353"/>
              <a:gd name="connsiteX9" fmla="*/ 506202 w 711962"/>
              <a:gd name="connsiteY9" fmla="*/ 349030 h 407353"/>
              <a:gd name="connsiteX10" fmla="*/ 95569 w 711962"/>
              <a:gd name="connsiteY10" fmla="*/ 334213 h 407353"/>
              <a:gd name="connsiteX11" fmla="*/ 567585 w 711962"/>
              <a:gd name="connsiteY11" fmla="*/ 389246 h 407353"/>
              <a:gd name="connsiteX12" fmla="*/ 692469 w 711962"/>
              <a:gd name="connsiteY12" fmla="*/ 406180 h 407353"/>
              <a:gd name="connsiteX13" fmla="*/ 667069 w 711962"/>
              <a:gd name="connsiteY13" fmla="*/ 361730 h 407353"/>
              <a:gd name="connsiteX14" fmla="*/ 531602 w 711962"/>
              <a:gd name="connsiteY14" fmla="*/ 266480 h 407353"/>
              <a:gd name="connsiteX15" fmla="*/ 506202 w 711962"/>
              <a:gd name="connsiteY15" fmla="*/ 253780 h 407353"/>
              <a:gd name="connsiteX16" fmla="*/ 554885 w 711962"/>
              <a:gd name="connsiteY16" fmla="*/ 222030 h 407353"/>
              <a:gd name="connsiteX17" fmla="*/ 311469 w 711962"/>
              <a:gd name="connsiteY17" fmla="*/ 122546 h 407353"/>
              <a:gd name="connsiteX18" fmla="*/ 19369 w 711962"/>
              <a:gd name="connsiteY18" fmla="*/ 6130 h 40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1962" h="407353">
                <a:moveTo>
                  <a:pt x="19369" y="6130"/>
                </a:moveTo>
                <a:cubicBezTo>
                  <a:pt x="-21200" y="-9392"/>
                  <a:pt x="5258" y="6835"/>
                  <a:pt x="68052" y="29413"/>
                </a:cubicBezTo>
                <a:cubicBezTo>
                  <a:pt x="130846" y="51991"/>
                  <a:pt x="341102" y="123252"/>
                  <a:pt x="396135" y="141596"/>
                </a:cubicBezTo>
                <a:cubicBezTo>
                  <a:pt x="451168" y="159940"/>
                  <a:pt x="353096" y="119372"/>
                  <a:pt x="398252" y="139480"/>
                </a:cubicBezTo>
                <a:cubicBezTo>
                  <a:pt x="443408" y="159588"/>
                  <a:pt x="644139" y="247077"/>
                  <a:pt x="667069" y="262246"/>
                </a:cubicBezTo>
                <a:cubicBezTo>
                  <a:pt x="689999" y="277415"/>
                  <a:pt x="529485" y="227674"/>
                  <a:pt x="535835" y="230496"/>
                </a:cubicBezTo>
                <a:cubicBezTo>
                  <a:pt x="542185" y="233318"/>
                  <a:pt x="681533" y="256249"/>
                  <a:pt x="705169" y="279180"/>
                </a:cubicBezTo>
                <a:cubicBezTo>
                  <a:pt x="728805" y="302111"/>
                  <a:pt x="683649" y="349030"/>
                  <a:pt x="677652" y="368080"/>
                </a:cubicBezTo>
                <a:cubicBezTo>
                  <a:pt x="671655" y="387130"/>
                  <a:pt x="697760" y="396655"/>
                  <a:pt x="669185" y="393480"/>
                </a:cubicBezTo>
                <a:cubicBezTo>
                  <a:pt x="640610" y="390305"/>
                  <a:pt x="601805" y="358908"/>
                  <a:pt x="506202" y="349030"/>
                </a:cubicBezTo>
                <a:cubicBezTo>
                  <a:pt x="410599" y="339152"/>
                  <a:pt x="85339" y="327510"/>
                  <a:pt x="95569" y="334213"/>
                </a:cubicBezTo>
                <a:cubicBezTo>
                  <a:pt x="105799" y="340916"/>
                  <a:pt x="468102" y="377252"/>
                  <a:pt x="567585" y="389246"/>
                </a:cubicBezTo>
                <a:cubicBezTo>
                  <a:pt x="667068" y="401240"/>
                  <a:pt x="675888" y="410766"/>
                  <a:pt x="692469" y="406180"/>
                </a:cubicBezTo>
                <a:cubicBezTo>
                  <a:pt x="709050" y="401594"/>
                  <a:pt x="693880" y="385013"/>
                  <a:pt x="667069" y="361730"/>
                </a:cubicBezTo>
                <a:cubicBezTo>
                  <a:pt x="640258" y="338447"/>
                  <a:pt x="558413" y="284472"/>
                  <a:pt x="531602" y="266480"/>
                </a:cubicBezTo>
                <a:cubicBezTo>
                  <a:pt x="504791" y="248488"/>
                  <a:pt x="502321" y="261188"/>
                  <a:pt x="506202" y="253780"/>
                </a:cubicBezTo>
                <a:cubicBezTo>
                  <a:pt x="510083" y="246372"/>
                  <a:pt x="587340" y="243902"/>
                  <a:pt x="554885" y="222030"/>
                </a:cubicBezTo>
                <a:cubicBezTo>
                  <a:pt x="522430" y="200158"/>
                  <a:pt x="403897" y="157471"/>
                  <a:pt x="311469" y="122546"/>
                </a:cubicBezTo>
                <a:cubicBezTo>
                  <a:pt x="219041" y="87621"/>
                  <a:pt x="59938" y="21652"/>
                  <a:pt x="19369" y="61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7CD5D30D-8427-46C6-83B9-705BA87D6D1A}"/>
              </a:ext>
            </a:extLst>
          </p:cNvPr>
          <p:cNvSpPr/>
          <p:nvPr/>
        </p:nvSpPr>
        <p:spPr>
          <a:xfrm>
            <a:off x="2517529" y="8477470"/>
            <a:ext cx="688026" cy="121839"/>
          </a:xfrm>
          <a:custGeom>
            <a:avLst/>
            <a:gdLst>
              <a:gd name="connsiteX0" fmla="*/ 151903 w 740840"/>
              <a:gd name="connsiteY0" fmla="*/ 60559 h 131192"/>
              <a:gd name="connsiteX1" fmla="*/ 518087 w 740840"/>
              <a:gd name="connsiteY1" fmla="*/ 1293 h 131192"/>
              <a:gd name="connsiteX2" fmla="*/ 456703 w 740840"/>
              <a:gd name="connsiteY2" fmla="*/ 28809 h 131192"/>
              <a:gd name="connsiteX3" fmla="*/ 740337 w 740840"/>
              <a:gd name="connsiteY3" fmla="*/ 130409 h 131192"/>
              <a:gd name="connsiteX4" fmla="*/ 520203 w 740840"/>
              <a:gd name="connsiteY4" fmla="*/ 75376 h 131192"/>
              <a:gd name="connsiteX5" fmla="*/ 310653 w 740840"/>
              <a:gd name="connsiteY5" fmla="*/ 66909 h 131192"/>
              <a:gd name="connsiteX6" fmla="*/ 3737 w 740840"/>
              <a:gd name="connsiteY6" fmla="*/ 119826 h 131192"/>
              <a:gd name="connsiteX7" fmla="*/ 537137 w 740840"/>
              <a:gd name="connsiteY7" fmla="*/ 52093 h 131192"/>
              <a:gd name="connsiteX8" fmla="*/ 393203 w 740840"/>
              <a:gd name="connsiteY8" fmla="*/ 30926 h 131192"/>
              <a:gd name="connsiteX9" fmla="*/ 151903 w 740840"/>
              <a:gd name="connsiteY9" fmla="*/ 60559 h 13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0840" h="131192">
                <a:moveTo>
                  <a:pt x="151903" y="60559"/>
                </a:moveTo>
                <a:cubicBezTo>
                  <a:pt x="172717" y="55620"/>
                  <a:pt x="467287" y="6585"/>
                  <a:pt x="518087" y="1293"/>
                </a:cubicBezTo>
                <a:cubicBezTo>
                  <a:pt x="568887" y="-3999"/>
                  <a:pt x="419661" y="7290"/>
                  <a:pt x="456703" y="28809"/>
                </a:cubicBezTo>
                <a:cubicBezTo>
                  <a:pt x="493745" y="50328"/>
                  <a:pt x="729754" y="122648"/>
                  <a:pt x="740337" y="130409"/>
                </a:cubicBezTo>
                <a:cubicBezTo>
                  <a:pt x="750920" y="138170"/>
                  <a:pt x="591817" y="85959"/>
                  <a:pt x="520203" y="75376"/>
                </a:cubicBezTo>
                <a:cubicBezTo>
                  <a:pt x="448589" y="64793"/>
                  <a:pt x="396731" y="59501"/>
                  <a:pt x="310653" y="66909"/>
                </a:cubicBezTo>
                <a:cubicBezTo>
                  <a:pt x="224575" y="74317"/>
                  <a:pt x="-34010" y="122295"/>
                  <a:pt x="3737" y="119826"/>
                </a:cubicBezTo>
                <a:cubicBezTo>
                  <a:pt x="41484" y="117357"/>
                  <a:pt x="472226" y="66910"/>
                  <a:pt x="537137" y="52093"/>
                </a:cubicBezTo>
                <a:cubicBezTo>
                  <a:pt x="602048" y="37276"/>
                  <a:pt x="459878" y="31632"/>
                  <a:pt x="393203" y="30926"/>
                </a:cubicBezTo>
                <a:cubicBezTo>
                  <a:pt x="326528" y="30220"/>
                  <a:pt x="131089" y="65498"/>
                  <a:pt x="151903" y="6055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73D9E23-81C4-4FFE-A49A-F40205104E85}"/>
              </a:ext>
            </a:extLst>
          </p:cNvPr>
          <p:cNvSpPr/>
          <p:nvPr/>
        </p:nvSpPr>
        <p:spPr>
          <a:xfrm>
            <a:off x="2674118" y="8732790"/>
            <a:ext cx="468227" cy="328764"/>
          </a:xfrm>
          <a:custGeom>
            <a:avLst/>
            <a:gdLst>
              <a:gd name="connsiteX0" fmla="*/ 495528 w 504169"/>
              <a:gd name="connsiteY0" fmla="*/ 7890 h 354001"/>
              <a:gd name="connsiteX1" fmla="*/ 106061 w 504169"/>
              <a:gd name="connsiteY1" fmla="*/ 240724 h 354001"/>
              <a:gd name="connsiteX2" fmla="*/ 163211 w 504169"/>
              <a:gd name="connsiteY2" fmla="*/ 221674 h 354001"/>
              <a:gd name="connsiteX3" fmla="*/ 2344 w 504169"/>
              <a:gd name="connsiteY3" fmla="*/ 352907 h 354001"/>
              <a:gd name="connsiteX4" fmla="*/ 307144 w 504169"/>
              <a:gd name="connsiteY4" fmla="*/ 137007 h 354001"/>
              <a:gd name="connsiteX5" fmla="*/ 368528 w 504169"/>
              <a:gd name="connsiteY5" fmla="*/ 62924 h 354001"/>
              <a:gd name="connsiteX6" fmla="*/ 495528 w 504169"/>
              <a:gd name="connsiteY6" fmla="*/ 7890 h 3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169" h="354001">
                <a:moveTo>
                  <a:pt x="495528" y="7890"/>
                </a:moveTo>
                <a:cubicBezTo>
                  <a:pt x="451783" y="37523"/>
                  <a:pt x="161447" y="205093"/>
                  <a:pt x="106061" y="240724"/>
                </a:cubicBezTo>
                <a:cubicBezTo>
                  <a:pt x="50675" y="276355"/>
                  <a:pt x="180497" y="202977"/>
                  <a:pt x="163211" y="221674"/>
                </a:cubicBezTo>
                <a:cubicBezTo>
                  <a:pt x="145925" y="240371"/>
                  <a:pt x="-21645" y="367018"/>
                  <a:pt x="2344" y="352907"/>
                </a:cubicBezTo>
                <a:cubicBezTo>
                  <a:pt x="26333" y="338796"/>
                  <a:pt x="246113" y="185337"/>
                  <a:pt x="307144" y="137007"/>
                </a:cubicBezTo>
                <a:cubicBezTo>
                  <a:pt x="368175" y="88677"/>
                  <a:pt x="332545" y="85855"/>
                  <a:pt x="368528" y="62924"/>
                </a:cubicBezTo>
                <a:cubicBezTo>
                  <a:pt x="404511" y="39993"/>
                  <a:pt x="539273" y="-21743"/>
                  <a:pt x="495528" y="789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32A6ECCA-F6D2-4523-AD49-6D78C4E11B17}"/>
              </a:ext>
            </a:extLst>
          </p:cNvPr>
          <p:cNvSpPr/>
          <p:nvPr/>
        </p:nvSpPr>
        <p:spPr>
          <a:xfrm>
            <a:off x="3070463" y="8947885"/>
            <a:ext cx="369756" cy="356801"/>
          </a:xfrm>
          <a:custGeom>
            <a:avLst/>
            <a:gdLst>
              <a:gd name="connsiteX0" fmla="*/ 388375 w 398139"/>
              <a:gd name="connsiteY0" fmla="*/ 17584 h 384190"/>
              <a:gd name="connsiteX1" fmla="*/ 9492 w 398139"/>
              <a:gd name="connsiteY1" fmla="*/ 379534 h 384190"/>
              <a:gd name="connsiteX2" fmla="*/ 113209 w 398139"/>
              <a:gd name="connsiteY2" fmla="*/ 227134 h 384190"/>
              <a:gd name="connsiteX3" fmla="*/ 100509 w 398139"/>
              <a:gd name="connsiteY3" fmla="*/ 290634 h 384190"/>
              <a:gd name="connsiteX4" fmla="*/ 231742 w 398139"/>
              <a:gd name="connsiteY4" fmla="*/ 93784 h 384190"/>
              <a:gd name="connsiteX5" fmla="*/ 284659 w 398139"/>
              <a:gd name="connsiteY5" fmla="*/ 59918 h 384190"/>
              <a:gd name="connsiteX6" fmla="*/ 388375 w 398139"/>
              <a:gd name="connsiteY6" fmla="*/ 17584 h 38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39" h="384190">
                <a:moveTo>
                  <a:pt x="388375" y="17584"/>
                </a:moveTo>
                <a:cubicBezTo>
                  <a:pt x="342514" y="70853"/>
                  <a:pt x="55353" y="344609"/>
                  <a:pt x="9492" y="379534"/>
                </a:cubicBezTo>
                <a:cubicBezTo>
                  <a:pt x="-36369" y="414459"/>
                  <a:pt x="98039" y="241951"/>
                  <a:pt x="113209" y="227134"/>
                </a:cubicBezTo>
                <a:cubicBezTo>
                  <a:pt x="128378" y="212317"/>
                  <a:pt x="80754" y="312859"/>
                  <a:pt x="100509" y="290634"/>
                </a:cubicBezTo>
                <a:cubicBezTo>
                  <a:pt x="120264" y="268409"/>
                  <a:pt x="201050" y="132237"/>
                  <a:pt x="231742" y="93784"/>
                </a:cubicBezTo>
                <a:cubicBezTo>
                  <a:pt x="262434" y="55331"/>
                  <a:pt x="264551" y="71912"/>
                  <a:pt x="284659" y="59918"/>
                </a:cubicBezTo>
                <a:cubicBezTo>
                  <a:pt x="304767" y="47924"/>
                  <a:pt x="434236" y="-35685"/>
                  <a:pt x="388375" y="17584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369B92BB-9470-4392-8032-1E2ED47674D6}"/>
              </a:ext>
            </a:extLst>
          </p:cNvPr>
          <p:cNvSpPr/>
          <p:nvPr/>
        </p:nvSpPr>
        <p:spPr>
          <a:xfrm>
            <a:off x="2701574" y="8949607"/>
            <a:ext cx="424605" cy="304563"/>
          </a:xfrm>
          <a:custGeom>
            <a:avLst/>
            <a:gdLst>
              <a:gd name="connsiteX0" fmla="*/ 455381 w 457198"/>
              <a:gd name="connsiteY0" fmla="*/ 3030 h 327942"/>
              <a:gd name="connsiteX1" fmla="*/ 91315 w 457198"/>
              <a:gd name="connsiteY1" fmla="*/ 235864 h 327942"/>
              <a:gd name="connsiteX2" fmla="*/ 95548 w 457198"/>
              <a:gd name="connsiteY2" fmla="*/ 250680 h 327942"/>
              <a:gd name="connsiteX3" fmla="*/ 298 w 457198"/>
              <a:gd name="connsiteY3" fmla="*/ 326880 h 327942"/>
              <a:gd name="connsiteX4" fmla="*/ 131531 w 457198"/>
              <a:gd name="connsiteY4" fmla="*/ 187180 h 327942"/>
              <a:gd name="connsiteX5" fmla="*/ 167515 w 457198"/>
              <a:gd name="connsiteY5" fmla="*/ 125797 h 327942"/>
              <a:gd name="connsiteX6" fmla="*/ 228898 w 457198"/>
              <a:gd name="connsiteY6" fmla="*/ 104630 h 327942"/>
              <a:gd name="connsiteX7" fmla="*/ 455381 w 457198"/>
              <a:gd name="connsiteY7" fmla="*/ 3030 h 32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8" h="327942">
                <a:moveTo>
                  <a:pt x="455381" y="3030"/>
                </a:moveTo>
                <a:cubicBezTo>
                  <a:pt x="432451" y="24902"/>
                  <a:pt x="151287" y="194589"/>
                  <a:pt x="91315" y="235864"/>
                </a:cubicBezTo>
                <a:cubicBezTo>
                  <a:pt x="31343" y="277139"/>
                  <a:pt x="110717" y="235511"/>
                  <a:pt x="95548" y="250680"/>
                </a:cubicBezTo>
                <a:cubicBezTo>
                  <a:pt x="80379" y="265849"/>
                  <a:pt x="-5699" y="337463"/>
                  <a:pt x="298" y="326880"/>
                </a:cubicBezTo>
                <a:cubicBezTo>
                  <a:pt x="6295" y="316297"/>
                  <a:pt x="103662" y="220694"/>
                  <a:pt x="131531" y="187180"/>
                </a:cubicBezTo>
                <a:cubicBezTo>
                  <a:pt x="159400" y="153666"/>
                  <a:pt x="151287" y="139555"/>
                  <a:pt x="167515" y="125797"/>
                </a:cubicBezTo>
                <a:cubicBezTo>
                  <a:pt x="183743" y="112039"/>
                  <a:pt x="180215" y="125091"/>
                  <a:pt x="228898" y="104630"/>
                </a:cubicBezTo>
                <a:cubicBezTo>
                  <a:pt x="277581" y="84169"/>
                  <a:pt x="478311" y="-18842"/>
                  <a:pt x="455381" y="30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62B056CC-456D-4AC8-BE01-2B235832AF9F}"/>
              </a:ext>
            </a:extLst>
          </p:cNvPr>
          <p:cNvSpPr/>
          <p:nvPr/>
        </p:nvSpPr>
        <p:spPr>
          <a:xfrm>
            <a:off x="2768169" y="8885905"/>
            <a:ext cx="534271" cy="533314"/>
          </a:xfrm>
          <a:custGeom>
            <a:avLst/>
            <a:gdLst>
              <a:gd name="connsiteX0" fmla="*/ 572058 w 575282"/>
              <a:gd name="connsiteY0" fmla="*/ 1772 h 574252"/>
              <a:gd name="connsiteX1" fmla="*/ 231274 w 575282"/>
              <a:gd name="connsiteY1" fmla="*/ 306572 h 574252"/>
              <a:gd name="connsiteX2" fmla="*/ 356158 w 575282"/>
              <a:gd name="connsiteY2" fmla="*/ 230372 h 574252"/>
              <a:gd name="connsiteX3" fmla="*/ 354041 w 575282"/>
              <a:gd name="connsiteY3" fmla="*/ 249422 h 574252"/>
              <a:gd name="connsiteX4" fmla="*/ 267258 w 575282"/>
              <a:gd name="connsiteY4" fmla="*/ 387006 h 574252"/>
              <a:gd name="connsiteX5" fmla="*/ 193174 w 575282"/>
              <a:gd name="connsiteY5" fmla="*/ 376422 h 574252"/>
              <a:gd name="connsiteX6" fmla="*/ 2674 w 575282"/>
              <a:gd name="connsiteY6" fmla="*/ 573272 h 574252"/>
              <a:gd name="connsiteX7" fmla="*/ 349808 w 575282"/>
              <a:gd name="connsiteY7" fmla="*/ 281172 h 574252"/>
              <a:gd name="connsiteX8" fmla="*/ 459874 w 575282"/>
              <a:gd name="connsiteY8" fmla="*/ 158406 h 574252"/>
              <a:gd name="connsiteX9" fmla="*/ 404841 w 575282"/>
              <a:gd name="connsiteY9" fmla="*/ 179572 h 574252"/>
              <a:gd name="connsiteX10" fmla="*/ 572058 w 575282"/>
              <a:gd name="connsiteY10" fmla="*/ 1772 h 57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5282" h="574252">
                <a:moveTo>
                  <a:pt x="572058" y="1772"/>
                </a:moveTo>
                <a:cubicBezTo>
                  <a:pt x="543130" y="22939"/>
                  <a:pt x="267257" y="268472"/>
                  <a:pt x="231274" y="306572"/>
                </a:cubicBezTo>
                <a:cubicBezTo>
                  <a:pt x="195291" y="344672"/>
                  <a:pt x="335697" y="239897"/>
                  <a:pt x="356158" y="230372"/>
                </a:cubicBezTo>
                <a:cubicBezTo>
                  <a:pt x="376619" y="220847"/>
                  <a:pt x="368858" y="223316"/>
                  <a:pt x="354041" y="249422"/>
                </a:cubicBezTo>
                <a:cubicBezTo>
                  <a:pt x="339224" y="275528"/>
                  <a:pt x="294069" y="365839"/>
                  <a:pt x="267258" y="387006"/>
                </a:cubicBezTo>
                <a:cubicBezTo>
                  <a:pt x="240447" y="408173"/>
                  <a:pt x="237271" y="345378"/>
                  <a:pt x="193174" y="376422"/>
                </a:cubicBezTo>
                <a:cubicBezTo>
                  <a:pt x="149077" y="407466"/>
                  <a:pt x="-23432" y="589147"/>
                  <a:pt x="2674" y="573272"/>
                </a:cubicBezTo>
                <a:cubicBezTo>
                  <a:pt x="28780" y="557397"/>
                  <a:pt x="273608" y="350316"/>
                  <a:pt x="349808" y="281172"/>
                </a:cubicBezTo>
                <a:cubicBezTo>
                  <a:pt x="426008" y="212028"/>
                  <a:pt x="450702" y="175339"/>
                  <a:pt x="459874" y="158406"/>
                </a:cubicBezTo>
                <a:cubicBezTo>
                  <a:pt x="469046" y="141473"/>
                  <a:pt x="383321" y="203561"/>
                  <a:pt x="404841" y="179572"/>
                </a:cubicBezTo>
                <a:cubicBezTo>
                  <a:pt x="426361" y="155583"/>
                  <a:pt x="600986" y="-19395"/>
                  <a:pt x="572058" y="177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DA200A02-DD1F-410C-9ABD-4E0C1BC918F1}"/>
              </a:ext>
            </a:extLst>
          </p:cNvPr>
          <p:cNvSpPr/>
          <p:nvPr/>
        </p:nvSpPr>
        <p:spPr>
          <a:xfrm>
            <a:off x="3045196" y="9237115"/>
            <a:ext cx="394194" cy="554890"/>
          </a:xfrm>
          <a:custGeom>
            <a:avLst/>
            <a:gdLst>
              <a:gd name="connsiteX0" fmla="*/ 275881 w 424453"/>
              <a:gd name="connsiteY0" fmla="*/ 369 h 597484"/>
              <a:gd name="connsiteX1" fmla="*/ 89615 w 424453"/>
              <a:gd name="connsiteY1" fmla="*/ 271302 h 597484"/>
              <a:gd name="connsiteX2" fmla="*/ 4948 w 424453"/>
              <a:gd name="connsiteY2" fmla="*/ 425819 h 597484"/>
              <a:gd name="connsiteX3" fmla="*/ 11298 w 424453"/>
              <a:gd name="connsiteY3" fmla="*/ 440636 h 597484"/>
              <a:gd name="connsiteX4" fmla="*/ 21881 w 424453"/>
              <a:gd name="connsiteY4" fmla="*/ 502019 h 597484"/>
              <a:gd name="connsiteX5" fmla="*/ 76915 w 424453"/>
              <a:gd name="connsiteY5" fmla="*/ 491436 h 597484"/>
              <a:gd name="connsiteX6" fmla="*/ 201798 w 424453"/>
              <a:gd name="connsiteY6" fmla="*/ 305169 h 597484"/>
              <a:gd name="connsiteX7" fmla="*/ 271648 w 424453"/>
              <a:gd name="connsiteY7" fmla="*/ 220502 h 597484"/>
              <a:gd name="connsiteX8" fmla="*/ 144648 w 424453"/>
              <a:gd name="connsiteY8" fmla="*/ 514719 h 597484"/>
              <a:gd name="connsiteX9" fmla="*/ 218731 w 424453"/>
              <a:gd name="connsiteY9" fmla="*/ 404652 h 597484"/>
              <a:gd name="connsiteX10" fmla="*/ 265298 w 424453"/>
              <a:gd name="connsiteY10" fmla="*/ 360202 h 597484"/>
              <a:gd name="connsiteX11" fmla="*/ 267415 w 424453"/>
              <a:gd name="connsiteY11" fmla="*/ 478736 h 597484"/>
              <a:gd name="connsiteX12" fmla="*/ 379598 w 424453"/>
              <a:gd name="connsiteY12" fmla="*/ 341152 h 597484"/>
              <a:gd name="connsiteX13" fmla="*/ 381715 w 424453"/>
              <a:gd name="connsiteY13" fmla="*/ 480852 h 597484"/>
              <a:gd name="connsiteX14" fmla="*/ 385948 w 424453"/>
              <a:gd name="connsiteY14" fmla="*/ 569752 h 597484"/>
              <a:gd name="connsiteX15" fmla="*/ 424048 w 424453"/>
              <a:gd name="connsiteY15" fmla="*/ 569752 h 597484"/>
              <a:gd name="connsiteX16" fmla="*/ 358431 w 424453"/>
              <a:gd name="connsiteY16" fmla="*/ 597269 h 597484"/>
              <a:gd name="connsiteX17" fmla="*/ 328798 w 424453"/>
              <a:gd name="connsiteY17" fmla="*/ 552819 h 597484"/>
              <a:gd name="connsiteX18" fmla="*/ 322448 w 424453"/>
              <a:gd name="connsiteY18" fmla="*/ 421586 h 597484"/>
              <a:gd name="connsiteX19" fmla="*/ 242015 w 424453"/>
              <a:gd name="connsiteY19" fmla="*/ 315752 h 597484"/>
              <a:gd name="connsiteX20" fmla="*/ 98081 w 424453"/>
              <a:gd name="connsiteY20" fmla="*/ 389836 h 597484"/>
              <a:gd name="connsiteX21" fmla="*/ 51515 w 424453"/>
              <a:gd name="connsiteY21" fmla="*/ 396186 h 597484"/>
              <a:gd name="connsiteX22" fmla="*/ 148881 w 424453"/>
              <a:gd name="connsiteY22" fmla="*/ 216269 h 597484"/>
              <a:gd name="connsiteX23" fmla="*/ 275881 w 424453"/>
              <a:gd name="connsiteY23" fmla="*/ 369 h 59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4453" h="597484">
                <a:moveTo>
                  <a:pt x="275881" y="369"/>
                </a:moveTo>
                <a:cubicBezTo>
                  <a:pt x="266003" y="9541"/>
                  <a:pt x="134770" y="200394"/>
                  <a:pt x="89615" y="271302"/>
                </a:cubicBezTo>
                <a:cubicBezTo>
                  <a:pt x="44460" y="342210"/>
                  <a:pt x="18001" y="397597"/>
                  <a:pt x="4948" y="425819"/>
                </a:cubicBezTo>
                <a:cubicBezTo>
                  <a:pt x="-8105" y="454041"/>
                  <a:pt x="8476" y="427936"/>
                  <a:pt x="11298" y="440636"/>
                </a:cubicBezTo>
                <a:cubicBezTo>
                  <a:pt x="14120" y="453336"/>
                  <a:pt x="10945" y="493552"/>
                  <a:pt x="21881" y="502019"/>
                </a:cubicBezTo>
                <a:cubicBezTo>
                  <a:pt x="32817" y="510486"/>
                  <a:pt x="46929" y="524244"/>
                  <a:pt x="76915" y="491436"/>
                </a:cubicBezTo>
                <a:cubicBezTo>
                  <a:pt x="106901" y="458628"/>
                  <a:pt x="169342" y="350325"/>
                  <a:pt x="201798" y="305169"/>
                </a:cubicBezTo>
                <a:cubicBezTo>
                  <a:pt x="234254" y="260013"/>
                  <a:pt x="281173" y="185577"/>
                  <a:pt x="271648" y="220502"/>
                </a:cubicBezTo>
                <a:cubicBezTo>
                  <a:pt x="262123" y="255427"/>
                  <a:pt x="153467" y="484027"/>
                  <a:pt x="144648" y="514719"/>
                </a:cubicBezTo>
                <a:cubicBezTo>
                  <a:pt x="135829" y="545411"/>
                  <a:pt x="198623" y="430405"/>
                  <a:pt x="218731" y="404652"/>
                </a:cubicBezTo>
                <a:cubicBezTo>
                  <a:pt x="238839" y="378899"/>
                  <a:pt x="257184" y="347855"/>
                  <a:pt x="265298" y="360202"/>
                </a:cubicBezTo>
                <a:cubicBezTo>
                  <a:pt x="273412" y="372549"/>
                  <a:pt x="248365" y="481911"/>
                  <a:pt x="267415" y="478736"/>
                </a:cubicBezTo>
                <a:cubicBezTo>
                  <a:pt x="286465" y="475561"/>
                  <a:pt x="360548" y="340799"/>
                  <a:pt x="379598" y="341152"/>
                </a:cubicBezTo>
                <a:cubicBezTo>
                  <a:pt x="398648" y="341505"/>
                  <a:pt x="380657" y="442752"/>
                  <a:pt x="381715" y="480852"/>
                </a:cubicBezTo>
                <a:cubicBezTo>
                  <a:pt x="382773" y="518952"/>
                  <a:pt x="378893" y="554935"/>
                  <a:pt x="385948" y="569752"/>
                </a:cubicBezTo>
                <a:cubicBezTo>
                  <a:pt x="393003" y="584569"/>
                  <a:pt x="428634" y="565166"/>
                  <a:pt x="424048" y="569752"/>
                </a:cubicBezTo>
                <a:cubicBezTo>
                  <a:pt x="419462" y="574338"/>
                  <a:pt x="374306" y="600091"/>
                  <a:pt x="358431" y="597269"/>
                </a:cubicBezTo>
                <a:cubicBezTo>
                  <a:pt x="342556" y="594447"/>
                  <a:pt x="334795" y="582099"/>
                  <a:pt x="328798" y="552819"/>
                </a:cubicBezTo>
                <a:cubicBezTo>
                  <a:pt x="322801" y="523539"/>
                  <a:pt x="336912" y="461097"/>
                  <a:pt x="322448" y="421586"/>
                </a:cubicBezTo>
                <a:cubicBezTo>
                  <a:pt x="307984" y="382075"/>
                  <a:pt x="279410" y="321044"/>
                  <a:pt x="242015" y="315752"/>
                </a:cubicBezTo>
                <a:cubicBezTo>
                  <a:pt x="204620" y="310460"/>
                  <a:pt x="129831" y="376430"/>
                  <a:pt x="98081" y="389836"/>
                </a:cubicBezTo>
                <a:cubicBezTo>
                  <a:pt x="66331" y="403242"/>
                  <a:pt x="43048" y="425114"/>
                  <a:pt x="51515" y="396186"/>
                </a:cubicBezTo>
                <a:cubicBezTo>
                  <a:pt x="59982" y="367258"/>
                  <a:pt x="113603" y="277300"/>
                  <a:pt x="148881" y="216269"/>
                </a:cubicBezTo>
                <a:cubicBezTo>
                  <a:pt x="184159" y="155238"/>
                  <a:pt x="285759" y="-8803"/>
                  <a:pt x="275881" y="36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11C75A19-6E0D-41F4-A102-44D4EF6B61EF}"/>
              </a:ext>
            </a:extLst>
          </p:cNvPr>
          <p:cNvSpPr/>
          <p:nvPr/>
        </p:nvSpPr>
        <p:spPr>
          <a:xfrm>
            <a:off x="2409167" y="9243819"/>
            <a:ext cx="495454" cy="515155"/>
          </a:xfrm>
          <a:custGeom>
            <a:avLst/>
            <a:gdLst>
              <a:gd name="connsiteX0" fmla="*/ 181800 w 533486"/>
              <a:gd name="connsiteY0" fmla="*/ 115918 h 554699"/>
              <a:gd name="connsiteX1" fmla="*/ 215667 w 533486"/>
              <a:gd name="connsiteY1" fmla="*/ 177301 h 554699"/>
              <a:gd name="connsiteX2" fmla="*/ 509883 w 533486"/>
              <a:gd name="connsiteY2" fmla="*/ 441884 h 554699"/>
              <a:gd name="connsiteX3" fmla="*/ 480250 w 533486"/>
              <a:gd name="connsiteY3" fmla="*/ 488451 h 554699"/>
              <a:gd name="connsiteX4" fmla="*/ 533167 w 533486"/>
              <a:gd name="connsiteY4" fmla="*/ 554068 h 554699"/>
              <a:gd name="connsiteX5" fmla="*/ 450617 w 533486"/>
              <a:gd name="connsiteY5" fmla="*/ 446118 h 554699"/>
              <a:gd name="connsiteX6" fmla="*/ 404050 w 533486"/>
              <a:gd name="connsiteY6" fmla="*/ 448234 h 554699"/>
              <a:gd name="connsiteX7" fmla="*/ 357483 w 533486"/>
              <a:gd name="connsiteY7" fmla="*/ 435534 h 554699"/>
              <a:gd name="connsiteX8" fmla="*/ 319383 w 533486"/>
              <a:gd name="connsiteY8" fmla="*/ 391084 h 554699"/>
              <a:gd name="connsiteX9" fmla="*/ 213550 w 533486"/>
              <a:gd name="connsiteY9" fmla="*/ 319118 h 554699"/>
              <a:gd name="connsiteX10" fmla="*/ 196617 w 533486"/>
              <a:gd name="connsiteY10" fmla="*/ 283134 h 554699"/>
              <a:gd name="connsiteX11" fmla="*/ 230483 w 533486"/>
              <a:gd name="connsiteY11" fmla="*/ 202701 h 554699"/>
              <a:gd name="connsiteX12" fmla="*/ 147933 w 533486"/>
              <a:gd name="connsiteY12" fmla="*/ 158251 h 554699"/>
              <a:gd name="connsiteX13" fmla="*/ 1883 w 533486"/>
              <a:gd name="connsiteY13" fmla="*/ 35484 h 554699"/>
              <a:gd name="connsiteX14" fmla="*/ 71733 w 533486"/>
              <a:gd name="connsiteY14" fmla="*/ 10084 h 554699"/>
              <a:gd name="connsiteX15" fmla="*/ 169100 w 533486"/>
              <a:gd name="connsiteY15" fmla="*/ 183651 h 554699"/>
              <a:gd name="connsiteX16" fmla="*/ 232600 w 533486"/>
              <a:gd name="connsiteY16" fmla="*/ 202701 h 554699"/>
              <a:gd name="connsiteX17" fmla="*/ 181800 w 533486"/>
              <a:gd name="connsiteY17" fmla="*/ 115918 h 55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486" h="554699">
                <a:moveTo>
                  <a:pt x="181800" y="115918"/>
                </a:moveTo>
                <a:cubicBezTo>
                  <a:pt x="178978" y="111685"/>
                  <a:pt x="160987" y="122973"/>
                  <a:pt x="215667" y="177301"/>
                </a:cubicBezTo>
                <a:cubicBezTo>
                  <a:pt x="270347" y="231629"/>
                  <a:pt x="465786" y="390026"/>
                  <a:pt x="509883" y="441884"/>
                </a:cubicBezTo>
                <a:cubicBezTo>
                  <a:pt x="553980" y="493742"/>
                  <a:pt x="476369" y="469754"/>
                  <a:pt x="480250" y="488451"/>
                </a:cubicBezTo>
                <a:cubicBezTo>
                  <a:pt x="484131" y="507148"/>
                  <a:pt x="538106" y="561123"/>
                  <a:pt x="533167" y="554068"/>
                </a:cubicBezTo>
                <a:cubicBezTo>
                  <a:pt x="528228" y="547013"/>
                  <a:pt x="472137" y="463757"/>
                  <a:pt x="450617" y="446118"/>
                </a:cubicBezTo>
                <a:cubicBezTo>
                  <a:pt x="429097" y="428479"/>
                  <a:pt x="419572" y="449998"/>
                  <a:pt x="404050" y="448234"/>
                </a:cubicBezTo>
                <a:cubicBezTo>
                  <a:pt x="388528" y="446470"/>
                  <a:pt x="371594" y="445059"/>
                  <a:pt x="357483" y="435534"/>
                </a:cubicBezTo>
                <a:cubicBezTo>
                  <a:pt x="343372" y="426009"/>
                  <a:pt x="319383" y="391084"/>
                  <a:pt x="319383" y="391084"/>
                </a:cubicBezTo>
                <a:cubicBezTo>
                  <a:pt x="295394" y="371681"/>
                  <a:pt x="234011" y="337110"/>
                  <a:pt x="213550" y="319118"/>
                </a:cubicBezTo>
                <a:cubicBezTo>
                  <a:pt x="193089" y="301126"/>
                  <a:pt x="193795" y="302537"/>
                  <a:pt x="196617" y="283134"/>
                </a:cubicBezTo>
                <a:cubicBezTo>
                  <a:pt x="199439" y="263731"/>
                  <a:pt x="238597" y="223515"/>
                  <a:pt x="230483" y="202701"/>
                </a:cubicBezTo>
                <a:cubicBezTo>
                  <a:pt x="222369" y="181887"/>
                  <a:pt x="186033" y="186121"/>
                  <a:pt x="147933" y="158251"/>
                </a:cubicBezTo>
                <a:cubicBezTo>
                  <a:pt x="109833" y="130381"/>
                  <a:pt x="14583" y="60179"/>
                  <a:pt x="1883" y="35484"/>
                </a:cubicBezTo>
                <a:cubicBezTo>
                  <a:pt x="-10817" y="10789"/>
                  <a:pt x="43864" y="-14610"/>
                  <a:pt x="71733" y="10084"/>
                </a:cubicBezTo>
                <a:cubicBezTo>
                  <a:pt x="99602" y="34778"/>
                  <a:pt x="142289" y="151548"/>
                  <a:pt x="169100" y="183651"/>
                </a:cubicBezTo>
                <a:cubicBezTo>
                  <a:pt x="195911" y="215754"/>
                  <a:pt x="227661" y="209404"/>
                  <a:pt x="232600" y="202701"/>
                </a:cubicBezTo>
                <a:cubicBezTo>
                  <a:pt x="237539" y="195998"/>
                  <a:pt x="184622" y="120151"/>
                  <a:pt x="181800" y="11591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AC1F8A98-28BB-4279-892E-9B40F48A4E3E}"/>
              </a:ext>
            </a:extLst>
          </p:cNvPr>
          <p:cNvSpPr/>
          <p:nvPr/>
        </p:nvSpPr>
        <p:spPr>
          <a:xfrm>
            <a:off x="5675098" y="10017377"/>
            <a:ext cx="243824" cy="47796"/>
          </a:xfrm>
          <a:custGeom>
            <a:avLst/>
            <a:gdLst>
              <a:gd name="connsiteX0" fmla="*/ 262446 w 262540"/>
              <a:gd name="connsiteY0" fmla="*/ 49213 h 51465"/>
              <a:gd name="connsiteX1" fmla="*/ 127509 w 262540"/>
              <a:gd name="connsiteY1" fmla="*/ 1 h 51465"/>
              <a:gd name="connsiteX2" fmla="*/ 509 w 262540"/>
              <a:gd name="connsiteY2" fmla="*/ 50801 h 51465"/>
              <a:gd name="connsiteX3" fmla="*/ 83059 w 262540"/>
              <a:gd name="connsiteY3" fmla="*/ 28576 h 51465"/>
              <a:gd name="connsiteX4" fmla="*/ 86234 w 262540"/>
              <a:gd name="connsiteY4" fmla="*/ 22226 h 51465"/>
              <a:gd name="connsiteX5" fmla="*/ 148146 w 262540"/>
              <a:gd name="connsiteY5" fmla="*/ 19051 h 51465"/>
              <a:gd name="connsiteX6" fmla="*/ 262446 w 262540"/>
              <a:gd name="connsiteY6" fmla="*/ 49213 h 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540" h="51465">
                <a:moveTo>
                  <a:pt x="262446" y="49213"/>
                </a:moveTo>
                <a:cubicBezTo>
                  <a:pt x="259006" y="46038"/>
                  <a:pt x="171165" y="-264"/>
                  <a:pt x="127509" y="1"/>
                </a:cubicBezTo>
                <a:cubicBezTo>
                  <a:pt x="83853" y="266"/>
                  <a:pt x="7917" y="46038"/>
                  <a:pt x="509" y="50801"/>
                </a:cubicBezTo>
                <a:cubicBezTo>
                  <a:pt x="-6899" y="55564"/>
                  <a:pt x="68771" y="33339"/>
                  <a:pt x="83059" y="28576"/>
                </a:cubicBezTo>
                <a:cubicBezTo>
                  <a:pt x="97347" y="23813"/>
                  <a:pt x="75386" y="23813"/>
                  <a:pt x="86234" y="22226"/>
                </a:cubicBezTo>
                <a:cubicBezTo>
                  <a:pt x="97082" y="20639"/>
                  <a:pt x="121688" y="17199"/>
                  <a:pt x="148146" y="19051"/>
                </a:cubicBezTo>
                <a:cubicBezTo>
                  <a:pt x="174604" y="20903"/>
                  <a:pt x="265886" y="52388"/>
                  <a:pt x="262446" y="49213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95C66282-949D-4027-87B3-CE3BA8C349AD}"/>
              </a:ext>
            </a:extLst>
          </p:cNvPr>
          <p:cNvSpPr/>
          <p:nvPr/>
        </p:nvSpPr>
        <p:spPr>
          <a:xfrm>
            <a:off x="5786055" y="10062937"/>
            <a:ext cx="121352" cy="48884"/>
          </a:xfrm>
          <a:custGeom>
            <a:avLst/>
            <a:gdLst>
              <a:gd name="connsiteX0" fmla="*/ 97 w 130667"/>
              <a:gd name="connsiteY0" fmla="*/ 6506 h 52636"/>
              <a:gd name="connsiteX1" fmla="*/ 69947 w 130667"/>
              <a:gd name="connsiteY1" fmla="*/ 14444 h 52636"/>
              <a:gd name="connsiteX2" fmla="*/ 77885 w 130667"/>
              <a:gd name="connsiteY2" fmla="*/ 46194 h 52636"/>
              <a:gd name="connsiteX3" fmla="*/ 130272 w 130667"/>
              <a:gd name="connsiteY3" fmla="*/ 156 h 52636"/>
              <a:gd name="connsiteX4" fmla="*/ 100110 w 130667"/>
              <a:gd name="connsiteY4" fmla="*/ 31906 h 52636"/>
              <a:gd name="connsiteX5" fmla="*/ 66772 w 130667"/>
              <a:gd name="connsiteY5" fmla="*/ 52544 h 52636"/>
              <a:gd name="connsiteX6" fmla="*/ 54072 w 130667"/>
              <a:gd name="connsiteY6" fmla="*/ 23969 h 52636"/>
              <a:gd name="connsiteX7" fmla="*/ 97 w 130667"/>
              <a:gd name="connsiteY7" fmla="*/ 6506 h 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667" h="52636">
                <a:moveTo>
                  <a:pt x="97" y="6506"/>
                </a:moveTo>
                <a:cubicBezTo>
                  <a:pt x="2743" y="4918"/>
                  <a:pt x="56982" y="7829"/>
                  <a:pt x="69947" y="14444"/>
                </a:cubicBezTo>
                <a:cubicBezTo>
                  <a:pt x="82912" y="21059"/>
                  <a:pt x="67831" y="48575"/>
                  <a:pt x="77885" y="46194"/>
                </a:cubicBezTo>
                <a:cubicBezTo>
                  <a:pt x="87939" y="43813"/>
                  <a:pt x="126568" y="2537"/>
                  <a:pt x="130272" y="156"/>
                </a:cubicBezTo>
                <a:cubicBezTo>
                  <a:pt x="133976" y="-2225"/>
                  <a:pt x="110693" y="23175"/>
                  <a:pt x="100110" y="31906"/>
                </a:cubicBezTo>
                <a:cubicBezTo>
                  <a:pt x="89527" y="40637"/>
                  <a:pt x="74445" y="53867"/>
                  <a:pt x="66772" y="52544"/>
                </a:cubicBezTo>
                <a:cubicBezTo>
                  <a:pt x="59099" y="51221"/>
                  <a:pt x="58570" y="31377"/>
                  <a:pt x="54072" y="23969"/>
                </a:cubicBezTo>
                <a:cubicBezTo>
                  <a:pt x="49574" y="16561"/>
                  <a:pt x="-2549" y="8094"/>
                  <a:pt x="97" y="650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272CFEC5-73DC-4B7A-B925-56A820BEFD1B}"/>
              </a:ext>
            </a:extLst>
          </p:cNvPr>
          <p:cNvSpPr/>
          <p:nvPr/>
        </p:nvSpPr>
        <p:spPr>
          <a:xfrm>
            <a:off x="5635763" y="10070366"/>
            <a:ext cx="221806" cy="116560"/>
          </a:xfrm>
          <a:custGeom>
            <a:avLst/>
            <a:gdLst>
              <a:gd name="connsiteX0" fmla="*/ 131764 w 238832"/>
              <a:gd name="connsiteY0" fmla="*/ 95 h 125507"/>
              <a:gd name="connsiteX1" fmla="*/ 231776 w 238832"/>
              <a:gd name="connsiteY1" fmla="*/ 54070 h 125507"/>
              <a:gd name="connsiteX2" fmla="*/ 225426 w 238832"/>
              <a:gd name="connsiteY2" fmla="*/ 79470 h 125507"/>
              <a:gd name="connsiteX3" fmla="*/ 184151 w 238832"/>
              <a:gd name="connsiteY3" fmla="*/ 111220 h 125507"/>
              <a:gd name="connsiteX4" fmla="*/ 122239 w 238832"/>
              <a:gd name="connsiteY4" fmla="*/ 115982 h 125507"/>
              <a:gd name="connsiteX5" fmla="*/ 79376 w 238832"/>
              <a:gd name="connsiteY5" fmla="*/ 92170 h 125507"/>
              <a:gd name="connsiteX6" fmla="*/ 34926 w 238832"/>
              <a:gd name="connsiteY6" fmla="*/ 88995 h 125507"/>
              <a:gd name="connsiteX7" fmla="*/ 1 w 238832"/>
              <a:gd name="connsiteY7" fmla="*/ 82645 h 125507"/>
              <a:gd name="connsiteX8" fmla="*/ 33339 w 238832"/>
              <a:gd name="connsiteY8" fmla="*/ 28670 h 125507"/>
              <a:gd name="connsiteX9" fmla="*/ 11114 w 238832"/>
              <a:gd name="connsiteY9" fmla="*/ 85820 h 125507"/>
              <a:gd name="connsiteX10" fmla="*/ 68264 w 238832"/>
              <a:gd name="connsiteY10" fmla="*/ 101695 h 125507"/>
              <a:gd name="connsiteX11" fmla="*/ 177801 w 238832"/>
              <a:gd name="connsiteY11" fmla="*/ 125507 h 125507"/>
              <a:gd name="connsiteX12" fmla="*/ 217489 w 238832"/>
              <a:gd name="connsiteY12" fmla="*/ 101695 h 125507"/>
              <a:gd name="connsiteX13" fmla="*/ 233364 w 238832"/>
              <a:gd name="connsiteY13" fmla="*/ 68357 h 125507"/>
              <a:gd name="connsiteX14" fmla="*/ 207964 w 238832"/>
              <a:gd name="connsiteY14" fmla="*/ 41370 h 125507"/>
              <a:gd name="connsiteX15" fmla="*/ 131764 w 238832"/>
              <a:gd name="connsiteY15" fmla="*/ 95 h 1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832" h="125507">
                <a:moveTo>
                  <a:pt x="131764" y="95"/>
                </a:moveTo>
                <a:cubicBezTo>
                  <a:pt x="135733" y="2212"/>
                  <a:pt x="216166" y="40841"/>
                  <a:pt x="231776" y="54070"/>
                </a:cubicBezTo>
                <a:cubicBezTo>
                  <a:pt x="247386" y="67299"/>
                  <a:pt x="233363" y="69945"/>
                  <a:pt x="225426" y="79470"/>
                </a:cubicBezTo>
                <a:cubicBezTo>
                  <a:pt x="217489" y="88995"/>
                  <a:pt x="201349" y="105135"/>
                  <a:pt x="184151" y="111220"/>
                </a:cubicBezTo>
                <a:cubicBezTo>
                  <a:pt x="166953" y="117305"/>
                  <a:pt x="139702" y="119157"/>
                  <a:pt x="122239" y="115982"/>
                </a:cubicBezTo>
                <a:cubicBezTo>
                  <a:pt x="104776" y="112807"/>
                  <a:pt x="93928" y="96668"/>
                  <a:pt x="79376" y="92170"/>
                </a:cubicBezTo>
                <a:cubicBezTo>
                  <a:pt x="64824" y="87672"/>
                  <a:pt x="48155" y="90582"/>
                  <a:pt x="34926" y="88995"/>
                </a:cubicBezTo>
                <a:cubicBezTo>
                  <a:pt x="21697" y="87408"/>
                  <a:pt x="265" y="92699"/>
                  <a:pt x="1" y="82645"/>
                </a:cubicBezTo>
                <a:cubicBezTo>
                  <a:pt x="-263" y="72591"/>
                  <a:pt x="31487" y="28141"/>
                  <a:pt x="33339" y="28670"/>
                </a:cubicBezTo>
                <a:cubicBezTo>
                  <a:pt x="35191" y="29199"/>
                  <a:pt x="5293" y="73649"/>
                  <a:pt x="11114" y="85820"/>
                </a:cubicBezTo>
                <a:cubicBezTo>
                  <a:pt x="16935" y="97991"/>
                  <a:pt x="40483" y="95081"/>
                  <a:pt x="68264" y="101695"/>
                </a:cubicBezTo>
                <a:cubicBezTo>
                  <a:pt x="96045" y="108310"/>
                  <a:pt x="152930" y="125507"/>
                  <a:pt x="177801" y="125507"/>
                </a:cubicBezTo>
                <a:cubicBezTo>
                  <a:pt x="202672" y="125507"/>
                  <a:pt x="208229" y="111220"/>
                  <a:pt x="217489" y="101695"/>
                </a:cubicBezTo>
                <a:cubicBezTo>
                  <a:pt x="226749" y="92170"/>
                  <a:pt x="234951" y="78411"/>
                  <a:pt x="233364" y="68357"/>
                </a:cubicBezTo>
                <a:cubicBezTo>
                  <a:pt x="231777" y="58303"/>
                  <a:pt x="218812" y="50895"/>
                  <a:pt x="207964" y="41370"/>
                </a:cubicBezTo>
                <a:cubicBezTo>
                  <a:pt x="197116" y="31845"/>
                  <a:pt x="127795" y="-2022"/>
                  <a:pt x="131764" y="9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A2C75089-D2A6-41BA-A6FC-7169614883C4}"/>
              </a:ext>
            </a:extLst>
          </p:cNvPr>
          <p:cNvSpPr/>
          <p:nvPr/>
        </p:nvSpPr>
        <p:spPr>
          <a:xfrm>
            <a:off x="5668864" y="10058634"/>
            <a:ext cx="136068" cy="96413"/>
          </a:xfrm>
          <a:custGeom>
            <a:avLst/>
            <a:gdLst>
              <a:gd name="connsiteX0" fmla="*/ 26272 w 146513"/>
              <a:gd name="connsiteY0" fmla="*/ 27 h 103814"/>
              <a:gd name="connsiteX1" fmla="*/ 75484 w 146513"/>
              <a:gd name="connsiteY1" fmla="*/ 60352 h 103814"/>
              <a:gd name="connsiteX2" fmla="*/ 142159 w 146513"/>
              <a:gd name="connsiteY2" fmla="*/ 82577 h 103814"/>
              <a:gd name="connsiteX3" fmla="*/ 131047 w 146513"/>
              <a:gd name="connsiteY3" fmla="*/ 101627 h 103814"/>
              <a:gd name="connsiteX4" fmla="*/ 58022 w 146513"/>
              <a:gd name="connsiteY4" fmla="*/ 101627 h 103814"/>
              <a:gd name="connsiteX5" fmla="*/ 16747 w 146513"/>
              <a:gd name="connsiteY5" fmla="*/ 85752 h 103814"/>
              <a:gd name="connsiteX6" fmla="*/ 872 w 146513"/>
              <a:gd name="connsiteY6" fmla="*/ 54002 h 103814"/>
              <a:gd name="connsiteX7" fmla="*/ 40559 w 146513"/>
              <a:gd name="connsiteY7" fmla="*/ 84164 h 103814"/>
              <a:gd name="connsiteX8" fmla="*/ 121522 w 146513"/>
              <a:gd name="connsiteY8" fmla="*/ 92102 h 103814"/>
              <a:gd name="connsiteX9" fmla="*/ 132634 w 146513"/>
              <a:gd name="connsiteY9" fmla="*/ 80989 h 103814"/>
              <a:gd name="connsiteX10" fmla="*/ 45322 w 146513"/>
              <a:gd name="connsiteY10" fmla="*/ 52414 h 103814"/>
              <a:gd name="connsiteX11" fmla="*/ 26272 w 146513"/>
              <a:gd name="connsiteY11" fmla="*/ 27 h 10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513" h="103814">
                <a:moveTo>
                  <a:pt x="26272" y="27"/>
                </a:moveTo>
                <a:cubicBezTo>
                  <a:pt x="31299" y="1350"/>
                  <a:pt x="56170" y="46594"/>
                  <a:pt x="75484" y="60352"/>
                </a:cubicBezTo>
                <a:cubicBezTo>
                  <a:pt x="94799" y="74110"/>
                  <a:pt x="132899" y="75698"/>
                  <a:pt x="142159" y="82577"/>
                </a:cubicBezTo>
                <a:cubicBezTo>
                  <a:pt x="151419" y="89456"/>
                  <a:pt x="145070" y="98452"/>
                  <a:pt x="131047" y="101627"/>
                </a:cubicBezTo>
                <a:cubicBezTo>
                  <a:pt x="117024" y="104802"/>
                  <a:pt x="77072" y="104273"/>
                  <a:pt x="58022" y="101627"/>
                </a:cubicBezTo>
                <a:cubicBezTo>
                  <a:pt x="38972" y="98981"/>
                  <a:pt x="26272" y="93689"/>
                  <a:pt x="16747" y="85752"/>
                </a:cubicBezTo>
                <a:cubicBezTo>
                  <a:pt x="7222" y="77815"/>
                  <a:pt x="-3097" y="54267"/>
                  <a:pt x="872" y="54002"/>
                </a:cubicBezTo>
                <a:cubicBezTo>
                  <a:pt x="4841" y="53737"/>
                  <a:pt x="20451" y="77814"/>
                  <a:pt x="40559" y="84164"/>
                </a:cubicBezTo>
                <a:cubicBezTo>
                  <a:pt x="60667" y="90514"/>
                  <a:pt x="106176" y="92631"/>
                  <a:pt x="121522" y="92102"/>
                </a:cubicBezTo>
                <a:cubicBezTo>
                  <a:pt x="136868" y="91573"/>
                  <a:pt x="145334" y="87604"/>
                  <a:pt x="132634" y="80989"/>
                </a:cubicBezTo>
                <a:cubicBezTo>
                  <a:pt x="119934" y="74374"/>
                  <a:pt x="61197" y="60087"/>
                  <a:pt x="45322" y="52414"/>
                </a:cubicBezTo>
                <a:cubicBezTo>
                  <a:pt x="29447" y="44741"/>
                  <a:pt x="21245" y="-1296"/>
                  <a:pt x="26272" y="2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D755499C-3AF3-46DB-965C-74E9D50752E8}"/>
              </a:ext>
            </a:extLst>
          </p:cNvPr>
          <p:cNvSpPr/>
          <p:nvPr/>
        </p:nvSpPr>
        <p:spPr>
          <a:xfrm>
            <a:off x="5882958" y="10068676"/>
            <a:ext cx="183463" cy="146297"/>
          </a:xfrm>
          <a:custGeom>
            <a:avLst/>
            <a:gdLst>
              <a:gd name="connsiteX0" fmla="*/ 197381 w 197546"/>
              <a:gd name="connsiteY0" fmla="*/ 326 h 157527"/>
              <a:gd name="connsiteX1" fmla="*/ 37044 w 197546"/>
              <a:gd name="connsiteY1" fmla="*/ 36839 h 157527"/>
              <a:gd name="connsiteX2" fmla="*/ 5294 w 197546"/>
              <a:gd name="connsiteY2" fmla="*/ 109864 h 157527"/>
              <a:gd name="connsiteX3" fmla="*/ 27519 w 197546"/>
              <a:gd name="connsiteY3" fmla="*/ 143201 h 157527"/>
              <a:gd name="connsiteX4" fmla="*/ 167219 w 197546"/>
              <a:gd name="connsiteY4" fmla="*/ 157489 h 157527"/>
              <a:gd name="connsiteX5" fmla="*/ 84669 w 197546"/>
              <a:gd name="connsiteY5" fmla="*/ 146376 h 157527"/>
              <a:gd name="connsiteX6" fmla="*/ 10056 w 197546"/>
              <a:gd name="connsiteY6" fmla="*/ 117801 h 157527"/>
              <a:gd name="connsiteX7" fmla="*/ 6881 w 197546"/>
              <a:gd name="connsiteY7" fmla="*/ 63826 h 157527"/>
              <a:gd name="connsiteX8" fmla="*/ 67206 w 197546"/>
              <a:gd name="connsiteY8" fmla="*/ 20964 h 157527"/>
              <a:gd name="connsiteX9" fmla="*/ 197381 w 197546"/>
              <a:gd name="connsiteY9" fmla="*/ 326 h 15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546" h="157527">
                <a:moveTo>
                  <a:pt x="197381" y="326"/>
                </a:moveTo>
                <a:cubicBezTo>
                  <a:pt x="192354" y="2972"/>
                  <a:pt x="69058" y="18583"/>
                  <a:pt x="37044" y="36839"/>
                </a:cubicBezTo>
                <a:cubicBezTo>
                  <a:pt x="5029" y="55095"/>
                  <a:pt x="6882" y="92137"/>
                  <a:pt x="5294" y="109864"/>
                </a:cubicBezTo>
                <a:cubicBezTo>
                  <a:pt x="3706" y="127591"/>
                  <a:pt x="532" y="135264"/>
                  <a:pt x="27519" y="143201"/>
                </a:cubicBezTo>
                <a:cubicBezTo>
                  <a:pt x="54506" y="151138"/>
                  <a:pt x="157694" y="156960"/>
                  <a:pt x="167219" y="157489"/>
                </a:cubicBezTo>
                <a:cubicBezTo>
                  <a:pt x="176744" y="158018"/>
                  <a:pt x="110863" y="152991"/>
                  <a:pt x="84669" y="146376"/>
                </a:cubicBezTo>
                <a:cubicBezTo>
                  <a:pt x="58475" y="139761"/>
                  <a:pt x="23021" y="131559"/>
                  <a:pt x="10056" y="117801"/>
                </a:cubicBezTo>
                <a:cubicBezTo>
                  <a:pt x="-2909" y="104043"/>
                  <a:pt x="-2644" y="79966"/>
                  <a:pt x="6881" y="63826"/>
                </a:cubicBezTo>
                <a:cubicBezTo>
                  <a:pt x="16406" y="47687"/>
                  <a:pt x="43129" y="30224"/>
                  <a:pt x="67206" y="20964"/>
                </a:cubicBezTo>
                <a:cubicBezTo>
                  <a:pt x="91283" y="11704"/>
                  <a:pt x="202408" y="-2320"/>
                  <a:pt x="197381" y="32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85FCC8E4-9749-499E-AB98-28B262C66A43}"/>
              </a:ext>
            </a:extLst>
          </p:cNvPr>
          <p:cNvSpPr/>
          <p:nvPr/>
        </p:nvSpPr>
        <p:spPr>
          <a:xfrm>
            <a:off x="5976311" y="10070400"/>
            <a:ext cx="151931" cy="138848"/>
          </a:xfrm>
          <a:custGeom>
            <a:avLst/>
            <a:gdLst>
              <a:gd name="connsiteX0" fmla="*/ 90512 w 163593"/>
              <a:gd name="connsiteY0" fmla="*/ 58 h 149506"/>
              <a:gd name="connsiteX1" fmla="*/ 154012 w 163593"/>
              <a:gd name="connsiteY1" fmla="*/ 88958 h 149506"/>
              <a:gd name="connsiteX2" fmla="*/ 109562 w 163593"/>
              <a:gd name="connsiteY2" fmla="*/ 122295 h 149506"/>
              <a:gd name="connsiteX3" fmla="*/ 25 w 163593"/>
              <a:gd name="connsiteY3" fmla="*/ 149283 h 149506"/>
              <a:gd name="connsiteX4" fmla="*/ 100037 w 163593"/>
              <a:gd name="connsiteY4" fmla="*/ 133408 h 149506"/>
              <a:gd name="connsiteX5" fmla="*/ 163537 w 163593"/>
              <a:gd name="connsiteY5" fmla="*/ 103245 h 149506"/>
              <a:gd name="connsiteX6" fmla="*/ 90512 w 163593"/>
              <a:gd name="connsiteY6" fmla="*/ 58 h 14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93" h="149506">
                <a:moveTo>
                  <a:pt x="90512" y="58"/>
                </a:moveTo>
                <a:cubicBezTo>
                  <a:pt x="88924" y="-2323"/>
                  <a:pt x="150837" y="68585"/>
                  <a:pt x="154012" y="88958"/>
                </a:cubicBezTo>
                <a:cubicBezTo>
                  <a:pt x="157187" y="109331"/>
                  <a:pt x="135227" y="112241"/>
                  <a:pt x="109562" y="122295"/>
                </a:cubicBezTo>
                <a:cubicBezTo>
                  <a:pt x="83897" y="132349"/>
                  <a:pt x="1612" y="147431"/>
                  <a:pt x="25" y="149283"/>
                </a:cubicBezTo>
                <a:cubicBezTo>
                  <a:pt x="-1562" y="151135"/>
                  <a:pt x="72785" y="141081"/>
                  <a:pt x="100037" y="133408"/>
                </a:cubicBezTo>
                <a:cubicBezTo>
                  <a:pt x="127289" y="125735"/>
                  <a:pt x="161156" y="124147"/>
                  <a:pt x="163537" y="103245"/>
                </a:cubicBezTo>
                <a:cubicBezTo>
                  <a:pt x="165918" y="82343"/>
                  <a:pt x="92100" y="2439"/>
                  <a:pt x="90512" y="5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7D6F043-7787-4D9C-97C3-9C6CBAAE19F5}"/>
              </a:ext>
            </a:extLst>
          </p:cNvPr>
          <p:cNvSpPr/>
          <p:nvPr/>
        </p:nvSpPr>
        <p:spPr>
          <a:xfrm>
            <a:off x="5912920" y="10094023"/>
            <a:ext cx="143035" cy="91015"/>
          </a:xfrm>
          <a:custGeom>
            <a:avLst/>
            <a:gdLst>
              <a:gd name="connsiteX0" fmla="*/ 139719 w 154015"/>
              <a:gd name="connsiteY0" fmla="*/ 22 h 98002"/>
              <a:gd name="connsiteX1" fmla="*/ 25419 w 154015"/>
              <a:gd name="connsiteY1" fmla="*/ 38122 h 98002"/>
              <a:gd name="connsiteX2" fmla="*/ 17482 w 154015"/>
              <a:gd name="connsiteY2" fmla="*/ 80984 h 98002"/>
              <a:gd name="connsiteX3" fmla="*/ 69869 w 154015"/>
              <a:gd name="connsiteY3" fmla="*/ 90509 h 98002"/>
              <a:gd name="connsiteX4" fmla="*/ 154007 w 154015"/>
              <a:gd name="connsiteY4" fmla="*/ 95272 h 98002"/>
              <a:gd name="connsiteX5" fmla="*/ 74632 w 154015"/>
              <a:gd name="connsiteY5" fmla="*/ 96859 h 98002"/>
              <a:gd name="connsiteX6" fmla="*/ 6369 w 154015"/>
              <a:gd name="connsiteY6" fmla="*/ 77809 h 98002"/>
              <a:gd name="connsiteX7" fmla="*/ 15894 w 154015"/>
              <a:gd name="connsiteY7" fmla="*/ 33359 h 98002"/>
              <a:gd name="connsiteX8" fmla="*/ 139719 w 154015"/>
              <a:gd name="connsiteY8" fmla="*/ 22 h 9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015" h="98002">
                <a:moveTo>
                  <a:pt x="139719" y="22"/>
                </a:moveTo>
                <a:cubicBezTo>
                  <a:pt x="141306" y="816"/>
                  <a:pt x="45792" y="24628"/>
                  <a:pt x="25419" y="38122"/>
                </a:cubicBezTo>
                <a:cubicBezTo>
                  <a:pt x="5046" y="51616"/>
                  <a:pt x="10074" y="72253"/>
                  <a:pt x="17482" y="80984"/>
                </a:cubicBezTo>
                <a:cubicBezTo>
                  <a:pt x="24890" y="89715"/>
                  <a:pt x="47115" y="88128"/>
                  <a:pt x="69869" y="90509"/>
                </a:cubicBezTo>
                <a:cubicBezTo>
                  <a:pt x="92623" y="92890"/>
                  <a:pt x="153213" y="94214"/>
                  <a:pt x="154007" y="95272"/>
                </a:cubicBezTo>
                <a:cubicBezTo>
                  <a:pt x="154801" y="96330"/>
                  <a:pt x="99238" y="99769"/>
                  <a:pt x="74632" y="96859"/>
                </a:cubicBezTo>
                <a:cubicBezTo>
                  <a:pt x="50026" y="93949"/>
                  <a:pt x="16159" y="88392"/>
                  <a:pt x="6369" y="77809"/>
                </a:cubicBezTo>
                <a:cubicBezTo>
                  <a:pt x="-3421" y="67226"/>
                  <a:pt x="-3156" y="47382"/>
                  <a:pt x="15894" y="33359"/>
                </a:cubicBezTo>
                <a:cubicBezTo>
                  <a:pt x="34944" y="19336"/>
                  <a:pt x="138132" y="-772"/>
                  <a:pt x="139719" y="2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52FB6280-4526-4326-9483-01F9641A4003}"/>
              </a:ext>
            </a:extLst>
          </p:cNvPr>
          <p:cNvSpPr/>
          <p:nvPr/>
        </p:nvSpPr>
        <p:spPr>
          <a:xfrm>
            <a:off x="5999899" y="10085160"/>
            <a:ext cx="81465" cy="91953"/>
          </a:xfrm>
          <a:custGeom>
            <a:avLst/>
            <a:gdLst>
              <a:gd name="connsiteX0" fmla="*/ 30188 w 87718"/>
              <a:gd name="connsiteY0" fmla="*/ 40 h 99012"/>
              <a:gd name="connsiteX1" fmla="*/ 84163 w 87718"/>
              <a:gd name="connsiteY1" fmla="*/ 55602 h 99012"/>
              <a:gd name="connsiteX2" fmla="*/ 61938 w 87718"/>
              <a:gd name="connsiteY2" fmla="*/ 69890 h 99012"/>
              <a:gd name="connsiteX3" fmla="*/ 26 w 87718"/>
              <a:gd name="connsiteY3" fmla="*/ 96877 h 99012"/>
              <a:gd name="connsiteX4" fmla="*/ 69876 w 87718"/>
              <a:gd name="connsiteY4" fmla="*/ 93702 h 99012"/>
              <a:gd name="connsiteX5" fmla="*/ 87338 w 87718"/>
              <a:gd name="connsiteY5" fmla="*/ 65127 h 99012"/>
              <a:gd name="connsiteX6" fmla="*/ 30188 w 87718"/>
              <a:gd name="connsiteY6" fmla="*/ 40 h 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18" h="99012">
                <a:moveTo>
                  <a:pt x="30188" y="40"/>
                </a:moveTo>
                <a:cubicBezTo>
                  <a:pt x="29659" y="-1547"/>
                  <a:pt x="78871" y="43960"/>
                  <a:pt x="84163" y="55602"/>
                </a:cubicBezTo>
                <a:cubicBezTo>
                  <a:pt x="89455" y="67244"/>
                  <a:pt x="75961" y="63011"/>
                  <a:pt x="61938" y="69890"/>
                </a:cubicBezTo>
                <a:cubicBezTo>
                  <a:pt x="47915" y="76769"/>
                  <a:pt x="-1297" y="92908"/>
                  <a:pt x="26" y="96877"/>
                </a:cubicBezTo>
                <a:cubicBezTo>
                  <a:pt x="1349" y="100846"/>
                  <a:pt x="55324" y="98994"/>
                  <a:pt x="69876" y="93702"/>
                </a:cubicBezTo>
                <a:cubicBezTo>
                  <a:pt x="84428" y="88410"/>
                  <a:pt x="89190" y="79415"/>
                  <a:pt x="87338" y="65127"/>
                </a:cubicBezTo>
                <a:cubicBezTo>
                  <a:pt x="85486" y="50840"/>
                  <a:pt x="30717" y="1627"/>
                  <a:pt x="30188" y="4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0490FA0A-7FFB-40AD-B353-04829C4453FE}"/>
              </a:ext>
            </a:extLst>
          </p:cNvPr>
          <p:cNvSpPr/>
          <p:nvPr/>
        </p:nvSpPr>
        <p:spPr>
          <a:xfrm>
            <a:off x="6061626" y="10077814"/>
            <a:ext cx="126642" cy="159270"/>
          </a:xfrm>
          <a:custGeom>
            <a:avLst/>
            <a:gdLst>
              <a:gd name="connsiteX0" fmla="*/ 103423 w 136363"/>
              <a:gd name="connsiteY0" fmla="*/ 12 h 171496"/>
              <a:gd name="connsiteX1" fmla="*/ 127236 w 136363"/>
              <a:gd name="connsiteY1" fmla="*/ 85737 h 171496"/>
              <a:gd name="connsiteX2" fmla="*/ 92311 w 136363"/>
              <a:gd name="connsiteY2" fmla="*/ 112725 h 171496"/>
              <a:gd name="connsiteX3" fmla="*/ 52623 w 136363"/>
              <a:gd name="connsiteY3" fmla="*/ 136537 h 171496"/>
              <a:gd name="connsiteX4" fmla="*/ 236 w 136363"/>
              <a:gd name="connsiteY4" fmla="*/ 155587 h 171496"/>
              <a:gd name="connsiteX5" fmla="*/ 74848 w 136363"/>
              <a:gd name="connsiteY5" fmla="*/ 154000 h 171496"/>
              <a:gd name="connsiteX6" fmla="*/ 135173 w 136363"/>
              <a:gd name="connsiteY6" fmla="*/ 171462 h 171496"/>
              <a:gd name="connsiteX7" fmla="*/ 19286 w 136363"/>
              <a:gd name="connsiteY7" fmla="*/ 157175 h 171496"/>
              <a:gd name="connsiteX8" fmla="*/ 78023 w 136363"/>
              <a:gd name="connsiteY8" fmla="*/ 115900 h 171496"/>
              <a:gd name="connsiteX9" fmla="*/ 103423 w 136363"/>
              <a:gd name="connsiteY9" fmla="*/ 95262 h 171496"/>
              <a:gd name="connsiteX10" fmla="*/ 109773 w 136363"/>
              <a:gd name="connsiteY10" fmla="*/ 79387 h 171496"/>
              <a:gd name="connsiteX11" fmla="*/ 103423 w 136363"/>
              <a:gd name="connsiteY11" fmla="*/ 12 h 17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63" h="171496">
                <a:moveTo>
                  <a:pt x="103423" y="12"/>
                </a:moveTo>
                <a:cubicBezTo>
                  <a:pt x="106333" y="1070"/>
                  <a:pt x="129088" y="66952"/>
                  <a:pt x="127236" y="85737"/>
                </a:cubicBezTo>
                <a:cubicBezTo>
                  <a:pt x="125384" y="104523"/>
                  <a:pt x="104746" y="104258"/>
                  <a:pt x="92311" y="112725"/>
                </a:cubicBezTo>
                <a:cubicBezTo>
                  <a:pt x="79876" y="121192"/>
                  <a:pt x="67969" y="129393"/>
                  <a:pt x="52623" y="136537"/>
                </a:cubicBezTo>
                <a:cubicBezTo>
                  <a:pt x="37277" y="143681"/>
                  <a:pt x="-3468" y="152677"/>
                  <a:pt x="236" y="155587"/>
                </a:cubicBezTo>
                <a:cubicBezTo>
                  <a:pt x="3940" y="158498"/>
                  <a:pt x="52359" y="151354"/>
                  <a:pt x="74848" y="154000"/>
                </a:cubicBezTo>
                <a:cubicBezTo>
                  <a:pt x="97337" y="156646"/>
                  <a:pt x="144433" y="170933"/>
                  <a:pt x="135173" y="171462"/>
                </a:cubicBezTo>
                <a:cubicBezTo>
                  <a:pt x="125913" y="171991"/>
                  <a:pt x="28811" y="166435"/>
                  <a:pt x="19286" y="157175"/>
                </a:cubicBezTo>
                <a:cubicBezTo>
                  <a:pt x="9761" y="147915"/>
                  <a:pt x="64000" y="126219"/>
                  <a:pt x="78023" y="115900"/>
                </a:cubicBezTo>
                <a:cubicBezTo>
                  <a:pt x="92046" y="105581"/>
                  <a:pt x="98131" y="101347"/>
                  <a:pt x="103423" y="95262"/>
                </a:cubicBezTo>
                <a:cubicBezTo>
                  <a:pt x="108715" y="89177"/>
                  <a:pt x="109508" y="90764"/>
                  <a:pt x="109773" y="79387"/>
                </a:cubicBezTo>
                <a:cubicBezTo>
                  <a:pt x="110038" y="68010"/>
                  <a:pt x="100513" y="-1046"/>
                  <a:pt x="103423" y="1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90EB16CE-DD1F-42AC-8E7C-2D43B4FCAD3F}"/>
              </a:ext>
            </a:extLst>
          </p:cNvPr>
          <p:cNvSpPr/>
          <p:nvPr/>
        </p:nvSpPr>
        <p:spPr>
          <a:xfrm>
            <a:off x="6156015" y="10107300"/>
            <a:ext cx="250832" cy="99075"/>
          </a:xfrm>
          <a:custGeom>
            <a:avLst/>
            <a:gdLst>
              <a:gd name="connsiteX0" fmla="*/ 201 w 270086"/>
              <a:gd name="connsiteY0" fmla="*/ 12 h 106680"/>
              <a:gd name="connsiteX1" fmla="*/ 97038 w 270086"/>
              <a:gd name="connsiteY1" fmla="*/ 28587 h 106680"/>
              <a:gd name="connsiteX2" fmla="*/ 111326 w 270086"/>
              <a:gd name="connsiteY2" fmla="*/ 77800 h 106680"/>
              <a:gd name="connsiteX3" fmla="*/ 119263 w 270086"/>
              <a:gd name="connsiteY3" fmla="*/ 106375 h 106680"/>
              <a:gd name="connsiteX4" fmla="*/ 176413 w 270086"/>
              <a:gd name="connsiteY4" fmla="*/ 60337 h 106680"/>
              <a:gd name="connsiteX5" fmla="*/ 162126 w 270086"/>
              <a:gd name="connsiteY5" fmla="*/ 28587 h 106680"/>
              <a:gd name="connsiteX6" fmla="*/ 170063 w 270086"/>
              <a:gd name="connsiteY6" fmla="*/ 25412 h 106680"/>
              <a:gd name="connsiteX7" fmla="*/ 270076 w 270086"/>
              <a:gd name="connsiteY7" fmla="*/ 58750 h 106680"/>
              <a:gd name="connsiteX8" fmla="*/ 176413 w 270086"/>
              <a:gd name="connsiteY8" fmla="*/ 17475 h 106680"/>
              <a:gd name="connsiteX9" fmla="*/ 170063 w 270086"/>
              <a:gd name="connsiteY9" fmla="*/ 60337 h 106680"/>
              <a:gd name="connsiteX10" fmla="*/ 111326 w 270086"/>
              <a:gd name="connsiteY10" fmla="*/ 87325 h 106680"/>
              <a:gd name="connsiteX11" fmla="*/ 101801 w 270086"/>
              <a:gd name="connsiteY11" fmla="*/ 41287 h 106680"/>
              <a:gd name="connsiteX12" fmla="*/ 71638 w 270086"/>
              <a:gd name="connsiteY12" fmla="*/ 31762 h 106680"/>
              <a:gd name="connsiteX13" fmla="*/ 201 w 270086"/>
              <a:gd name="connsiteY13" fmla="*/ 12 h 1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86" h="106680">
                <a:moveTo>
                  <a:pt x="201" y="12"/>
                </a:moveTo>
                <a:cubicBezTo>
                  <a:pt x="4434" y="-517"/>
                  <a:pt x="78517" y="15622"/>
                  <a:pt x="97038" y="28587"/>
                </a:cubicBezTo>
                <a:cubicBezTo>
                  <a:pt x="115559" y="41552"/>
                  <a:pt x="107622" y="64835"/>
                  <a:pt x="111326" y="77800"/>
                </a:cubicBezTo>
                <a:cubicBezTo>
                  <a:pt x="115030" y="90765"/>
                  <a:pt x="108415" y="109285"/>
                  <a:pt x="119263" y="106375"/>
                </a:cubicBezTo>
                <a:cubicBezTo>
                  <a:pt x="130111" y="103465"/>
                  <a:pt x="169269" y="73302"/>
                  <a:pt x="176413" y="60337"/>
                </a:cubicBezTo>
                <a:cubicBezTo>
                  <a:pt x="183557" y="47372"/>
                  <a:pt x="163184" y="34408"/>
                  <a:pt x="162126" y="28587"/>
                </a:cubicBezTo>
                <a:cubicBezTo>
                  <a:pt x="161068" y="22766"/>
                  <a:pt x="152071" y="20385"/>
                  <a:pt x="170063" y="25412"/>
                </a:cubicBezTo>
                <a:cubicBezTo>
                  <a:pt x="188055" y="30439"/>
                  <a:pt x="269018" y="60073"/>
                  <a:pt x="270076" y="58750"/>
                </a:cubicBezTo>
                <a:cubicBezTo>
                  <a:pt x="271134" y="57427"/>
                  <a:pt x="193082" y="17211"/>
                  <a:pt x="176413" y="17475"/>
                </a:cubicBezTo>
                <a:cubicBezTo>
                  <a:pt x="159744" y="17739"/>
                  <a:pt x="180911" y="48695"/>
                  <a:pt x="170063" y="60337"/>
                </a:cubicBezTo>
                <a:cubicBezTo>
                  <a:pt x="159215" y="71979"/>
                  <a:pt x="122703" y="90500"/>
                  <a:pt x="111326" y="87325"/>
                </a:cubicBezTo>
                <a:cubicBezTo>
                  <a:pt x="99949" y="84150"/>
                  <a:pt x="108416" y="50547"/>
                  <a:pt x="101801" y="41287"/>
                </a:cubicBezTo>
                <a:cubicBezTo>
                  <a:pt x="95186" y="32027"/>
                  <a:pt x="83544" y="36260"/>
                  <a:pt x="71638" y="31762"/>
                </a:cubicBezTo>
                <a:cubicBezTo>
                  <a:pt x="59732" y="27264"/>
                  <a:pt x="-4032" y="541"/>
                  <a:pt x="201" y="12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B69FBC47-0F04-47A9-9D35-C8FE92D15E55}"/>
              </a:ext>
            </a:extLst>
          </p:cNvPr>
          <p:cNvSpPr/>
          <p:nvPr/>
        </p:nvSpPr>
        <p:spPr>
          <a:xfrm>
            <a:off x="6154411" y="10154419"/>
            <a:ext cx="102046" cy="107149"/>
          </a:xfrm>
          <a:custGeom>
            <a:avLst/>
            <a:gdLst>
              <a:gd name="connsiteX0" fmla="*/ 109878 w 109879"/>
              <a:gd name="connsiteY0" fmla="*/ 114376 h 115374"/>
              <a:gd name="connsiteX1" fmla="*/ 54315 w 109879"/>
              <a:gd name="connsiteY1" fmla="*/ 4839 h 115374"/>
              <a:gd name="connsiteX2" fmla="*/ 32090 w 109879"/>
              <a:gd name="connsiteY2" fmla="*/ 25476 h 115374"/>
              <a:gd name="connsiteX3" fmla="*/ 13040 w 109879"/>
              <a:gd name="connsiteY3" fmla="*/ 60401 h 115374"/>
              <a:gd name="connsiteX4" fmla="*/ 16215 w 109879"/>
              <a:gd name="connsiteY4" fmla="*/ 84214 h 115374"/>
              <a:gd name="connsiteX5" fmla="*/ 340 w 109879"/>
              <a:gd name="connsiteY5" fmla="*/ 44526 h 115374"/>
              <a:gd name="connsiteX6" fmla="*/ 33678 w 109879"/>
              <a:gd name="connsiteY6" fmla="*/ 76 h 115374"/>
              <a:gd name="connsiteX7" fmla="*/ 52728 w 109879"/>
              <a:gd name="connsiteY7" fmla="*/ 55639 h 115374"/>
              <a:gd name="connsiteX8" fmla="*/ 109878 w 109879"/>
              <a:gd name="connsiteY8" fmla="*/ 114376 h 11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79" h="115374">
                <a:moveTo>
                  <a:pt x="109878" y="114376"/>
                </a:moveTo>
                <a:cubicBezTo>
                  <a:pt x="110143" y="105909"/>
                  <a:pt x="67280" y="19656"/>
                  <a:pt x="54315" y="4839"/>
                </a:cubicBezTo>
                <a:cubicBezTo>
                  <a:pt x="41350" y="-9978"/>
                  <a:pt x="38969" y="16216"/>
                  <a:pt x="32090" y="25476"/>
                </a:cubicBezTo>
                <a:cubicBezTo>
                  <a:pt x="25211" y="34736"/>
                  <a:pt x="15686" y="50611"/>
                  <a:pt x="13040" y="60401"/>
                </a:cubicBezTo>
                <a:cubicBezTo>
                  <a:pt x="10394" y="70191"/>
                  <a:pt x="18332" y="86860"/>
                  <a:pt x="16215" y="84214"/>
                </a:cubicBezTo>
                <a:cubicBezTo>
                  <a:pt x="14098" y="81568"/>
                  <a:pt x="-2571" y="58549"/>
                  <a:pt x="340" y="44526"/>
                </a:cubicBezTo>
                <a:cubicBezTo>
                  <a:pt x="3250" y="30503"/>
                  <a:pt x="24947" y="-1776"/>
                  <a:pt x="33678" y="76"/>
                </a:cubicBezTo>
                <a:cubicBezTo>
                  <a:pt x="42409" y="1928"/>
                  <a:pt x="41880" y="36060"/>
                  <a:pt x="52728" y="55639"/>
                </a:cubicBezTo>
                <a:cubicBezTo>
                  <a:pt x="63576" y="75218"/>
                  <a:pt x="109613" y="122843"/>
                  <a:pt x="109878" y="114376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CC7C9473-8D4A-4C8F-B78F-F62CEEB704B9}"/>
              </a:ext>
            </a:extLst>
          </p:cNvPr>
          <p:cNvSpPr/>
          <p:nvPr/>
        </p:nvSpPr>
        <p:spPr>
          <a:xfrm>
            <a:off x="6250455" y="10160161"/>
            <a:ext cx="160888" cy="110823"/>
          </a:xfrm>
          <a:custGeom>
            <a:avLst/>
            <a:gdLst>
              <a:gd name="connsiteX0" fmla="*/ 173149 w 173238"/>
              <a:gd name="connsiteY0" fmla="*/ 3419 h 119330"/>
              <a:gd name="connsiteX1" fmla="*/ 101712 w 173238"/>
              <a:gd name="connsiteY1" fmla="*/ 6594 h 119330"/>
              <a:gd name="connsiteX2" fmla="*/ 68374 w 173238"/>
              <a:gd name="connsiteY2" fmla="*/ 47869 h 119330"/>
              <a:gd name="connsiteX3" fmla="*/ 112 w 173238"/>
              <a:gd name="connsiteY3" fmla="*/ 119307 h 119330"/>
              <a:gd name="connsiteX4" fmla="*/ 85837 w 173238"/>
              <a:gd name="connsiteY4" fmla="*/ 39932 h 119330"/>
              <a:gd name="connsiteX5" fmla="*/ 173149 w 173238"/>
              <a:gd name="connsiteY5" fmla="*/ 3419 h 11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238" h="119330">
                <a:moveTo>
                  <a:pt x="173149" y="3419"/>
                </a:moveTo>
                <a:cubicBezTo>
                  <a:pt x="175795" y="-2137"/>
                  <a:pt x="119174" y="-814"/>
                  <a:pt x="101712" y="6594"/>
                </a:cubicBezTo>
                <a:cubicBezTo>
                  <a:pt x="84250" y="14002"/>
                  <a:pt x="85307" y="29084"/>
                  <a:pt x="68374" y="47869"/>
                </a:cubicBezTo>
                <a:cubicBezTo>
                  <a:pt x="51441" y="66654"/>
                  <a:pt x="-2799" y="120630"/>
                  <a:pt x="112" y="119307"/>
                </a:cubicBezTo>
                <a:cubicBezTo>
                  <a:pt x="3023" y="117984"/>
                  <a:pt x="64406" y="57924"/>
                  <a:pt x="85837" y="39932"/>
                </a:cubicBezTo>
                <a:cubicBezTo>
                  <a:pt x="107268" y="21940"/>
                  <a:pt x="170503" y="8975"/>
                  <a:pt x="173149" y="3419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27B83D6A-EF96-4A94-AC81-099388F06270}"/>
              </a:ext>
            </a:extLst>
          </p:cNvPr>
          <p:cNvSpPr/>
          <p:nvPr/>
        </p:nvSpPr>
        <p:spPr>
          <a:xfrm>
            <a:off x="6380298" y="10132069"/>
            <a:ext cx="259495" cy="82365"/>
          </a:xfrm>
          <a:custGeom>
            <a:avLst/>
            <a:gdLst>
              <a:gd name="connsiteX0" fmla="*/ 2 w 279414"/>
              <a:gd name="connsiteY0" fmla="*/ 330 h 88687"/>
              <a:gd name="connsiteX1" fmla="*/ 103189 w 279414"/>
              <a:gd name="connsiteY1" fmla="*/ 32080 h 88687"/>
              <a:gd name="connsiteX2" fmla="*/ 130177 w 279414"/>
              <a:gd name="connsiteY2" fmla="*/ 87642 h 88687"/>
              <a:gd name="connsiteX3" fmla="*/ 155577 w 279414"/>
              <a:gd name="connsiteY3" fmla="*/ 67005 h 88687"/>
              <a:gd name="connsiteX4" fmla="*/ 207964 w 279414"/>
              <a:gd name="connsiteY4" fmla="*/ 49542 h 88687"/>
              <a:gd name="connsiteX5" fmla="*/ 279402 w 279414"/>
              <a:gd name="connsiteY5" fmla="*/ 57480 h 88687"/>
              <a:gd name="connsiteX6" fmla="*/ 212727 w 279414"/>
              <a:gd name="connsiteY6" fmla="*/ 57480 h 88687"/>
              <a:gd name="connsiteX7" fmla="*/ 104777 w 279414"/>
              <a:gd name="connsiteY7" fmla="*/ 86055 h 88687"/>
              <a:gd name="connsiteX8" fmla="*/ 100014 w 279414"/>
              <a:gd name="connsiteY8" fmla="*/ 51130 h 88687"/>
              <a:gd name="connsiteX9" fmla="*/ 2 w 279414"/>
              <a:gd name="connsiteY9" fmla="*/ 330 h 8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14" h="88687">
                <a:moveTo>
                  <a:pt x="2" y="330"/>
                </a:moveTo>
                <a:cubicBezTo>
                  <a:pt x="531" y="-2845"/>
                  <a:pt x="81493" y="17528"/>
                  <a:pt x="103189" y="32080"/>
                </a:cubicBezTo>
                <a:cubicBezTo>
                  <a:pt x="124885" y="46632"/>
                  <a:pt x="121446" y="81821"/>
                  <a:pt x="130177" y="87642"/>
                </a:cubicBezTo>
                <a:cubicBezTo>
                  <a:pt x="138908" y="93463"/>
                  <a:pt x="142613" y="73355"/>
                  <a:pt x="155577" y="67005"/>
                </a:cubicBezTo>
                <a:cubicBezTo>
                  <a:pt x="168541" y="60655"/>
                  <a:pt x="187327" y="51129"/>
                  <a:pt x="207964" y="49542"/>
                </a:cubicBezTo>
                <a:cubicBezTo>
                  <a:pt x="228601" y="47955"/>
                  <a:pt x="278608" y="56157"/>
                  <a:pt x="279402" y="57480"/>
                </a:cubicBezTo>
                <a:cubicBezTo>
                  <a:pt x="280196" y="58803"/>
                  <a:pt x="241831" y="52718"/>
                  <a:pt x="212727" y="57480"/>
                </a:cubicBezTo>
                <a:cubicBezTo>
                  <a:pt x="183623" y="62242"/>
                  <a:pt x="123562" y="87113"/>
                  <a:pt x="104777" y="86055"/>
                </a:cubicBezTo>
                <a:cubicBezTo>
                  <a:pt x="85992" y="84997"/>
                  <a:pt x="115360" y="64359"/>
                  <a:pt x="100014" y="51130"/>
                </a:cubicBezTo>
                <a:cubicBezTo>
                  <a:pt x="84668" y="37901"/>
                  <a:pt x="-527" y="3505"/>
                  <a:pt x="2" y="33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C8B2C692-FD39-4324-A11F-A303392CF95C}"/>
              </a:ext>
            </a:extLst>
          </p:cNvPr>
          <p:cNvSpPr/>
          <p:nvPr/>
        </p:nvSpPr>
        <p:spPr>
          <a:xfrm>
            <a:off x="6360464" y="10148258"/>
            <a:ext cx="132557" cy="154068"/>
          </a:xfrm>
          <a:custGeom>
            <a:avLst/>
            <a:gdLst>
              <a:gd name="connsiteX0" fmla="*/ 57870 w 142732"/>
              <a:gd name="connsiteY0" fmla="*/ 360 h 165894"/>
              <a:gd name="connsiteX1" fmla="*/ 91208 w 142732"/>
              <a:gd name="connsiteY1" fmla="*/ 111485 h 165894"/>
              <a:gd name="connsiteX2" fmla="*/ 46758 w 142732"/>
              <a:gd name="connsiteY2" fmla="*/ 124185 h 165894"/>
              <a:gd name="connsiteX3" fmla="*/ 720 w 142732"/>
              <a:gd name="connsiteY3" fmla="*/ 125773 h 165894"/>
              <a:gd name="connsiteX4" fmla="*/ 84858 w 142732"/>
              <a:gd name="connsiteY4" fmla="*/ 144823 h 165894"/>
              <a:gd name="connsiteX5" fmla="*/ 142008 w 142732"/>
              <a:gd name="connsiteY5" fmla="*/ 165460 h 165894"/>
              <a:gd name="connsiteX6" fmla="*/ 45170 w 142732"/>
              <a:gd name="connsiteY6" fmla="*/ 155935 h 165894"/>
              <a:gd name="connsiteX7" fmla="*/ 38820 w 142732"/>
              <a:gd name="connsiteY7" fmla="*/ 122598 h 165894"/>
              <a:gd name="connsiteX8" fmla="*/ 76920 w 142732"/>
              <a:gd name="connsiteY8" fmla="*/ 76560 h 165894"/>
              <a:gd name="connsiteX9" fmla="*/ 57870 w 142732"/>
              <a:gd name="connsiteY9" fmla="*/ 360 h 16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732" h="165894">
                <a:moveTo>
                  <a:pt x="57870" y="360"/>
                </a:moveTo>
                <a:cubicBezTo>
                  <a:pt x="60251" y="6181"/>
                  <a:pt x="93060" y="90848"/>
                  <a:pt x="91208" y="111485"/>
                </a:cubicBezTo>
                <a:cubicBezTo>
                  <a:pt x="89356" y="132123"/>
                  <a:pt x="61839" y="121804"/>
                  <a:pt x="46758" y="124185"/>
                </a:cubicBezTo>
                <a:cubicBezTo>
                  <a:pt x="31677" y="126566"/>
                  <a:pt x="-5630" y="122333"/>
                  <a:pt x="720" y="125773"/>
                </a:cubicBezTo>
                <a:cubicBezTo>
                  <a:pt x="7070" y="129213"/>
                  <a:pt x="61310" y="138208"/>
                  <a:pt x="84858" y="144823"/>
                </a:cubicBezTo>
                <a:cubicBezTo>
                  <a:pt x="108406" y="151438"/>
                  <a:pt x="148623" y="163608"/>
                  <a:pt x="142008" y="165460"/>
                </a:cubicBezTo>
                <a:cubicBezTo>
                  <a:pt x="135393" y="167312"/>
                  <a:pt x="62368" y="163079"/>
                  <a:pt x="45170" y="155935"/>
                </a:cubicBezTo>
                <a:cubicBezTo>
                  <a:pt x="27972" y="148791"/>
                  <a:pt x="33528" y="135827"/>
                  <a:pt x="38820" y="122598"/>
                </a:cubicBezTo>
                <a:cubicBezTo>
                  <a:pt x="44112" y="109369"/>
                  <a:pt x="74539" y="92171"/>
                  <a:pt x="76920" y="76560"/>
                </a:cubicBezTo>
                <a:cubicBezTo>
                  <a:pt x="79301" y="60950"/>
                  <a:pt x="55489" y="-5461"/>
                  <a:pt x="57870" y="36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53EA42AB-B435-449D-88B5-45D75A1ABD2B}"/>
              </a:ext>
            </a:extLst>
          </p:cNvPr>
          <p:cNvSpPr/>
          <p:nvPr/>
        </p:nvSpPr>
        <p:spPr>
          <a:xfrm>
            <a:off x="6452454" y="10205844"/>
            <a:ext cx="203653" cy="94929"/>
          </a:xfrm>
          <a:custGeom>
            <a:avLst/>
            <a:gdLst>
              <a:gd name="connsiteX0" fmla="*/ 219169 w 219286"/>
              <a:gd name="connsiteY0" fmla="*/ 267 h 102216"/>
              <a:gd name="connsiteX1" fmla="*/ 47719 w 219286"/>
              <a:gd name="connsiteY1" fmla="*/ 20904 h 102216"/>
              <a:gd name="connsiteX2" fmla="*/ 94 w 219286"/>
              <a:gd name="connsiteY2" fmla="*/ 101867 h 102216"/>
              <a:gd name="connsiteX3" fmla="*/ 36607 w 219286"/>
              <a:gd name="connsiteY3" fmla="*/ 49479 h 102216"/>
              <a:gd name="connsiteX4" fmla="*/ 74707 w 219286"/>
              <a:gd name="connsiteY4" fmla="*/ 30429 h 102216"/>
              <a:gd name="connsiteX5" fmla="*/ 219169 w 219286"/>
              <a:gd name="connsiteY5" fmla="*/ 267 h 1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86" h="102216">
                <a:moveTo>
                  <a:pt x="219169" y="267"/>
                </a:moveTo>
                <a:cubicBezTo>
                  <a:pt x="214671" y="-1321"/>
                  <a:pt x="84231" y="3971"/>
                  <a:pt x="47719" y="20904"/>
                </a:cubicBezTo>
                <a:cubicBezTo>
                  <a:pt x="11206" y="37837"/>
                  <a:pt x="1946" y="97104"/>
                  <a:pt x="94" y="101867"/>
                </a:cubicBezTo>
                <a:cubicBezTo>
                  <a:pt x="-1758" y="106630"/>
                  <a:pt x="24172" y="61385"/>
                  <a:pt x="36607" y="49479"/>
                </a:cubicBezTo>
                <a:cubicBezTo>
                  <a:pt x="49042" y="37573"/>
                  <a:pt x="51424" y="37837"/>
                  <a:pt x="74707" y="30429"/>
                </a:cubicBezTo>
                <a:cubicBezTo>
                  <a:pt x="97990" y="23021"/>
                  <a:pt x="223667" y="1855"/>
                  <a:pt x="219169" y="267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3FA30F0C-5332-4750-AD20-8ECDBC01558E}"/>
              </a:ext>
            </a:extLst>
          </p:cNvPr>
          <p:cNvSpPr/>
          <p:nvPr/>
        </p:nvSpPr>
        <p:spPr>
          <a:xfrm>
            <a:off x="5753684" y="10065264"/>
            <a:ext cx="81260" cy="65667"/>
          </a:xfrm>
          <a:custGeom>
            <a:avLst/>
            <a:gdLst>
              <a:gd name="connsiteX0" fmla="*/ 74641 w 87498"/>
              <a:gd name="connsiteY0" fmla="*/ 13525 h 70708"/>
              <a:gd name="connsiteX1" fmla="*/ 11141 w 87498"/>
              <a:gd name="connsiteY1" fmla="*/ 2413 h 70708"/>
              <a:gd name="connsiteX2" fmla="*/ 87341 w 87498"/>
              <a:gd name="connsiteY2" fmla="*/ 69088 h 70708"/>
              <a:gd name="connsiteX3" fmla="*/ 30191 w 87498"/>
              <a:gd name="connsiteY3" fmla="*/ 46863 h 70708"/>
              <a:gd name="connsiteX4" fmla="*/ 28 w 87498"/>
              <a:gd name="connsiteY4" fmla="*/ 10350 h 70708"/>
              <a:gd name="connsiteX5" fmla="*/ 25428 w 87498"/>
              <a:gd name="connsiteY5" fmla="*/ 2413 h 70708"/>
              <a:gd name="connsiteX6" fmla="*/ 74641 w 87498"/>
              <a:gd name="connsiteY6" fmla="*/ 13525 h 7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98" h="70708">
                <a:moveTo>
                  <a:pt x="74641" y="13525"/>
                </a:moveTo>
                <a:cubicBezTo>
                  <a:pt x="72260" y="13525"/>
                  <a:pt x="9024" y="-6847"/>
                  <a:pt x="11141" y="2413"/>
                </a:cubicBezTo>
                <a:cubicBezTo>
                  <a:pt x="13258" y="11673"/>
                  <a:pt x="84166" y="61680"/>
                  <a:pt x="87341" y="69088"/>
                </a:cubicBezTo>
                <a:cubicBezTo>
                  <a:pt x="90516" y="76496"/>
                  <a:pt x="44743" y="56653"/>
                  <a:pt x="30191" y="46863"/>
                </a:cubicBezTo>
                <a:cubicBezTo>
                  <a:pt x="15639" y="37073"/>
                  <a:pt x="822" y="17758"/>
                  <a:pt x="28" y="10350"/>
                </a:cubicBezTo>
                <a:cubicBezTo>
                  <a:pt x="-766" y="2942"/>
                  <a:pt x="15374" y="3736"/>
                  <a:pt x="25428" y="2413"/>
                </a:cubicBezTo>
                <a:cubicBezTo>
                  <a:pt x="35482" y="1090"/>
                  <a:pt x="77022" y="13525"/>
                  <a:pt x="74641" y="13525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55020E3C-C8AB-428C-9F6A-6A69A43EF5E9}"/>
              </a:ext>
            </a:extLst>
          </p:cNvPr>
          <p:cNvSpPr/>
          <p:nvPr/>
        </p:nvSpPr>
        <p:spPr>
          <a:xfrm>
            <a:off x="6054294" y="10044472"/>
            <a:ext cx="73141" cy="121004"/>
          </a:xfrm>
          <a:custGeom>
            <a:avLst/>
            <a:gdLst>
              <a:gd name="connsiteX0" fmla="*/ 192 w 78755"/>
              <a:gd name="connsiteY0" fmla="*/ 988 h 130292"/>
              <a:gd name="connsiteX1" fmla="*/ 76392 w 78755"/>
              <a:gd name="connsiteY1" fmla="*/ 127988 h 130292"/>
              <a:gd name="connsiteX2" fmla="*/ 58930 w 78755"/>
              <a:gd name="connsiteY2" fmla="*/ 81951 h 130292"/>
              <a:gd name="connsiteX3" fmla="*/ 54167 w 78755"/>
              <a:gd name="connsiteY3" fmla="*/ 69251 h 130292"/>
              <a:gd name="connsiteX4" fmla="*/ 192 w 78755"/>
              <a:gd name="connsiteY4" fmla="*/ 988 h 13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5" h="130292">
                <a:moveTo>
                  <a:pt x="192" y="988"/>
                </a:moveTo>
                <a:cubicBezTo>
                  <a:pt x="3896" y="10778"/>
                  <a:pt x="66602" y="114494"/>
                  <a:pt x="76392" y="127988"/>
                </a:cubicBezTo>
                <a:cubicBezTo>
                  <a:pt x="86182" y="141482"/>
                  <a:pt x="62634" y="91741"/>
                  <a:pt x="58930" y="81951"/>
                </a:cubicBezTo>
                <a:cubicBezTo>
                  <a:pt x="55226" y="72162"/>
                  <a:pt x="61046" y="81422"/>
                  <a:pt x="54167" y="69251"/>
                </a:cubicBezTo>
                <a:cubicBezTo>
                  <a:pt x="47288" y="57080"/>
                  <a:pt x="-3512" y="-8802"/>
                  <a:pt x="192" y="988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5F85183D-A77C-4139-AA12-81B38D931F84}"/>
              </a:ext>
            </a:extLst>
          </p:cNvPr>
          <p:cNvSpPr/>
          <p:nvPr/>
        </p:nvSpPr>
        <p:spPr>
          <a:xfrm>
            <a:off x="6036406" y="10077816"/>
            <a:ext cx="48727" cy="88579"/>
          </a:xfrm>
          <a:custGeom>
            <a:avLst/>
            <a:gdLst>
              <a:gd name="connsiteX0" fmla="*/ 404 w 52467"/>
              <a:gd name="connsiteY0" fmla="*/ 10 h 95378"/>
              <a:gd name="connsiteX1" fmla="*/ 51204 w 52467"/>
              <a:gd name="connsiteY1" fmla="*/ 58748 h 95378"/>
              <a:gd name="connsiteX2" fmla="*/ 36917 w 52467"/>
              <a:gd name="connsiteY2" fmla="*/ 95260 h 95378"/>
              <a:gd name="connsiteX3" fmla="*/ 35329 w 52467"/>
              <a:gd name="connsiteY3" fmla="*/ 69860 h 95378"/>
              <a:gd name="connsiteX4" fmla="*/ 27392 w 52467"/>
              <a:gd name="connsiteY4" fmla="*/ 53985 h 95378"/>
              <a:gd name="connsiteX5" fmla="*/ 404 w 52467"/>
              <a:gd name="connsiteY5" fmla="*/ 10 h 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67" h="95378">
                <a:moveTo>
                  <a:pt x="404" y="10"/>
                </a:moveTo>
                <a:cubicBezTo>
                  <a:pt x="4373" y="804"/>
                  <a:pt x="45119" y="42873"/>
                  <a:pt x="51204" y="58748"/>
                </a:cubicBezTo>
                <a:cubicBezTo>
                  <a:pt x="57289" y="74623"/>
                  <a:pt x="39563" y="93408"/>
                  <a:pt x="36917" y="95260"/>
                </a:cubicBezTo>
                <a:cubicBezTo>
                  <a:pt x="34271" y="97112"/>
                  <a:pt x="36916" y="76739"/>
                  <a:pt x="35329" y="69860"/>
                </a:cubicBezTo>
                <a:cubicBezTo>
                  <a:pt x="33742" y="62981"/>
                  <a:pt x="31890" y="62187"/>
                  <a:pt x="27392" y="53985"/>
                </a:cubicBezTo>
                <a:cubicBezTo>
                  <a:pt x="22894" y="45783"/>
                  <a:pt x="-3565" y="-784"/>
                  <a:pt x="404" y="10"/>
                </a:cubicBezTo>
                <a:close/>
              </a:path>
            </a:pathLst>
          </a:custGeom>
          <a:solidFill>
            <a:srgbClr val="A2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A5B495E1-5636-48E2-89BC-E30F402E0921}"/>
              </a:ext>
            </a:extLst>
          </p:cNvPr>
          <p:cNvSpPr txBox="1"/>
          <p:nvPr/>
        </p:nvSpPr>
        <p:spPr>
          <a:xfrm>
            <a:off x="3759164" y="321778"/>
            <a:ext cx="21082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音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色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聴</a:t>
            </a:r>
            <a:r>
              <a:rPr kumimoji="1" lang="ja-JP" altLang="en-US" sz="2400" spc="-300" dirty="0">
                <a:solidFill>
                  <a:srgbClr val="A2A1A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</a:t>
            </a:r>
          </a:p>
        </p:txBody>
      </p:sp>
      <p:pic>
        <p:nvPicPr>
          <p:cNvPr id="333" name="Picture 2" descr="sony">
            <a:extLst>
              <a:ext uri="{FF2B5EF4-FFF2-40B4-BE49-F238E27FC236}">
                <a16:creationId xmlns:a16="http://schemas.microsoft.com/office/drawing/2014/main" id="{5F5B7AD0-DA61-4912-AEC0-168964A7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1468612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14:cNvPr>
              <p14:cNvContentPartPr/>
              <p14:nvPr/>
            </p14:nvContentPartPr>
            <p14:xfrm flipV="1">
              <a:off x="3618720" y="1222024"/>
              <a:ext cx="2363760" cy="38520"/>
            </p14:xfrm>
          </p:contentPart>
        </mc:Choice>
        <mc:Fallback xmlns="">
          <p:pic>
            <p:nvPicPr>
              <p:cNvPr id="334" name="インク 333">
                <a:extLst>
                  <a:ext uri="{FF2B5EF4-FFF2-40B4-BE49-F238E27FC236}">
                    <a16:creationId xmlns:a16="http://schemas.microsoft.com/office/drawing/2014/main" id="{A348047C-E04E-4416-8A01-AD540F9FE6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3528720" y="1042024"/>
                <a:ext cx="2543400" cy="3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3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25</Words>
  <Application>Microsoft Office PowerPoint</Application>
  <PresentationFormat>A3 297x420 mm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</cp:revision>
  <dcterms:created xsi:type="dcterms:W3CDTF">2022-03-10T05:48:41Z</dcterms:created>
  <dcterms:modified xsi:type="dcterms:W3CDTF">2022-03-10T09:46:07Z</dcterms:modified>
</cp:coreProperties>
</file>